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3560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2E1A-5033-4449-9647-3EBB15E8391C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6F9DA-1A0B-7F4B-9A77-57B15AAB6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76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6F9DA-1A0B-7F4B-9A77-57B15AAB6E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65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13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4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3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9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7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73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3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0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6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F3F-B860-974B-9754-C3D515920B0F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444E-A2AF-AF4E-AE68-213273A3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18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2.wdp"/><Relationship Id="rId12" Type="http://schemas.openxmlformats.org/officeDocument/2006/relationships/image" Target="../media/image8.jpe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3.png"/><Relationship Id="rId10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eck_026_00010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6339" y="987956"/>
            <a:ext cx="659741" cy="684000"/>
          </a:xfrm>
          <a:prstGeom prst="rect">
            <a:avLst/>
          </a:prstGeom>
        </p:spPr>
      </p:pic>
      <p:pic>
        <p:nvPicPr>
          <p:cNvPr id="7" name="Picture 6" descr="check_031_000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8357" y="1218381"/>
            <a:ext cx="659741" cy="684000"/>
          </a:xfrm>
          <a:prstGeom prst="rect">
            <a:avLst/>
          </a:prstGeom>
        </p:spPr>
      </p:pic>
      <p:pic>
        <p:nvPicPr>
          <p:cNvPr id="14" name="Picture 10" descr="Graph1.png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54046" y="891888"/>
            <a:ext cx="779071" cy="1160195"/>
          </a:xfrm>
          <a:prstGeom prst="rect">
            <a:avLst/>
          </a:prstGeom>
        </p:spPr>
      </p:pic>
      <p:grpSp>
        <p:nvGrpSpPr>
          <p:cNvPr id="9" name="Group 48"/>
          <p:cNvGrpSpPr/>
          <p:nvPr/>
        </p:nvGrpSpPr>
        <p:grpSpPr>
          <a:xfrm>
            <a:off x="1895532" y="777189"/>
            <a:ext cx="1425788" cy="1160194"/>
            <a:chOff x="2238901" y="1216014"/>
            <a:chExt cx="1901051" cy="725121"/>
          </a:xfrm>
        </p:grpSpPr>
        <p:pic>
          <p:nvPicPr>
            <p:cNvPr id="10" name="Picture 10" descr="Graph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1190" y="1216014"/>
              <a:ext cx="1038762" cy="725121"/>
            </a:xfrm>
            <a:prstGeom prst="rect">
              <a:avLst/>
            </a:prstGeom>
          </p:spPr>
        </p:pic>
        <p:sp>
          <p:nvSpPr>
            <p:cNvPr id="12" name="Right Arrow 21"/>
            <p:cNvSpPr/>
            <p:nvPr/>
          </p:nvSpPr>
          <p:spPr>
            <a:xfrm>
              <a:off x="2411760" y="1633364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22"/>
            <p:cNvSpPr/>
            <p:nvPr/>
          </p:nvSpPr>
          <p:spPr>
            <a:xfrm>
              <a:off x="2238901" y="1362551"/>
              <a:ext cx="94427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pyFAI</a:t>
              </a:r>
              <a:endParaRPr lang="en-US" dirty="0" smtClean="0"/>
            </a:p>
          </p:txBody>
        </p:sp>
      </p:grpSp>
      <p:sp>
        <p:nvSpPr>
          <p:cNvPr id="15" name="Rectangle 7"/>
          <p:cNvSpPr/>
          <p:nvPr/>
        </p:nvSpPr>
        <p:spPr>
          <a:xfrm>
            <a:off x="1745812" y="645665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 smtClean="0"/>
          </a:p>
        </p:txBody>
      </p:sp>
      <p:sp>
        <p:nvSpPr>
          <p:cNvPr id="16" name="Right Arrow 21"/>
          <p:cNvSpPr/>
          <p:nvPr/>
        </p:nvSpPr>
        <p:spPr>
          <a:xfrm>
            <a:off x="3629050" y="1452838"/>
            <a:ext cx="324036" cy="4608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22"/>
          <p:cNvSpPr/>
          <p:nvPr/>
        </p:nvSpPr>
        <p:spPr>
          <a:xfrm>
            <a:off x="3483509" y="987170"/>
            <a:ext cx="93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CorMap</a:t>
            </a:r>
            <a:endParaRPr lang="en-US" dirty="0" smtClean="0"/>
          </a:p>
        </p:txBody>
      </p:sp>
      <p:pic>
        <p:nvPicPr>
          <p:cNvPr id="20" name="Picture 5" descr="check_026_00010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2663" y="859385"/>
            <a:ext cx="659741" cy="684000"/>
          </a:xfrm>
          <a:prstGeom prst="rect">
            <a:avLst/>
          </a:prstGeom>
        </p:spPr>
      </p:pic>
      <p:pic>
        <p:nvPicPr>
          <p:cNvPr id="21" name="Picture 6" descr="check_031_000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3806" y="1349461"/>
            <a:ext cx="659741" cy="684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24345" y="645665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</a:t>
            </a:r>
            <a:endParaRPr lang="en-US" dirty="0" smtClean="0"/>
          </a:p>
        </p:txBody>
      </p:sp>
      <p:sp>
        <p:nvSpPr>
          <p:cNvPr id="23" name="Rectangle 7"/>
          <p:cNvSpPr/>
          <p:nvPr/>
        </p:nvSpPr>
        <p:spPr>
          <a:xfrm>
            <a:off x="5284184" y="753496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8</a:t>
            </a:r>
            <a:endParaRPr lang="en-US" dirty="0" smtClean="0"/>
          </a:p>
        </p:txBody>
      </p:sp>
      <p:pic>
        <p:nvPicPr>
          <p:cNvPr id="25" name="Picture 6" descr="check_031_000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4443" y="3203679"/>
            <a:ext cx="659741" cy="684000"/>
          </a:xfrm>
          <a:prstGeom prst="rect">
            <a:avLst/>
          </a:prstGeom>
        </p:spPr>
      </p:pic>
      <p:sp>
        <p:nvSpPr>
          <p:cNvPr id="26" name="Rectangle 22"/>
          <p:cNvSpPr/>
          <p:nvPr/>
        </p:nvSpPr>
        <p:spPr>
          <a:xfrm>
            <a:off x="3667830" y="2376166"/>
            <a:ext cx="9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Average</a:t>
            </a:r>
            <a:endParaRPr lang="en-US" dirty="0" smtClean="0"/>
          </a:p>
        </p:txBody>
      </p:sp>
      <p:sp>
        <p:nvSpPr>
          <p:cNvPr id="27" name="Rectangle 7"/>
          <p:cNvSpPr/>
          <p:nvPr/>
        </p:nvSpPr>
        <p:spPr>
          <a:xfrm>
            <a:off x="5329903" y="3019013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28" name="Right Arrow 33"/>
          <p:cNvSpPr/>
          <p:nvPr/>
        </p:nvSpPr>
        <p:spPr>
          <a:xfrm>
            <a:off x="4758368" y="2362199"/>
            <a:ext cx="324036" cy="460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ight Arrow 36"/>
          <p:cNvSpPr/>
          <p:nvPr/>
        </p:nvSpPr>
        <p:spPr>
          <a:xfrm>
            <a:off x="3467032" y="3426828"/>
            <a:ext cx="324036" cy="460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3326005" y="3053175"/>
            <a:ext cx="708209" cy="36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pyFAI</a:t>
            </a:r>
            <a:endParaRPr lang="en-US" dirty="0" smtClean="0"/>
          </a:p>
        </p:txBody>
      </p:sp>
      <p:pic>
        <p:nvPicPr>
          <p:cNvPr id="31" name="Picture 10" descr="Graph1.png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97110" y="3053175"/>
            <a:ext cx="779071" cy="1160194"/>
          </a:xfrm>
          <a:prstGeom prst="rect">
            <a:avLst/>
          </a:prstGeom>
        </p:spPr>
      </p:pic>
      <p:sp>
        <p:nvSpPr>
          <p:cNvPr id="32" name="Rectangle 7"/>
          <p:cNvSpPr/>
          <p:nvPr/>
        </p:nvSpPr>
        <p:spPr>
          <a:xfrm>
            <a:off x="3003165" y="3042565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56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d 40"/>
          <p:cNvPicPr>
            <a:picLocks noChangeAspect="1"/>
          </p:cNvPicPr>
          <p:nvPr/>
        </p:nvPicPr>
        <p:blipFill rotWithShape="1">
          <a:blip r:embed="rId3"/>
          <a:srcRect t="1780"/>
          <a:stretch/>
        </p:blipFill>
        <p:spPr>
          <a:xfrm>
            <a:off x="213953" y="2789481"/>
            <a:ext cx="952269" cy="839667"/>
          </a:xfrm>
          <a:prstGeom prst="rect">
            <a:avLst/>
          </a:prstGeom>
        </p:spPr>
      </p:pic>
      <p:pic>
        <p:nvPicPr>
          <p:cNvPr id="35" name="Picture 14" descr="graph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2160" y="3267075"/>
            <a:ext cx="951616" cy="972000"/>
          </a:xfrm>
          <a:prstGeom prst="rect">
            <a:avLst/>
          </a:prstGeom>
        </p:spPr>
      </p:pic>
      <p:pic>
        <p:nvPicPr>
          <p:cNvPr id="8" name="Picture 5" descr="check_026_00010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0088" y="517385"/>
            <a:ext cx="659741" cy="684000"/>
          </a:xfrm>
          <a:prstGeom prst="rect">
            <a:avLst/>
          </a:prstGeom>
        </p:spPr>
      </p:pic>
      <p:pic>
        <p:nvPicPr>
          <p:cNvPr id="9" name="Picture 6" descr="check_031_00009.png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088" y="1571690"/>
            <a:ext cx="659741" cy="684000"/>
          </a:xfrm>
          <a:prstGeom prst="rect">
            <a:avLst/>
          </a:prstGeom>
        </p:spPr>
      </p:pic>
      <p:pic>
        <p:nvPicPr>
          <p:cNvPr id="11" name="Picture 5" descr="check_026_00010.png"/>
          <p:cNvPicPr>
            <a:picLocks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488" y="669785"/>
            <a:ext cx="659741" cy="684000"/>
          </a:xfrm>
          <a:prstGeom prst="rect">
            <a:avLst/>
          </a:prstGeom>
        </p:spPr>
      </p:pic>
      <p:sp>
        <p:nvSpPr>
          <p:cNvPr id="12" name="Rectangle 7"/>
          <p:cNvSpPr/>
          <p:nvPr/>
        </p:nvSpPr>
        <p:spPr>
          <a:xfrm>
            <a:off x="1745812" y="568830"/>
            <a:ext cx="93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buffer</a:t>
            </a:r>
            <a:endParaRPr lang="en-US" dirty="0" smtClean="0"/>
          </a:p>
        </p:txBody>
      </p:sp>
      <p:pic>
        <p:nvPicPr>
          <p:cNvPr id="14" name="Picture 10" descr="Graph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4751" y="278483"/>
            <a:ext cx="779071" cy="1160194"/>
          </a:xfrm>
          <a:prstGeom prst="rect">
            <a:avLst/>
          </a:prstGeom>
        </p:spPr>
      </p:pic>
      <p:pic>
        <p:nvPicPr>
          <p:cNvPr id="15" name="Picture 10" descr="Graph1.png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2229" y="406535"/>
            <a:ext cx="779071" cy="1160194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1654516" y="1566729"/>
            <a:ext cx="1028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sample</a:t>
            </a:r>
            <a:endParaRPr lang="en-US" dirty="0" smtClean="0"/>
          </a:p>
        </p:txBody>
      </p:sp>
      <p:sp>
        <p:nvSpPr>
          <p:cNvPr id="18" name="Right Arrow 21"/>
          <p:cNvSpPr/>
          <p:nvPr/>
        </p:nvSpPr>
        <p:spPr>
          <a:xfrm>
            <a:off x="3305014" y="1452838"/>
            <a:ext cx="324036" cy="4608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3159473" y="987170"/>
            <a:ext cx="93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CorMap</a:t>
            </a:r>
            <a:endParaRPr lang="en-US" dirty="0" smtClean="0"/>
          </a:p>
        </p:txBody>
      </p:sp>
      <p:pic>
        <p:nvPicPr>
          <p:cNvPr id="22" name="Picture 5" descr="check_026_00010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8113" y="596162"/>
            <a:ext cx="659741" cy="684000"/>
          </a:xfrm>
          <a:prstGeom prst="rect">
            <a:avLst/>
          </a:prstGeom>
        </p:spPr>
      </p:pic>
      <p:pic>
        <p:nvPicPr>
          <p:cNvPr id="23" name="Picture 6" descr="check_031_00009.png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78113" y="1650467"/>
            <a:ext cx="659741" cy="684000"/>
          </a:xfrm>
          <a:prstGeom prst="rect">
            <a:avLst/>
          </a:prstGeom>
        </p:spPr>
      </p:pic>
      <p:sp>
        <p:nvSpPr>
          <p:cNvPr id="24" name="Rectangle 7"/>
          <p:cNvSpPr/>
          <p:nvPr/>
        </p:nvSpPr>
        <p:spPr>
          <a:xfrm>
            <a:off x="5436886" y="670674"/>
            <a:ext cx="93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buffer</a:t>
            </a:r>
            <a:endParaRPr lang="en-US" dirty="0" smtClean="0"/>
          </a:p>
        </p:txBody>
      </p:sp>
      <p:sp>
        <p:nvSpPr>
          <p:cNvPr id="25" name="Rectangle 7"/>
          <p:cNvSpPr/>
          <p:nvPr/>
        </p:nvSpPr>
        <p:spPr>
          <a:xfrm>
            <a:off x="5345590" y="1681242"/>
            <a:ext cx="1028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sample</a:t>
            </a:r>
            <a:endParaRPr lang="en-US" dirty="0" smtClean="0"/>
          </a:p>
        </p:txBody>
      </p:sp>
      <p:sp>
        <p:nvSpPr>
          <p:cNvPr id="26" name="Right Arrow 33"/>
          <p:cNvSpPr/>
          <p:nvPr/>
        </p:nvSpPr>
        <p:spPr>
          <a:xfrm>
            <a:off x="4758368" y="2708954"/>
            <a:ext cx="324036" cy="460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2"/>
          <p:cNvSpPr/>
          <p:nvPr/>
        </p:nvSpPr>
        <p:spPr>
          <a:xfrm>
            <a:off x="5345590" y="272720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Subtract</a:t>
            </a:r>
            <a:endParaRPr lang="en-US" dirty="0" smtClean="0"/>
          </a:p>
        </p:txBody>
      </p:sp>
      <p:pic>
        <p:nvPicPr>
          <p:cNvPr id="28" name="Picture 6" descr="check_031_00009.png"/>
          <p:cNvPicPr>
            <a:picLocks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5658" y="3499342"/>
            <a:ext cx="659741" cy="684000"/>
          </a:xfrm>
          <a:prstGeom prst="rect">
            <a:avLst/>
          </a:prstGeom>
        </p:spPr>
      </p:pic>
      <p:sp>
        <p:nvSpPr>
          <p:cNvPr id="30" name="Right Arrow 36"/>
          <p:cNvSpPr/>
          <p:nvPr/>
        </p:nvSpPr>
        <p:spPr>
          <a:xfrm>
            <a:off x="3770077" y="3611493"/>
            <a:ext cx="324036" cy="460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22"/>
          <p:cNvSpPr/>
          <p:nvPr/>
        </p:nvSpPr>
        <p:spPr>
          <a:xfrm>
            <a:off x="3629050" y="3237840"/>
            <a:ext cx="708209" cy="36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pyFAI</a:t>
            </a:r>
            <a:endParaRPr lang="en-US" dirty="0" smtClean="0"/>
          </a:p>
        </p:txBody>
      </p:sp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2"/>
          <a:srcRect l="2273" t="6449"/>
          <a:stretch/>
        </p:blipFill>
        <p:spPr>
          <a:xfrm>
            <a:off x="647827" y="3202606"/>
            <a:ext cx="1006689" cy="853084"/>
          </a:xfrm>
          <a:prstGeom prst="rect">
            <a:avLst/>
          </a:prstGeom>
        </p:spPr>
      </p:pic>
      <p:sp>
        <p:nvSpPr>
          <p:cNvPr id="39" name="Right Arrow 36"/>
          <p:cNvSpPr/>
          <p:nvPr/>
        </p:nvSpPr>
        <p:spPr>
          <a:xfrm>
            <a:off x="2281300" y="3560331"/>
            <a:ext cx="324036" cy="460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22"/>
          <p:cNvSpPr/>
          <p:nvPr/>
        </p:nvSpPr>
        <p:spPr>
          <a:xfrm>
            <a:off x="1819435" y="2911874"/>
            <a:ext cx="133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SAS Analysis</a:t>
            </a:r>
            <a:endParaRPr lang="en-US" dirty="0" smtClean="0"/>
          </a:p>
        </p:txBody>
      </p:sp>
      <p:pic>
        <p:nvPicPr>
          <p:cNvPr id="43" name="Picture 1"/>
          <p:cNvPicPr>
            <a:picLocks/>
          </p:cNvPicPr>
          <p:nvPr/>
        </p:nvPicPr>
        <p:blipFill rotWithShape="1"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4" t="30413" r="23665" b="31677"/>
          <a:stretch/>
        </p:blipFill>
        <p:spPr bwMode="auto">
          <a:xfrm>
            <a:off x="365441" y="3607171"/>
            <a:ext cx="763744" cy="79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40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Bildschirmpräsentation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Brennich Martha</dc:creator>
  <cp:lastModifiedBy>Brennich Martha</cp:lastModifiedBy>
  <cp:revision>7</cp:revision>
  <cp:lastPrinted>2022-04-29T17:42:37Z</cp:lastPrinted>
  <dcterms:created xsi:type="dcterms:W3CDTF">2022-04-27T16:29:52Z</dcterms:created>
  <dcterms:modified xsi:type="dcterms:W3CDTF">2022-04-30T12:27:03Z</dcterms:modified>
</cp:coreProperties>
</file>