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53" y="47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438F-689C-4FE6-AB9A-DD8A0D41CA3A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1AB5-CEA8-4962-B031-D2860D4548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438F-689C-4FE6-AB9A-DD8A0D41CA3A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1AB5-CEA8-4962-B031-D2860D4548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438F-689C-4FE6-AB9A-DD8A0D41CA3A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1AB5-CEA8-4962-B031-D2860D4548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438F-689C-4FE6-AB9A-DD8A0D41CA3A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1AB5-CEA8-4962-B031-D2860D4548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438F-689C-4FE6-AB9A-DD8A0D41CA3A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1AB5-CEA8-4962-B031-D2860D4548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438F-689C-4FE6-AB9A-DD8A0D41CA3A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1AB5-CEA8-4962-B031-D2860D4548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438F-689C-4FE6-AB9A-DD8A0D41CA3A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1AB5-CEA8-4962-B031-D2860D4548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438F-689C-4FE6-AB9A-DD8A0D41CA3A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1AB5-CEA8-4962-B031-D2860D4548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438F-689C-4FE6-AB9A-DD8A0D41CA3A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1AB5-CEA8-4962-B031-D2860D4548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438F-689C-4FE6-AB9A-DD8A0D41CA3A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1AB5-CEA8-4962-B031-D2860D4548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438F-689C-4FE6-AB9A-DD8A0D41CA3A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1AB5-CEA8-4962-B031-D2860D4548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5438F-689C-4FE6-AB9A-DD8A0D41CA3A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E1AB5-CEA8-4962-B031-D2860D4548A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7772400" cy="1470025"/>
          </a:xfrm>
        </p:spPr>
        <p:txBody>
          <a:bodyPr/>
          <a:lstStyle/>
          <a:p>
            <a:r>
              <a:rPr lang="en-US" dirty="0" smtClean="0"/>
              <a:t>DATA MINING </a:t>
            </a:r>
            <a:r>
              <a:rPr lang="en-US" smtClean="0"/>
              <a:t>PROJECT </a:t>
            </a:r>
            <a:r>
              <a:rPr lang="en-US" smtClean="0"/>
              <a:t>2&amp;3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3810000"/>
            <a:ext cx="5181600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kNN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Centroid Method</a:t>
            </a:r>
          </a:p>
          <a:p>
            <a:pPr algn="l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Linear Regression 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K-fold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Clustering using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Kmeans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RIJU GEORGE PHILIP – 1001224475</a:t>
            </a:r>
          </a:p>
          <a:p>
            <a:r>
              <a:rPr lang="en-US" dirty="0" err="1" smtClean="0"/>
              <a:t>VINEETH</a:t>
            </a:r>
            <a:r>
              <a:rPr lang="en-US" dirty="0" smtClean="0"/>
              <a:t> XAVIER - 1001169649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23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DATA MINING PROJECT 2&amp;3</vt:lpstr>
      <vt:lpstr>TEAM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PROJECT 1</dc:title>
  <dc:creator>riju</dc:creator>
  <cp:lastModifiedBy>Vineeth Xavier</cp:lastModifiedBy>
  <cp:revision>2</cp:revision>
  <dcterms:created xsi:type="dcterms:W3CDTF">2016-03-02T03:49:38Z</dcterms:created>
  <dcterms:modified xsi:type="dcterms:W3CDTF">2016-03-30T22:34:05Z</dcterms:modified>
</cp:coreProperties>
</file>