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3" r:id="rId6"/>
    <p:sldId id="270" r:id="rId7"/>
    <p:sldId id="274" r:id="rId8"/>
    <p:sldId id="271" r:id="rId9"/>
    <p:sldId id="275" r:id="rId10"/>
    <p:sldId id="272" r:id="rId11"/>
    <p:sldId id="27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8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4CC4-0FCF-468D-A2B6-69AE4CFD560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88C5-9E41-489B-9ED1-2EF6CAC2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9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PROJECT 4&amp;5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9709" y="4100802"/>
            <a:ext cx="9144000" cy="1655762"/>
          </a:xfrm>
        </p:spPr>
        <p:txBody>
          <a:bodyPr/>
          <a:lstStyle/>
          <a:p>
            <a:r>
              <a:rPr lang="en-US" sz="2800" dirty="0"/>
              <a:t>RIJU GEORGE PHILIP – 1001224475</a:t>
            </a:r>
          </a:p>
          <a:p>
            <a:r>
              <a:rPr lang="en-US" sz="2800" dirty="0"/>
              <a:t>VINEETH XAVIER - 1001169649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7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LAPLACE- ATNT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0" y="1925492"/>
            <a:ext cx="5777210" cy="4345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92" y="1925492"/>
            <a:ext cx="5676812" cy="42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LAPLACE- HANDWRITTEN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1" y="1690687"/>
            <a:ext cx="5992157" cy="4830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932" y="1662618"/>
            <a:ext cx="553248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2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310" y="2886652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343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FSTATS- ATNT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0" y="1925492"/>
            <a:ext cx="5777210" cy="4345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260" y="1925493"/>
            <a:ext cx="5677125" cy="43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6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FSTATS- HANDWRITTEN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1" y="1690688"/>
            <a:ext cx="6029103" cy="452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90688"/>
            <a:ext cx="5724964" cy="45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2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LDA- ATNT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201"/>
            <a:ext cx="5777210" cy="4345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08" y="1953201"/>
            <a:ext cx="6057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LDA- HANDWRITTEN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6433883" cy="4830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83" y="1690686"/>
            <a:ext cx="5693462" cy="45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4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PCA- ATNT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0" y="1925492"/>
            <a:ext cx="5777210" cy="4345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35" y="1925492"/>
            <a:ext cx="5453970" cy="43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PCA- HANDWRITTEN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2" y="1690687"/>
            <a:ext cx="6010630" cy="4830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45" y="1662618"/>
            <a:ext cx="5423704" cy="48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6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MSD- ATNT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0" y="1925492"/>
            <a:ext cx="5777210" cy="4345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07" y="1821579"/>
            <a:ext cx="5611411" cy="44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MSD- HANDWRITTEN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1" y="1690687"/>
            <a:ext cx="6139939" cy="4830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27" y="1657854"/>
            <a:ext cx="5579116" cy="48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MINING PROJECT 4&amp;5</vt:lpstr>
      <vt:lpstr>FSTATS- ATNT</vt:lpstr>
      <vt:lpstr>FSTATS- HANDWRITTEN</vt:lpstr>
      <vt:lpstr>LDA- ATNT</vt:lpstr>
      <vt:lpstr>LDA- HANDWRITTEN</vt:lpstr>
      <vt:lpstr>PCA- ATNT</vt:lpstr>
      <vt:lpstr>PCA- HANDWRITTEN</vt:lpstr>
      <vt:lpstr>MSD- ATNT</vt:lpstr>
      <vt:lpstr>MSD- HANDWRITTEN</vt:lpstr>
      <vt:lpstr>LAPLACE- ATNT</vt:lpstr>
      <vt:lpstr>LAPLACE- HANDWRITTEN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Vineeth</dc:creator>
  <cp:lastModifiedBy>Xavier, Vineeth</cp:lastModifiedBy>
  <cp:revision>9</cp:revision>
  <dcterms:created xsi:type="dcterms:W3CDTF">2016-05-06T21:50:38Z</dcterms:created>
  <dcterms:modified xsi:type="dcterms:W3CDTF">2016-05-08T06:06:29Z</dcterms:modified>
</cp:coreProperties>
</file>