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0"/>
  </p:notesMasterIdLst>
  <p:sldIdLst>
    <p:sldId id="274" r:id="rId4"/>
    <p:sldId id="278" r:id="rId5"/>
    <p:sldId id="320" r:id="rId6"/>
    <p:sldId id="339" r:id="rId7"/>
    <p:sldId id="313" r:id="rId8"/>
    <p:sldId id="315" r:id="rId9"/>
    <p:sldId id="289" r:id="rId10"/>
    <p:sldId id="303" r:id="rId11"/>
    <p:sldId id="321" r:id="rId12"/>
    <p:sldId id="322" r:id="rId13"/>
    <p:sldId id="335" r:id="rId14"/>
    <p:sldId id="323" r:id="rId15"/>
    <p:sldId id="324" r:id="rId16"/>
    <p:sldId id="336" r:id="rId17"/>
    <p:sldId id="325" r:id="rId18"/>
    <p:sldId id="326" r:id="rId19"/>
    <p:sldId id="327" r:id="rId20"/>
    <p:sldId id="329" r:id="rId21"/>
    <p:sldId id="330" r:id="rId22"/>
    <p:sldId id="337" r:id="rId23"/>
    <p:sldId id="331" r:id="rId24"/>
    <p:sldId id="332" r:id="rId25"/>
    <p:sldId id="333" r:id="rId26"/>
    <p:sldId id="334" r:id="rId27"/>
    <p:sldId id="311" r:id="rId28"/>
    <p:sldId id="33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426" y="210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116FA-B1A6-410E-8B75-3F3D7004A437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22CBC-2C2F-4C57-ADF5-FD42D0C7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867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8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57275"/>
            <a:ext cx="12192000" cy="2886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F27C8A3A-00BA-4584-9712-9C67705746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68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737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5824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0D9DE6C-244A-4284-AFC9-FA0E0A51A857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3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457200"/>
            <a:ext cx="4322036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36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DD72053-76D7-4849-A5FF-5D5B875A6C1F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8D79A5A-C0D8-49FB-9CF3-175326A38882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2">
            <a:extLst>
              <a:ext uri="{FF2B5EF4-FFF2-40B4-BE49-F238E27FC236}">
                <a16:creationId xmlns="" xmlns:a16="http://schemas.microsoft.com/office/drawing/2014/main" id="{E7258217-6BF2-4ABE-8477-ECB8B3328B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96276044-3B9D-45B0-BEEB-AAC35F7980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6A99C70B-EEFA-473A-A9DF-EDAFB1F9AA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C16C8562-BE7D-4202-9E7D-79319025644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738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9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686550" cy="6858000"/>
          </a:xfrm>
          <a:custGeom>
            <a:avLst/>
            <a:gdLst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6686550 w 6686550"/>
              <a:gd name="connsiteY2" fmla="*/ 6858000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  <a:gd name="connsiteX0" fmla="*/ 0 w 6686550"/>
              <a:gd name="connsiteY0" fmla="*/ 0 h 6867525"/>
              <a:gd name="connsiteX1" fmla="*/ 6686550 w 6686550"/>
              <a:gd name="connsiteY1" fmla="*/ 0 h 6867525"/>
              <a:gd name="connsiteX2" fmla="*/ 4505325 w 6686550"/>
              <a:gd name="connsiteY2" fmla="*/ 6867525 h 6867525"/>
              <a:gd name="connsiteX3" fmla="*/ 0 w 6686550"/>
              <a:gd name="connsiteY3" fmla="*/ 6858000 h 6867525"/>
              <a:gd name="connsiteX4" fmla="*/ 0 w 6686550"/>
              <a:gd name="connsiteY4" fmla="*/ 0 h 6867525"/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4486275 w 6686550"/>
              <a:gd name="connsiteY2" fmla="*/ 6848475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6550" h="6858000">
                <a:moveTo>
                  <a:pt x="0" y="0"/>
                </a:moveTo>
                <a:lnTo>
                  <a:pt x="6686550" y="0"/>
                </a:lnTo>
                <a:lnTo>
                  <a:pt x="4486275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1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4BF9E26-42E2-4B8A-90CE-1F2F18002DB7}"/>
              </a:ext>
            </a:extLst>
          </p:cNvPr>
          <p:cNvSpPr/>
          <p:nvPr userDrawn="1"/>
        </p:nvSpPr>
        <p:spPr>
          <a:xfrm flipH="1">
            <a:off x="2850291" y="0"/>
            <a:ext cx="93417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F41BC14-D02F-4A96-AC56-F0460B785E8B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112">
            <a:extLst>
              <a:ext uri="{FF2B5EF4-FFF2-40B4-BE49-F238E27FC236}">
                <a16:creationId xmlns="" xmlns:a16="http://schemas.microsoft.com/office/drawing/2014/main" id="{4A5DE0D0-B039-405A-97E0-8BC8CDA986F8}"/>
              </a:ext>
            </a:extLst>
          </p:cNvPr>
          <p:cNvSpPr/>
          <p:nvPr userDrawn="1"/>
        </p:nvSpPr>
        <p:spPr>
          <a:xfrm flipH="1">
            <a:off x="10865795" y="5236691"/>
            <a:ext cx="1164942" cy="1434283"/>
          </a:xfrm>
          <a:custGeom>
            <a:avLst/>
            <a:gdLst>
              <a:gd name="connsiteX0" fmla="*/ 3657337 w 5570150"/>
              <a:gd name="connsiteY0" fmla="*/ 6861330 h 6858000"/>
              <a:gd name="connsiteX1" fmla="*/ 3632844 w 5570150"/>
              <a:gd name="connsiteY1" fmla="*/ 6855799 h 6858000"/>
              <a:gd name="connsiteX2" fmla="*/ 1601517 w 5570150"/>
              <a:gd name="connsiteY2" fmla="*/ 6851058 h 6858000"/>
              <a:gd name="connsiteX3" fmla="*/ 1566753 w 5570150"/>
              <a:gd name="connsiteY3" fmla="*/ 6851058 h 6858000"/>
              <a:gd name="connsiteX4" fmla="*/ 1530409 w 5570150"/>
              <a:gd name="connsiteY4" fmla="*/ 6610080 h 6858000"/>
              <a:gd name="connsiteX5" fmla="*/ 1519347 w 5570150"/>
              <a:gd name="connsiteY5" fmla="*/ 6399126 h 6858000"/>
              <a:gd name="connsiteX6" fmla="*/ 1513817 w 5570150"/>
              <a:gd name="connsiteY6" fmla="*/ 6367522 h 6858000"/>
              <a:gd name="connsiteX7" fmla="*/ 1451399 w 5570150"/>
              <a:gd name="connsiteY7" fmla="*/ 6168419 h 6858000"/>
              <a:gd name="connsiteX8" fmla="*/ 1434808 w 5570150"/>
              <a:gd name="connsiteY8" fmla="*/ 6138395 h 6858000"/>
              <a:gd name="connsiteX9" fmla="*/ 1185929 w 5570150"/>
              <a:gd name="connsiteY9" fmla="*/ 5868184 h 6858000"/>
              <a:gd name="connsiteX10" fmla="*/ 1151955 w 5570150"/>
              <a:gd name="connsiteY10" fmla="*/ 5847641 h 6858000"/>
              <a:gd name="connsiteX11" fmla="*/ 915717 w 5570150"/>
              <a:gd name="connsiteY11" fmla="*/ 5682512 h 6858000"/>
              <a:gd name="connsiteX12" fmla="*/ 725305 w 5570150"/>
              <a:gd name="connsiteY12" fmla="*/ 5235319 h 6858000"/>
              <a:gd name="connsiteX13" fmla="*/ 712663 w 5570150"/>
              <a:gd name="connsiteY13" fmla="*/ 5189494 h 6858000"/>
              <a:gd name="connsiteX14" fmla="*/ 642345 w 5570150"/>
              <a:gd name="connsiteY14" fmla="*/ 4891629 h 6858000"/>
              <a:gd name="connsiteX15" fmla="*/ 650246 w 5570150"/>
              <a:gd name="connsiteY15" fmla="*/ 4591394 h 6858000"/>
              <a:gd name="connsiteX16" fmla="*/ 647876 w 5570150"/>
              <a:gd name="connsiteY16" fmla="*/ 4396242 h 6858000"/>
              <a:gd name="connsiteX17" fmla="*/ 571237 w 5570150"/>
              <a:gd name="connsiteY17" fmla="*/ 4575593 h 6858000"/>
              <a:gd name="connsiteX18" fmla="*/ 474055 w 5570150"/>
              <a:gd name="connsiteY18" fmla="*/ 4699637 h 6858000"/>
              <a:gd name="connsiteX19" fmla="*/ 246509 w 5570150"/>
              <a:gd name="connsiteY19" fmla="*/ 4903481 h 6858000"/>
              <a:gd name="connsiteX20" fmla="*/ 88490 w 5570150"/>
              <a:gd name="connsiteY20" fmla="*/ 4982490 h 6858000"/>
              <a:gd name="connsiteX21" fmla="*/ 70318 w 5570150"/>
              <a:gd name="connsiteY21" fmla="*/ 4986440 h 6858000"/>
              <a:gd name="connsiteX22" fmla="*/ 65578 w 5570150"/>
              <a:gd name="connsiteY22" fmla="*/ 4979330 h 6858000"/>
              <a:gd name="connsiteX23" fmla="*/ 217275 w 5570150"/>
              <a:gd name="connsiteY23" fmla="*/ 4821311 h 6858000"/>
              <a:gd name="connsiteX24" fmla="*/ 211745 w 5570150"/>
              <a:gd name="connsiteY24" fmla="*/ 4814200 h 6858000"/>
              <a:gd name="connsiteX25" fmla="*/ 7901 w 5570150"/>
              <a:gd name="connsiteY25" fmla="*/ 4961948 h 6858000"/>
              <a:gd name="connsiteX26" fmla="*/ 0 w 5570150"/>
              <a:gd name="connsiteY26" fmla="*/ 4951677 h 6858000"/>
              <a:gd name="connsiteX27" fmla="*/ 40295 w 5570150"/>
              <a:gd name="connsiteY27" fmla="*/ 4917703 h 6858000"/>
              <a:gd name="connsiteX28" fmla="*/ 244929 w 5570150"/>
              <a:gd name="connsiteY28" fmla="*/ 4717809 h 6858000"/>
              <a:gd name="connsiteX29" fmla="*/ 374504 w 5570150"/>
              <a:gd name="connsiteY29" fmla="*/ 4216101 h 6858000"/>
              <a:gd name="connsiteX30" fmla="*/ 229127 w 5570150"/>
              <a:gd name="connsiteY30" fmla="*/ 3758637 h 6858000"/>
              <a:gd name="connsiteX31" fmla="*/ 124044 w 5570150"/>
              <a:gd name="connsiteY31" fmla="*/ 3518449 h 6858000"/>
              <a:gd name="connsiteX32" fmla="*/ 236238 w 5570150"/>
              <a:gd name="connsiteY32" fmla="*/ 2931411 h 6858000"/>
              <a:gd name="connsiteX33" fmla="*/ 538843 w 5570150"/>
              <a:gd name="connsiteY33" fmla="*/ 2812897 h 6858000"/>
              <a:gd name="connsiteX34" fmla="*/ 599680 w 5570150"/>
              <a:gd name="connsiteY34" fmla="*/ 2649348 h 6858000"/>
              <a:gd name="connsiteX35" fmla="*/ 989986 w 5570150"/>
              <a:gd name="connsiteY35" fmla="*/ 2319089 h 6858000"/>
              <a:gd name="connsiteX36" fmla="*/ 1242815 w 5570150"/>
              <a:gd name="connsiteY36" fmla="*/ 2263783 h 6858000"/>
              <a:gd name="connsiteX37" fmla="*/ 1992613 w 5570150"/>
              <a:gd name="connsiteY37" fmla="*/ 2434443 h 6858000"/>
              <a:gd name="connsiteX38" fmla="*/ 2013945 w 5570150"/>
              <a:gd name="connsiteY38" fmla="*/ 2445504 h 6858000"/>
              <a:gd name="connsiteX39" fmla="*/ 2021056 w 5570150"/>
              <a:gd name="connsiteY39" fmla="*/ 2445504 h 6858000"/>
              <a:gd name="connsiteX40" fmla="*/ 2102436 w 5570150"/>
              <a:gd name="connsiteY40" fmla="*/ 2293016 h 6858000"/>
              <a:gd name="connsiteX41" fmla="*/ 2721078 w 5570150"/>
              <a:gd name="connsiteY41" fmla="*/ 1135531 h 6858000"/>
              <a:gd name="connsiteX42" fmla="*/ 2768483 w 5570150"/>
              <a:gd name="connsiteY42" fmla="*/ 1098397 h 6858000"/>
              <a:gd name="connsiteX43" fmla="*/ 2845912 w 5570150"/>
              <a:gd name="connsiteY43" fmla="*/ 1037560 h 6858000"/>
              <a:gd name="connsiteX44" fmla="*/ 3080570 w 5570150"/>
              <a:gd name="connsiteY44" fmla="*/ 559554 h 6858000"/>
              <a:gd name="connsiteX45" fmla="*/ 3097162 w 5570150"/>
              <a:gd name="connsiteY45" fmla="*/ 477384 h 6858000"/>
              <a:gd name="connsiteX46" fmla="*/ 3098742 w 5570150"/>
              <a:gd name="connsiteY46" fmla="*/ 204013 h 6858000"/>
              <a:gd name="connsiteX47" fmla="*/ 3112173 w 5570150"/>
              <a:gd name="connsiteY47" fmla="*/ 143966 h 6858000"/>
              <a:gd name="connsiteX48" fmla="*/ 3158789 w 5570150"/>
              <a:gd name="connsiteY48" fmla="*/ 103671 h 6858000"/>
              <a:gd name="connsiteX49" fmla="*/ 3188812 w 5570150"/>
              <a:gd name="connsiteY49" fmla="*/ 83128 h 6858000"/>
              <a:gd name="connsiteX50" fmla="*/ 3255180 w 5570150"/>
              <a:gd name="connsiteY50" fmla="*/ 45994 h 6858000"/>
              <a:gd name="connsiteX51" fmla="*/ 3287574 w 5570150"/>
              <a:gd name="connsiteY51" fmla="*/ 30192 h 6858000"/>
              <a:gd name="connsiteX52" fmla="*/ 3355522 w 5570150"/>
              <a:gd name="connsiteY52" fmla="*/ 169 h 6858000"/>
              <a:gd name="connsiteX53" fmla="*/ 3545144 w 5570150"/>
              <a:gd name="connsiteY53" fmla="*/ 9650 h 6858000"/>
              <a:gd name="connsiteX54" fmla="*/ 3664448 w 5570150"/>
              <a:gd name="connsiteY54" fmla="*/ 159767 h 6858000"/>
              <a:gd name="connsiteX55" fmla="*/ 3653386 w 5570150"/>
              <a:gd name="connsiteY55" fmla="*/ 273541 h 6858000"/>
              <a:gd name="connsiteX56" fmla="*/ 3626523 w 5570150"/>
              <a:gd name="connsiteY56" fmla="*/ 370722 h 6858000"/>
              <a:gd name="connsiteX57" fmla="*/ 3451123 w 5570150"/>
              <a:gd name="connsiteY57" fmla="*/ 692289 h 6858000"/>
              <a:gd name="connsiteX58" fmla="*/ 3186442 w 5570150"/>
              <a:gd name="connsiteY58" fmla="*/ 1114199 h 6858000"/>
              <a:gd name="connsiteX59" fmla="*/ 3121654 w 5570150"/>
              <a:gd name="connsiteY59" fmla="*/ 1254835 h 6858000"/>
              <a:gd name="connsiteX60" fmla="*/ 3227527 w 5570150"/>
              <a:gd name="connsiteY60" fmla="*/ 1332264 h 6858000"/>
              <a:gd name="connsiteX61" fmla="*/ 3217256 w 5570150"/>
              <a:gd name="connsiteY61" fmla="*/ 1350436 h 6858000"/>
              <a:gd name="connsiteX62" fmla="*/ 2977858 w 5570150"/>
              <a:gd name="connsiteY62" fmla="*/ 1814220 h 6858000"/>
              <a:gd name="connsiteX63" fmla="*/ 2774804 w 5570150"/>
              <a:gd name="connsiteY63" fmla="*/ 2311979 h 6858000"/>
              <a:gd name="connsiteX64" fmla="*/ 2739250 w 5570150"/>
              <a:gd name="connsiteY64" fmla="*/ 2380716 h 6858000"/>
              <a:gd name="connsiteX65" fmla="*/ 2300749 w 5570150"/>
              <a:gd name="connsiteY65" fmla="*/ 3063356 h 6858000"/>
              <a:gd name="connsiteX66" fmla="*/ 2295218 w 5570150"/>
              <a:gd name="connsiteY66" fmla="*/ 3097330 h 6858000"/>
              <a:gd name="connsiteX67" fmla="*/ 2355265 w 5570150"/>
              <a:gd name="connsiteY67" fmla="*/ 3219794 h 6858000"/>
              <a:gd name="connsiteX68" fmla="*/ 2370277 w 5570150"/>
              <a:gd name="connsiteY68" fmla="*/ 3238757 h 6858000"/>
              <a:gd name="connsiteX69" fmla="*/ 2353685 w 5570150"/>
              <a:gd name="connsiteY69" fmla="*/ 3370702 h 6858000"/>
              <a:gd name="connsiteX70" fmla="*/ 2276256 w 5570150"/>
              <a:gd name="connsiteY70" fmla="*/ 3528721 h 6858000"/>
              <a:gd name="connsiteX71" fmla="*/ 2231220 w 5570150"/>
              <a:gd name="connsiteY71" fmla="*/ 3595088 h 6858000"/>
              <a:gd name="connsiteX72" fmla="*/ 2225690 w 5570150"/>
              <a:gd name="connsiteY72" fmla="*/ 3622741 h 6858000"/>
              <a:gd name="connsiteX73" fmla="*/ 2247022 w 5570150"/>
              <a:gd name="connsiteY73" fmla="*/ 3679628 h 6858000"/>
              <a:gd name="connsiteX74" fmla="*/ 2283367 w 5570150"/>
              <a:gd name="connsiteY74" fmla="*/ 3911125 h 6858000"/>
              <a:gd name="connsiteX75" fmla="*/ 2141150 w 5570150"/>
              <a:gd name="connsiteY75" fmla="*/ 3950630 h 6858000"/>
              <a:gd name="connsiteX76" fmla="*/ 2551998 w 5570150"/>
              <a:gd name="connsiteY76" fmla="*/ 4377280 h 6858000"/>
              <a:gd name="connsiteX77" fmla="*/ 2921761 w 5570150"/>
              <a:gd name="connsiteY77" fmla="*/ 4833163 h 6858000"/>
              <a:gd name="connsiteX78" fmla="*/ 3004721 w 5570150"/>
              <a:gd name="connsiteY78" fmla="*/ 4915332 h 6858000"/>
              <a:gd name="connsiteX79" fmla="*/ 3143777 w 5570150"/>
              <a:gd name="connsiteY79" fmla="*/ 5020415 h 6858000"/>
              <a:gd name="connsiteX80" fmla="*/ 3161159 w 5570150"/>
              <a:gd name="connsiteY80" fmla="*/ 5048068 h 6858000"/>
              <a:gd name="connsiteX81" fmla="*/ 3169850 w 5570150"/>
              <a:gd name="connsiteY81" fmla="*/ 5192655 h 6858000"/>
              <a:gd name="connsiteX82" fmla="*/ 3144567 w 5570150"/>
              <a:gd name="connsiteY82" fmla="*/ 5245591 h 6858000"/>
              <a:gd name="connsiteX83" fmla="*/ 3111383 w 5570150"/>
              <a:gd name="connsiteY83" fmla="*/ 5292997 h 6858000"/>
              <a:gd name="connsiteX84" fmla="*/ 3045806 w 5570150"/>
              <a:gd name="connsiteY84" fmla="*/ 5533184 h 6858000"/>
              <a:gd name="connsiteX85" fmla="*/ 3045015 w 5570150"/>
              <a:gd name="connsiteY85" fmla="*/ 5546616 h 6858000"/>
              <a:gd name="connsiteX86" fmla="*/ 3084520 w 5570150"/>
              <a:gd name="connsiteY86" fmla="*/ 5654068 h 6858000"/>
              <a:gd name="connsiteX87" fmla="*/ 3169060 w 5570150"/>
              <a:gd name="connsiteY87" fmla="*/ 5525283 h 6858000"/>
              <a:gd name="connsiteX88" fmla="*/ 3168270 w 5570150"/>
              <a:gd name="connsiteY88" fmla="*/ 5459706 h 6858000"/>
              <a:gd name="connsiteX89" fmla="*/ 3168270 w 5570150"/>
              <a:gd name="connsiteY89" fmla="*/ 5383857 h 6858000"/>
              <a:gd name="connsiteX90" fmla="*/ 3239378 w 5570150"/>
              <a:gd name="connsiteY90" fmla="*/ 5277195 h 6858000"/>
              <a:gd name="connsiteX91" fmla="*/ 3253600 w 5570150"/>
              <a:gd name="connsiteY91" fmla="*/ 5255072 h 6858000"/>
              <a:gd name="connsiteX92" fmla="*/ 3327869 w 5570150"/>
              <a:gd name="connsiteY92" fmla="*/ 4923233 h 6858000"/>
              <a:gd name="connsiteX93" fmla="*/ 3203824 w 5570150"/>
              <a:gd name="connsiteY93" fmla="*/ 4876618 h 6858000"/>
              <a:gd name="connsiteX94" fmla="*/ 3011042 w 5570150"/>
              <a:gd name="connsiteY94" fmla="*/ 4695687 h 6858000"/>
              <a:gd name="connsiteX95" fmla="*/ 2904379 w 5570150"/>
              <a:gd name="connsiteY95" fmla="*/ 4419154 h 6858000"/>
              <a:gd name="connsiteX96" fmla="*/ 2917021 w 5570150"/>
              <a:gd name="connsiteY96" fmla="*/ 4389131 h 6858000"/>
              <a:gd name="connsiteX97" fmla="*/ 2924131 w 5570150"/>
              <a:gd name="connsiteY97" fmla="*/ 4390711 h 6858000"/>
              <a:gd name="connsiteX98" fmla="*/ 2905959 w 5570150"/>
              <a:gd name="connsiteY98" fmla="*/ 4364638 h 6858000"/>
              <a:gd name="connsiteX99" fmla="*/ 2851443 w 5570150"/>
              <a:gd name="connsiteY99" fmla="*/ 4204249 h 6858000"/>
              <a:gd name="connsiteX100" fmla="*/ 2838011 w 5570150"/>
              <a:gd name="connsiteY100" fmla="*/ 4041490 h 6858000"/>
              <a:gd name="connsiteX101" fmla="*/ 2728979 w 5570150"/>
              <a:gd name="connsiteY101" fmla="*/ 3817104 h 6858000"/>
              <a:gd name="connsiteX102" fmla="*/ 2674462 w 5570150"/>
              <a:gd name="connsiteY102" fmla="*/ 3794192 h 6858000"/>
              <a:gd name="connsiteX103" fmla="*/ 2642068 w 5570150"/>
              <a:gd name="connsiteY103" fmla="*/ 3763378 h 6858000"/>
              <a:gd name="connsiteX104" fmla="*/ 2471408 w 5570150"/>
              <a:gd name="connsiteY104" fmla="*/ 3247448 h 6858000"/>
              <a:gd name="connsiteX105" fmla="*/ 2489581 w 5570150"/>
              <a:gd name="connsiteY105" fmla="*/ 3211894 h 6858000"/>
              <a:gd name="connsiteX106" fmla="*/ 2689474 w 5570150"/>
              <a:gd name="connsiteY106" fmla="*/ 3151056 h 6858000"/>
              <a:gd name="connsiteX107" fmla="*/ 2707646 w 5570150"/>
              <a:gd name="connsiteY107" fmla="*/ 3124983 h 6858000"/>
              <a:gd name="connsiteX108" fmla="*/ 2726608 w 5570150"/>
              <a:gd name="connsiteY108" fmla="*/ 3092590 h 6858000"/>
              <a:gd name="connsiteX109" fmla="*/ 2901219 w 5570150"/>
              <a:gd name="connsiteY109" fmla="*/ 3001729 h 6858000"/>
              <a:gd name="connsiteX110" fmla="*/ 3007881 w 5570150"/>
              <a:gd name="connsiteY110" fmla="*/ 2946422 h 6858000"/>
              <a:gd name="connsiteX111" fmla="*/ 3112173 w 5570150"/>
              <a:gd name="connsiteY111" fmla="*/ 2955114 h 6858000"/>
              <a:gd name="connsiteX112" fmla="*/ 3146937 w 5570150"/>
              <a:gd name="connsiteY112" fmla="*/ 2958274 h 6858000"/>
              <a:gd name="connsiteX113" fmla="*/ 4111640 w 5570150"/>
              <a:gd name="connsiteY113" fmla="*/ 2602732 h 6858000"/>
              <a:gd name="connsiteX114" fmla="*/ 4649693 w 5570150"/>
              <a:gd name="connsiteY114" fmla="*/ 2281165 h 6858000"/>
              <a:gd name="connsiteX115" fmla="*/ 4956249 w 5570150"/>
              <a:gd name="connsiteY115" fmla="*/ 1935104 h 6858000"/>
              <a:gd name="connsiteX116" fmla="*/ 4983902 w 5570150"/>
              <a:gd name="connsiteY116" fmla="*/ 1920093 h 6858000"/>
              <a:gd name="connsiteX117" fmla="*/ 5080293 w 5570150"/>
              <a:gd name="connsiteY117" fmla="*/ 1958017 h 6858000"/>
              <a:gd name="connsiteX118" fmla="*/ 5166413 w 5570150"/>
              <a:gd name="connsiteY118" fmla="*/ 2073371 h 6858000"/>
              <a:gd name="connsiteX119" fmla="*/ 5420033 w 5570150"/>
              <a:gd name="connsiteY119" fmla="*/ 2650928 h 6858000"/>
              <a:gd name="connsiteX120" fmla="*/ 5555929 w 5570150"/>
              <a:gd name="connsiteY120" fmla="*/ 3107601 h 6858000"/>
              <a:gd name="connsiteX121" fmla="*/ 5575681 w 5570150"/>
              <a:gd name="connsiteY121" fmla="*/ 3228485 h 6858000"/>
              <a:gd name="connsiteX122" fmla="*/ 5575681 w 5570150"/>
              <a:gd name="connsiteY122" fmla="*/ 3340678 h 6858000"/>
              <a:gd name="connsiteX123" fmla="*/ 5564620 w 5570150"/>
              <a:gd name="connsiteY123" fmla="*/ 3398355 h 6858000"/>
              <a:gd name="connsiteX124" fmla="*/ 5514054 w 5570150"/>
              <a:gd name="connsiteY124" fmla="*/ 3555584 h 6858000"/>
              <a:gd name="connsiteX125" fmla="*/ 5469809 w 5570150"/>
              <a:gd name="connsiteY125" fmla="*/ 3524770 h 6858000"/>
              <a:gd name="connsiteX126" fmla="*/ 5176685 w 5570150"/>
              <a:gd name="connsiteY126" fmla="*/ 3377813 h 6858000"/>
              <a:gd name="connsiteX127" fmla="*/ 4759516 w 5570150"/>
              <a:gd name="connsiteY127" fmla="*/ 3366752 h 6858000"/>
              <a:gd name="connsiteX128" fmla="*/ 4253067 w 5570150"/>
              <a:gd name="connsiteY128" fmla="*/ 3467093 h 6858000"/>
              <a:gd name="connsiteX129" fmla="*/ 4087937 w 5570150"/>
              <a:gd name="connsiteY129" fmla="*/ 3507388 h 6858000"/>
              <a:gd name="connsiteX130" fmla="*/ 4019199 w 5570150"/>
              <a:gd name="connsiteY130" fmla="*/ 3644074 h 6858000"/>
              <a:gd name="connsiteX131" fmla="*/ 4037371 w 5570150"/>
              <a:gd name="connsiteY131" fmla="*/ 3813944 h 6858000"/>
              <a:gd name="connsiteX132" fmla="*/ 4098209 w 5570150"/>
              <a:gd name="connsiteY132" fmla="*/ 3968802 h 6858000"/>
              <a:gd name="connsiteX133" fmla="*/ 4125071 w 5570150"/>
              <a:gd name="connsiteY133" fmla="*/ 3964851 h 6858000"/>
              <a:gd name="connsiteX134" fmla="*/ 4192229 w 5570150"/>
              <a:gd name="connsiteY134" fmla="*/ 4028059 h 6858000"/>
              <a:gd name="connsiteX135" fmla="*/ 4178798 w 5570150"/>
              <a:gd name="connsiteY135" fmla="*/ 4101537 h 6858000"/>
              <a:gd name="connsiteX136" fmla="*/ 4221463 w 5570150"/>
              <a:gd name="connsiteY136" fmla="*/ 4154473 h 6858000"/>
              <a:gd name="connsiteX137" fmla="*/ 4267288 w 5570150"/>
              <a:gd name="connsiteY137" fmla="*/ 4153683 h 6858000"/>
              <a:gd name="connsiteX138" fmla="*/ 4301262 w 5570150"/>
              <a:gd name="connsiteY138" fmla="*/ 4193188 h 6858000"/>
              <a:gd name="connsiteX139" fmla="*/ 4293362 w 5570150"/>
              <a:gd name="connsiteY139" fmla="*/ 4224002 h 6858000"/>
              <a:gd name="connsiteX140" fmla="*/ 4127442 w 5570150"/>
              <a:gd name="connsiteY140" fmla="*/ 4458659 h 6858000"/>
              <a:gd name="connsiteX141" fmla="*/ 4084777 w 5570150"/>
              <a:gd name="connsiteY141" fmla="*/ 4458659 h 6858000"/>
              <a:gd name="connsiteX142" fmla="*/ 4049223 w 5570150"/>
              <a:gd name="connsiteY142" fmla="*/ 4424685 h 6858000"/>
              <a:gd name="connsiteX143" fmla="*/ 3926758 w 5570150"/>
              <a:gd name="connsiteY143" fmla="*/ 4725710 h 6858000"/>
              <a:gd name="connsiteX144" fmla="*/ 3923598 w 5570150"/>
              <a:gd name="connsiteY144" fmla="*/ 4754944 h 6858000"/>
              <a:gd name="connsiteX145" fmla="*/ 3944141 w 5570150"/>
              <a:gd name="connsiteY145" fmla="*/ 4800769 h 6858000"/>
              <a:gd name="connsiteX146" fmla="*/ 4016829 w 5570150"/>
              <a:gd name="connsiteY146" fmla="*/ 4860026 h 6858000"/>
              <a:gd name="connsiteX147" fmla="*/ 4030261 w 5570150"/>
              <a:gd name="connsiteY147" fmla="*/ 4913752 h 6858000"/>
              <a:gd name="connsiteX148" fmla="*/ 3536453 w 5570150"/>
              <a:gd name="connsiteY148" fmla="*/ 6241107 h 6858000"/>
              <a:gd name="connsiteX149" fmla="*/ 3547514 w 5570150"/>
              <a:gd name="connsiteY149" fmla="*/ 6283772 h 6858000"/>
              <a:gd name="connsiteX150" fmla="*/ 3707113 w 5570150"/>
              <a:gd name="connsiteY150" fmla="*/ 6437840 h 6858000"/>
              <a:gd name="connsiteX151" fmla="*/ 3809825 w 5570150"/>
              <a:gd name="connsiteY151" fmla="*/ 6576896 h 6858000"/>
              <a:gd name="connsiteX152" fmla="*/ 3799554 w 5570150"/>
              <a:gd name="connsiteY152" fmla="*/ 6730964 h 6858000"/>
              <a:gd name="connsiteX153" fmla="*/ 3726075 w 5570150"/>
              <a:gd name="connsiteY153" fmla="*/ 6812344 h 6858000"/>
              <a:gd name="connsiteX154" fmla="*/ 3673929 w 5570150"/>
              <a:gd name="connsiteY154" fmla="*/ 6861330 h 6858000"/>
              <a:gd name="connsiteX155" fmla="*/ 3657337 w 5570150"/>
              <a:gd name="connsiteY155" fmla="*/ 6861330 h 6858000"/>
              <a:gd name="connsiteX156" fmla="*/ 3358682 w 5570150"/>
              <a:gd name="connsiteY156" fmla="*/ 3724663 h 6858000"/>
              <a:gd name="connsiteX157" fmla="*/ 3253600 w 5570150"/>
              <a:gd name="connsiteY157" fmla="*/ 3759427 h 6858000"/>
              <a:gd name="connsiteX158" fmla="*/ 3233058 w 5570150"/>
              <a:gd name="connsiteY158" fmla="*/ 3789451 h 6858000"/>
              <a:gd name="connsiteX159" fmla="*/ 3213305 w 5570150"/>
              <a:gd name="connsiteY159" fmla="*/ 3819474 h 6858000"/>
              <a:gd name="connsiteX160" fmla="*/ 3092421 w 5570150"/>
              <a:gd name="connsiteY160" fmla="*/ 3853448 h 6858000"/>
              <a:gd name="connsiteX161" fmla="*/ 3071089 w 5570150"/>
              <a:gd name="connsiteY161" fmla="*/ 3851868 h 6858000"/>
              <a:gd name="connsiteX162" fmla="*/ 3027634 w 5570150"/>
              <a:gd name="connsiteY162" fmla="*/ 3838437 h 6858000"/>
              <a:gd name="connsiteX163" fmla="*/ 2929662 w 5570150"/>
              <a:gd name="connsiteY163" fmla="*/ 3791031 h 6858000"/>
              <a:gd name="connsiteX164" fmla="*/ 2894898 w 5570150"/>
              <a:gd name="connsiteY164" fmla="*/ 3763378 h 6858000"/>
              <a:gd name="connsiteX165" fmla="*/ 2778755 w 5570150"/>
              <a:gd name="connsiteY165" fmla="*/ 3801302 h 6858000"/>
              <a:gd name="connsiteX166" fmla="*/ 2815889 w 5570150"/>
              <a:gd name="connsiteY166" fmla="*/ 3859769 h 6858000"/>
              <a:gd name="connsiteX167" fmla="*/ 2889367 w 5570150"/>
              <a:gd name="connsiteY167" fmla="*/ 4058872 h 6858000"/>
              <a:gd name="connsiteX168" fmla="*/ 2897268 w 5570150"/>
              <a:gd name="connsiteY168" fmla="*/ 4186867 h 6858000"/>
              <a:gd name="connsiteX169" fmla="*/ 2951785 w 5570150"/>
              <a:gd name="connsiteY169" fmla="*/ 4346466 h 6858000"/>
              <a:gd name="connsiteX170" fmla="*/ 3021313 w 5570150"/>
              <a:gd name="connsiteY170" fmla="*/ 4372539 h 6858000"/>
              <a:gd name="connsiteX171" fmla="*/ 3048966 w 5570150"/>
              <a:gd name="connsiteY171" fmla="*/ 4376490 h 6858000"/>
              <a:gd name="connsiteX172" fmla="*/ 3068718 w 5570150"/>
              <a:gd name="connsiteY172" fmla="*/ 4416784 h 6858000"/>
              <a:gd name="connsiteX173" fmla="*/ 3139036 w 5570150"/>
              <a:gd name="connsiteY173" fmla="*/ 4635640 h 6858000"/>
              <a:gd name="connsiteX174" fmla="*/ 3316017 w 5570150"/>
              <a:gd name="connsiteY174" fmla="*/ 4761264 h 6858000"/>
              <a:gd name="connsiteX175" fmla="*/ 3395026 w 5570150"/>
              <a:gd name="connsiteY175" fmla="*/ 4710699 h 6858000"/>
              <a:gd name="connsiteX176" fmla="*/ 3402927 w 5570150"/>
              <a:gd name="connsiteY176" fmla="*/ 4687786 h 6858000"/>
              <a:gd name="connsiteX177" fmla="*/ 3430581 w 5570150"/>
              <a:gd name="connsiteY177" fmla="*/ 4668824 h 6858000"/>
              <a:gd name="connsiteX178" fmla="*/ 3502479 w 5570150"/>
              <a:gd name="connsiteY178" fmla="*/ 4668824 h 6858000"/>
              <a:gd name="connsiteX179" fmla="*/ 3556205 w 5570150"/>
              <a:gd name="connsiteY179" fmla="*/ 4441277 h 6858000"/>
              <a:gd name="connsiteX180" fmla="*/ 3553835 w 5570150"/>
              <a:gd name="connsiteY180" fmla="*/ 4392292 h 6858000"/>
              <a:gd name="connsiteX181" fmla="*/ 3459024 w 5570150"/>
              <a:gd name="connsiteY181" fmla="*/ 4102327 h 6858000"/>
              <a:gd name="connsiteX182" fmla="*/ 3453493 w 5570150"/>
              <a:gd name="connsiteY182" fmla="*/ 3982233 h 6858000"/>
              <a:gd name="connsiteX183" fmla="*/ 3452703 w 5570150"/>
              <a:gd name="connsiteY183" fmla="*/ 3969592 h 6858000"/>
              <a:gd name="connsiteX184" fmla="*/ 3358682 w 5570150"/>
              <a:gd name="connsiteY184" fmla="*/ 3724663 h 6858000"/>
              <a:gd name="connsiteX185" fmla="*/ 789302 w 5570150"/>
              <a:gd name="connsiteY185" fmla="*/ 3681998 h 6858000"/>
              <a:gd name="connsiteX186" fmla="*/ 760069 w 5570150"/>
              <a:gd name="connsiteY186" fmla="*/ 4008306 h 6858000"/>
              <a:gd name="connsiteX187" fmla="*/ 867521 w 5570150"/>
              <a:gd name="connsiteY187" fmla="*/ 3587187 h 6858000"/>
              <a:gd name="connsiteX188" fmla="*/ 757698 w 5570150"/>
              <a:gd name="connsiteY188" fmla="*/ 3331988 h 6858000"/>
              <a:gd name="connsiteX189" fmla="*/ 745847 w 5570150"/>
              <a:gd name="connsiteY189" fmla="*/ 3513709 h 6858000"/>
              <a:gd name="connsiteX190" fmla="*/ 789302 w 5570150"/>
              <a:gd name="connsiteY190" fmla="*/ 3681998 h 6858000"/>
              <a:gd name="connsiteX191" fmla="*/ 3812195 w 5570150"/>
              <a:gd name="connsiteY191" fmla="*/ 3615631 h 6858000"/>
              <a:gd name="connsiteX192" fmla="*/ 3937030 w 5570150"/>
              <a:gd name="connsiteY192" fmla="*/ 3542942 h 6858000"/>
              <a:gd name="connsiteX193" fmla="*/ 3934659 w 5570150"/>
              <a:gd name="connsiteY193" fmla="*/ 3538992 h 6858000"/>
              <a:gd name="connsiteX194" fmla="*/ 3806664 w 5570150"/>
              <a:gd name="connsiteY194" fmla="*/ 3586397 h 6858000"/>
              <a:gd name="connsiteX195" fmla="*/ 3812195 w 5570150"/>
              <a:gd name="connsiteY195" fmla="*/ 36156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570150" h="6858000">
                <a:moveTo>
                  <a:pt x="3657337" y="6861330"/>
                </a:moveTo>
                <a:cubicBezTo>
                  <a:pt x="3649436" y="6859749"/>
                  <a:pt x="3641535" y="6855799"/>
                  <a:pt x="3632844" y="6855799"/>
                </a:cubicBezTo>
                <a:cubicBezTo>
                  <a:pt x="2955735" y="6854219"/>
                  <a:pt x="2278626" y="6852638"/>
                  <a:pt x="1601517" y="6851058"/>
                </a:cubicBezTo>
                <a:cubicBezTo>
                  <a:pt x="1591246" y="6851058"/>
                  <a:pt x="1580184" y="6851058"/>
                  <a:pt x="1566753" y="6851058"/>
                </a:cubicBezTo>
                <a:cubicBezTo>
                  <a:pt x="1554111" y="6770469"/>
                  <a:pt x="1539100" y="6690669"/>
                  <a:pt x="1530409" y="6610080"/>
                </a:cubicBezTo>
                <a:cubicBezTo>
                  <a:pt x="1523298" y="6540552"/>
                  <a:pt x="1523298" y="6469444"/>
                  <a:pt x="1519347" y="6399126"/>
                </a:cubicBezTo>
                <a:cubicBezTo>
                  <a:pt x="1518557" y="6388854"/>
                  <a:pt x="1516977" y="6377793"/>
                  <a:pt x="1513817" y="6367522"/>
                </a:cubicBezTo>
                <a:cubicBezTo>
                  <a:pt x="1493274" y="6301154"/>
                  <a:pt x="1472732" y="6234786"/>
                  <a:pt x="1451399" y="6168419"/>
                </a:cubicBezTo>
                <a:cubicBezTo>
                  <a:pt x="1448239" y="6158148"/>
                  <a:pt x="1441918" y="6147086"/>
                  <a:pt x="1434808" y="6138395"/>
                </a:cubicBezTo>
                <a:cubicBezTo>
                  <a:pt x="1352638" y="6048325"/>
                  <a:pt x="1269678" y="5958254"/>
                  <a:pt x="1185929" y="5868184"/>
                </a:cubicBezTo>
                <a:cubicBezTo>
                  <a:pt x="1177237" y="5858702"/>
                  <a:pt x="1164596" y="5852382"/>
                  <a:pt x="1151955" y="5847641"/>
                </a:cubicBezTo>
                <a:cubicBezTo>
                  <a:pt x="1057143" y="5815247"/>
                  <a:pt x="981295" y="5757571"/>
                  <a:pt x="915717" y="5682512"/>
                </a:cubicBezTo>
                <a:cubicBezTo>
                  <a:pt x="801944" y="5553727"/>
                  <a:pt x="738736" y="5405980"/>
                  <a:pt x="725305" y="5235319"/>
                </a:cubicBezTo>
                <a:cubicBezTo>
                  <a:pt x="723724" y="5219518"/>
                  <a:pt x="719774" y="5203716"/>
                  <a:pt x="712663" y="5189494"/>
                </a:cubicBezTo>
                <a:cubicBezTo>
                  <a:pt x="651036" y="5069400"/>
                  <a:pt x="639185" y="5027525"/>
                  <a:pt x="642345" y="4891629"/>
                </a:cubicBezTo>
                <a:cubicBezTo>
                  <a:pt x="643925" y="4814200"/>
                  <a:pt x="677109" y="4664083"/>
                  <a:pt x="650246" y="4591394"/>
                </a:cubicBezTo>
                <a:cubicBezTo>
                  <a:pt x="630494" y="4540038"/>
                  <a:pt x="666838" y="4450758"/>
                  <a:pt x="647876" y="4396242"/>
                </a:cubicBezTo>
                <a:cubicBezTo>
                  <a:pt x="640765" y="4424685"/>
                  <a:pt x="581508" y="4547939"/>
                  <a:pt x="571237" y="4575593"/>
                </a:cubicBezTo>
                <a:cubicBezTo>
                  <a:pt x="546744" y="4645911"/>
                  <a:pt x="504869" y="4631689"/>
                  <a:pt x="474055" y="4699637"/>
                </a:cubicBezTo>
                <a:cubicBezTo>
                  <a:pt x="437711" y="4780227"/>
                  <a:pt x="322358" y="4860026"/>
                  <a:pt x="246509" y="4903481"/>
                </a:cubicBezTo>
                <a:cubicBezTo>
                  <a:pt x="195153" y="4932714"/>
                  <a:pt x="141427" y="4956417"/>
                  <a:pt x="88490" y="4982490"/>
                </a:cubicBezTo>
                <a:cubicBezTo>
                  <a:pt x="82960" y="4984861"/>
                  <a:pt x="75849" y="4985651"/>
                  <a:pt x="70318" y="4986440"/>
                </a:cubicBezTo>
                <a:cubicBezTo>
                  <a:pt x="68738" y="4984070"/>
                  <a:pt x="67158" y="4981700"/>
                  <a:pt x="65578" y="4979330"/>
                </a:cubicBezTo>
                <a:cubicBezTo>
                  <a:pt x="116144" y="4926394"/>
                  <a:pt x="166709" y="4874248"/>
                  <a:pt x="217275" y="4821311"/>
                </a:cubicBezTo>
                <a:cubicBezTo>
                  <a:pt x="215695" y="4818941"/>
                  <a:pt x="213325" y="4816571"/>
                  <a:pt x="211745" y="4814200"/>
                </a:cubicBezTo>
                <a:cubicBezTo>
                  <a:pt x="143797" y="4864767"/>
                  <a:pt x="75849" y="4912962"/>
                  <a:pt x="7901" y="4961948"/>
                </a:cubicBezTo>
                <a:cubicBezTo>
                  <a:pt x="5531" y="4958787"/>
                  <a:pt x="2370" y="4954837"/>
                  <a:pt x="0" y="4951677"/>
                </a:cubicBezTo>
                <a:cubicBezTo>
                  <a:pt x="13432" y="4940615"/>
                  <a:pt x="26073" y="4927974"/>
                  <a:pt x="40295" y="4917703"/>
                </a:cubicBezTo>
                <a:cubicBezTo>
                  <a:pt x="117724" y="4860816"/>
                  <a:pt x="184091" y="4792868"/>
                  <a:pt x="244929" y="4717809"/>
                </a:cubicBezTo>
                <a:cubicBezTo>
                  <a:pt x="364233" y="4570062"/>
                  <a:pt x="397416" y="4400982"/>
                  <a:pt x="374504" y="4216101"/>
                </a:cubicBezTo>
                <a:cubicBezTo>
                  <a:pt x="354751" y="4054132"/>
                  <a:pt x="297865" y="3904804"/>
                  <a:pt x="229127" y="3758637"/>
                </a:cubicBezTo>
                <a:cubicBezTo>
                  <a:pt x="191992" y="3679628"/>
                  <a:pt x="152488" y="3600619"/>
                  <a:pt x="124044" y="3518449"/>
                </a:cubicBezTo>
                <a:cubicBezTo>
                  <a:pt x="62417" y="3342259"/>
                  <a:pt x="111403" y="3069677"/>
                  <a:pt x="236238" y="2931411"/>
                </a:cubicBezTo>
                <a:cubicBezTo>
                  <a:pt x="315247" y="2843711"/>
                  <a:pt x="436921" y="2868994"/>
                  <a:pt x="538843" y="2812897"/>
                </a:cubicBezTo>
                <a:cubicBezTo>
                  <a:pt x="519091" y="2765491"/>
                  <a:pt x="559385" y="2730727"/>
                  <a:pt x="599680" y="2649348"/>
                </a:cubicBezTo>
                <a:cubicBezTo>
                  <a:pt x="677109" y="2492910"/>
                  <a:pt x="819326" y="2371235"/>
                  <a:pt x="989986" y="2319089"/>
                </a:cubicBezTo>
                <a:cubicBezTo>
                  <a:pt x="1072155" y="2293806"/>
                  <a:pt x="1157485" y="2275634"/>
                  <a:pt x="1242815" y="2263783"/>
                </a:cubicBezTo>
                <a:cubicBezTo>
                  <a:pt x="1513817" y="2226648"/>
                  <a:pt x="1761906" y="2294596"/>
                  <a:pt x="1992613" y="2434443"/>
                </a:cubicBezTo>
                <a:cubicBezTo>
                  <a:pt x="1999723" y="2438393"/>
                  <a:pt x="2006834" y="2442344"/>
                  <a:pt x="2013945" y="2445504"/>
                </a:cubicBezTo>
                <a:cubicBezTo>
                  <a:pt x="2015525" y="2446294"/>
                  <a:pt x="2017105" y="2445504"/>
                  <a:pt x="2021056" y="2445504"/>
                </a:cubicBezTo>
                <a:cubicBezTo>
                  <a:pt x="2047919" y="2395728"/>
                  <a:pt x="2075572" y="2344372"/>
                  <a:pt x="2102436" y="2293016"/>
                </a:cubicBezTo>
                <a:cubicBezTo>
                  <a:pt x="2308650" y="1907451"/>
                  <a:pt x="2514864" y="1521886"/>
                  <a:pt x="2721078" y="1135531"/>
                </a:cubicBezTo>
                <a:cubicBezTo>
                  <a:pt x="2732139" y="1114989"/>
                  <a:pt x="2744780" y="1101557"/>
                  <a:pt x="2768483" y="1098397"/>
                </a:cubicBezTo>
                <a:cubicBezTo>
                  <a:pt x="2807198" y="1094446"/>
                  <a:pt x="2829320" y="1073904"/>
                  <a:pt x="2845912" y="1037560"/>
                </a:cubicBezTo>
                <a:cubicBezTo>
                  <a:pt x="2921761" y="877171"/>
                  <a:pt x="3000770" y="718363"/>
                  <a:pt x="3080570" y="559554"/>
                </a:cubicBezTo>
                <a:cubicBezTo>
                  <a:pt x="3094001" y="532691"/>
                  <a:pt x="3097952" y="506618"/>
                  <a:pt x="3097162" y="477384"/>
                </a:cubicBezTo>
                <a:cubicBezTo>
                  <a:pt x="3096371" y="386524"/>
                  <a:pt x="3097162" y="295663"/>
                  <a:pt x="3098742" y="204013"/>
                </a:cubicBezTo>
                <a:cubicBezTo>
                  <a:pt x="3099532" y="184260"/>
                  <a:pt x="3105853" y="163718"/>
                  <a:pt x="3112173" y="143966"/>
                </a:cubicBezTo>
                <a:cubicBezTo>
                  <a:pt x="3119284" y="122633"/>
                  <a:pt x="3135876" y="109992"/>
                  <a:pt x="3158789" y="103671"/>
                </a:cubicBezTo>
                <a:cubicBezTo>
                  <a:pt x="3169850" y="100510"/>
                  <a:pt x="3182491" y="92610"/>
                  <a:pt x="3188812" y="83128"/>
                </a:cubicBezTo>
                <a:cubicBezTo>
                  <a:pt x="3205404" y="58636"/>
                  <a:pt x="3225947" y="46784"/>
                  <a:pt x="3255180" y="45994"/>
                </a:cubicBezTo>
                <a:cubicBezTo>
                  <a:pt x="3266241" y="45994"/>
                  <a:pt x="3279673" y="38093"/>
                  <a:pt x="3287574" y="30192"/>
                </a:cubicBezTo>
                <a:cubicBezTo>
                  <a:pt x="3305746" y="8070"/>
                  <a:pt x="3327078" y="-1411"/>
                  <a:pt x="3355522" y="169"/>
                </a:cubicBezTo>
                <a:cubicBezTo>
                  <a:pt x="3418729" y="3329"/>
                  <a:pt x="3481937" y="5699"/>
                  <a:pt x="3545144" y="9650"/>
                </a:cubicBezTo>
                <a:cubicBezTo>
                  <a:pt x="3650226" y="15971"/>
                  <a:pt x="3680250" y="55475"/>
                  <a:pt x="3664448" y="159767"/>
                </a:cubicBezTo>
                <a:cubicBezTo>
                  <a:pt x="3658917" y="197692"/>
                  <a:pt x="3659707" y="235616"/>
                  <a:pt x="3653386" y="273541"/>
                </a:cubicBezTo>
                <a:cubicBezTo>
                  <a:pt x="3647856" y="306725"/>
                  <a:pt x="3642325" y="341489"/>
                  <a:pt x="3626523" y="370722"/>
                </a:cubicBezTo>
                <a:cubicBezTo>
                  <a:pt x="3570427" y="478965"/>
                  <a:pt x="3514330" y="587997"/>
                  <a:pt x="3451123" y="692289"/>
                </a:cubicBezTo>
                <a:cubicBezTo>
                  <a:pt x="3365793" y="834506"/>
                  <a:pt x="3272562" y="971982"/>
                  <a:pt x="3186442" y="1114199"/>
                </a:cubicBezTo>
                <a:cubicBezTo>
                  <a:pt x="3159579" y="1158444"/>
                  <a:pt x="3142987" y="1209010"/>
                  <a:pt x="3121654" y="1254835"/>
                </a:cubicBezTo>
                <a:cubicBezTo>
                  <a:pt x="3159579" y="1282488"/>
                  <a:pt x="3193553" y="1306981"/>
                  <a:pt x="3227527" y="1332264"/>
                </a:cubicBezTo>
                <a:cubicBezTo>
                  <a:pt x="3222786" y="1340165"/>
                  <a:pt x="3220416" y="1345696"/>
                  <a:pt x="3217256" y="1350436"/>
                </a:cubicBezTo>
                <a:cubicBezTo>
                  <a:pt x="3105853" y="1488702"/>
                  <a:pt x="3037905" y="1648301"/>
                  <a:pt x="2977858" y="1814220"/>
                </a:cubicBezTo>
                <a:cubicBezTo>
                  <a:pt x="2917021" y="1982510"/>
                  <a:pt x="2843542" y="2146849"/>
                  <a:pt x="2774804" y="2311979"/>
                </a:cubicBezTo>
                <a:cubicBezTo>
                  <a:pt x="2765323" y="2335681"/>
                  <a:pt x="2752681" y="2358594"/>
                  <a:pt x="2739250" y="2380716"/>
                </a:cubicBezTo>
                <a:cubicBezTo>
                  <a:pt x="2597033" y="2610633"/>
                  <a:pt x="2460347" y="2844501"/>
                  <a:pt x="2300749" y="3063356"/>
                </a:cubicBezTo>
                <a:cubicBezTo>
                  <a:pt x="2294428" y="3072047"/>
                  <a:pt x="2294428" y="3085479"/>
                  <a:pt x="2295218" y="3097330"/>
                </a:cubicBezTo>
                <a:cubicBezTo>
                  <a:pt x="2296798" y="3147106"/>
                  <a:pt x="2318131" y="3187401"/>
                  <a:pt x="2355265" y="3219794"/>
                </a:cubicBezTo>
                <a:cubicBezTo>
                  <a:pt x="2361586" y="3224535"/>
                  <a:pt x="2365536" y="3232436"/>
                  <a:pt x="2370277" y="3238757"/>
                </a:cubicBezTo>
                <a:cubicBezTo>
                  <a:pt x="2407411" y="3291693"/>
                  <a:pt x="2406621" y="3333568"/>
                  <a:pt x="2353685" y="3370702"/>
                </a:cubicBezTo>
                <a:cubicBezTo>
                  <a:pt x="2304699" y="3404676"/>
                  <a:pt x="2243862" y="3451291"/>
                  <a:pt x="2276256" y="3528721"/>
                </a:cubicBezTo>
                <a:cubicBezTo>
                  <a:pt x="2296008" y="3575336"/>
                  <a:pt x="2280206" y="3570595"/>
                  <a:pt x="2231220" y="3595088"/>
                </a:cubicBezTo>
                <a:cubicBezTo>
                  <a:pt x="2212258" y="3598249"/>
                  <a:pt x="2209888" y="3614050"/>
                  <a:pt x="2225690" y="3622741"/>
                </a:cubicBezTo>
                <a:cubicBezTo>
                  <a:pt x="2275466" y="3644864"/>
                  <a:pt x="2287317" y="3647234"/>
                  <a:pt x="2247022" y="3679628"/>
                </a:cubicBezTo>
                <a:cubicBezTo>
                  <a:pt x="2201197" y="3708861"/>
                  <a:pt x="2326822" y="3868460"/>
                  <a:pt x="2283367" y="3911125"/>
                </a:cubicBezTo>
                <a:cubicBezTo>
                  <a:pt x="2267565" y="3926137"/>
                  <a:pt x="2100065" y="3918236"/>
                  <a:pt x="2141150" y="3950630"/>
                </a:cubicBezTo>
                <a:cubicBezTo>
                  <a:pt x="2278626" y="4073884"/>
                  <a:pt x="2458767" y="4217681"/>
                  <a:pt x="2551998" y="4377280"/>
                </a:cubicBezTo>
                <a:cubicBezTo>
                  <a:pt x="2650759" y="4545569"/>
                  <a:pt x="2804037" y="4677515"/>
                  <a:pt x="2921761" y="4833163"/>
                </a:cubicBezTo>
                <a:cubicBezTo>
                  <a:pt x="2945464" y="4864767"/>
                  <a:pt x="2972327" y="4892420"/>
                  <a:pt x="3004721" y="4915332"/>
                </a:cubicBezTo>
                <a:cubicBezTo>
                  <a:pt x="3052126" y="4949307"/>
                  <a:pt x="3097952" y="4984070"/>
                  <a:pt x="3143777" y="5020415"/>
                </a:cubicBezTo>
                <a:cubicBezTo>
                  <a:pt x="3151678" y="5026735"/>
                  <a:pt x="3159579" y="5038587"/>
                  <a:pt x="3161159" y="5048068"/>
                </a:cubicBezTo>
                <a:cubicBezTo>
                  <a:pt x="3165110" y="5096263"/>
                  <a:pt x="3167480" y="5144459"/>
                  <a:pt x="3169850" y="5192655"/>
                </a:cubicBezTo>
                <a:cubicBezTo>
                  <a:pt x="3170640" y="5214777"/>
                  <a:pt x="3161949" y="5230579"/>
                  <a:pt x="3144567" y="5245591"/>
                </a:cubicBezTo>
                <a:cubicBezTo>
                  <a:pt x="3130346" y="5258232"/>
                  <a:pt x="3116914" y="5274824"/>
                  <a:pt x="3111383" y="5292997"/>
                </a:cubicBezTo>
                <a:cubicBezTo>
                  <a:pt x="3087680" y="5372796"/>
                  <a:pt x="3067138" y="5452595"/>
                  <a:pt x="3045806" y="5533184"/>
                </a:cubicBezTo>
                <a:cubicBezTo>
                  <a:pt x="3045015" y="5537135"/>
                  <a:pt x="3044225" y="5542666"/>
                  <a:pt x="3045015" y="5546616"/>
                </a:cubicBezTo>
                <a:cubicBezTo>
                  <a:pt x="3056867" y="5579800"/>
                  <a:pt x="3069508" y="5612984"/>
                  <a:pt x="3084520" y="5654068"/>
                </a:cubicBezTo>
                <a:cubicBezTo>
                  <a:pt x="3115334" y="5606663"/>
                  <a:pt x="3142987" y="5566368"/>
                  <a:pt x="3169060" y="5525283"/>
                </a:cubicBezTo>
                <a:cubicBezTo>
                  <a:pt x="3182491" y="5503951"/>
                  <a:pt x="3182491" y="5481828"/>
                  <a:pt x="3168270" y="5459706"/>
                </a:cubicBezTo>
                <a:cubicBezTo>
                  <a:pt x="3151678" y="5434423"/>
                  <a:pt x="3153258" y="5408350"/>
                  <a:pt x="3168270" y="5383857"/>
                </a:cubicBezTo>
                <a:cubicBezTo>
                  <a:pt x="3191183" y="5347513"/>
                  <a:pt x="3215675" y="5312749"/>
                  <a:pt x="3239378" y="5277195"/>
                </a:cubicBezTo>
                <a:cubicBezTo>
                  <a:pt x="3244119" y="5270084"/>
                  <a:pt x="3251230" y="5262973"/>
                  <a:pt x="3253600" y="5255072"/>
                </a:cubicBezTo>
                <a:cubicBezTo>
                  <a:pt x="3278883" y="5144459"/>
                  <a:pt x="3303376" y="5033846"/>
                  <a:pt x="3327869" y="4923233"/>
                </a:cubicBezTo>
                <a:cubicBezTo>
                  <a:pt x="3285203" y="4907431"/>
                  <a:pt x="3244119" y="4893210"/>
                  <a:pt x="3203824" y="4876618"/>
                </a:cubicBezTo>
                <a:cubicBezTo>
                  <a:pt x="3116914" y="4841064"/>
                  <a:pt x="3048966" y="4781807"/>
                  <a:pt x="3011042" y="4695687"/>
                </a:cubicBezTo>
                <a:cubicBezTo>
                  <a:pt x="2970747" y="4605616"/>
                  <a:pt x="2938353" y="4511595"/>
                  <a:pt x="2904379" y="4419154"/>
                </a:cubicBezTo>
                <a:cubicBezTo>
                  <a:pt x="2902009" y="4411253"/>
                  <a:pt x="2912280" y="4399402"/>
                  <a:pt x="2917021" y="4389131"/>
                </a:cubicBezTo>
                <a:cubicBezTo>
                  <a:pt x="2919391" y="4389921"/>
                  <a:pt x="2921761" y="4389921"/>
                  <a:pt x="2924131" y="4390711"/>
                </a:cubicBezTo>
                <a:cubicBezTo>
                  <a:pt x="2917811" y="4382020"/>
                  <a:pt x="2912280" y="4373329"/>
                  <a:pt x="2905959" y="4364638"/>
                </a:cubicBezTo>
                <a:cubicBezTo>
                  <a:pt x="2871985" y="4316442"/>
                  <a:pt x="2855393" y="4263506"/>
                  <a:pt x="2851443" y="4204249"/>
                </a:cubicBezTo>
                <a:cubicBezTo>
                  <a:pt x="2848283" y="4149733"/>
                  <a:pt x="2845912" y="4095216"/>
                  <a:pt x="2838011" y="4041490"/>
                </a:cubicBezTo>
                <a:cubicBezTo>
                  <a:pt x="2825370" y="3956160"/>
                  <a:pt x="2778755" y="3885052"/>
                  <a:pt x="2728979" y="3817104"/>
                </a:cubicBezTo>
                <a:cubicBezTo>
                  <a:pt x="2718707" y="3803672"/>
                  <a:pt x="2693424" y="3798932"/>
                  <a:pt x="2674462" y="3794192"/>
                </a:cubicBezTo>
                <a:cubicBezTo>
                  <a:pt x="2656290" y="3790241"/>
                  <a:pt x="2648389" y="3780760"/>
                  <a:pt x="2642068" y="3763378"/>
                </a:cubicBezTo>
                <a:cubicBezTo>
                  <a:pt x="2585972" y="3591138"/>
                  <a:pt x="2529085" y="3418898"/>
                  <a:pt x="2471408" y="3247448"/>
                </a:cubicBezTo>
                <a:cubicBezTo>
                  <a:pt x="2464298" y="3226905"/>
                  <a:pt x="2466668" y="3218214"/>
                  <a:pt x="2489581" y="3211894"/>
                </a:cubicBezTo>
                <a:cubicBezTo>
                  <a:pt x="2556739" y="3192931"/>
                  <a:pt x="2622316" y="3170809"/>
                  <a:pt x="2689474" y="3151056"/>
                </a:cubicBezTo>
                <a:cubicBezTo>
                  <a:pt x="2704486" y="3146316"/>
                  <a:pt x="2710807" y="3139995"/>
                  <a:pt x="2707646" y="3124983"/>
                </a:cubicBezTo>
                <a:cubicBezTo>
                  <a:pt x="2704486" y="3109182"/>
                  <a:pt x="2709226" y="3098120"/>
                  <a:pt x="2726608" y="3092590"/>
                </a:cubicBezTo>
                <a:cubicBezTo>
                  <a:pt x="2790606" y="3073627"/>
                  <a:pt x="2846702" y="3038863"/>
                  <a:pt x="2901219" y="3001729"/>
                </a:cubicBezTo>
                <a:cubicBezTo>
                  <a:pt x="2934403" y="2979606"/>
                  <a:pt x="2970747" y="2961434"/>
                  <a:pt x="3007881" y="2946422"/>
                </a:cubicBezTo>
                <a:cubicBezTo>
                  <a:pt x="3042645" y="2932201"/>
                  <a:pt x="3077409" y="2940102"/>
                  <a:pt x="3112173" y="2955114"/>
                </a:cubicBezTo>
                <a:cubicBezTo>
                  <a:pt x="3122445" y="2959854"/>
                  <a:pt x="3136666" y="2962224"/>
                  <a:pt x="3146937" y="2958274"/>
                </a:cubicBezTo>
                <a:cubicBezTo>
                  <a:pt x="3470875" y="2847661"/>
                  <a:pt x="3797183" y="2740208"/>
                  <a:pt x="4111640" y="2602732"/>
                </a:cubicBezTo>
                <a:cubicBezTo>
                  <a:pt x="4304423" y="2518193"/>
                  <a:pt x="4489304" y="2421011"/>
                  <a:pt x="4649693" y="2281165"/>
                </a:cubicBezTo>
                <a:cubicBezTo>
                  <a:pt x="4767417" y="2179243"/>
                  <a:pt x="4863018" y="2058359"/>
                  <a:pt x="4956249" y="1935104"/>
                </a:cubicBezTo>
                <a:cubicBezTo>
                  <a:pt x="4961779" y="1927204"/>
                  <a:pt x="4973631" y="1920883"/>
                  <a:pt x="4983902" y="1920093"/>
                </a:cubicBezTo>
                <a:cubicBezTo>
                  <a:pt x="5021826" y="1916142"/>
                  <a:pt x="5055800" y="1930364"/>
                  <a:pt x="5080293" y="1958017"/>
                </a:cubicBezTo>
                <a:cubicBezTo>
                  <a:pt x="5111107" y="1994361"/>
                  <a:pt x="5142711" y="2032286"/>
                  <a:pt x="5166413" y="2073371"/>
                </a:cubicBezTo>
                <a:cubicBezTo>
                  <a:pt x="5271496" y="2256672"/>
                  <a:pt x="5347344" y="2453405"/>
                  <a:pt x="5420033" y="2650928"/>
                </a:cubicBezTo>
                <a:cubicBezTo>
                  <a:pt x="5474549" y="2800255"/>
                  <a:pt x="5525115" y="2951163"/>
                  <a:pt x="5555929" y="3107601"/>
                </a:cubicBezTo>
                <a:cubicBezTo>
                  <a:pt x="5563830" y="3147896"/>
                  <a:pt x="5569360" y="3188191"/>
                  <a:pt x="5575681" y="3228485"/>
                </a:cubicBezTo>
                <a:cubicBezTo>
                  <a:pt x="5575681" y="3265620"/>
                  <a:pt x="5575681" y="3303544"/>
                  <a:pt x="5575681" y="3340678"/>
                </a:cubicBezTo>
                <a:cubicBezTo>
                  <a:pt x="5571731" y="3359641"/>
                  <a:pt x="5570150" y="3379393"/>
                  <a:pt x="5564620" y="3398355"/>
                </a:cubicBezTo>
                <a:cubicBezTo>
                  <a:pt x="5548818" y="3449711"/>
                  <a:pt x="5531436" y="3500277"/>
                  <a:pt x="5514054" y="3555584"/>
                </a:cubicBezTo>
                <a:cubicBezTo>
                  <a:pt x="5494302" y="3542152"/>
                  <a:pt x="5482450" y="3533461"/>
                  <a:pt x="5469809" y="3524770"/>
                </a:cubicBezTo>
                <a:cubicBezTo>
                  <a:pt x="5378948" y="3462353"/>
                  <a:pt x="5284927" y="3407046"/>
                  <a:pt x="5176685" y="3377813"/>
                </a:cubicBezTo>
                <a:cubicBezTo>
                  <a:pt x="5038418" y="3339889"/>
                  <a:pt x="4897782" y="3343839"/>
                  <a:pt x="4759516" y="3366752"/>
                </a:cubicBezTo>
                <a:cubicBezTo>
                  <a:pt x="4589646" y="3395195"/>
                  <a:pt x="4421356" y="3432329"/>
                  <a:pt x="4253067" y="3467093"/>
                </a:cubicBezTo>
                <a:cubicBezTo>
                  <a:pt x="4197760" y="3478945"/>
                  <a:pt x="4142453" y="3493957"/>
                  <a:pt x="4087937" y="3507388"/>
                </a:cubicBezTo>
                <a:cubicBezTo>
                  <a:pt x="4118751" y="3581657"/>
                  <a:pt x="4046062" y="3599829"/>
                  <a:pt x="4019199" y="3644074"/>
                </a:cubicBezTo>
                <a:cubicBezTo>
                  <a:pt x="4091097" y="3692269"/>
                  <a:pt x="4065025" y="3753897"/>
                  <a:pt x="4037371" y="3813944"/>
                </a:cubicBezTo>
                <a:cubicBezTo>
                  <a:pt x="4128232" y="3840017"/>
                  <a:pt x="4129812" y="3861349"/>
                  <a:pt x="4098209" y="3968802"/>
                </a:cubicBezTo>
                <a:cubicBezTo>
                  <a:pt x="4107690" y="3967222"/>
                  <a:pt x="4116381" y="3966432"/>
                  <a:pt x="4125071" y="3964851"/>
                </a:cubicBezTo>
                <a:cubicBezTo>
                  <a:pt x="4176427" y="3956950"/>
                  <a:pt x="4197760" y="3975913"/>
                  <a:pt x="4192229" y="4028059"/>
                </a:cubicBezTo>
                <a:cubicBezTo>
                  <a:pt x="4189859" y="4052552"/>
                  <a:pt x="4183538" y="4077044"/>
                  <a:pt x="4178798" y="4101537"/>
                </a:cubicBezTo>
                <a:cubicBezTo>
                  <a:pt x="4171687" y="4135511"/>
                  <a:pt x="4185909" y="4154473"/>
                  <a:pt x="4221463" y="4154473"/>
                </a:cubicBezTo>
                <a:cubicBezTo>
                  <a:pt x="4236475" y="4154473"/>
                  <a:pt x="4251486" y="4152893"/>
                  <a:pt x="4267288" y="4153683"/>
                </a:cubicBezTo>
                <a:cubicBezTo>
                  <a:pt x="4294151" y="4154473"/>
                  <a:pt x="4304423" y="4166325"/>
                  <a:pt x="4301262" y="4193188"/>
                </a:cubicBezTo>
                <a:cubicBezTo>
                  <a:pt x="4300472" y="4203459"/>
                  <a:pt x="4297312" y="4214521"/>
                  <a:pt x="4293362" y="4224002"/>
                </a:cubicBezTo>
                <a:cubicBezTo>
                  <a:pt x="4257017" y="4315652"/>
                  <a:pt x="4195390" y="4389131"/>
                  <a:pt x="4127442" y="4458659"/>
                </a:cubicBezTo>
                <a:cubicBezTo>
                  <a:pt x="4114010" y="4472881"/>
                  <a:pt x="4098998" y="4472091"/>
                  <a:pt x="4084777" y="4458659"/>
                </a:cubicBezTo>
                <a:cubicBezTo>
                  <a:pt x="4073715" y="4448388"/>
                  <a:pt x="4062654" y="4438117"/>
                  <a:pt x="4049223" y="4424685"/>
                </a:cubicBezTo>
                <a:cubicBezTo>
                  <a:pt x="4005768" y="4525027"/>
                  <a:pt x="3953621" y="4619838"/>
                  <a:pt x="3926758" y="4725710"/>
                </a:cubicBezTo>
                <a:cubicBezTo>
                  <a:pt x="3924388" y="4735191"/>
                  <a:pt x="3924388" y="4745462"/>
                  <a:pt x="3923598" y="4754944"/>
                </a:cubicBezTo>
                <a:cubicBezTo>
                  <a:pt x="3922018" y="4773906"/>
                  <a:pt x="3928339" y="4788917"/>
                  <a:pt x="3944141" y="4800769"/>
                </a:cubicBezTo>
                <a:cubicBezTo>
                  <a:pt x="3969423" y="4819731"/>
                  <a:pt x="3990756" y="4842644"/>
                  <a:pt x="4016829" y="4860026"/>
                </a:cubicBezTo>
                <a:cubicBezTo>
                  <a:pt x="4038161" y="4875038"/>
                  <a:pt x="4038952" y="4890050"/>
                  <a:pt x="4030261" y="4913752"/>
                </a:cubicBezTo>
                <a:cubicBezTo>
                  <a:pt x="3865131" y="5356204"/>
                  <a:pt x="3701582" y="5798656"/>
                  <a:pt x="3536453" y="6241107"/>
                </a:cubicBezTo>
                <a:cubicBezTo>
                  <a:pt x="3529342" y="6260069"/>
                  <a:pt x="3532502" y="6270340"/>
                  <a:pt x="3547514" y="6283772"/>
                </a:cubicBezTo>
                <a:cubicBezTo>
                  <a:pt x="3602030" y="6334338"/>
                  <a:pt x="3657337" y="6383324"/>
                  <a:pt x="3707113" y="6437840"/>
                </a:cubicBezTo>
                <a:cubicBezTo>
                  <a:pt x="3745827" y="6480505"/>
                  <a:pt x="3780591" y="6527911"/>
                  <a:pt x="3809825" y="6576896"/>
                </a:cubicBezTo>
                <a:cubicBezTo>
                  <a:pt x="3840638" y="6627462"/>
                  <a:pt x="3834318" y="6682768"/>
                  <a:pt x="3799554" y="6730964"/>
                </a:cubicBezTo>
                <a:cubicBezTo>
                  <a:pt x="3778221" y="6760197"/>
                  <a:pt x="3751358" y="6785480"/>
                  <a:pt x="3726075" y="6812344"/>
                </a:cubicBezTo>
                <a:cubicBezTo>
                  <a:pt x="3709483" y="6829726"/>
                  <a:pt x="3691311" y="6844737"/>
                  <a:pt x="3673929" y="6861330"/>
                </a:cubicBezTo>
                <a:cubicBezTo>
                  <a:pt x="3668398" y="6861330"/>
                  <a:pt x="3662868" y="6861330"/>
                  <a:pt x="3657337" y="6861330"/>
                </a:cubicBezTo>
                <a:close/>
                <a:moveTo>
                  <a:pt x="3358682" y="3724663"/>
                </a:moveTo>
                <a:cubicBezTo>
                  <a:pt x="3321548" y="3737305"/>
                  <a:pt x="3287574" y="3749156"/>
                  <a:pt x="3253600" y="3759427"/>
                </a:cubicBezTo>
                <a:cubicBezTo>
                  <a:pt x="3237798" y="3764168"/>
                  <a:pt x="3228317" y="3771279"/>
                  <a:pt x="3233058" y="3789451"/>
                </a:cubicBezTo>
                <a:cubicBezTo>
                  <a:pt x="3237008" y="3806043"/>
                  <a:pt x="3231477" y="3815524"/>
                  <a:pt x="3213305" y="3819474"/>
                </a:cubicBezTo>
                <a:cubicBezTo>
                  <a:pt x="3173010" y="3829746"/>
                  <a:pt x="3132716" y="3842387"/>
                  <a:pt x="3092421" y="3853448"/>
                </a:cubicBezTo>
                <a:cubicBezTo>
                  <a:pt x="3085310" y="3855028"/>
                  <a:pt x="3071879" y="3854238"/>
                  <a:pt x="3071089" y="3851868"/>
                </a:cubicBezTo>
                <a:cubicBezTo>
                  <a:pt x="3062398" y="3825795"/>
                  <a:pt x="3045015" y="3834486"/>
                  <a:pt x="3027634" y="3838437"/>
                </a:cubicBezTo>
                <a:cubicBezTo>
                  <a:pt x="2959686" y="3854238"/>
                  <a:pt x="2958895" y="3854238"/>
                  <a:pt x="2929662" y="3791031"/>
                </a:cubicBezTo>
                <a:cubicBezTo>
                  <a:pt x="2921761" y="3774439"/>
                  <a:pt x="2910700" y="3768908"/>
                  <a:pt x="2894898" y="3763378"/>
                </a:cubicBezTo>
                <a:cubicBezTo>
                  <a:pt x="2845122" y="3745996"/>
                  <a:pt x="2815889" y="3782340"/>
                  <a:pt x="2778755" y="3801302"/>
                </a:cubicBezTo>
                <a:cubicBezTo>
                  <a:pt x="2792186" y="3822635"/>
                  <a:pt x="2804037" y="3840807"/>
                  <a:pt x="2815889" y="3859769"/>
                </a:cubicBezTo>
                <a:cubicBezTo>
                  <a:pt x="2853023" y="3921396"/>
                  <a:pt x="2882256" y="3986184"/>
                  <a:pt x="2889367" y="4058872"/>
                </a:cubicBezTo>
                <a:cubicBezTo>
                  <a:pt x="2893318" y="4101537"/>
                  <a:pt x="2895688" y="4144202"/>
                  <a:pt x="2897268" y="4186867"/>
                </a:cubicBezTo>
                <a:cubicBezTo>
                  <a:pt x="2899639" y="4245334"/>
                  <a:pt x="2917021" y="4298270"/>
                  <a:pt x="2951785" y="4346466"/>
                </a:cubicBezTo>
                <a:cubicBezTo>
                  <a:pt x="2970747" y="4372539"/>
                  <a:pt x="2988919" y="4386761"/>
                  <a:pt x="3021313" y="4372539"/>
                </a:cubicBezTo>
                <a:cubicBezTo>
                  <a:pt x="3029214" y="4369379"/>
                  <a:pt x="3044225" y="4370959"/>
                  <a:pt x="3048966" y="4376490"/>
                </a:cubicBezTo>
                <a:cubicBezTo>
                  <a:pt x="3058447" y="4387551"/>
                  <a:pt x="3063978" y="4402563"/>
                  <a:pt x="3068718" y="4416784"/>
                </a:cubicBezTo>
                <a:cubicBezTo>
                  <a:pt x="3092421" y="4489473"/>
                  <a:pt x="3112173" y="4563741"/>
                  <a:pt x="3139036" y="4635640"/>
                </a:cubicBezTo>
                <a:cubicBezTo>
                  <a:pt x="3169060" y="4715439"/>
                  <a:pt x="3232267" y="4754154"/>
                  <a:pt x="3316017" y="4761264"/>
                </a:cubicBezTo>
                <a:cubicBezTo>
                  <a:pt x="3374484" y="4766005"/>
                  <a:pt x="3374484" y="4766795"/>
                  <a:pt x="3395026" y="4710699"/>
                </a:cubicBezTo>
                <a:cubicBezTo>
                  <a:pt x="3397397" y="4702798"/>
                  <a:pt x="3401347" y="4695687"/>
                  <a:pt x="3402927" y="4687786"/>
                </a:cubicBezTo>
                <a:cubicBezTo>
                  <a:pt x="3406878" y="4672774"/>
                  <a:pt x="3415569" y="4668033"/>
                  <a:pt x="3430581" y="4668824"/>
                </a:cubicBezTo>
                <a:cubicBezTo>
                  <a:pt x="3454283" y="4669614"/>
                  <a:pt x="3477986" y="4668824"/>
                  <a:pt x="3502479" y="4668824"/>
                </a:cubicBezTo>
                <a:cubicBezTo>
                  <a:pt x="3521441" y="4590604"/>
                  <a:pt x="3539613" y="4516336"/>
                  <a:pt x="3556205" y="4441277"/>
                </a:cubicBezTo>
                <a:cubicBezTo>
                  <a:pt x="3559366" y="4425475"/>
                  <a:pt x="3558575" y="4407303"/>
                  <a:pt x="3553835" y="4392292"/>
                </a:cubicBezTo>
                <a:cubicBezTo>
                  <a:pt x="3523021" y="4295110"/>
                  <a:pt x="3489047" y="4199509"/>
                  <a:pt x="3459024" y="4102327"/>
                </a:cubicBezTo>
                <a:cubicBezTo>
                  <a:pt x="3447172" y="4063613"/>
                  <a:pt x="3435321" y="4023318"/>
                  <a:pt x="3453493" y="3982233"/>
                </a:cubicBezTo>
                <a:cubicBezTo>
                  <a:pt x="3455073" y="3979073"/>
                  <a:pt x="3454283" y="3973542"/>
                  <a:pt x="3452703" y="3969592"/>
                </a:cubicBezTo>
                <a:cubicBezTo>
                  <a:pt x="3421099" y="3889003"/>
                  <a:pt x="3390286" y="3808413"/>
                  <a:pt x="3358682" y="3724663"/>
                </a:cubicBezTo>
                <a:close/>
                <a:moveTo>
                  <a:pt x="789302" y="3681998"/>
                </a:moveTo>
                <a:cubicBezTo>
                  <a:pt x="791672" y="3683579"/>
                  <a:pt x="760859" y="3926927"/>
                  <a:pt x="760069" y="4008306"/>
                </a:cubicBezTo>
                <a:cubicBezTo>
                  <a:pt x="783771" y="3826585"/>
                  <a:pt x="997096" y="3669357"/>
                  <a:pt x="867521" y="3587187"/>
                </a:cubicBezTo>
                <a:cubicBezTo>
                  <a:pt x="825646" y="3576916"/>
                  <a:pt x="769550" y="3336728"/>
                  <a:pt x="757698" y="3331988"/>
                </a:cubicBezTo>
                <a:cubicBezTo>
                  <a:pt x="736366" y="3322506"/>
                  <a:pt x="723724" y="3431539"/>
                  <a:pt x="745847" y="3513709"/>
                </a:cubicBezTo>
                <a:cubicBezTo>
                  <a:pt x="747427" y="3576916"/>
                  <a:pt x="793253" y="3649605"/>
                  <a:pt x="789302" y="3681998"/>
                </a:cubicBezTo>
                <a:close/>
                <a:moveTo>
                  <a:pt x="3812195" y="3615631"/>
                </a:moveTo>
                <a:cubicBezTo>
                  <a:pt x="3832737" y="3599829"/>
                  <a:pt x="3920438" y="3555584"/>
                  <a:pt x="3937030" y="3542942"/>
                </a:cubicBezTo>
                <a:cubicBezTo>
                  <a:pt x="3936240" y="3541362"/>
                  <a:pt x="3935449" y="3540572"/>
                  <a:pt x="3934659" y="3538992"/>
                </a:cubicBezTo>
                <a:cubicBezTo>
                  <a:pt x="3916487" y="3543732"/>
                  <a:pt x="3826417" y="3580867"/>
                  <a:pt x="3806664" y="3586397"/>
                </a:cubicBezTo>
                <a:cubicBezTo>
                  <a:pt x="3808245" y="3595088"/>
                  <a:pt x="3809825" y="3602989"/>
                  <a:pt x="3812195" y="3615631"/>
                </a:cubicBezTo>
                <a:close/>
              </a:path>
            </a:pathLst>
          </a:custGeom>
          <a:solidFill>
            <a:schemeClr val="accent1"/>
          </a:solidFill>
          <a:ln w="7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B871052-50AA-442C-903A-45AB4741DE0D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0D8CA9-5E19-499C-A765-D8883BD149C7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="" xmlns:a16="http://schemas.microsoft.com/office/drawing/2014/main" id="{9D918F33-CB74-4320-A372-779C7549C232}"/>
              </a:ext>
            </a:extLst>
          </p:cNvPr>
          <p:cNvSpPr/>
          <p:nvPr userDrawn="1"/>
        </p:nvSpPr>
        <p:spPr>
          <a:xfrm rot="10800000">
            <a:off x="4454305" y="0"/>
            <a:ext cx="7724775" cy="616147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ADA56E3-3A4C-4E1A-B23C-AACA2B31E9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4305" y="696522"/>
            <a:ext cx="7737695" cy="616147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1B3A40D-6C1A-4F6E-A1E7-1AF184992A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35620" y="0"/>
            <a:ext cx="47651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8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4" r:id="rId2"/>
    <p:sldLayoutId id="2147483658" r:id="rId3"/>
    <p:sldLayoutId id="2147483677" r:id="rId4"/>
    <p:sldLayoutId id="2147483665" r:id="rId5"/>
    <p:sldLayoutId id="2147483662" r:id="rId6"/>
    <p:sldLayoutId id="2147483663" r:id="rId7"/>
    <p:sldLayoutId id="2147483664" r:id="rId8"/>
    <p:sldLayoutId id="2147483666" r:id="rId9"/>
    <p:sldLayoutId id="2147483669" r:id="rId10"/>
    <p:sldLayoutId id="2147483667" r:id="rId11"/>
    <p:sldLayoutId id="2147483668" r:id="rId12"/>
    <p:sldLayoutId id="2147483670" r:id="rId13"/>
    <p:sldLayoutId id="2147483673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reeform: Shape 395">
            <a:extLst>
              <a:ext uri="{FF2B5EF4-FFF2-40B4-BE49-F238E27FC236}">
                <a16:creationId xmlns="" xmlns:a16="http://schemas.microsoft.com/office/drawing/2014/main" id="{BE41A42B-38BF-47EB-82CE-49EBBAA8FE07}"/>
              </a:ext>
            </a:extLst>
          </p:cNvPr>
          <p:cNvSpPr/>
          <p:nvPr/>
        </p:nvSpPr>
        <p:spPr>
          <a:xfrm rot="19181463">
            <a:off x="5546747" y="2523238"/>
            <a:ext cx="2230147" cy="2227136"/>
          </a:xfrm>
          <a:custGeom>
            <a:avLst/>
            <a:gdLst>
              <a:gd name="connsiteX0" fmla="*/ 1010878 w 2230147"/>
              <a:gd name="connsiteY0" fmla="*/ 2126547 h 2227136"/>
              <a:gd name="connsiteX1" fmla="*/ 1013187 w 2230147"/>
              <a:gd name="connsiteY1" fmla="*/ 2131164 h 2227136"/>
              <a:gd name="connsiteX2" fmla="*/ 1012198 w 2230147"/>
              <a:gd name="connsiteY2" fmla="*/ 2144026 h 2227136"/>
              <a:gd name="connsiteX3" fmla="*/ 1012857 w 2230147"/>
              <a:gd name="connsiteY3" fmla="*/ 2167112 h 2227136"/>
              <a:gd name="connsiteX4" fmla="*/ 1004612 w 2230147"/>
              <a:gd name="connsiteY4" fmla="*/ 2190858 h 2227136"/>
              <a:gd name="connsiteX5" fmla="*/ 996697 w 2230147"/>
              <a:gd name="connsiteY5" fmla="*/ 2190529 h 2227136"/>
              <a:gd name="connsiteX6" fmla="*/ 992080 w 2230147"/>
              <a:gd name="connsiteY6" fmla="*/ 2179315 h 2227136"/>
              <a:gd name="connsiteX7" fmla="*/ 1010878 w 2230147"/>
              <a:gd name="connsiteY7" fmla="*/ 2126547 h 2227136"/>
              <a:gd name="connsiteX8" fmla="*/ 566969 w 2230147"/>
              <a:gd name="connsiteY8" fmla="*/ 1739033 h 2227136"/>
              <a:gd name="connsiteX9" fmla="*/ 569277 w 2230147"/>
              <a:gd name="connsiteY9" fmla="*/ 1741671 h 2227136"/>
              <a:gd name="connsiteX10" fmla="*/ 565650 w 2230147"/>
              <a:gd name="connsiteY10" fmla="*/ 1745959 h 2227136"/>
              <a:gd name="connsiteX11" fmla="*/ 563341 w 2230147"/>
              <a:gd name="connsiteY11" fmla="*/ 1743320 h 2227136"/>
              <a:gd name="connsiteX12" fmla="*/ 566969 w 2230147"/>
              <a:gd name="connsiteY12" fmla="*/ 1739033 h 2227136"/>
              <a:gd name="connsiteX13" fmla="*/ 1015826 w 2230147"/>
              <a:gd name="connsiteY13" fmla="*/ 2109398 h 2227136"/>
              <a:gd name="connsiteX14" fmla="*/ 1015496 w 2230147"/>
              <a:gd name="connsiteY14" fmla="*/ 2124239 h 2227136"/>
              <a:gd name="connsiteX15" fmla="*/ 1013187 w 2230147"/>
              <a:gd name="connsiteY15" fmla="*/ 2131165 h 2227136"/>
              <a:gd name="connsiteX16" fmla="*/ 1010878 w 2230147"/>
              <a:gd name="connsiteY16" fmla="*/ 2126547 h 2227136"/>
              <a:gd name="connsiteX17" fmla="*/ 1015826 w 2230147"/>
              <a:gd name="connsiteY17" fmla="*/ 2109398 h 2227136"/>
              <a:gd name="connsiteX18" fmla="*/ 1028688 w 2230147"/>
              <a:gd name="connsiteY18" fmla="*/ 2033544 h 2227136"/>
              <a:gd name="connsiteX19" fmla="*/ 1019453 w 2230147"/>
              <a:gd name="connsiteY19" fmla="*/ 2101812 h 2227136"/>
              <a:gd name="connsiteX20" fmla="*/ 1028688 w 2230147"/>
              <a:gd name="connsiteY20" fmla="*/ 2033544 h 2227136"/>
              <a:gd name="connsiteX21" fmla="*/ 370407 w 2230147"/>
              <a:gd name="connsiteY21" fmla="*/ 1443532 h 2227136"/>
              <a:gd name="connsiteX22" fmla="*/ 373706 w 2230147"/>
              <a:gd name="connsiteY22" fmla="*/ 1446830 h 2227136"/>
              <a:gd name="connsiteX23" fmla="*/ 370738 w 2230147"/>
              <a:gd name="connsiteY23" fmla="*/ 1450788 h 2227136"/>
              <a:gd name="connsiteX24" fmla="*/ 366450 w 2230147"/>
              <a:gd name="connsiteY24" fmla="*/ 1447160 h 2227136"/>
              <a:gd name="connsiteX25" fmla="*/ 370407 w 2230147"/>
              <a:gd name="connsiteY25" fmla="*/ 1443532 h 2227136"/>
              <a:gd name="connsiteX26" fmla="*/ 1056061 w 2230147"/>
              <a:gd name="connsiteY26" fmla="*/ 1952743 h 2227136"/>
              <a:gd name="connsiteX27" fmla="*/ 1053093 w 2230147"/>
              <a:gd name="connsiteY27" fmla="*/ 1956371 h 2227136"/>
              <a:gd name="connsiteX28" fmla="*/ 1048806 w 2230147"/>
              <a:gd name="connsiteY28" fmla="*/ 1952743 h 2227136"/>
              <a:gd name="connsiteX29" fmla="*/ 1051114 w 2230147"/>
              <a:gd name="connsiteY29" fmla="*/ 1949775 h 2227136"/>
              <a:gd name="connsiteX30" fmla="*/ 1056061 w 2230147"/>
              <a:gd name="connsiteY30" fmla="*/ 1952743 h 2227136"/>
              <a:gd name="connsiteX31" fmla="*/ 1116579 w 2230147"/>
              <a:gd name="connsiteY31" fmla="*/ 1948332 h 2227136"/>
              <a:gd name="connsiteX32" fmla="*/ 1118723 w 2230147"/>
              <a:gd name="connsiteY32" fmla="*/ 1955381 h 2227136"/>
              <a:gd name="connsiteX33" fmla="*/ 1109819 w 2230147"/>
              <a:gd name="connsiteY33" fmla="*/ 1966265 h 2227136"/>
              <a:gd name="connsiteX34" fmla="*/ 1099594 w 2230147"/>
              <a:gd name="connsiteY34" fmla="*/ 1956371 h 2227136"/>
              <a:gd name="connsiteX35" fmla="*/ 1109488 w 2230147"/>
              <a:gd name="connsiteY35" fmla="*/ 1946477 h 2227136"/>
              <a:gd name="connsiteX36" fmla="*/ 1116579 w 2230147"/>
              <a:gd name="connsiteY36" fmla="*/ 1948332 h 2227136"/>
              <a:gd name="connsiteX37" fmla="*/ 1229205 w 2230147"/>
              <a:gd name="connsiteY37" fmla="*/ 2018991 h 2227136"/>
              <a:gd name="connsiteX38" fmla="*/ 1233163 w 2230147"/>
              <a:gd name="connsiteY38" fmla="*/ 2027937 h 2227136"/>
              <a:gd name="connsiteX39" fmla="*/ 1233493 w 2230147"/>
              <a:gd name="connsiteY39" fmla="*/ 2050363 h 2227136"/>
              <a:gd name="connsiteX40" fmla="*/ 1233383 w 2230147"/>
              <a:gd name="connsiteY40" fmla="*/ 2059214 h 2227136"/>
              <a:gd name="connsiteX41" fmla="*/ 1237110 w 2230147"/>
              <a:gd name="connsiteY41" fmla="*/ 2050693 h 2227136"/>
              <a:gd name="connsiteX42" fmla="*/ 1237110 w 2230147"/>
              <a:gd name="connsiteY42" fmla="*/ 2077077 h 2227136"/>
              <a:gd name="connsiteX43" fmla="*/ 1233273 w 2230147"/>
              <a:gd name="connsiteY43" fmla="*/ 2068138 h 2227136"/>
              <a:gd name="connsiteX44" fmla="*/ 1233163 w 2230147"/>
              <a:gd name="connsiteY44" fmla="*/ 2077077 h 2227136"/>
              <a:gd name="connsiteX45" fmla="*/ 1239429 w 2230147"/>
              <a:gd name="connsiteY45" fmla="*/ 2098514 h 2227136"/>
              <a:gd name="connsiteX46" fmla="*/ 1235472 w 2230147"/>
              <a:gd name="connsiteY46" fmla="*/ 2140069 h 2227136"/>
              <a:gd name="connsiteX47" fmla="*/ 1213045 w 2230147"/>
              <a:gd name="connsiteY47" fmla="*/ 2173379 h 2227136"/>
              <a:gd name="connsiteX48" fmla="*/ 1187321 w 2230147"/>
              <a:gd name="connsiteY48" fmla="*/ 2222189 h 2227136"/>
              <a:gd name="connsiteX49" fmla="*/ 1179076 w 2230147"/>
              <a:gd name="connsiteY49" fmla="*/ 2227136 h 2227136"/>
              <a:gd name="connsiteX50" fmla="*/ 1150713 w 2230147"/>
              <a:gd name="connsiteY50" fmla="*/ 2203720 h 2227136"/>
              <a:gd name="connsiteX51" fmla="*/ 1154011 w 2230147"/>
              <a:gd name="connsiteY51" fmla="*/ 2162825 h 2227136"/>
              <a:gd name="connsiteX52" fmla="*/ 1163905 w 2230147"/>
              <a:gd name="connsiteY52" fmla="*/ 2119951 h 2227136"/>
              <a:gd name="connsiteX53" fmla="*/ 1183693 w 2230147"/>
              <a:gd name="connsiteY53" fmla="*/ 2071141 h 2227136"/>
              <a:gd name="connsiteX54" fmla="*/ 1199194 w 2230147"/>
              <a:gd name="connsiteY54" fmla="*/ 2035192 h 2227136"/>
              <a:gd name="connsiteX55" fmla="*/ 1219311 w 2230147"/>
              <a:gd name="connsiteY55" fmla="*/ 2015734 h 2227136"/>
              <a:gd name="connsiteX56" fmla="*/ 1229205 w 2230147"/>
              <a:gd name="connsiteY56" fmla="*/ 2018991 h 2227136"/>
              <a:gd name="connsiteX57" fmla="*/ 1015826 w 2230147"/>
              <a:gd name="connsiteY57" fmla="*/ 1795099 h 2227136"/>
              <a:gd name="connsiteX58" fmla="*/ 1020443 w 2230147"/>
              <a:gd name="connsiteY58" fmla="*/ 1799057 h 2227136"/>
              <a:gd name="connsiteX59" fmla="*/ 1016815 w 2230147"/>
              <a:gd name="connsiteY59" fmla="*/ 1805653 h 2227136"/>
              <a:gd name="connsiteX60" fmla="*/ 1012198 w 2230147"/>
              <a:gd name="connsiteY60" fmla="*/ 1801035 h 2227136"/>
              <a:gd name="connsiteX61" fmla="*/ 1015826 w 2230147"/>
              <a:gd name="connsiteY61" fmla="*/ 1795099 h 2227136"/>
              <a:gd name="connsiteX62" fmla="*/ 708783 w 2230147"/>
              <a:gd name="connsiteY62" fmla="*/ 1534557 h 2227136"/>
              <a:gd name="connsiteX63" fmla="*/ 709112 w 2230147"/>
              <a:gd name="connsiteY63" fmla="*/ 1541153 h 2227136"/>
              <a:gd name="connsiteX64" fmla="*/ 703506 w 2230147"/>
              <a:gd name="connsiteY64" fmla="*/ 1542472 h 2227136"/>
              <a:gd name="connsiteX65" fmla="*/ 702846 w 2230147"/>
              <a:gd name="connsiteY65" fmla="*/ 1535546 h 2227136"/>
              <a:gd name="connsiteX66" fmla="*/ 708783 w 2230147"/>
              <a:gd name="connsiteY66" fmla="*/ 1534557 h 2227136"/>
              <a:gd name="connsiteX67" fmla="*/ 1117403 w 2230147"/>
              <a:gd name="connsiteY67" fmla="*/ 1880846 h 2227136"/>
              <a:gd name="connsiteX68" fmla="*/ 1113776 w 2230147"/>
              <a:gd name="connsiteY68" fmla="*/ 1885463 h 2227136"/>
              <a:gd name="connsiteX69" fmla="*/ 1108169 w 2230147"/>
              <a:gd name="connsiteY69" fmla="*/ 1880517 h 2227136"/>
              <a:gd name="connsiteX70" fmla="*/ 1110808 w 2230147"/>
              <a:gd name="connsiteY70" fmla="*/ 1876889 h 2227136"/>
              <a:gd name="connsiteX71" fmla="*/ 1117403 w 2230147"/>
              <a:gd name="connsiteY71" fmla="*/ 1880846 h 2227136"/>
              <a:gd name="connsiteX72" fmla="*/ 1166544 w 2230147"/>
              <a:gd name="connsiteY72" fmla="*/ 1907891 h 2227136"/>
              <a:gd name="connsiteX73" fmla="*/ 1169513 w 2230147"/>
              <a:gd name="connsiteY73" fmla="*/ 1911518 h 2227136"/>
              <a:gd name="connsiteX74" fmla="*/ 1165884 w 2230147"/>
              <a:gd name="connsiteY74" fmla="*/ 1914816 h 2227136"/>
              <a:gd name="connsiteX75" fmla="*/ 1163906 w 2230147"/>
              <a:gd name="connsiteY75" fmla="*/ 1910529 h 2227136"/>
              <a:gd name="connsiteX76" fmla="*/ 1166544 w 2230147"/>
              <a:gd name="connsiteY76" fmla="*/ 1907891 h 2227136"/>
              <a:gd name="connsiteX77" fmla="*/ 1017475 w 2230147"/>
              <a:gd name="connsiteY77" fmla="*/ 1779598 h 2227136"/>
              <a:gd name="connsiteX78" fmla="*/ 1012197 w 2230147"/>
              <a:gd name="connsiteY78" fmla="*/ 1783886 h 2227136"/>
              <a:gd name="connsiteX79" fmla="*/ 1005601 w 2230147"/>
              <a:gd name="connsiteY79" fmla="*/ 1778279 h 2227136"/>
              <a:gd name="connsiteX80" fmla="*/ 1009229 w 2230147"/>
              <a:gd name="connsiteY80" fmla="*/ 1773003 h 2227136"/>
              <a:gd name="connsiteX81" fmla="*/ 1017475 w 2230147"/>
              <a:gd name="connsiteY81" fmla="*/ 1779598 h 2227136"/>
              <a:gd name="connsiteX82" fmla="*/ 735496 w 2230147"/>
              <a:gd name="connsiteY82" fmla="*/ 1476512 h 2227136"/>
              <a:gd name="connsiteX83" fmla="*/ 737804 w 2230147"/>
              <a:gd name="connsiteY83" fmla="*/ 1488384 h 2227136"/>
              <a:gd name="connsiteX84" fmla="*/ 723293 w 2230147"/>
              <a:gd name="connsiteY84" fmla="*/ 1488385 h 2227136"/>
              <a:gd name="connsiteX85" fmla="*/ 723953 w 2230147"/>
              <a:gd name="connsiteY85" fmla="*/ 1476841 h 2227136"/>
              <a:gd name="connsiteX86" fmla="*/ 735496 w 2230147"/>
              <a:gd name="connsiteY86" fmla="*/ 1476512 h 2227136"/>
              <a:gd name="connsiteX87" fmla="*/ 1158299 w 2230147"/>
              <a:gd name="connsiteY87" fmla="*/ 1787183 h 2227136"/>
              <a:gd name="connsiteX88" fmla="*/ 1154671 w 2230147"/>
              <a:gd name="connsiteY88" fmla="*/ 1790151 h 2227136"/>
              <a:gd name="connsiteX89" fmla="*/ 1151374 w 2230147"/>
              <a:gd name="connsiteY89" fmla="*/ 1787183 h 2227136"/>
              <a:gd name="connsiteX90" fmla="*/ 1154671 w 2230147"/>
              <a:gd name="connsiteY90" fmla="*/ 1784215 h 2227136"/>
              <a:gd name="connsiteX91" fmla="*/ 1158299 w 2230147"/>
              <a:gd name="connsiteY91" fmla="*/ 1787183 h 2227136"/>
              <a:gd name="connsiteX92" fmla="*/ 1092256 w 2230147"/>
              <a:gd name="connsiteY92" fmla="*/ 1723491 h 2227136"/>
              <a:gd name="connsiteX93" fmla="*/ 1093988 w 2230147"/>
              <a:gd name="connsiteY93" fmla="*/ 1726500 h 2227136"/>
              <a:gd name="connsiteX94" fmla="*/ 1090690 w 2230147"/>
              <a:gd name="connsiteY94" fmla="*/ 1731118 h 2227136"/>
              <a:gd name="connsiteX95" fmla="*/ 1085743 w 2230147"/>
              <a:gd name="connsiteY95" fmla="*/ 1723862 h 2227136"/>
              <a:gd name="connsiteX96" fmla="*/ 1089041 w 2230147"/>
              <a:gd name="connsiteY96" fmla="*/ 1721224 h 2227136"/>
              <a:gd name="connsiteX97" fmla="*/ 1092256 w 2230147"/>
              <a:gd name="connsiteY97" fmla="*/ 1723491 h 2227136"/>
              <a:gd name="connsiteX98" fmla="*/ 1295124 w 2230147"/>
              <a:gd name="connsiteY98" fmla="*/ 1872601 h 2227136"/>
              <a:gd name="connsiteX99" fmla="*/ 1306708 w 2230147"/>
              <a:gd name="connsiteY99" fmla="*/ 1890081 h 2227136"/>
              <a:gd name="connsiteX100" fmla="*/ 1275707 w 2230147"/>
              <a:gd name="connsiteY100" fmla="*/ 1930316 h 2227136"/>
              <a:gd name="connsiteX101" fmla="*/ 1256908 w 2230147"/>
              <a:gd name="connsiteY101" fmla="*/ 1920422 h 2227136"/>
              <a:gd name="connsiteX102" fmla="*/ 1256909 w 2230147"/>
              <a:gd name="connsiteY102" fmla="*/ 1911571 h 2227136"/>
              <a:gd name="connsiteX103" fmla="*/ 1254561 w 2230147"/>
              <a:gd name="connsiteY103" fmla="*/ 1907065 h 2227136"/>
              <a:gd name="connsiteX104" fmla="*/ 1256909 w 2230147"/>
              <a:gd name="connsiteY104" fmla="*/ 1902560 h 2227136"/>
              <a:gd name="connsiteX105" fmla="*/ 1256908 w 2230147"/>
              <a:gd name="connsiteY105" fmla="*/ 1894038 h 2227136"/>
              <a:gd name="connsiteX106" fmla="*/ 1273398 w 2230147"/>
              <a:gd name="connsiteY106" fmla="*/ 1871942 h 2227136"/>
              <a:gd name="connsiteX107" fmla="*/ 1295124 w 2230147"/>
              <a:gd name="connsiteY107" fmla="*/ 1872601 h 2227136"/>
              <a:gd name="connsiteX108" fmla="*/ 587415 w 2230147"/>
              <a:gd name="connsiteY108" fmla="*/ 1263462 h 2227136"/>
              <a:gd name="connsiteX109" fmla="*/ 583787 w 2230147"/>
              <a:gd name="connsiteY109" fmla="*/ 1267419 h 2227136"/>
              <a:gd name="connsiteX110" fmla="*/ 580160 w 2230147"/>
              <a:gd name="connsiteY110" fmla="*/ 1264121 h 2227136"/>
              <a:gd name="connsiteX111" fmla="*/ 583128 w 2230147"/>
              <a:gd name="connsiteY111" fmla="*/ 1261483 h 2227136"/>
              <a:gd name="connsiteX112" fmla="*/ 587415 w 2230147"/>
              <a:gd name="connsiteY112" fmla="*/ 1263462 h 2227136"/>
              <a:gd name="connsiteX113" fmla="*/ 1160608 w 2230147"/>
              <a:gd name="connsiteY113" fmla="*/ 1731776 h 2227136"/>
              <a:gd name="connsiteX114" fmla="*/ 1163906 w 2230147"/>
              <a:gd name="connsiteY114" fmla="*/ 1735075 h 2227136"/>
              <a:gd name="connsiteX115" fmla="*/ 1160937 w 2230147"/>
              <a:gd name="connsiteY115" fmla="*/ 1738703 h 2227136"/>
              <a:gd name="connsiteX116" fmla="*/ 1156980 w 2230147"/>
              <a:gd name="connsiteY116" fmla="*/ 1734415 h 2227136"/>
              <a:gd name="connsiteX117" fmla="*/ 1160608 w 2230147"/>
              <a:gd name="connsiteY117" fmla="*/ 1731776 h 2227136"/>
              <a:gd name="connsiteX118" fmla="*/ 1117444 w 2230147"/>
              <a:gd name="connsiteY118" fmla="*/ 1694098 h 2227136"/>
              <a:gd name="connsiteX119" fmla="*/ 1120701 w 2230147"/>
              <a:gd name="connsiteY119" fmla="*/ 1701106 h 2227136"/>
              <a:gd name="connsiteX120" fmla="*/ 1106520 w 2230147"/>
              <a:gd name="connsiteY120" fmla="*/ 1715287 h 2227136"/>
              <a:gd name="connsiteX121" fmla="*/ 1094977 w 2230147"/>
              <a:gd name="connsiteY121" fmla="*/ 1702425 h 2227136"/>
              <a:gd name="connsiteX122" fmla="*/ 1109488 w 2230147"/>
              <a:gd name="connsiteY122" fmla="*/ 1690552 h 2227136"/>
              <a:gd name="connsiteX123" fmla="*/ 1117444 w 2230147"/>
              <a:gd name="connsiteY123" fmla="*/ 1694098 h 2227136"/>
              <a:gd name="connsiteX124" fmla="*/ 473964 w 2230147"/>
              <a:gd name="connsiteY124" fmla="*/ 1130223 h 2227136"/>
              <a:gd name="connsiteX125" fmla="*/ 474624 w 2230147"/>
              <a:gd name="connsiteY125" fmla="*/ 1137478 h 2227136"/>
              <a:gd name="connsiteX126" fmla="*/ 474624 w 2230147"/>
              <a:gd name="connsiteY126" fmla="*/ 1137478 h 2227136"/>
              <a:gd name="connsiteX127" fmla="*/ 474624 w 2230147"/>
              <a:gd name="connsiteY127" fmla="*/ 1138468 h 2227136"/>
              <a:gd name="connsiteX128" fmla="*/ 473305 w 2230147"/>
              <a:gd name="connsiteY128" fmla="*/ 1147702 h 2227136"/>
              <a:gd name="connsiteX129" fmla="*/ 470337 w 2230147"/>
              <a:gd name="connsiteY129" fmla="*/ 1144280 h 2227136"/>
              <a:gd name="connsiteX130" fmla="*/ 470337 w 2230147"/>
              <a:gd name="connsiteY130" fmla="*/ 1138138 h 2227136"/>
              <a:gd name="connsiteX131" fmla="*/ 470336 w 2230147"/>
              <a:gd name="connsiteY131" fmla="*/ 1138138 h 2227136"/>
              <a:gd name="connsiteX132" fmla="*/ 470006 w 2230147"/>
              <a:gd name="connsiteY132" fmla="*/ 1129893 h 2227136"/>
              <a:gd name="connsiteX133" fmla="*/ 473964 w 2230147"/>
              <a:gd name="connsiteY133" fmla="*/ 1130223 h 2227136"/>
              <a:gd name="connsiteX134" fmla="*/ 608275 w 2230147"/>
              <a:gd name="connsiteY134" fmla="*/ 1240335 h 2227136"/>
              <a:gd name="connsiteX135" fmla="*/ 609513 w 2230147"/>
              <a:gd name="connsiteY135" fmla="*/ 1244334 h 2227136"/>
              <a:gd name="connsiteX136" fmla="*/ 600608 w 2230147"/>
              <a:gd name="connsiteY136" fmla="*/ 1251259 h 2227136"/>
              <a:gd name="connsiteX137" fmla="*/ 596650 w 2230147"/>
              <a:gd name="connsiteY137" fmla="*/ 1245323 h 2227136"/>
              <a:gd name="connsiteX138" fmla="*/ 604565 w 2230147"/>
              <a:gd name="connsiteY138" fmla="*/ 1240046 h 2227136"/>
              <a:gd name="connsiteX139" fmla="*/ 608275 w 2230147"/>
              <a:gd name="connsiteY139" fmla="*/ 1240335 h 2227136"/>
              <a:gd name="connsiteX140" fmla="*/ 1220630 w 2230147"/>
              <a:gd name="connsiteY140" fmla="*/ 1747608 h 2227136"/>
              <a:gd name="connsiteX141" fmla="*/ 1220960 w 2230147"/>
              <a:gd name="connsiteY141" fmla="*/ 1761129 h 2227136"/>
              <a:gd name="connsiteX142" fmla="*/ 1217332 w 2230147"/>
              <a:gd name="connsiteY142" fmla="*/ 1760470 h 2227136"/>
              <a:gd name="connsiteX143" fmla="*/ 1220630 w 2230147"/>
              <a:gd name="connsiteY143" fmla="*/ 1747608 h 2227136"/>
              <a:gd name="connsiteX144" fmla="*/ 689983 w 2230147"/>
              <a:gd name="connsiteY144" fmla="*/ 1288527 h 2227136"/>
              <a:gd name="connsiteX145" fmla="*/ 673493 w 2230147"/>
              <a:gd name="connsiteY145" fmla="*/ 1297761 h 2227136"/>
              <a:gd name="connsiteX146" fmla="*/ 688664 w 2230147"/>
              <a:gd name="connsiteY146" fmla="*/ 1287867 h 2227136"/>
              <a:gd name="connsiteX147" fmla="*/ 689983 w 2230147"/>
              <a:gd name="connsiteY147" fmla="*/ 1288527 h 2227136"/>
              <a:gd name="connsiteX148" fmla="*/ 162634 w 2230147"/>
              <a:gd name="connsiteY148" fmla="*/ 831425 h 2227136"/>
              <a:gd name="connsiteX149" fmla="*/ 158676 w 2230147"/>
              <a:gd name="connsiteY149" fmla="*/ 834063 h 2227136"/>
              <a:gd name="connsiteX150" fmla="*/ 155708 w 2230147"/>
              <a:gd name="connsiteY150" fmla="*/ 830435 h 2227136"/>
              <a:gd name="connsiteX151" fmla="*/ 159007 w 2230147"/>
              <a:gd name="connsiteY151" fmla="*/ 828456 h 2227136"/>
              <a:gd name="connsiteX152" fmla="*/ 162634 w 2230147"/>
              <a:gd name="connsiteY152" fmla="*/ 831425 h 2227136"/>
              <a:gd name="connsiteX153" fmla="*/ 703506 w 2230147"/>
              <a:gd name="connsiteY153" fmla="*/ 1284239 h 2227136"/>
              <a:gd name="connsiteX154" fmla="*/ 689984 w 2230147"/>
              <a:gd name="connsiteY154" fmla="*/ 1288527 h 2227136"/>
              <a:gd name="connsiteX155" fmla="*/ 689324 w 2230147"/>
              <a:gd name="connsiteY155" fmla="*/ 1287867 h 2227136"/>
              <a:gd name="connsiteX156" fmla="*/ 688664 w 2230147"/>
              <a:gd name="connsiteY156" fmla="*/ 1287867 h 2227136"/>
              <a:gd name="connsiteX157" fmla="*/ 703506 w 2230147"/>
              <a:gd name="connsiteY157" fmla="*/ 1284239 h 2227136"/>
              <a:gd name="connsiteX158" fmla="*/ 1166214 w 2230147"/>
              <a:gd name="connsiteY158" fmla="*/ 1654604 h 2227136"/>
              <a:gd name="connsiteX159" fmla="*/ 1164565 w 2230147"/>
              <a:gd name="connsiteY159" fmla="*/ 1658891 h 2227136"/>
              <a:gd name="connsiteX160" fmla="*/ 1160277 w 2230147"/>
              <a:gd name="connsiteY160" fmla="*/ 1655593 h 2227136"/>
              <a:gd name="connsiteX161" fmla="*/ 1162256 w 2230147"/>
              <a:gd name="connsiteY161" fmla="*/ 1651636 h 2227136"/>
              <a:gd name="connsiteX162" fmla="*/ 1166214 w 2230147"/>
              <a:gd name="connsiteY162" fmla="*/ 1654604 h 2227136"/>
              <a:gd name="connsiteX163" fmla="*/ 467699 w 2230147"/>
              <a:gd name="connsiteY163" fmla="*/ 1058327 h 2227136"/>
              <a:gd name="connsiteX164" fmla="*/ 470667 w 2230147"/>
              <a:gd name="connsiteY164" fmla="*/ 1066572 h 2227136"/>
              <a:gd name="connsiteX165" fmla="*/ 463082 w 2230147"/>
              <a:gd name="connsiteY165" fmla="*/ 1076136 h 2227136"/>
              <a:gd name="connsiteX166" fmla="*/ 455496 w 2230147"/>
              <a:gd name="connsiteY166" fmla="*/ 1062285 h 2227136"/>
              <a:gd name="connsiteX167" fmla="*/ 460773 w 2230147"/>
              <a:gd name="connsiteY167" fmla="*/ 1054039 h 2227136"/>
              <a:gd name="connsiteX168" fmla="*/ 467699 w 2230147"/>
              <a:gd name="connsiteY168" fmla="*/ 1058327 h 2227136"/>
              <a:gd name="connsiteX169" fmla="*/ 1070903 w 2230147"/>
              <a:gd name="connsiteY169" fmla="*/ 1549398 h 2227136"/>
              <a:gd name="connsiteX170" fmla="*/ 1075189 w 2230147"/>
              <a:gd name="connsiteY170" fmla="*/ 1553685 h 2227136"/>
              <a:gd name="connsiteX171" fmla="*/ 1057380 w 2230147"/>
              <a:gd name="connsiteY171" fmla="*/ 1568526 h 2227136"/>
              <a:gd name="connsiteX172" fmla="*/ 1057380 w 2230147"/>
              <a:gd name="connsiteY172" fmla="*/ 1568526 h 2227136"/>
              <a:gd name="connsiteX173" fmla="*/ 1055072 w 2230147"/>
              <a:gd name="connsiteY173" fmla="*/ 1576441 h 2227136"/>
              <a:gd name="connsiteX174" fmla="*/ 1050124 w 2230147"/>
              <a:gd name="connsiteY174" fmla="*/ 1581718 h 2227136"/>
              <a:gd name="connsiteX175" fmla="*/ 1047816 w 2230147"/>
              <a:gd name="connsiteY175" fmla="*/ 1574792 h 2227136"/>
              <a:gd name="connsiteX176" fmla="*/ 1056061 w 2230147"/>
              <a:gd name="connsiteY176" fmla="*/ 1566217 h 2227136"/>
              <a:gd name="connsiteX177" fmla="*/ 1056061 w 2230147"/>
              <a:gd name="connsiteY177" fmla="*/ 1566218 h 2227136"/>
              <a:gd name="connsiteX178" fmla="*/ 1113446 w 2230147"/>
              <a:gd name="connsiteY178" fmla="*/ 1573143 h 2227136"/>
              <a:gd name="connsiteX179" fmla="*/ 1116744 w 2230147"/>
              <a:gd name="connsiteY179" fmla="*/ 1576771 h 2227136"/>
              <a:gd name="connsiteX180" fmla="*/ 1114105 w 2230147"/>
              <a:gd name="connsiteY180" fmla="*/ 1579409 h 2227136"/>
              <a:gd name="connsiteX181" fmla="*/ 1109488 w 2230147"/>
              <a:gd name="connsiteY181" fmla="*/ 1576111 h 2227136"/>
              <a:gd name="connsiteX182" fmla="*/ 1113446 w 2230147"/>
              <a:gd name="connsiteY182" fmla="*/ 1573143 h 2227136"/>
              <a:gd name="connsiteX183" fmla="*/ 1377287 w 2230147"/>
              <a:gd name="connsiteY183" fmla="*/ 1788833 h 2227136"/>
              <a:gd name="connsiteX184" fmla="*/ 1371680 w 2230147"/>
              <a:gd name="connsiteY184" fmla="*/ 1792461 h 2227136"/>
              <a:gd name="connsiteX185" fmla="*/ 1367063 w 2230147"/>
              <a:gd name="connsiteY185" fmla="*/ 1788503 h 2227136"/>
              <a:gd name="connsiteX186" fmla="*/ 1371680 w 2230147"/>
              <a:gd name="connsiteY186" fmla="*/ 1784216 h 2227136"/>
              <a:gd name="connsiteX187" fmla="*/ 1377287 w 2230147"/>
              <a:gd name="connsiteY187" fmla="*/ 1788833 h 2227136"/>
              <a:gd name="connsiteX188" fmla="*/ 1148611 w 2230147"/>
              <a:gd name="connsiteY188" fmla="*/ 1592519 h 2227136"/>
              <a:gd name="connsiteX189" fmla="*/ 1151703 w 2230147"/>
              <a:gd name="connsiteY189" fmla="*/ 1596559 h 2227136"/>
              <a:gd name="connsiteX190" fmla="*/ 1144118 w 2230147"/>
              <a:gd name="connsiteY190" fmla="*/ 1603485 h 2227136"/>
              <a:gd name="connsiteX191" fmla="*/ 1136862 w 2230147"/>
              <a:gd name="connsiteY191" fmla="*/ 1598868 h 2227136"/>
              <a:gd name="connsiteX192" fmla="*/ 1143788 w 2230147"/>
              <a:gd name="connsiteY192" fmla="*/ 1590952 h 2227136"/>
              <a:gd name="connsiteX193" fmla="*/ 1148611 w 2230147"/>
              <a:gd name="connsiteY193" fmla="*/ 1592519 h 2227136"/>
              <a:gd name="connsiteX194" fmla="*/ 923811 w 2230147"/>
              <a:gd name="connsiteY194" fmla="*/ 1379881 h 2227136"/>
              <a:gd name="connsiteX195" fmla="*/ 933046 w 2230147"/>
              <a:gd name="connsiteY195" fmla="*/ 1388127 h 2227136"/>
              <a:gd name="connsiteX196" fmla="*/ 925461 w 2230147"/>
              <a:gd name="connsiteY196" fmla="*/ 1396701 h 2227136"/>
              <a:gd name="connsiteX197" fmla="*/ 916556 w 2230147"/>
              <a:gd name="connsiteY197" fmla="*/ 1388456 h 2227136"/>
              <a:gd name="connsiteX198" fmla="*/ 923811 w 2230147"/>
              <a:gd name="connsiteY198" fmla="*/ 1379881 h 2227136"/>
              <a:gd name="connsiteX199" fmla="*/ 1195401 w 2230147"/>
              <a:gd name="connsiteY199" fmla="*/ 1602043 h 2227136"/>
              <a:gd name="connsiteX200" fmla="*/ 1195566 w 2230147"/>
              <a:gd name="connsiteY200" fmla="*/ 1605794 h 2227136"/>
              <a:gd name="connsiteX201" fmla="*/ 1191279 w 2230147"/>
              <a:gd name="connsiteY201" fmla="*/ 1613050 h 2227136"/>
              <a:gd name="connsiteX202" fmla="*/ 1188970 w 2230147"/>
              <a:gd name="connsiteY202" fmla="*/ 1607113 h 2227136"/>
              <a:gd name="connsiteX203" fmla="*/ 1192268 w 2230147"/>
              <a:gd name="connsiteY203" fmla="*/ 1599528 h 2227136"/>
              <a:gd name="connsiteX204" fmla="*/ 1195401 w 2230147"/>
              <a:gd name="connsiteY204" fmla="*/ 1602043 h 2227136"/>
              <a:gd name="connsiteX205" fmla="*/ 1521655 w 2230147"/>
              <a:gd name="connsiteY205" fmla="*/ 1842013 h 2227136"/>
              <a:gd name="connsiteX206" fmla="*/ 1533940 w 2230147"/>
              <a:gd name="connsiteY206" fmla="*/ 1855123 h 2227136"/>
              <a:gd name="connsiteX207" fmla="*/ 1519429 w 2230147"/>
              <a:gd name="connsiteY207" fmla="*/ 1879528 h 2227136"/>
              <a:gd name="connsiteX208" fmla="*/ 1499971 w 2230147"/>
              <a:gd name="connsiteY208" fmla="*/ 1861389 h 2227136"/>
              <a:gd name="connsiteX209" fmla="*/ 1496343 w 2230147"/>
              <a:gd name="connsiteY209" fmla="*/ 1844239 h 2227136"/>
              <a:gd name="connsiteX210" fmla="*/ 1503928 w 2230147"/>
              <a:gd name="connsiteY210" fmla="*/ 1837313 h 2227136"/>
              <a:gd name="connsiteX211" fmla="*/ 1521655 w 2230147"/>
              <a:gd name="connsiteY211" fmla="*/ 1842013 h 2227136"/>
              <a:gd name="connsiteX212" fmla="*/ 666815 w 2230147"/>
              <a:gd name="connsiteY212" fmla="*/ 1115094 h 2227136"/>
              <a:gd name="connsiteX213" fmla="*/ 670525 w 2230147"/>
              <a:gd name="connsiteY213" fmla="*/ 1123627 h 2227136"/>
              <a:gd name="connsiteX214" fmla="*/ 666898 w 2230147"/>
              <a:gd name="connsiteY214" fmla="*/ 1128904 h 2227136"/>
              <a:gd name="connsiteX215" fmla="*/ 632928 w 2230147"/>
              <a:gd name="connsiteY215" fmla="*/ 1151990 h 2227136"/>
              <a:gd name="connsiteX216" fmla="*/ 621715 w 2230147"/>
              <a:gd name="connsiteY216" fmla="*/ 1157597 h 2227136"/>
              <a:gd name="connsiteX217" fmla="*/ 615779 w 2230147"/>
              <a:gd name="connsiteY217" fmla="*/ 1153969 h 2227136"/>
              <a:gd name="connsiteX218" fmla="*/ 617428 w 2230147"/>
              <a:gd name="connsiteY218" fmla="*/ 1145064 h 2227136"/>
              <a:gd name="connsiteX219" fmla="*/ 649748 w 2230147"/>
              <a:gd name="connsiteY219" fmla="*/ 1122967 h 2227136"/>
              <a:gd name="connsiteX220" fmla="*/ 658323 w 2230147"/>
              <a:gd name="connsiteY220" fmla="*/ 1114723 h 2227136"/>
              <a:gd name="connsiteX221" fmla="*/ 659642 w 2230147"/>
              <a:gd name="connsiteY221" fmla="*/ 1109775 h 2227136"/>
              <a:gd name="connsiteX222" fmla="*/ 666815 w 2230147"/>
              <a:gd name="connsiteY222" fmla="*/ 1115094 h 2227136"/>
              <a:gd name="connsiteX223" fmla="*/ 1446214 w 2230147"/>
              <a:gd name="connsiteY223" fmla="*/ 1773332 h 2227136"/>
              <a:gd name="connsiteX224" fmla="*/ 1449842 w 2230147"/>
              <a:gd name="connsiteY224" fmla="*/ 1778939 h 2227136"/>
              <a:gd name="connsiteX225" fmla="*/ 1445225 w 2230147"/>
              <a:gd name="connsiteY225" fmla="*/ 1782237 h 2227136"/>
              <a:gd name="connsiteX226" fmla="*/ 1441597 w 2230147"/>
              <a:gd name="connsiteY226" fmla="*/ 1773991 h 2227136"/>
              <a:gd name="connsiteX227" fmla="*/ 1446214 w 2230147"/>
              <a:gd name="connsiteY227" fmla="*/ 1773332 h 2227136"/>
              <a:gd name="connsiteX228" fmla="*/ 1049011 w 2230147"/>
              <a:gd name="connsiteY228" fmla="*/ 1435164 h 2227136"/>
              <a:gd name="connsiteX229" fmla="*/ 1051114 w 2230147"/>
              <a:gd name="connsiteY229" fmla="*/ 1440895 h 2227136"/>
              <a:gd name="connsiteX230" fmla="*/ 1042209 w 2230147"/>
              <a:gd name="connsiteY230" fmla="*/ 1448150 h 2227136"/>
              <a:gd name="connsiteX231" fmla="*/ 1034954 w 2230147"/>
              <a:gd name="connsiteY231" fmla="*/ 1439575 h 2227136"/>
              <a:gd name="connsiteX232" fmla="*/ 1043199 w 2230147"/>
              <a:gd name="connsiteY232" fmla="*/ 1433639 h 2227136"/>
              <a:gd name="connsiteX233" fmla="*/ 1049011 w 2230147"/>
              <a:gd name="connsiteY233" fmla="*/ 1435164 h 2227136"/>
              <a:gd name="connsiteX234" fmla="*/ 319701 w 2230147"/>
              <a:gd name="connsiteY234" fmla="*/ 786654 h 2227136"/>
              <a:gd name="connsiteX235" fmla="*/ 323905 w 2230147"/>
              <a:gd name="connsiteY235" fmla="*/ 797784 h 2227136"/>
              <a:gd name="connsiteX236" fmla="*/ 307086 w 2230147"/>
              <a:gd name="connsiteY236" fmla="*/ 816913 h 2227136"/>
              <a:gd name="connsiteX237" fmla="*/ 291915 w 2230147"/>
              <a:gd name="connsiteY237" fmla="*/ 800423 h 2227136"/>
              <a:gd name="connsiteX238" fmla="*/ 308075 w 2230147"/>
              <a:gd name="connsiteY238" fmla="*/ 782944 h 2227136"/>
              <a:gd name="connsiteX239" fmla="*/ 319701 w 2230147"/>
              <a:gd name="connsiteY239" fmla="*/ 786654 h 2227136"/>
              <a:gd name="connsiteX240" fmla="*/ 964706 w 2230147"/>
              <a:gd name="connsiteY240" fmla="*/ 1332720 h 2227136"/>
              <a:gd name="connsiteX241" fmla="*/ 966026 w 2230147"/>
              <a:gd name="connsiteY241" fmla="*/ 1336348 h 2227136"/>
              <a:gd name="connsiteX242" fmla="*/ 961409 w 2230147"/>
              <a:gd name="connsiteY242" fmla="*/ 1337667 h 2227136"/>
              <a:gd name="connsiteX243" fmla="*/ 959430 w 2230147"/>
              <a:gd name="connsiteY243" fmla="*/ 1334699 h 2227136"/>
              <a:gd name="connsiteX244" fmla="*/ 964706 w 2230147"/>
              <a:gd name="connsiteY244" fmla="*/ 1332720 h 2227136"/>
              <a:gd name="connsiteX245" fmla="*/ 1234482 w 2230147"/>
              <a:gd name="connsiteY245" fmla="*/ 1550388 h 2227136"/>
              <a:gd name="connsiteX246" fmla="*/ 1240749 w 2230147"/>
              <a:gd name="connsiteY246" fmla="*/ 1557973 h 2227136"/>
              <a:gd name="connsiteX247" fmla="*/ 1248004 w 2230147"/>
              <a:gd name="connsiteY247" fmla="*/ 1617667 h 2227136"/>
              <a:gd name="connsiteX248" fmla="*/ 1234153 w 2230147"/>
              <a:gd name="connsiteY248" fmla="*/ 1631518 h 2227136"/>
              <a:gd name="connsiteX249" fmla="*/ 1214695 w 2230147"/>
              <a:gd name="connsiteY249" fmla="*/ 1626242 h 2227136"/>
              <a:gd name="connsiteX250" fmla="*/ 1213705 w 2230147"/>
              <a:gd name="connsiteY250" fmla="*/ 1622284 h 2227136"/>
              <a:gd name="connsiteX251" fmla="*/ 1211396 w 2230147"/>
              <a:gd name="connsiteY251" fmla="*/ 1594581 h 2227136"/>
              <a:gd name="connsiteX252" fmla="*/ 1222609 w 2230147"/>
              <a:gd name="connsiteY252" fmla="*/ 1552696 h 2227136"/>
              <a:gd name="connsiteX253" fmla="*/ 1234482 w 2230147"/>
              <a:gd name="connsiteY253" fmla="*/ 1550388 h 2227136"/>
              <a:gd name="connsiteX254" fmla="*/ 1167404 w 2230147"/>
              <a:gd name="connsiteY254" fmla="*/ 1486076 h 2227136"/>
              <a:gd name="connsiteX255" fmla="*/ 1167612 w 2230147"/>
              <a:gd name="connsiteY255" fmla="*/ 1488482 h 2227136"/>
              <a:gd name="connsiteX256" fmla="*/ 1169677 w 2230147"/>
              <a:gd name="connsiteY256" fmla="*/ 1489952 h 2227136"/>
              <a:gd name="connsiteX257" fmla="*/ 1169182 w 2230147"/>
              <a:gd name="connsiteY257" fmla="*/ 1496301 h 2227136"/>
              <a:gd name="connsiteX258" fmla="*/ 1168831 w 2230147"/>
              <a:gd name="connsiteY258" fmla="*/ 1502555 h 2227136"/>
              <a:gd name="connsiteX259" fmla="*/ 1169313 w 2230147"/>
              <a:gd name="connsiteY259" fmla="*/ 1508111 h 2227136"/>
              <a:gd name="connsiteX260" fmla="*/ 1173057 w 2230147"/>
              <a:gd name="connsiteY260" fmla="*/ 1496630 h 2227136"/>
              <a:gd name="connsiteX261" fmla="*/ 1174129 w 2230147"/>
              <a:gd name="connsiteY261" fmla="*/ 1514275 h 2227136"/>
              <a:gd name="connsiteX262" fmla="*/ 1170539 w 2230147"/>
              <a:gd name="connsiteY262" fmla="*/ 1523608 h 2227136"/>
              <a:gd name="connsiteX263" fmla="*/ 1170619 w 2230147"/>
              <a:gd name="connsiteY263" fmla="*/ 1524910 h 2227136"/>
              <a:gd name="connsiteX264" fmla="*/ 1169740 w 2230147"/>
              <a:gd name="connsiteY264" fmla="*/ 1525686 h 2227136"/>
              <a:gd name="connsiteX265" fmla="*/ 1167343 w 2230147"/>
              <a:gd name="connsiteY265" fmla="*/ 1531919 h 2227136"/>
              <a:gd name="connsiteX266" fmla="*/ 1167342 w 2230147"/>
              <a:gd name="connsiteY266" fmla="*/ 1529108 h 2227136"/>
              <a:gd name="connsiteX267" fmla="*/ 1167203 w 2230147"/>
              <a:gd name="connsiteY267" fmla="*/ 1531589 h 2227136"/>
              <a:gd name="connsiteX268" fmla="*/ 1166874 w 2230147"/>
              <a:gd name="connsiteY268" fmla="*/ 1531716 h 2227136"/>
              <a:gd name="connsiteX269" fmla="*/ 1166874 w 2230147"/>
              <a:gd name="connsiteY269" fmla="*/ 1532579 h 2227136"/>
              <a:gd name="connsiteX270" fmla="*/ 1167534 w 2230147"/>
              <a:gd name="connsiteY270" fmla="*/ 1544781 h 2227136"/>
              <a:gd name="connsiteX271" fmla="*/ 1163905 w 2230147"/>
              <a:gd name="connsiteY271" fmla="*/ 1545441 h 2227136"/>
              <a:gd name="connsiteX272" fmla="*/ 1162916 w 2230147"/>
              <a:gd name="connsiteY272" fmla="*/ 1533238 h 2227136"/>
              <a:gd name="connsiteX273" fmla="*/ 1162916 w 2230147"/>
              <a:gd name="connsiteY273" fmla="*/ 1533238 h 2227136"/>
              <a:gd name="connsiteX274" fmla="*/ 1162916 w 2230147"/>
              <a:gd name="connsiteY274" fmla="*/ 1530270 h 2227136"/>
              <a:gd name="connsiteX275" fmla="*/ 1163354 w 2230147"/>
              <a:gd name="connsiteY275" fmla="*/ 1515597 h 2227136"/>
              <a:gd name="connsiteX276" fmla="*/ 1162760 w 2230147"/>
              <a:gd name="connsiteY276" fmla="*/ 1508297 h 2227136"/>
              <a:gd name="connsiteX277" fmla="*/ 1163707 w 2230147"/>
              <a:gd name="connsiteY277" fmla="*/ 1503767 h 2227136"/>
              <a:gd name="connsiteX278" fmla="*/ 1164235 w 2230147"/>
              <a:gd name="connsiteY278" fmla="*/ 1486077 h 2227136"/>
              <a:gd name="connsiteX279" fmla="*/ 1166993 w 2230147"/>
              <a:gd name="connsiteY279" fmla="*/ 1488041 h 2227136"/>
              <a:gd name="connsiteX280" fmla="*/ 1050014 w 2230147"/>
              <a:gd name="connsiteY280" fmla="*/ 1382849 h 2227136"/>
              <a:gd name="connsiteX281" fmla="*/ 1048998 w 2230147"/>
              <a:gd name="connsiteY281" fmla="*/ 1384373 h 2227136"/>
              <a:gd name="connsiteX282" fmla="*/ 1049354 w 2230147"/>
              <a:gd name="connsiteY282" fmla="*/ 1385084 h 2227136"/>
              <a:gd name="connsiteX283" fmla="*/ 1046496 w 2230147"/>
              <a:gd name="connsiteY283" fmla="*/ 1386989 h 2227136"/>
              <a:gd name="connsiteX284" fmla="*/ 1047462 w 2230147"/>
              <a:gd name="connsiteY284" fmla="*/ 1385059 h 2227136"/>
              <a:gd name="connsiteX285" fmla="*/ 1047157 w 2230147"/>
              <a:gd name="connsiteY285" fmla="*/ 1384754 h 2227136"/>
              <a:gd name="connsiteX286" fmla="*/ 1047843 w 2230147"/>
              <a:gd name="connsiteY286" fmla="*/ 1384297 h 2227136"/>
              <a:gd name="connsiteX287" fmla="*/ 1048401 w 2230147"/>
              <a:gd name="connsiteY287" fmla="*/ 1383179 h 2227136"/>
              <a:gd name="connsiteX288" fmla="*/ 1048681 w 2230147"/>
              <a:gd name="connsiteY288" fmla="*/ 1383738 h 2227136"/>
              <a:gd name="connsiteX289" fmla="*/ 1440608 w 2230147"/>
              <a:gd name="connsiteY289" fmla="*/ 1637455 h 2227136"/>
              <a:gd name="connsiteX290" fmla="*/ 1441267 w 2230147"/>
              <a:gd name="connsiteY290" fmla="*/ 1648998 h 2227136"/>
              <a:gd name="connsiteX291" fmla="*/ 1437969 w 2230147"/>
              <a:gd name="connsiteY291" fmla="*/ 1637784 h 2227136"/>
              <a:gd name="connsiteX292" fmla="*/ 1440608 w 2230147"/>
              <a:gd name="connsiteY292" fmla="*/ 1637455 h 2227136"/>
              <a:gd name="connsiteX293" fmla="*/ 563011 w 2230147"/>
              <a:gd name="connsiteY293" fmla="*/ 883533 h 2227136"/>
              <a:gd name="connsiteX294" fmla="*/ 515849 w 2230147"/>
              <a:gd name="connsiteY294" fmla="*/ 919811 h 2227136"/>
              <a:gd name="connsiteX295" fmla="*/ 563011 w 2230147"/>
              <a:gd name="connsiteY295" fmla="*/ 883533 h 2227136"/>
              <a:gd name="connsiteX296" fmla="*/ 1158959 w 2230147"/>
              <a:gd name="connsiteY296" fmla="*/ 1379551 h 2227136"/>
              <a:gd name="connsiteX297" fmla="*/ 1166874 w 2230147"/>
              <a:gd name="connsiteY297" fmla="*/ 1428362 h 2227136"/>
              <a:gd name="connsiteX298" fmla="*/ 1166804 w 2230147"/>
              <a:gd name="connsiteY298" fmla="*/ 1428888 h 2227136"/>
              <a:gd name="connsiteX299" fmla="*/ 1166873 w 2230147"/>
              <a:gd name="connsiteY299" fmla="*/ 1428691 h 2227136"/>
              <a:gd name="connsiteX300" fmla="*/ 1168522 w 2230147"/>
              <a:gd name="connsiteY300" fmla="*/ 1456395 h 2227136"/>
              <a:gd name="connsiteX301" fmla="*/ 1166544 w 2230147"/>
              <a:gd name="connsiteY301" fmla="*/ 1460682 h 2227136"/>
              <a:gd name="connsiteX302" fmla="*/ 1163246 w 2230147"/>
              <a:gd name="connsiteY302" fmla="*/ 1456395 h 2227136"/>
              <a:gd name="connsiteX303" fmla="*/ 1162916 w 2230147"/>
              <a:gd name="connsiteY303" fmla="*/ 1435947 h 2227136"/>
              <a:gd name="connsiteX304" fmla="*/ 1162916 w 2230147"/>
              <a:gd name="connsiteY304" fmla="*/ 1435946 h 2227136"/>
              <a:gd name="connsiteX305" fmla="*/ 1161309 w 2230147"/>
              <a:gd name="connsiteY305" fmla="*/ 1429269 h 2227136"/>
              <a:gd name="connsiteX306" fmla="*/ 1162917 w 2230147"/>
              <a:gd name="connsiteY306" fmla="*/ 1422096 h 2227136"/>
              <a:gd name="connsiteX307" fmla="*/ 1162587 w 2230147"/>
              <a:gd name="connsiteY307" fmla="*/ 1410552 h 2227136"/>
              <a:gd name="connsiteX308" fmla="*/ 1158959 w 2230147"/>
              <a:gd name="connsiteY308" fmla="*/ 1379551 h 2227136"/>
              <a:gd name="connsiteX309" fmla="*/ 985154 w 2230147"/>
              <a:gd name="connsiteY309" fmla="*/ 1222567 h 2227136"/>
              <a:gd name="connsiteX310" fmla="*/ 988782 w 2230147"/>
              <a:gd name="connsiteY310" fmla="*/ 1226854 h 2227136"/>
              <a:gd name="connsiteX311" fmla="*/ 983835 w 2230147"/>
              <a:gd name="connsiteY311" fmla="*/ 1230482 h 2227136"/>
              <a:gd name="connsiteX312" fmla="*/ 980207 w 2230147"/>
              <a:gd name="connsiteY312" fmla="*/ 1226195 h 2227136"/>
              <a:gd name="connsiteX313" fmla="*/ 985154 w 2230147"/>
              <a:gd name="connsiteY313" fmla="*/ 1222567 h 2227136"/>
              <a:gd name="connsiteX314" fmla="*/ 1096626 w 2230147"/>
              <a:gd name="connsiteY314" fmla="*/ 1313921 h 2227136"/>
              <a:gd name="connsiteX315" fmla="*/ 1072880 w 2230147"/>
              <a:gd name="connsiteY315" fmla="*/ 1333709 h 2227136"/>
              <a:gd name="connsiteX316" fmla="*/ 1057710 w 2230147"/>
              <a:gd name="connsiteY316" fmla="*/ 1325794 h 2227136"/>
              <a:gd name="connsiteX317" fmla="*/ 1096626 w 2230147"/>
              <a:gd name="connsiteY317" fmla="*/ 1313921 h 2227136"/>
              <a:gd name="connsiteX318" fmla="*/ 1087804 w 2230147"/>
              <a:gd name="connsiteY318" fmla="*/ 1296524 h 2227136"/>
              <a:gd name="connsiteX319" fmla="*/ 1091019 w 2230147"/>
              <a:gd name="connsiteY319" fmla="*/ 1301719 h 2227136"/>
              <a:gd name="connsiteX320" fmla="*/ 1086402 w 2230147"/>
              <a:gd name="connsiteY320" fmla="*/ 1309304 h 2227136"/>
              <a:gd name="connsiteX321" fmla="*/ 1077828 w 2230147"/>
              <a:gd name="connsiteY321" fmla="*/ 1312602 h 2227136"/>
              <a:gd name="connsiteX322" fmla="*/ 1080136 w 2230147"/>
              <a:gd name="connsiteY322" fmla="*/ 1302378 h 2227136"/>
              <a:gd name="connsiteX323" fmla="*/ 1083104 w 2230147"/>
              <a:gd name="connsiteY323" fmla="*/ 1293804 h 2227136"/>
              <a:gd name="connsiteX324" fmla="*/ 1087804 w 2230147"/>
              <a:gd name="connsiteY324" fmla="*/ 1296524 h 2227136"/>
              <a:gd name="connsiteX325" fmla="*/ 814318 w 2230147"/>
              <a:gd name="connsiteY325" fmla="*/ 1062614 h 2227136"/>
              <a:gd name="connsiteX326" fmla="*/ 816297 w 2230147"/>
              <a:gd name="connsiteY326" fmla="*/ 1064593 h 2227136"/>
              <a:gd name="connsiteX327" fmla="*/ 809042 w 2230147"/>
              <a:gd name="connsiteY327" fmla="*/ 1075146 h 2227136"/>
              <a:gd name="connsiteX328" fmla="*/ 804095 w 2230147"/>
              <a:gd name="connsiteY328" fmla="*/ 1076795 h 2227136"/>
              <a:gd name="connsiteX329" fmla="*/ 806074 w 2230147"/>
              <a:gd name="connsiteY329" fmla="*/ 1071518 h 2227136"/>
              <a:gd name="connsiteX330" fmla="*/ 814318 w 2230147"/>
              <a:gd name="connsiteY330" fmla="*/ 1062614 h 2227136"/>
              <a:gd name="connsiteX331" fmla="*/ 1155330 w 2230147"/>
              <a:gd name="connsiteY331" fmla="*/ 1341624 h 2227136"/>
              <a:gd name="connsiteX332" fmla="*/ 1157309 w 2230147"/>
              <a:gd name="connsiteY332" fmla="*/ 1358444 h 2227136"/>
              <a:gd name="connsiteX333" fmla="*/ 1155330 w 2230147"/>
              <a:gd name="connsiteY333" fmla="*/ 1341624 h 2227136"/>
              <a:gd name="connsiteX334" fmla="*/ 1431703 w 2230147"/>
              <a:gd name="connsiteY334" fmla="*/ 1551707 h 2227136"/>
              <a:gd name="connsiteX335" fmla="*/ 1434671 w 2230147"/>
              <a:gd name="connsiteY335" fmla="*/ 1555005 h 2227136"/>
              <a:gd name="connsiteX336" fmla="*/ 1431703 w 2230147"/>
              <a:gd name="connsiteY336" fmla="*/ 1558633 h 2227136"/>
              <a:gd name="connsiteX337" fmla="*/ 1428735 w 2230147"/>
              <a:gd name="connsiteY337" fmla="*/ 1555005 h 2227136"/>
              <a:gd name="connsiteX338" fmla="*/ 1431703 w 2230147"/>
              <a:gd name="connsiteY338" fmla="*/ 1551707 h 2227136"/>
              <a:gd name="connsiteX339" fmla="*/ 337427 w 2230147"/>
              <a:gd name="connsiteY339" fmla="*/ 619034 h 2227136"/>
              <a:gd name="connsiteX340" fmla="*/ 323905 w 2230147"/>
              <a:gd name="connsiteY340" fmla="*/ 621342 h 2227136"/>
              <a:gd name="connsiteX341" fmla="*/ 322916 w 2230147"/>
              <a:gd name="connsiteY341" fmla="*/ 622002 h 2227136"/>
              <a:gd name="connsiteX342" fmla="*/ 312033 w 2230147"/>
              <a:gd name="connsiteY342" fmla="*/ 624970 h 2227136"/>
              <a:gd name="connsiteX343" fmla="*/ 310054 w 2230147"/>
              <a:gd name="connsiteY343" fmla="*/ 620683 h 2227136"/>
              <a:gd name="connsiteX344" fmla="*/ 320278 w 2230147"/>
              <a:gd name="connsiteY344" fmla="*/ 615076 h 2227136"/>
              <a:gd name="connsiteX345" fmla="*/ 320279 w 2230147"/>
              <a:gd name="connsiteY345" fmla="*/ 615077 h 2227136"/>
              <a:gd name="connsiteX346" fmla="*/ 320278 w 2230147"/>
              <a:gd name="connsiteY346" fmla="*/ 615076 h 2227136"/>
              <a:gd name="connsiteX347" fmla="*/ 337427 w 2230147"/>
              <a:gd name="connsiteY347" fmla="*/ 619034 h 2227136"/>
              <a:gd name="connsiteX348" fmla="*/ 991420 w 2230147"/>
              <a:gd name="connsiteY348" fmla="*/ 1173426 h 2227136"/>
              <a:gd name="connsiteX349" fmla="*/ 994388 w 2230147"/>
              <a:gd name="connsiteY349" fmla="*/ 1177054 h 2227136"/>
              <a:gd name="connsiteX350" fmla="*/ 989111 w 2230147"/>
              <a:gd name="connsiteY350" fmla="*/ 1180022 h 2227136"/>
              <a:gd name="connsiteX351" fmla="*/ 987133 w 2230147"/>
              <a:gd name="connsiteY351" fmla="*/ 1176065 h 2227136"/>
              <a:gd name="connsiteX352" fmla="*/ 991420 w 2230147"/>
              <a:gd name="connsiteY352" fmla="*/ 1173426 h 2227136"/>
              <a:gd name="connsiteX353" fmla="*/ 1107180 w 2230147"/>
              <a:gd name="connsiteY353" fmla="*/ 1270059 h 2227136"/>
              <a:gd name="connsiteX354" fmla="*/ 1112457 w 2230147"/>
              <a:gd name="connsiteY354" fmla="*/ 1275335 h 2227136"/>
              <a:gd name="connsiteX355" fmla="*/ 1109159 w 2230147"/>
              <a:gd name="connsiteY355" fmla="*/ 1278303 h 2227136"/>
              <a:gd name="connsiteX356" fmla="*/ 1104212 w 2230147"/>
              <a:gd name="connsiteY356" fmla="*/ 1272037 h 2227136"/>
              <a:gd name="connsiteX357" fmla="*/ 1107180 w 2230147"/>
              <a:gd name="connsiteY357" fmla="*/ 1270059 h 2227136"/>
              <a:gd name="connsiteX358" fmla="*/ 1232627 w 2230147"/>
              <a:gd name="connsiteY358" fmla="*/ 1376089 h 2227136"/>
              <a:gd name="connsiteX359" fmla="*/ 1243057 w 2230147"/>
              <a:gd name="connsiteY359" fmla="*/ 1385159 h 2227136"/>
              <a:gd name="connsiteX360" fmla="*/ 1243387 w 2230147"/>
              <a:gd name="connsiteY360" fmla="*/ 1390765 h 2227136"/>
              <a:gd name="connsiteX361" fmla="*/ 1238110 w 2230147"/>
              <a:gd name="connsiteY361" fmla="*/ 1389116 h 2227136"/>
              <a:gd name="connsiteX362" fmla="*/ 1224588 w 2230147"/>
              <a:gd name="connsiteY362" fmla="*/ 1380541 h 2227136"/>
              <a:gd name="connsiteX363" fmla="*/ 1219971 w 2230147"/>
              <a:gd name="connsiteY363" fmla="*/ 1369988 h 2227136"/>
              <a:gd name="connsiteX364" fmla="*/ 1232627 w 2230147"/>
              <a:gd name="connsiteY364" fmla="*/ 1376089 h 2227136"/>
              <a:gd name="connsiteX365" fmla="*/ 236179 w 2230147"/>
              <a:gd name="connsiteY365" fmla="*/ 530647 h 2227136"/>
              <a:gd name="connsiteX366" fmla="*/ 234860 w 2230147"/>
              <a:gd name="connsiteY366" fmla="*/ 533945 h 2227136"/>
              <a:gd name="connsiteX367" fmla="*/ 227604 w 2230147"/>
              <a:gd name="connsiteY367" fmla="*/ 529328 h 2227136"/>
              <a:gd name="connsiteX368" fmla="*/ 236179 w 2230147"/>
              <a:gd name="connsiteY368" fmla="*/ 530647 h 2227136"/>
              <a:gd name="connsiteX369" fmla="*/ 1510525 w 2230147"/>
              <a:gd name="connsiteY369" fmla="*/ 1610082 h 2227136"/>
              <a:gd name="connsiteX370" fmla="*/ 1503269 w 2230147"/>
              <a:gd name="connsiteY370" fmla="*/ 1622944 h 2227136"/>
              <a:gd name="connsiteX371" fmla="*/ 1466332 w 2230147"/>
              <a:gd name="connsiteY371" fmla="*/ 1609752 h 2227136"/>
              <a:gd name="connsiteX372" fmla="*/ 1469300 w 2230147"/>
              <a:gd name="connsiteY372" fmla="*/ 1604145 h 2227136"/>
              <a:gd name="connsiteX373" fmla="*/ 1477874 w 2230147"/>
              <a:gd name="connsiteY373" fmla="*/ 1604145 h 2227136"/>
              <a:gd name="connsiteX374" fmla="*/ 1498322 w 2230147"/>
              <a:gd name="connsiteY374" fmla="*/ 1601507 h 2227136"/>
              <a:gd name="connsiteX375" fmla="*/ 1510525 w 2230147"/>
              <a:gd name="connsiteY375" fmla="*/ 1610082 h 2227136"/>
              <a:gd name="connsiteX376" fmla="*/ 341344 w 2230147"/>
              <a:gd name="connsiteY376" fmla="*/ 591330 h 2227136"/>
              <a:gd name="connsiteX377" fmla="*/ 335448 w 2230147"/>
              <a:gd name="connsiteY377" fmla="*/ 586383 h 2227136"/>
              <a:gd name="connsiteX378" fmla="*/ 327533 w 2230147"/>
              <a:gd name="connsiteY378" fmla="*/ 583086 h 2227136"/>
              <a:gd name="connsiteX379" fmla="*/ 302469 w 2230147"/>
              <a:gd name="connsiteY379" fmla="*/ 576160 h 2227136"/>
              <a:gd name="connsiteX380" fmla="*/ 272127 w 2230147"/>
              <a:gd name="connsiteY380" fmla="*/ 573191 h 2227136"/>
              <a:gd name="connsiteX381" fmla="*/ 271797 w 2230147"/>
              <a:gd name="connsiteY381" fmla="*/ 575830 h 2227136"/>
              <a:gd name="connsiteX382" fmla="*/ 277404 w 2230147"/>
              <a:gd name="connsiteY382" fmla="*/ 578798 h 2227136"/>
              <a:gd name="connsiteX383" fmla="*/ 331491 w 2230147"/>
              <a:gd name="connsiteY383" fmla="*/ 596278 h 2227136"/>
              <a:gd name="connsiteX384" fmla="*/ 342044 w 2230147"/>
              <a:gd name="connsiteY384" fmla="*/ 598256 h 2227136"/>
              <a:gd name="connsiteX385" fmla="*/ 341344 w 2230147"/>
              <a:gd name="connsiteY385" fmla="*/ 591330 h 2227136"/>
              <a:gd name="connsiteX386" fmla="*/ 1415542 w 2230147"/>
              <a:gd name="connsiteY386" fmla="*/ 1496631 h 2227136"/>
              <a:gd name="connsiteX387" fmla="*/ 1417192 w 2230147"/>
              <a:gd name="connsiteY387" fmla="*/ 1502237 h 2227136"/>
              <a:gd name="connsiteX388" fmla="*/ 1406968 w 2230147"/>
              <a:gd name="connsiteY388" fmla="*/ 1509493 h 2227136"/>
              <a:gd name="connsiteX389" fmla="*/ 1400042 w 2230147"/>
              <a:gd name="connsiteY389" fmla="*/ 1503886 h 2227136"/>
              <a:gd name="connsiteX390" fmla="*/ 1409936 w 2230147"/>
              <a:gd name="connsiteY390" fmla="*/ 1494981 h 2227136"/>
              <a:gd name="connsiteX391" fmla="*/ 1415542 w 2230147"/>
              <a:gd name="connsiteY391" fmla="*/ 1496631 h 2227136"/>
              <a:gd name="connsiteX392" fmla="*/ 1688947 w 2230147"/>
              <a:gd name="connsiteY392" fmla="*/ 1726831 h 2227136"/>
              <a:gd name="connsiteX393" fmla="*/ 1693234 w 2230147"/>
              <a:gd name="connsiteY393" fmla="*/ 1731448 h 2227136"/>
              <a:gd name="connsiteX394" fmla="*/ 1686308 w 2230147"/>
              <a:gd name="connsiteY394" fmla="*/ 1739693 h 2227136"/>
              <a:gd name="connsiteX395" fmla="*/ 1683010 w 2230147"/>
              <a:gd name="connsiteY395" fmla="*/ 1733756 h 2227136"/>
              <a:gd name="connsiteX396" fmla="*/ 1688947 w 2230147"/>
              <a:gd name="connsiteY396" fmla="*/ 1726831 h 2227136"/>
              <a:gd name="connsiteX397" fmla="*/ 1410595 w 2230147"/>
              <a:gd name="connsiteY397" fmla="*/ 1460353 h 2227136"/>
              <a:gd name="connsiteX398" fmla="*/ 1417191 w 2230147"/>
              <a:gd name="connsiteY398" fmla="*/ 1473874 h 2227136"/>
              <a:gd name="connsiteX399" fmla="*/ 1413563 w 2230147"/>
              <a:gd name="connsiteY399" fmla="*/ 1474534 h 2227136"/>
              <a:gd name="connsiteX400" fmla="*/ 1410595 w 2230147"/>
              <a:gd name="connsiteY400" fmla="*/ 1460353 h 2227136"/>
              <a:gd name="connsiteX401" fmla="*/ 1120701 w 2230147"/>
              <a:gd name="connsiteY401" fmla="*/ 1203108 h 2227136"/>
              <a:gd name="connsiteX402" fmla="*/ 1115754 w 2230147"/>
              <a:gd name="connsiteY402" fmla="*/ 1223556 h 2227136"/>
              <a:gd name="connsiteX403" fmla="*/ 1115095 w 2230147"/>
              <a:gd name="connsiteY403" fmla="*/ 1229163 h 2227136"/>
              <a:gd name="connsiteX404" fmla="*/ 1102892 w 2230147"/>
              <a:gd name="connsiteY404" fmla="*/ 1228503 h 2227136"/>
              <a:gd name="connsiteX405" fmla="*/ 1100583 w 2230147"/>
              <a:gd name="connsiteY405" fmla="*/ 1220258 h 2227136"/>
              <a:gd name="connsiteX406" fmla="*/ 1103881 w 2230147"/>
              <a:gd name="connsiteY406" fmla="*/ 1189917 h 2227136"/>
              <a:gd name="connsiteX407" fmla="*/ 1120701 w 2230147"/>
              <a:gd name="connsiteY407" fmla="*/ 1203108 h 2227136"/>
              <a:gd name="connsiteX408" fmla="*/ 1405319 w 2230147"/>
              <a:gd name="connsiteY408" fmla="*/ 1426713 h 2227136"/>
              <a:gd name="connsiteX409" fmla="*/ 1418181 w 2230147"/>
              <a:gd name="connsiteY409" fmla="*/ 1452767 h 2227136"/>
              <a:gd name="connsiteX410" fmla="*/ 1416532 w 2230147"/>
              <a:gd name="connsiteY410" fmla="*/ 1457054 h 2227136"/>
              <a:gd name="connsiteX411" fmla="*/ 1411915 w 2230147"/>
              <a:gd name="connsiteY411" fmla="*/ 1453426 h 2227136"/>
              <a:gd name="connsiteX412" fmla="*/ 1405319 w 2230147"/>
              <a:gd name="connsiteY412" fmla="*/ 1426713 h 2227136"/>
              <a:gd name="connsiteX413" fmla="*/ 1468971 w 2230147"/>
              <a:gd name="connsiteY413" fmla="*/ 1476183 h 2227136"/>
              <a:gd name="connsiteX414" fmla="*/ 1474248 w 2230147"/>
              <a:gd name="connsiteY414" fmla="*/ 1483108 h 2227136"/>
              <a:gd name="connsiteX415" fmla="*/ 1471609 w 2230147"/>
              <a:gd name="connsiteY415" fmla="*/ 1490364 h 2227136"/>
              <a:gd name="connsiteX416" fmla="*/ 1466003 w 2230147"/>
              <a:gd name="connsiteY416" fmla="*/ 1496630 h 2227136"/>
              <a:gd name="connsiteX417" fmla="*/ 1465673 w 2230147"/>
              <a:gd name="connsiteY417" fmla="*/ 1489045 h 2227136"/>
              <a:gd name="connsiteX418" fmla="*/ 1466662 w 2230147"/>
              <a:gd name="connsiteY418" fmla="*/ 1482449 h 2227136"/>
              <a:gd name="connsiteX419" fmla="*/ 1468971 w 2230147"/>
              <a:gd name="connsiteY419" fmla="*/ 1476183 h 2227136"/>
              <a:gd name="connsiteX420" fmla="*/ 571454 w 2230147"/>
              <a:gd name="connsiteY420" fmla="*/ 693195 h 2227136"/>
              <a:gd name="connsiteX421" fmla="*/ 571410 w 2230147"/>
              <a:gd name="connsiteY421" fmla="*/ 693184 h 2227136"/>
              <a:gd name="connsiteX422" fmla="*/ 571255 w 2230147"/>
              <a:gd name="connsiteY422" fmla="*/ 693238 h 2227136"/>
              <a:gd name="connsiteX423" fmla="*/ 1452480 w 2230147"/>
              <a:gd name="connsiteY423" fmla="*/ 1434628 h 2227136"/>
              <a:gd name="connsiteX424" fmla="*/ 1457757 w 2230147"/>
              <a:gd name="connsiteY424" fmla="*/ 1439574 h 2227136"/>
              <a:gd name="connsiteX425" fmla="*/ 1447533 w 2230147"/>
              <a:gd name="connsiteY425" fmla="*/ 1446171 h 2227136"/>
              <a:gd name="connsiteX426" fmla="*/ 1441926 w 2230147"/>
              <a:gd name="connsiteY426" fmla="*/ 1441883 h 2227136"/>
              <a:gd name="connsiteX427" fmla="*/ 1452480 w 2230147"/>
              <a:gd name="connsiteY427" fmla="*/ 1434628 h 2227136"/>
              <a:gd name="connsiteX428" fmla="*/ 420536 w 2230147"/>
              <a:gd name="connsiteY428" fmla="*/ 551754 h 2227136"/>
              <a:gd name="connsiteX429" fmla="*/ 429111 w 2230147"/>
              <a:gd name="connsiteY429" fmla="*/ 560659 h 2227136"/>
              <a:gd name="connsiteX430" fmla="*/ 419547 w 2230147"/>
              <a:gd name="connsiteY430" fmla="*/ 569234 h 2227136"/>
              <a:gd name="connsiteX431" fmla="*/ 409983 w 2230147"/>
              <a:gd name="connsiteY431" fmla="*/ 560000 h 2227136"/>
              <a:gd name="connsiteX432" fmla="*/ 420536 w 2230147"/>
              <a:gd name="connsiteY432" fmla="*/ 551754 h 2227136"/>
              <a:gd name="connsiteX433" fmla="*/ 1368051 w 2230147"/>
              <a:gd name="connsiteY433" fmla="*/ 1355146 h 2227136"/>
              <a:gd name="connsiteX434" fmla="*/ 1380583 w 2230147"/>
              <a:gd name="connsiteY434" fmla="*/ 1370976 h 2227136"/>
              <a:gd name="connsiteX435" fmla="*/ 1380579 w 2230147"/>
              <a:gd name="connsiteY435" fmla="*/ 1370984 h 2227136"/>
              <a:gd name="connsiteX436" fmla="*/ 1380584 w 2230147"/>
              <a:gd name="connsiteY436" fmla="*/ 1370976 h 2227136"/>
              <a:gd name="connsiteX437" fmla="*/ 1399713 w 2230147"/>
              <a:gd name="connsiteY437" fmla="*/ 1413191 h 2227136"/>
              <a:gd name="connsiteX438" fmla="*/ 1377946 w 2230147"/>
              <a:gd name="connsiteY438" fmla="*/ 1374934 h 2227136"/>
              <a:gd name="connsiteX439" fmla="*/ 1378132 w 2230147"/>
              <a:gd name="connsiteY439" fmla="*/ 1374656 h 2227136"/>
              <a:gd name="connsiteX440" fmla="*/ 709565 w 2230147"/>
              <a:gd name="connsiteY440" fmla="*/ 787067 h 2227136"/>
              <a:gd name="connsiteX441" fmla="*/ 705813 w 2230147"/>
              <a:gd name="connsiteY441" fmla="*/ 785582 h 2227136"/>
              <a:gd name="connsiteX442" fmla="*/ 696208 w 2230147"/>
              <a:gd name="connsiteY442" fmla="*/ 783521 h 2227136"/>
              <a:gd name="connsiteX443" fmla="*/ 688335 w 2230147"/>
              <a:gd name="connsiteY443" fmla="*/ 777998 h 2227136"/>
              <a:gd name="connsiteX444" fmla="*/ 683388 w 2230147"/>
              <a:gd name="connsiteY444" fmla="*/ 782944 h 2227136"/>
              <a:gd name="connsiteX445" fmla="*/ 683387 w 2230147"/>
              <a:gd name="connsiteY445" fmla="*/ 782944 h 2227136"/>
              <a:gd name="connsiteX446" fmla="*/ 683387 w 2230147"/>
              <a:gd name="connsiteY446" fmla="*/ 782944 h 2227136"/>
              <a:gd name="connsiteX447" fmla="*/ 705483 w 2230147"/>
              <a:gd name="connsiteY447" fmla="*/ 814604 h 2227136"/>
              <a:gd name="connsiteX448" fmla="*/ 732527 w 2230147"/>
              <a:gd name="connsiteY448" fmla="*/ 827138 h 2227136"/>
              <a:gd name="connsiteX449" fmla="*/ 721644 w 2230147"/>
              <a:gd name="connsiteY449" fmla="*/ 815265 h 2227136"/>
              <a:gd name="connsiteX450" fmla="*/ 707133 w 2230147"/>
              <a:gd name="connsiteY450" fmla="*/ 799764 h 2227136"/>
              <a:gd name="connsiteX451" fmla="*/ 707133 w 2230147"/>
              <a:gd name="connsiteY451" fmla="*/ 791519 h 2227136"/>
              <a:gd name="connsiteX452" fmla="*/ 709565 w 2230147"/>
              <a:gd name="connsiteY452" fmla="*/ 787067 h 2227136"/>
              <a:gd name="connsiteX453" fmla="*/ 1347933 w 2230147"/>
              <a:gd name="connsiteY453" fmla="*/ 1326123 h 2227136"/>
              <a:gd name="connsiteX454" fmla="*/ 1366073 w 2230147"/>
              <a:gd name="connsiteY454" fmla="*/ 1348550 h 2227136"/>
              <a:gd name="connsiteX455" fmla="*/ 1347933 w 2230147"/>
              <a:gd name="connsiteY455" fmla="*/ 1326123 h 2227136"/>
              <a:gd name="connsiteX456" fmla="*/ 480726 w 2230147"/>
              <a:gd name="connsiteY456" fmla="*/ 588775 h 2227136"/>
              <a:gd name="connsiteX457" fmla="*/ 483529 w 2230147"/>
              <a:gd name="connsiteY457" fmla="*/ 595288 h 2227136"/>
              <a:gd name="connsiteX458" fmla="*/ 474955 w 2230147"/>
              <a:gd name="connsiteY458" fmla="*/ 604193 h 2227136"/>
              <a:gd name="connsiteX459" fmla="*/ 466380 w 2230147"/>
              <a:gd name="connsiteY459" fmla="*/ 596277 h 2227136"/>
              <a:gd name="connsiteX460" fmla="*/ 473965 w 2230147"/>
              <a:gd name="connsiteY460" fmla="*/ 586713 h 2227136"/>
              <a:gd name="connsiteX461" fmla="*/ 480726 w 2230147"/>
              <a:gd name="connsiteY461" fmla="*/ 588775 h 2227136"/>
              <a:gd name="connsiteX462" fmla="*/ 537739 w 2230147"/>
              <a:gd name="connsiteY462" fmla="*/ 610541 h 2227136"/>
              <a:gd name="connsiteX463" fmla="*/ 542892 w 2230147"/>
              <a:gd name="connsiteY463" fmla="*/ 622332 h 2227136"/>
              <a:gd name="connsiteX464" fmla="*/ 529700 w 2230147"/>
              <a:gd name="connsiteY464" fmla="*/ 641130 h 2227136"/>
              <a:gd name="connsiteX465" fmla="*/ 509582 w 2230147"/>
              <a:gd name="connsiteY465" fmla="*/ 619363 h 2227136"/>
              <a:gd name="connsiteX466" fmla="*/ 526403 w 2230147"/>
              <a:gd name="connsiteY466" fmla="*/ 604193 h 2227136"/>
              <a:gd name="connsiteX467" fmla="*/ 537739 w 2230147"/>
              <a:gd name="connsiteY467" fmla="*/ 610541 h 2227136"/>
              <a:gd name="connsiteX468" fmla="*/ 1453799 w 2230147"/>
              <a:gd name="connsiteY468" fmla="*/ 1364710 h 2227136"/>
              <a:gd name="connsiteX469" fmla="*/ 1458746 w 2230147"/>
              <a:gd name="connsiteY469" fmla="*/ 1369987 h 2227136"/>
              <a:gd name="connsiteX470" fmla="*/ 1455448 w 2230147"/>
              <a:gd name="connsiteY470" fmla="*/ 1373945 h 2227136"/>
              <a:gd name="connsiteX471" fmla="*/ 1450171 w 2230147"/>
              <a:gd name="connsiteY471" fmla="*/ 1367679 h 2227136"/>
              <a:gd name="connsiteX472" fmla="*/ 1453799 w 2230147"/>
              <a:gd name="connsiteY472" fmla="*/ 1364710 h 2227136"/>
              <a:gd name="connsiteX473" fmla="*/ 409612 w 2230147"/>
              <a:gd name="connsiteY473" fmla="*/ 476972 h 2227136"/>
              <a:gd name="connsiteX474" fmla="*/ 411633 w 2230147"/>
              <a:gd name="connsiteY474" fmla="*/ 484475 h 2227136"/>
              <a:gd name="connsiteX475" fmla="*/ 402068 w 2230147"/>
              <a:gd name="connsiteY475" fmla="*/ 493380 h 2227136"/>
              <a:gd name="connsiteX476" fmla="*/ 392174 w 2230147"/>
              <a:gd name="connsiteY476" fmla="*/ 483816 h 2227136"/>
              <a:gd name="connsiteX477" fmla="*/ 402398 w 2230147"/>
              <a:gd name="connsiteY477" fmla="*/ 473922 h 2227136"/>
              <a:gd name="connsiteX478" fmla="*/ 409612 w 2230147"/>
              <a:gd name="connsiteY478" fmla="*/ 476972 h 2227136"/>
              <a:gd name="connsiteX479" fmla="*/ 539596 w 2230147"/>
              <a:gd name="connsiteY479" fmla="*/ 561319 h 2227136"/>
              <a:gd name="connsiteX480" fmla="*/ 541245 w 2230147"/>
              <a:gd name="connsiteY480" fmla="*/ 567914 h 2227136"/>
              <a:gd name="connsiteX481" fmla="*/ 531351 w 2230147"/>
              <a:gd name="connsiteY481" fmla="*/ 575830 h 2227136"/>
              <a:gd name="connsiteX482" fmla="*/ 522776 w 2230147"/>
              <a:gd name="connsiteY482" fmla="*/ 569234 h 2227136"/>
              <a:gd name="connsiteX483" fmla="*/ 533000 w 2230147"/>
              <a:gd name="connsiteY483" fmla="*/ 558680 h 2227136"/>
              <a:gd name="connsiteX484" fmla="*/ 539596 w 2230147"/>
              <a:gd name="connsiteY484" fmla="*/ 561319 h 2227136"/>
              <a:gd name="connsiteX485" fmla="*/ 384713 w 2230147"/>
              <a:gd name="connsiteY485" fmla="*/ 399346 h 2227136"/>
              <a:gd name="connsiteX486" fmla="*/ 389866 w 2230147"/>
              <a:gd name="connsiteY486" fmla="*/ 405654 h 2227136"/>
              <a:gd name="connsiteX487" fmla="*/ 380301 w 2230147"/>
              <a:gd name="connsiteY487" fmla="*/ 414559 h 2227136"/>
              <a:gd name="connsiteX488" fmla="*/ 368758 w 2230147"/>
              <a:gd name="connsiteY488" fmla="*/ 404664 h 2227136"/>
              <a:gd name="connsiteX489" fmla="*/ 376344 w 2230147"/>
              <a:gd name="connsiteY489" fmla="*/ 397738 h 2227136"/>
              <a:gd name="connsiteX490" fmla="*/ 384713 w 2230147"/>
              <a:gd name="connsiteY490" fmla="*/ 399346 h 2227136"/>
              <a:gd name="connsiteX491" fmla="*/ 165973 w 2230147"/>
              <a:gd name="connsiteY491" fmla="*/ 207279 h 2227136"/>
              <a:gd name="connsiteX492" fmla="*/ 139218 w 2230147"/>
              <a:gd name="connsiteY492" fmla="*/ 202827 h 2227136"/>
              <a:gd name="connsiteX493" fmla="*/ 128335 w 2230147"/>
              <a:gd name="connsiteY493" fmla="*/ 212061 h 2227136"/>
              <a:gd name="connsiteX494" fmla="*/ 134271 w 2230147"/>
              <a:gd name="connsiteY494" fmla="*/ 246360 h 2227136"/>
              <a:gd name="connsiteX495" fmla="*/ 157357 w 2230147"/>
              <a:gd name="connsiteY495" fmla="*/ 285936 h 2227136"/>
              <a:gd name="connsiteX496" fmla="*/ 180113 w 2230147"/>
              <a:gd name="connsiteY496" fmla="*/ 316277 h 2227136"/>
              <a:gd name="connsiteX497" fmla="*/ 186049 w 2230147"/>
              <a:gd name="connsiteY497" fmla="*/ 225583 h 2227136"/>
              <a:gd name="connsiteX498" fmla="*/ 165973 w 2230147"/>
              <a:gd name="connsiteY498" fmla="*/ 207279 h 2227136"/>
              <a:gd name="connsiteX499" fmla="*/ 666238 w 2230147"/>
              <a:gd name="connsiteY499" fmla="*/ 622991 h 2227136"/>
              <a:gd name="connsiteX500" fmla="*/ 658982 w 2230147"/>
              <a:gd name="connsiteY500" fmla="*/ 632225 h 2227136"/>
              <a:gd name="connsiteX501" fmla="*/ 645790 w 2230147"/>
              <a:gd name="connsiteY501" fmla="*/ 635853 h 2227136"/>
              <a:gd name="connsiteX502" fmla="*/ 639854 w 2230147"/>
              <a:gd name="connsiteY502" fmla="*/ 634864 h 2227136"/>
              <a:gd name="connsiteX503" fmla="*/ 638535 w 2230147"/>
              <a:gd name="connsiteY503" fmla="*/ 627938 h 2227136"/>
              <a:gd name="connsiteX504" fmla="*/ 656674 w 2230147"/>
              <a:gd name="connsiteY504" fmla="*/ 615076 h 2227136"/>
              <a:gd name="connsiteX505" fmla="*/ 666238 w 2230147"/>
              <a:gd name="connsiteY505" fmla="*/ 622991 h 2227136"/>
              <a:gd name="connsiteX506" fmla="*/ 532999 w 2230147"/>
              <a:gd name="connsiteY506" fmla="*/ 498986 h 2227136"/>
              <a:gd name="connsiteX507" fmla="*/ 518818 w 2230147"/>
              <a:gd name="connsiteY507" fmla="*/ 512838 h 2227136"/>
              <a:gd name="connsiteX508" fmla="*/ 505955 w 2230147"/>
              <a:gd name="connsiteY508" fmla="*/ 497667 h 2227136"/>
              <a:gd name="connsiteX509" fmla="*/ 518817 w 2230147"/>
              <a:gd name="connsiteY509" fmla="*/ 487113 h 2227136"/>
              <a:gd name="connsiteX510" fmla="*/ 532999 w 2230147"/>
              <a:gd name="connsiteY510" fmla="*/ 498986 h 2227136"/>
              <a:gd name="connsiteX511" fmla="*/ 553159 w 2230147"/>
              <a:gd name="connsiteY511" fmla="*/ 511890 h 2227136"/>
              <a:gd name="connsiteX512" fmla="*/ 555426 w 2230147"/>
              <a:gd name="connsiteY512" fmla="*/ 518445 h 2227136"/>
              <a:gd name="connsiteX513" fmla="*/ 546851 w 2230147"/>
              <a:gd name="connsiteY513" fmla="*/ 526030 h 2227136"/>
              <a:gd name="connsiteX514" fmla="*/ 538936 w 2230147"/>
              <a:gd name="connsiteY514" fmla="*/ 517456 h 2227136"/>
              <a:gd name="connsiteX515" fmla="*/ 547181 w 2230147"/>
              <a:gd name="connsiteY515" fmla="*/ 509540 h 2227136"/>
              <a:gd name="connsiteX516" fmla="*/ 553159 w 2230147"/>
              <a:gd name="connsiteY516" fmla="*/ 511890 h 2227136"/>
              <a:gd name="connsiteX517" fmla="*/ 1799759 w 2230147"/>
              <a:gd name="connsiteY517" fmla="*/ 1562590 h 2227136"/>
              <a:gd name="connsiteX518" fmla="*/ 1804376 w 2230147"/>
              <a:gd name="connsiteY518" fmla="*/ 1566548 h 2227136"/>
              <a:gd name="connsiteX519" fmla="*/ 1799760 w 2230147"/>
              <a:gd name="connsiteY519" fmla="*/ 1571165 h 2227136"/>
              <a:gd name="connsiteX520" fmla="*/ 1795472 w 2230147"/>
              <a:gd name="connsiteY520" fmla="*/ 1567867 h 2227136"/>
              <a:gd name="connsiteX521" fmla="*/ 1799759 w 2230147"/>
              <a:gd name="connsiteY521" fmla="*/ 1562590 h 2227136"/>
              <a:gd name="connsiteX522" fmla="*/ 647109 w 2230147"/>
              <a:gd name="connsiteY522" fmla="*/ 575500 h 2227136"/>
              <a:gd name="connsiteX523" fmla="*/ 657663 w 2230147"/>
              <a:gd name="connsiteY523" fmla="*/ 586054 h 2227136"/>
              <a:gd name="connsiteX524" fmla="*/ 647769 w 2230147"/>
              <a:gd name="connsiteY524" fmla="*/ 595288 h 2227136"/>
              <a:gd name="connsiteX525" fmla="*/ 636226 w 2230147"/>
              <a:gd name="connsiteY525" fmla="*/ 584735 h 2227136"/>
              <a:gd name="connsiteX526" fmla="*/ 647109 w 2230147"/>
              <a:gd name="connsiteY526" fmla="*/ 575500 h 2227136"/>
              <a:gd name="connsiteX527" fmla="*/ 674772 w 2230147"/>
              <a:gd name="connsiteY527" fmla="*/ 590505 h 2227136"/>
              <a:gd name="connsiteX528" fmla="*/ 677121 w 2230147"/>
              <a:gd name="connsiteY528" fmla="*/ 596936 h 2227136"/>
              <a:gd name="connsiteX529" fmla="*/ 668876 w 2230147"/>
              <a:gd name="connsiteY529" fmla="*/ 606171 h 2227136"/>
              <a:gd name="connsiteX530" fmla="*/ 659972 w 2230147"/>
              <a:gd name="connsiteY530" fmla="*/ 596606 h 2227136"/>
              <a:gd name="connsiteX531" fmla="*/ 668217 w 2230147"/>
              <a:gd name="connsiteY531" fmla="*/ 589021 h 2227136"/>
              <a:gd name="connsiteX532" fmla="*/ 674772 w 2230147"/>
              <a:gd name="connsiteY532" fmla="*/ 590505 h 2227136"/>
              <a:gd name="connsiteX533" fmla="*/ 1909912 w 2230147"/>
              <a:gd name="connsiteY533" fmla="*/ 1624262 h 2227136"/>
              <a:gd name="connsiteX534" fmla="*/ 1903646 w 2230147"/>
              <a:gd name="connsiteY534" fmla="*/ 1634156 h 2227136"/>
              <a:gd name="connsiteX535" fmla="*/ 1897709 w 2230147"/>
              <a:gd name="connsiteY535" fmla="*/ 1628879 h 2227136"/>
              <a:gd name="connsiteX536" fmla="*/ 1905294 w 2230147"/>
              <a:gd name="connsiteY536" fmla="*/ 1621294 h 2227136"/>
              <a:gd name="connsiteX537" fmla="*/ 1909912 w 2230147"/>
              <a:gd name="connsiteY537" fmla="*/ 1624262 h 2227136"/>
              <a:gd name="connsiteX538" fmla="*/ 635360 w 2230147"/>
              <a:gd name="connsiteY538" fmla="*/ 537779 h 2227136"/>
              <a:gd name="connsiteX539" fmla="*/ 637875 w 2230147"/>
              <a:gd name="connsiteY539" fmla="*/ 544499 h 2227136"/>
              <a:gd name="connsiteX540" fmla="*/ 627651 w 2230147"/>
              <a:gd name="connsiteY540" fmla="*/ 554393 h 2227136"/>
              <a:gd name="connsiteX541" fmla="*/ 614130 w 2230147"/>
              <a:gd name="connsiteY541" fmla="*/ 561318 h 2227136"/>
              <a:gd name="connsiteX542" fmla="*/ 596320 w 2230147"/>
              <a:gd name="connsiteY542" fmla="*/ 556372 h 2227136"/>
              <a:gd name="connsiteX543" fmla="*/ 581149 w 2230147"/>
              <a:gd name="connsiteY543" fmla="*/ 540871 h 2227136"/>
              <a:gd name="connsiteX544" fmla="*/ 573564 w 2230147"/>
              <a:gd name="connsiteY544" fmla="*/ 542850 h 2227136"/>
              <a:gd name="connsiteX545" fmla="*/ 557404 w 2230147"/>
              <a:gd name="connsiteY545" fmla="*/ 532956 h 2227136"/>
              <a:gd name="connsiteX546" fmla="*/ 559712 w 2230147"/>
              <a:gd name="connsiteY546" fmla="*/ 525040 h 2227136"/>
              <a:gd name="connsiteX547" fmla="*/ 564330 w 2230147"/>
              <a:gd name="connsiteY547" fmla="*/ 511519 h 2227136"/>
              <a:gd name="connsiteX548" fmla="*/ 573894 w 2230147"/>
              <a:gd name="connsiteY548" fmla="*/ 502614 h 2227136"/>
              <a:gd name="connsiteX549" fmla="*/ 594012 w 2230147"/>
              <a:gd name="connsiteY549" fmla="*/ 514487 h 2227136"/>
              <a:gd name="connsiteX550" fmla="*/ 602916 w 2230147"/>
              <a:gd name="connsiteY550" fmla="*/ 535264 h 2227136"/>
              <a:gd name="connsiteX551" fmla="*/ 614129 w 2230147"/>
              <a:gd name="connsiteY551" fmla="*/ 538232 h 2227136"/>
              <a:gd name="connsiteX552" fmla="*/ 628641 w 2230147"/>
              <a:gd name="connsiteY552" fmla="*/ 534275 h 2227136"/>
              <a:gd name="connsiteX553" fmla="*/ 635360 w 2230147"/>
              <a:gd name="connsiteY553" fmla="*/ 537779 h 2227136"/>
              <a:gd name="connsiteX554" fmla="*/ 799724 w 2230147"/>
              <a:gd name="connsiteY554" fmla="*/ 667515 h 2227136"/>
              <a:gd name="connsiteX555" fmla="*/ 803764 w 2230147"/>
              <a:gd name="connsiteY555" fmla="*/ 677738 h 2227136"/>
              <a:gd name="connsiteX556" fmla="*/ 792221 w 2230147"/>
              <a:gd name="connsiteY556" fmla="*/ 688951 h 2227136"/>
              <a:gd name="connsiteX557" fmla="*/ 778040 w 2230147"/>
              <a:gd name="connsiteY557" fmla="*/ 675430 h 2227136"/>
              <a:gd name="connsiteX558" fmla="*/ 791231 w 2230147"/>
              <a:gd name="connsiteY558" fmla="*/ 663227 h 2227136"/>
              <a:gd name="connsiteX559" fmla="*/ 799724 w 2230147"/>
              <a:gd name="connsiteY559" fmla="*/ 667515 h 2227136"/>
              <a:gd name="connsiteX560" fmla="*/ 685037 w 2230147"/>
              <a:gd name="connsiteY560" fmla="*/ 563297 h 2227136"/>
              <a:gd name="connsiteX561" fmla="*/ 689984 w 2230147"/>
              <a:gd name="connsiteY561" fmla="*/ 570223 h 2227136"/>
              <a:gd name="connsiteX562" fmla="*/ 684377 w 2230147"/>
              <a:gd name="connsiteY562" fmla="*/ 575500 h 2227136"/>
              <a:gd name="connsiteX563" fmla="*/ 679430 w 2230147"/>
              <a:gd name="connsiteY563" fmla="*/ 568574 h 2227136"/>
              <a:gd name="connsiteX564" fmla="*/ 685037 w 2230147"/>
              <a:gd name="connsiteY564" fmla="*/ 563297 h 2227136"/>
              <a:gd name="connsiteX565" fmla="*/ 766456 w 2230147"/>
              <a:gd name="connsiteY565" fmla="*/ 621672 h 2227136"/>
              <a:gd name="connsiteX566" fmla="*/ 768806 w 2230147"/>
              <a:gd name="connsiteY566" fmla="*/ 628927 h 2227136"/>
              <a:gd name="connsiteX567" fmla="*/ 760891 w 2230147"/>
              <a:gd name="connsiteY567" fmla="*/ 636843 h 2227136"/>
              <a:gd name="connsiteX568" fmla="*/ 751326 w 2230147"/>
              <a:gd name="connsiteY568" fmla="*/ 628927 h 2227136"/>
              <a:gd name="connsiteX569" fmla="*/ 758912 w 2230147"/>
              <a:gd name="connsiteY569" fmla="*/ 619363 h 2227136"/>
              <a:gd name="connsiteX570" fmla="*/ 766456 w 2230147"/>
              <a:gd name="connsiteY570" fmla="*/ 621672 h 2227136"/>
              <a:gd name="connsiteX571" fmla="*/ 745060 w 2230147"/>
              <a:gd name="connsiteY571" fmla="*/ 597597 h 2227136"/>
              <a:gd name="connsiteX572" fmla="*/ 745060 w 2230147"/>
              <a:gd name="connsiteY572" fmla="*/ 609140 h 2227136"/>
              <a:gd name="connsiteX573" fmla="*/ 732858 w 2230147"/>
              <a:gd name="connsiteY573" fmla="*/ 610459 h 2227136"/>
              <a:gd name="connsiteX574" fmla="*/ 708123 w 2230147"/>
              <a:gd name="connsiteY574" fmla="*/ 591660 h 2227136"/>
              <a:gd name="connsiteX575" fmla="*/ 706474 w 2230147"/>
              <a:gd name="connsiteY575" fmla="*/ 583745 h 2227136"/>
              <a:gd name="connsiteX576" fmla="*/ 712410 w 2230147"/>
              <a:gd name="connsiteY576" fmla="*/ 578798 h 2227136"/>
              <a:gd name="connsiteX577" fmla="*/ 722634 w 2230147"/>
              <a:gd name="connsiteY577" fmla="*/ 582426 h 2227136"/>
              <a:gd name="connsiteX578" fmla="*/ 745060 w 2230147"/>
              <a:gd name="connsiteY578" fmla="*/ 597597 h 2227136"/>
              <a:gd name="connsiteX579" fmla="*/ 1883528 w 2230147"/>
              <a:gd name="connsiteY579" fmla="*/ 1551377 h 2227136"/>
              <a:gd name="connsiteX580" fmla="*/ 1891113 w 2230147"/>
              <a:gd name="connsiteY580" fmla="*/ 1557973 h 2227136"/>
              <a:gd name="connsiteX581" fmla="*/ 1883528 w 2230147"/>
              <a:gd name="connsiteY581" fmla="*/ 1563909 h 2227136"/>
              <a:gd name="connsiteX582" fmla="*/ 1876602 w 2230147"/>
              <a:gd name="connsiteY582" fmla="*/ 1555994 h 2227136"/>
              <a:gd name="connsiteX583" fmla="*/ 1883528 w 2230147"/>
              <a:gd name="connsiteY583" fmla="*/ 1551377 h 2227136"/>
              <a:gd name="connsiteX584" fmla="*/ 469348 w 2230147"/>
              <a:gd name="connsiteY584" fmla="*/ 288905 h 2227136"/>
              <a:gd name="connsiteX585" fmla="*/ 475944 w 2230147"/>
              <a:gd name="connsiteY585" fmla="*/ 295830 h 2227136"/>
              <a:gd name="connsiteX586" fmla="*/ 469348 w 2230147"/>
              <a:gd name="connsiteY586" fmla="*/ 301767 h 2227136"/>
              <a:gd name="connsiteX587" fmla="*/ 461763 w 2230147"/>
              <a:gd name="connsiteY587" fmla="*/ 295501 h 2227136"/>
              <a:gd name="connsiteX588" fmla="*/ 469348 w 2230147"/>
              <a:gd name="connsiteY588" fmla="*/ 288905 h 2227136"/>
              <a:gd name="connsiteX589" fmla="*/ 342623 w 2230147"/>
              <a:gd name="connsiteY589" fmla="*/ 179452 h 2227136"/>
              <a:gd name="connsiteX590" fmla="*/ 348642 w 2230147"/>
              <a:gd name="connsiteY590" fmla="*/ 185347 h 2227136"/>
              <a:gd name="connsiteX591" fmla="*/ 340727 w 2230147"/>
              <a:gd name="connsiteY591" fmla="*/ 194582 h 2227136"/>
              <a:gd name="connsiteX592" fmla="*/ 327535 w 2230147"/>
              <a:gd name="connsiteY592" fmla="*/ 184028 h 2227136"/>
              <a:gd name="connsiteX593" fmla="*/ 334130 w 2230147"/>
              <a:gd name="connsiteY593" fmla="*/ 177762 h 2227136"/>
              <a:gd name="connsiteX594" fmla="*/ 342623 w 2230147"/>
              <a:gd name="connsiteY594" fmla="*/ 179452 h 2227136"/>
              <a:gd name="connsiteX595" fmla="*/ 566268 w 2230147"/>
              <a:gd name="connsiteY595" fmla="*/ 357132 h 2227136"/>
              <a:gd name="connsiteX596" fmla="*/ 569277 w 2230147"/>
              <a:gd name="connsiteY596" fmla="*/ 364758 h 2227136"/>
              <a:gd name="connsiteX597" fmla="*/ 560702 w 2230147"/>
              <a:gd name="connsiteY597" fmla="*/ 373663 h 2227136"/>
              <a:gd name="connsiteX598" fmla="*/ 548830 w 2230147"/>
              <a:gd name="connsiteY598" fmla="*/ 363769 h 2227136"/>
              <a:gd name="connsiteX599" fmla="*/ 558064 w 2230147"/>
              <a:gd name="connsiteY599" fmla="*/ 354205 h 2227136"/>
              <a:gd name="connsiteX600" fmla="*/ 566268 w 2230147"/>
              <a:gd name="connsiteY600" fmla="*/ 357132 h 2227136"/>
              <a:gd name="connsiteX601" fmla="*/ 776391 w 2230147"/>
              <a:gd name="connsiteY601" fmla="*/ 534275 h 2227136"/>
              <a:gd name="connsiteX602" fmla="*/ 781338 w 2230147"/>
              <a:gd name="connsiteY602" fmla="*/ 555713 h 2227136"/>
              <a:gd name="connsiteX603" fmla="*/ 781998 w 2230147"/>
              <a:gd name="connsiteY603" fmla="*/ 566266 h 2227136"/>
              <a:gd name="connsiteX604" fmla="*/ 783977 w 2230147"/>
              <a:gd name="connsiteY604" fmla="*/ 582426 h 2227136"/>
              <a:gd name="connsiteX605" fmla="*/ 766167 w 2230147"/>
              <a:gd name="connsiteY605" fmla="*/ 588362 h 2227136"/>
              <a:gd name="connsiteX606" fmla="*/ 756273 w 2230147"/>
              <a:gd name="connsiteY606" fmla="*/ 571213 h 2227136"/>
              <a:gd name="connsiteX607" fmla="*/ 758912 w 2230147"/>
              <a:gd name="connsiteY607" fmla="*/ 561978 h 2227136"/>
              <a:gd name="connsiteX608" fmla="*/ 744071 w 2230147"/>
              <a:gd name="connsiteY608" fmla="*/ 557361 h 2227136"/>
              <a:gd name="connsiteX609" fmla="*/ 741102 w 2230147"/>
              <a:gd name="connsiteY609" fmla="*/ 535265 h 2227136"/>
              <a:gd name="connsiteX610" fmla="*/ 763529 w 2230147"/>
              <a:gd name="connsiteY610" fmla="*/ 526360 h 2227136"/>
              <a:gd name="connsiteX611" fmla="*/ 776391 w 2230147"/>
              <a:gd name="connsiteY611" fmla="*/ 534275 h 2227136"/>
              <a:gd name="connsiteX612" fmla="*/ 555426 w 2230147"/>
              <a:gd name="connsiteY612" fmla="*/ 337055 h 2227136"/>
              <a:gd name="connsiteX613" fmla="*/ 546191 w 2230147"/>
              <a:gd name="connsiteY613" fmla="*/ 349258 h 2227136"/>
              <a:gd name="connsiteX614" fmla="*/ 536297 w 2230147"/>
              <a:gd name="connsiteY614" fmla="*/ 340023 h 2227136"/>
              <a:gd name="connsiteX615" fmla="*/ 546851 w 2230147"/>
              <a:gd name="connsiteY615" fmla="*/ 329799 h 2227136"/>
              <a:gd name="connsiteX616" fmla="*/ 555426 w 2230147"/>
              <a:gd name="connsiteY616" fmla="*/ 337055 h 2227136"/>
              <a:gd name="connsiteX617" fmla="*/ 896767 w 2230147"/>
              <a:gd name="connsiteY617" fmla="*/ 624311 h 2227136"/>
              <a:gd name="connsiteX618" fmla="*/ 867415 w 2230147"/>
              <a:gd name="connsiteY618" fmla="*/ 621672 h 2227136"/>
              <a:gd name="connsiteX619" fmla="*/ 865766 w 2230147"/>
              <a:gd name="connsiteY619" fmla="*/ 623321 h 2227136"/>
              <a:gd name="connsiteX620" fmla="*/ 862798 w 2230147"/>
              <a:gd name="connsiteY620" fmla="*/ 631896 h 2227136"/>
              <a:gd name="connsiteX621" fmla="*/ 878299 w 2230147"/>
              <a:gd name="connsiteY621" fmla="*/ 637173 h 2227136"/>
              <a:gd name="connsiteX622" fmla="*/ 896767 w 2230147"/>
              <a:gd name="connsiteY622" fmla="*/ 630907 h 2227136"/>
              <a:gd name="connsiteX623" fmla="*/ 896767 w 2230147"/>
              <a:gd name="connsiteY623" fmla="*/ 624311 h 2227136"/>
              <a:gd name="connsiteX624" fmla="*/ 718800 w 2230147"/>
              <a:gd name="connsiteY624" fmla="*/ 470129 h 2227136"/>
              <a:gd name="connsiteX625" fmla="*/ 720985 w 2230147"/>
              <a:gd name="connsiteY625" fmla="*/ 476890 h 2227136"/>
              <a:gd name="connsiteX626" fmla="*/ 712410 w 2230147"/>
              <a:gd name="connsiteY626" fmla="*/ 486454 h 2227136"/>
              <a:gd name="connsiteX627" fmla="*/ 703835 w 2230147"/>
              <a:gd name="connsiteY627" fmla="*/ 476560 h 2227136"/>
              <a:gd name="connsiteX628" fmla="*/ 712410 w 2230147"/>
              <a:gd name="connsiteY628" fmla="*/ 467326 h 2227136"/>
              <a:gd name="connsiteX629" fmla="*/ 718800 w 2230147"/>
              <a:gd name="connsiteY629" fmla="*/ 470129 h 2227136"/>
              <a:gd name="connsiteX630" fmla="*/ 786285 w 2230147"/>
              <a:gd name="connsiteY630" fmla="*/ 506573 h 2227136"/>
              <a:gd name="connsiteX631" fmla="*/ 794200 w 2230147"/>
              <a:gd name="connsiteY631" fmla="*/ 518445 h 2227136"/>
              <a:gd name="connsiteX632" fmla="*/ 784636 w 2230147"/>
              <a:gd name="connsiteY632" fmla="*/ 529329 h 2227136"/>
              <a:gd name="connsiteX633" fmla="*/ 772104 w 2230147"/>
              <a:gd name="connsiteY633" fmla="*/ 525701 h 2227136"/>
              <a:gd name="connsiteX634" fmla="*/ 764848 w 2230147"/>
              <a:gd name="connsiteY634" fmla="*/ 517786 h 2227136"/>
              <a:gd name="connsiteX635" fmla="*/ 761221 w 2230147"/>
              <a:gd name="connsiteY635" fmla="*/ 507892 h 2227136"/>
              <a:gd name="connsiteX636" fmla="*/ 773753 w 2230147"/>
              <a:gd name="connsiteY636" fmla="*/ 502615 h 2227136"/>
              <a:gd name="connsiteX637" fmla="*/ 786285 w 2230147"/>
              <a:gd name="connsiteY637" fmla="*/ 506573 h 2227136"/>
              <a:gd name="connsiteX638" fmla="*/ 198170 w 2230147"/>
              <a:gd name="connsiteY638" fmla="*/ 3628 h 2227136"/>
              <a:gd name="connsiteX639" fmla="*/ 200561 w 2230147"/>
              <a:gd name="connsiteY639" fmla="*/ 11213 h 2227136"/>
              <a:gd name="connsiteX640" fmla="*/ 194954 w 2230147"/>
              <a:gd name="connsiteY640" fmla="*/ 14181 h 2227136"/>
              <a:gd name="connsiteX641" fmla="*/ 186049 w 2230147"/>
              <a:gd name="connsiteY641" fmla="*/ 4947 h 2227136"/>
              <a:gd name="connsiteX642" fmla="*/ 191326 w 2230147"/>
              <a:gd name="connsiteY642" fmla="*/ 0 h 2227136"/>
              <a:gd name="connsiteX643" fmla="*/ 198170 w 2230147"/>
              <a:gd name="connsiteY643" fmla="*/ 3628 h 2227136"/>
              <a:gd name="connsiteX644" fmla="*/ 979918 w 2230147"/>
              <a:gd name="connsiteY644" fmla="*/ 666442 h 2227136"/>
              <a:gd name="connsiteX645" fmla="*/ 964706 w 2230147"/>
              <a:gd name="connsiteY645" fmla="*/ 653992 h 2227136"/>
              <a:gd name="connsiteX646" fmla="*/ 939641 w 2230147"/>
              <a:gd name="connsiteY646" fmla="*/ 636183 h 2227136"/>
              <a:gd name="connsiteX647" fmla="*/ 928099 w 2230147"/>
              <a:gd name="connsiteY647" fmla="*/ 636843 h 2227136"/>
              <a:gd name="connsiteX648" fmla="*/ 923481 w 2230147"/>
              <a:gd name="connsiteY648" fmla="*/ 670482 h 2227136"/>
              <a:gd name="connsiteX649" fmla="*/ 956461 w 2230147"/>
              <a:gd name="connsiteY649" fmla="*/ 717644 h 2227136"/>
              <a:gd name="connsiteX650" fmla="*/ 964706 w 2230147"/>
              <a:gd name="connsiteY650" fmla="*/ 713686 h 2227136"/>
              <a:gd name="connsiteX651" fmla="*/ 956461 w 2230147"/>
              <a:gd name="connsiteY651" fmla="*/ 699175 h 2227136"/>
              <a:gd name="connsiteX652" fmla="*/ 969323 w 2230147"/>
              <a:gd name="connsiteY652" fmla="*/ 703792 h 2227136"/>
              <a:gd name="connsiteX653" fmla="*/ 984824 w 2230147"/>
              <a:gd name="connsiteY653" fmla="*/ 698845 h 2227136"/>
              <a:gd name="connsiteX654" fmla="*/ 990430 w 2230147"/>
              <a:gd name="connsiteY654" fmla="*/ 682355 h 2227136"/>
              <a:gd name="connsiteX655" fmla="*/ 979918 w 2230147"/>
              <a:gd name="connsiteY655" fmla="*/ 666442 h 2227136"/>
              <a:gd name="connsiteX656" fmla="*/ 475201 w 2230147"/>
              <a:gd name="connsiteY656" fmla="*/ 227438 h 2227136"/>
              <a:gd name="connsiteX657" fmla="*/ 478582 w 2230147"/>
              <a:gd name="connsiteY657" fmla="*/ 234487 h 2227136"/>
              <a:gd name="connsiteX658" fmla="*/ 468358 w 2230147"/>
              <a:gd name="connsiteY658" fmla="*/ 243062 h 2227136"/>
              <a:gd name="connsiteX659" fmla="*/ 457474 w 2230147"/>
              <a:gd name="connsiteY659" fmla="*/ 235477 h 2227136"/>
              <a:gd name="connsiteX660" fmla="*/ 467368 w 2230147"/>
              <a:gd name="connsiteY660" fmla="*/ 225583 h 2227136"/>
              <a:gd name="connsiteX661" fmla="*/ 475201 w 2230147"/>
              <a:gd name="connsiteY661" fmla="*/ 227438 h 2227136"/>
              <a:gd name="connsiteX662" fmla="*/ 649954 w 2230147"/>
              <a:gd name="connsiteY662" fmla="*/ 375683 h 2227136"/>
              <a:gd name="connsiteX663" fmla="*/ 658652 w 2230147"/>
              <a:gd name="connsiteY663" fmla="*/ 385206 h 2227136"/>
              <a:gd name="connsiteX664" fmla="*/ 639524 w 2230147"/>
              <a:gd name="connsiteY664" fmla="*/ 368386 h 2227136"/>
              <a:gd name="connsiteX665" fmla="*/ 649954 w 2230147"/>
              <a:gd name="connsiteY665" fmla="*/ 375683 h 2227136"/>
              <a:gd name="connsiteX666" fmla="*/ 2218274 w 2230147"/>
              <a:gd name="connsiteY666" fmla="*/ 1700447 h 2227136"/>
              <a:gd name="connsiteX667" fmla="*/ 2220253 w 2230147"/>
              <a:gd name="connsiteY667" fmla="*/ 1714298 h 2227136"/>
              <a:gd name="connsiteX668" fmla="*/ 2201784 w 2230147"/>
              <a:gd name="connsiteY668" fmla="*/ 1722214 h 2227136"/>
              <a:gd name="connsiteX669" fmla="*/ 2157921 w 2230147"/>
              <a:gd name="connsiteY669" fmla="*/ 1691212 h 2227136"/>
              <a:gd name="connsiteX670" fmla="*/ 2150006 w 2230147"/>
              <a:gd name="connsiteY670" fmla="*/ 1670764 h 2227136"/>
              <a:gd name="connsiteX671" fmla="*/ 2148357 w 2230147"/>
              <a:gd name="connsiteY671" fmla="*/ 1664498 h 2227136"/>
              <a:gd name="connsiteX672" fmla="*/ 2155942 w 2230147"/>
              <a:gd name="connsiteY672" fmla="*/ 1661860 h 2227136"/>
              <a:gd name="connsiteX673" fmla="*/ 2218274 w 2230147"/>
              <a:gd name="connsiteY673" fmla="*/ 1700447 h 2227136"/>
              <a:gd name="connsiteX674" fmla="*/ 776721 w 2230147"/>
              <a:gd name="connsiteY674" fmla="*/ 477220 h 2227136"/>
              <a:gd name="connsiteX675" fmla="*/ 786285 w 2230147"/>
              <a:gd name="connsiteY675" fmla="*/ 487773 h 2227136"/>
              <a:gd name="connsiteX676" fmla="*/ 772433 w 2230147"/>
              <a:gd name="connsiteY676" fmla="*/ 499976 h 2227136"/>
              <a:gd name="connsiteX677" fmla="*/ 760890 w 2230147"/>
              <a:gd name="connsiteY677" fmla="*/ 488103 h 2227136"/>
              <a:gd name="connsiteX678" fmla="*/ 776721 w 2230147"/>
              <a:gd name="connsiteY678" fmla="*/ 477220 h 2227136"/>
              <a:gd name="connsiteX679" fmla="*/ 2047974 w 2230147"/>
              <a:gd name="connsiteY679" fmla="*/ 1554963 h 2227136"/>
              <a:gd name="connsiteX680" fmla="*/ 2053705 w 2230147"/>
              <a:gd name="connsiteY680" fmla="*/ 1567867 h 2227136"/>
              <a:gd name="connsiteX681" fmla="*/ 2041172 w 2230147"/>
              <a:gd name="connsiteY681" fmla="*/ 1579080 h 2227136"/>
              <a:gd name="connsiteX682" fmla="*/ 2023034 w 2230147"/>
              <a:gd name="connsiteY682" fmla="*/ 1557973 h 2227136"/>
              <a:gd name="connsiteX683" fmla="*/ 2034576 w 2230147"/>
              <a:gd name="connsiteY683" fmla="*/ 1548739 h 2227136"/>
              <a:gd name="connsiteX684" fmla="*/ 2047974 w 2230147"/>
              <a:gd name="connsiteY684" fmla="*/ 1554963 h 2227136"/>
              <a:gd name="connsiteX685" fmla="*/ 2100207 w 2230147"/>
              <a:gd name="connsiteY685" fmla="*/ 1598867 h 2227136"/>
              <a:gd name="connsiteX686" fmla="*/ 2110760 w 2230147"/>
              <a:gd name="connsiteY686" fmla="*/ 1612060 h 2227136"/>
              <a:gd name="connsiteX687" fmla="*/ 2117686 w 2230147"/>
              <a:gd name="connsiteY687" fmla="*/ 1633827 h 2227136"/>
              <a:gd name="connsiteX688" fmla="*/ 2090972 w 2230147"/>
              <a:gd name="connsiteY688" fmla="*/ 1626241 h 2227136"/>
              <a:gd name="connsiteX689" fmla="*/ 2079429 w 2230147"/>
              <a:gd name="connsiteY689" fmla="*/ 1611401 h 2227136"/>
              <a:gd name="connsiteX690" fmla="*/ 2064589 w 2230147"/>
              <a:gd name="connsiteY690" fmla="*/ 1605464 h 2227136"/>
              <a:gd name="connsiteX691" fmla="*/ 2049417 w 2230147"/>
              <a:gd name="connsiteY691" fmla="*/ 1603155 h 2227136"/>
              <a:gd name="connsiteX692" fmla="*/ 2046120 w 2230147"/>
              <a:gd name="connsiteY692" fmla="*/ 1595240 h 2227136"/>
              <a:gd name="connsiteX693" fmla="*/ 2056014 w 2230147"/>
              <a:gd name="connsiteY693" fmla="*/ 1589963 h 2227136"/>
              <a:gd name="connsiteX694" fmla="*/ 2100207 w 2230147"/>
              <a:gd name="connsiteY694" fmla="*/ 1598867 h 2227136"/>
              <a:gd name="connsiteX695" fmla="*/ 631279 w 2230147"/>
              <a:gd name="connsiteY695" fmla="*/ 349587 h 2227136"/>
              <a:gd name="connsiteX696" fmla="*/ 635896 w 2230147"/>
              <a:gd name="connsiteY696" fmla="*/ 364098 h 2227136"/>
              <a:gd name="connsiteX697" fmla="*/ 622374 w 2230147"/>
              <a:gd name="connsiteY697" fmla="*/ 359811 h 2227136"/>
              <a:gd name="connsiteX698" fmla="*/ 620726 w 2230147"/>
              <a:gd name="connsiteY698" fmla="*/ 350246 h 2227136"/>
              <a:gd name="connsiteX699" fmla="*/ 624023 w 2230147"/>
              <a:gd name="connsiteY699" fmla="*/ 344969 h 2227136"/>
              <a:gd name="connsiteX700" fmla="*/ 631279 w 2230147"/>
              <a:gd name="connsiteY700" fmla="*/ 349587 h 2227136"/>
              <a:gd name="connsiteX701" fmla="*/ 831798 w 2230147"/>
              <a:gd name="connsiteY701" fmla="*/ 510200 h 2227136"/>
              <a:gd name="connsiteX702" fmla="*/ 851915 w 2230147"/>
              <a:gd name="connsiteY702" fmla="*/ 528338 h 2227136"/>
              <a:gd name="connsiteX703" fmla="*/ 828829 w 2230147"/>
              <a:gd name="connsiteY703" fmla="*/ 513827 h 2227136"/>
              <a:gd name="connsiteX704" fmla="*/ 827510 w 2230147"/>
              <a:gd name="connsiteY704" fmla="*/ 510200 h 2227136"/>
              <a:gd name="connsiteX705" fmla="*/ 831798 w 2230147"/>
              <a:gd name="connsiteY705" fmla="*/ 510200 h 2227136"/>
              <a:gd name="connsiteX706" fmla="*/ 1598582 w 2230147"/>
              <a:gd name="connsiteY706" fmla="*/ 1148032 h 2227136"/>
              <a:gd name="connsiteX707" fmla="*/ 1601220 w 2230147"/>
              <a:gd name="connsiteY707" fmla="*/ 1154958 h 2227136"/>
              <a:gd name="connsiteX708" fmla="*/ 1595284 w 2230147"/>
              <a:gd name="connsiteY708" fmla="*/ 1152650 h 2227136"/>
              <a:gd name="connsiteX709" fmla="*/ 1578134 w 2230147"/>
              <a:gd name="connsiteY709" fmla="*/ 1138798 h 2227136"/>
              <a:gd name="connsiteX710" fmla="*/ 1579783 w 2230147"/>
              <a:gd name="connsiteY710" fmla="*/ 1136819 h 2227136"/>
              <a:gd name="connsiteX711" fmla="*/ 1598582 w 2230147"/>
              <a:gd name="connsiteY711" fmla="*/ 1148032 h 2227136"/>
              <a:gd name="connsiteX712" fmla="*/ 720325 w 2230147"/>
              <a:gd name="connsiteY712" fmla="*/ 402355 h 2227136"/>
              <a:gd name="connsiteX713" fmla="*/ 722634 w 2230147"/>
              <a:gd name="connsiteY713" fmla="*/ 404334 h 2227136"/>
              <a:gd name="connsiteX714" fmla="*/ 718676 w 2230147"/>
              <a:gd name="connsiteY714" fmla="*/ 411260 h 2227136"/>
              <a:gd name="connsiteX715" fmla="*/ 709771 w 2230147"/>
              <a:gd name="connsiteY715" fmla="*/ 417196 h 2227136"/>
              <a:gd name="connsiteX716" fmla="*/ 715378 w 2230147"/>
              <a:gd name="connsiteY716" fmla="*/ 407302 h 2227136"/>
              <a:gd name="connsiteX717" fmla="*/ 720325 w 2230147"/>
              <a:gd name="connsiteY717" fmla="*/ 402355 h 2227136"/>
              <a:gd name="connsiteX718" fmla="*/ 653870 w 2230147"/>
              <a:gd name="connsiteY718" fmla="*/ 321266 h 2227136"/>
              <a:gd name="connsiteX719" fmla="*/ 655354 w 2230147"/>
              <a:gd name="connsiteY719" fmla="*/ 327821 h 2227136"/>
              <a:gd name="connsiteX720" fmla="*/ 647109 w 2230147"/>
              <a:gd name="connsiteY720" fmla="*/ 336396 h 2227136"/>
              <a:gd name="connsiteX721" fmla="*/ 638205 w 2230147"/>
              <a:gd name="connsiteY721" fmla="*/ 327491 h 2227136"/>
              <a:gd name="connsiteX722" fmla="*/ 647439 w 2230147"/>
              <a:gd name="connsiteY722" fmla="*/ 318916 h 2227136"/>
              <a:gd name="connsiteX723" fmla="*/ 653870 w 2230147"/>
              <a:gd name="connsiteY723" fmla="*/ 321266 h 2227136"/>
              <a:gd name="connsiteX724" fmla="*/ 522446 w 2230147"/>
              <a:gd name="connsiteY724" fmla="*/ 207774 h 2227136"/>
              <a:gd name="connsiteX725" fmla="*/ 531350 w 2230147"/>
              <a:gd name="connsiteY725" fmla="*/ 217008 h 2227136"/>
              <a:gd name="connsiteX726" fmla="*/ 522775 w 2230147"/>
              <a:gd name="connsiteY726" fmla="*/ 225583 h 2227136"/>
              <a:gd name="connsiteX727" fmla="*/ 513871 w 2230147"/>
              <a:gd name="connsiteY727" fmla="*/ 216349 h 2227136"/>
              <a:gd name="connsiteX728" fmla="*/ 522446 w 2230147"/>
              <a:gd name="connsiteY728" fmla="*/ 207774 h 2227136"/>
              <a:gd name="connsiteX729" fmla="*/ 914907 w 2230147"/>
              <a:gd name="connsiteY729" fmla="*/ 538563 h 2227136"/>
              <a:gd name="connsiteX730" fmla="*/ 917216 w 2230147"/>
              <a:gd name="connsiteY730" fmla="*/ 553074 h 2227136"/>
              <a:gd name="connsiteX731" fmla="*/ 914907 w 2230147"/>
              <a:gd name="connsiteY731" fmla="*/ 538563 h 2227136"/>
              <a:gd name="connsiteX732" fmla="*/ 833776 w 2230147"/>
              <a:gd name="connsiteY732" fmla="*/ 458792 h 2227136"/>
              <a:gd name="connsiteX733" fmla="*/ 835755 w 2230147"/>
              <a:gd name="connsiteY733" fmla="*/ 468645 h 2227136"/>
              <a:gd name="connsiteX734" fmla="*/ 823553 w 2230147"/>
              <a:gd name="connsiteY734" fmla="*/ 492060 h 2227136"/>
              <a:gd name="connsiteX735" fmla="*/ 812669 w 2230147"/>
              <a:gd name="connsiteY735" fmla="*/ 484475 h 2227136"/>
              <a:gd name="connsiteX736" fmla="*/ 812999 w 2230147"/>
              <a:gd name="connsiteY736" fmla="*/ 483486 h 2227136"/>
              <a:gd name="connsiteX737" fmla="*/ 812339 w 2230147"/>
              <a:gd name="connsiteY737" fmla="*/ 482496 h 2227136"/>
              <a:gd name="connsiteX738" fmla="*/ 813329 w 2230147"/>
              <a:gd name="connsiteY738" fmla="*/ 460729 h 2227136"/>
              <a:gd name="connsiteX739" fmla="*/ 825861 w 2230147"/>
              <a:gd name="connsiteY739" fmla="*/ 452155 h 2227136"/>
              <a:gd name="connsiteX740" fmla="*/ 833776 w 2230147"/>
              <a:gd name="connsiteY740" fmla="*/ 458792 h 2227136"/>
              <a:gd name="connsiteX741" fmla="*/ 1556036 w 2230147"/>
              <a:gd name="connsiteY741" fmla="*/ 1058986 h 2227136"/>
              <a:gd name="connsiteX742" fmla="*/ 1556366 w 2230147"/>
              <a:gd name="connsiteY742" fmla="*/ 1072179 h 2227136"/>
              <a:gd name="connsiteX743" fmla="*/ 1520418 w 2230147"/>
              <a:gd name="connsiteY743" fmla="*/ 1065913 h 2227136"/>
              <a:gd name="connsiteX744" fmla="*/ 1514482 w 2230147"/>
              <a:gd name="connsiteY744" fmla="*/ 1062614 h 2227136"/>
              <a:gd name="connsiteX745" fmla="*/ 1523716 w 2230147"/>
              <a:gd name="connsiteY745" fmla="*/ 1053710 h 2227136"/>
              <a:gd name="connsiteX746" fmla="*/ 1538887 w 2230147"/>
              <a:gd name="connsiteY746" fmla="*/ 1050742 h 2227136"/>
              <a:gd name="connsiteX747" fmla="*/ 1556036 w 2230147"/>
              <a:gd name="connsiteY747" fmla="*/ 1058986 h 2227136"/>
              <a:gd name="connsiteX748" fmla="*/ 1452480 w 2230147"/>
              <a:gd name="connsiteY748" fmla="*/ 960706 h 2227136"/>
              <a:gd name="connsiteX749" fmla="*/ 1443905 w 2230147"/>
              <a:gd name="connsiteY749" fmla="*/ 970600 h 2227136"/>
              <a:gd name="connsiteX750" fmla="*/ 1434671 w 2230147"/>
              <a:gd name="connsiteY750" fmla="*/ 963674 h 2227136"/>
              <a:gd name="connsiteX751" fmla="*/ 1445554 w 2230147"/>
              <a:gd name="connsiteY751" fmla="*/ 956748 h 2227136"/>
              <a:gd name="connsiteX752" fmla="*/ 1452480 w 2230147"/>
              <a:gd name="connsiteY752" fmla="*/ 960706 h 2227136"/>
              <a:gd name="connsiteX753" fmla="*/ 2230147 w 2230147"/>
              <a:gd name="connsiteY753" fmla="*/ 1607113 h 2227136"/>
              <a:gd name="connsiteX754" fmla="*/ 2227179 w 2230147"/>
              <a:gd name="connsiteY754" fmla="*/ 1611730 h 2227136"/>
              <a:gd name="connsiteX755" fmla="*/ 2221902 w 2230147"/>
              <a:gd name="connsiteY755" fmla="*/ 1607772 h 2227136"/>
              <a:gd name="connsiteX756" fmla="*/ 2225200 w 2230147"/>
              <a:gd name="connsiteY756" fmla="*/ 1603155 h 2227136"/>
              <a:gd name="connsiteX757" fmla="*/ 2230147 w 2230147"/>
              <a:gd name="connsiteY757" fmla="*/ 1607113 h 2227136"/>
              <a:gd name="connsiteX758" fmla="*/ 606874 w 2230147"/>
              <a:gd name="connsiteY758" fmla="*/ 175123 h 2227136"/>
              <a:gd name="connsiteX759" fmla="*/ 603246 w 2230147"/>
              <a:gd name="connsiteY759" fmla="*/ 181719 h 2227136"/>
              <a:gd name="connsiteX760" fmla="*/ 596321 w 2230147"/>
              <a:gd name="connsiteY760" fmla="*/ 177761 h 2227136"/>
              <a:gd name="connsiteX761" fmla="*/ 601597 w 2230147"/>
              <a:gd name="connsiteY761" fmla="*/ 170836 h 2227136"/>
              <a:gd name="connsiteX762" fmla="*/ 606874 w 2230147"/>
              <a:gd name="connsiteY762" fmla="*/ 175123 h 2227136"/>
              <a:gd name="connsiteX763" fmla="*/ 1694841 w 2230147"/>
              <a:gd name="connsiteY763" fmla="*/ 995953 h 2227136"/>
              <a:gd name="connsiteX764" fmla="*/ 1701148 w 2230147"/>
              <a:gd name="connsiteY764" fmla="*/ 1004570 h 2227136"/>
              <a:gd name="connsiteX765" fmla="*/ 1700535 w 2230147"/>
              <a:gd name="connsiteY765" fmla="*/ 1004899 h 2227136"/>
              <a:gd name="connsiteX766" fmla="*/ 1700818 w 2230147"/>
              <a:gd name="connsiteY766" fmla="*/ 1004900 h 2227136"/>
              <a:gd name="connsiteX767" fmla="*/ 1733469 w 2230147"/>
              <a:gd name="connsiteY767" fmla="*/ 1037550 h 2227136"/>
              <a:gd name="connsiteX768" fmla="*/ 1733141 w 2230147"/>
              <a:gd name="connsiteY768" fmla="*/ 1037550 h 2227136"/>
              <a:gd name="connsiteX769" fmla="*/ 1752886 w 2230147"/>
              <a:gd name="connsiteY769" fmla="*/ 1055729 h 2227136"/>
              <a:gd name="connsiteX770" fmla="*/ 1774364 w 2230147"/>
              <a:gd name="connsiteY770" fmla="*/ 1072178 h 2227136"/>
              <a:gd name="connsiteX771" fmla="*/ 1800419 w 2230147"/>
              <a:gd name="connsiteY771" fmla="*/ 1111094 h 2227136"/>
              <a:gd name="connsiteX772" fmla="*/ 1807015 w 2230147"/>
              <a:gd name="connsiteY772" fmla="*/ 1121978 h 2227136"/>
              <a:gd name="connsiteX773" fmla="*/ 1807674 w 2230147"/>
              <a:gd name="connsiteY773" fmla="*/ 1128244 h 2227136"/>
              <a:gd name="connsiteX774" fmla="*/ 1801408 w 2230147"/>
              <a:gd name="connsiteY774" fmla="*/ 1126265 h 2227136"/>
              <a:gd name="connsiteX775" fmla="*/ 1788216 w 2230147"/>
              <a:gd name="connsiteY775" fmla="*/ 1102190 h 2227136"/>
              <a:gd name="connsiteX776" fmla="*/ 1766120 w 2230147"/>
              <a:gd name="connsiteY776" fmla="*/ 1075146 h 2227136"/>
              <a:gd name="connsiteX777" fmla="*/ 1730172 w 2230147"/>
              <a:gd name="connsiteY777" fmla="*/ 1037549 h 2227136"/>
              <a:gd name="connsiteX778" fmla="*/ 1730500 w 2230147"/>
              <a:gd name="connsiteY778" fmla="*/ 1037549 h 2227136"/>
              <a:gd name="connsiteX779" fmla="*/ 1719081 w 2230147"/>
              <a:gd name="connsiteY779" fmla="*/ 1026996 h 2227136"/>
              <a:gd name="connsiteX780" fmla="*/ 1708404 w 2230147"/>
              <a:gd name="connsiteY780" fmla="*/ 1015453 h 2227136"/>
              <a:gd name="connsiteX781" fmla="*/ 1697865 w 2230147"/>
              <a:gd name="connsiteY781" fmla="*/ 1006338 h 2227136"/>
              <a:gd name="connsiteX782" fmla="*/ 1696861 w 2230147"/>
              <a:gd name="connsiteY782" fmla="*/ 1006878 h 2227136"/>
              <a:gd name="connsiteX783" fmla="*/ 1671137 w 2230147"/>
              <a:gd name="connsiteY783" fmla="*/ 995005 h 2227136"/>
              <a:gd name="connsiteX784" fmla="*/ 1554717 w 2230147"/>
              <a:gd name="connsiteY784" fmla="*/ 959387 h 2227136"/>
              <a:gd name="connsiteX785" fmla="*/ 1490077 w 2230147"/>
              <a:gd name="connsiteY785" fmla="*/ 951472 h 2227136"/>
              <a:gd name="connsiteX786" fmla="*/ 1476555 w 2230147"/>
              <a:gd name="connsiteY786" fmla="*/ 947514 h 2227136"/>
              <a:gd name="connsiteX787" fmla="*/ 1431042 w 2230147"/>
              <a:gd name="connsiteY787" fmla="*/ 938610 h 2227136"/>
              <a:gd name="connsiteX788" fmla="*/ 1417191 w 2230147"/>
              <a:gd name="connsiteY788" fmla="*/ 957738 h 2227136"/>
              <a:gd name="connsiteX789" fmla="*/ 1437968 w 2230147"/>
              <a:gd name="connsiteY789" fmla="*/ 981154 h 2227136"/>
              <a:gd name="connsiteX790" fmla="*/ 1456767 w 2230147"/>
              <a:gd name="connsiteY790" fmla="*/ 990058 h 2227136"/>
              <a:gd name="connsiteX791" fmla="*/ 1476225 w 2230147"/>
              <a:gd name="connsiteY791" fmla="*/ 1007868 h 2227136"/>
              <a:gd name="connsiteX792" fmla="*/ 1490406 w 2230147"/>
              <a:gd name="connsiteY792" fmla="*/ 1018091 h 2227136"/>
              <a:gd name="connsiteX793" fmla="*/ 1505907 w 2230147"/>
              <a:gd name="connsiteY793" fmla="*/ 1022708 h 2227136"/>
              <a:gd name="connsiteX794" fmla="*/ 1512173 w 2230147"/>
              <a:gd name="connsiteY794" fmla="*/ 1024028 h 2227136"/>
              <a:gd name="connsiteX795" fmla="*/ 1530312 w 2230147"/>
              <a:gd name="connsiteY795" fmla="*/ 1028975 h 2227136"/>
              <a:gd name="connsiteX796" fmla="*/ 1533280 w 2230147"/>
              <a:gd name="connsiteY796" fmla="*/ 1038209 h 2227136"/>
              <a:gd name="connsiteX797" fmla="*/ 1525035 w 2230147"/>
              <a:gd name="connsiteY797" fmla="*/ 1041837 h 2227136"/>
              <a:gd name="connsiteX798" fmla="*/ 1510194 w 2230147"/>
              <a:gd name="connsiteY798" fmla="*/ 1035570 h 2227136"/>
              <a:gd name="connsiteX799" fmla="*/ 1485459 w 2230147"/>
              <a:gd name="connsiteY799" fmla="*/ 1049092 h 2227136"/>
              <a:gd name="connsiteX800" fmla="*/ 1511184 w 2230147"/>
              <a:gd name="connsiteY800" fmla="*/ 1076136 h 2227136"/>
              <a:gd name="connsiteX801" fmla="*/ 1521738 w 2230147"/>
              <a:gd name="connsiteY801" fmla="*/ 1080424 h 2227136"/>
              <a:gd name="connsiteX802" fmla="*/ 1553398 w 2230147"/>
              <a:gd name="connsiteY802" fmla="*/ 1111095 h 2227136"/>
              <a:gd name="connsiteX803" fmla="*/ 1568899 w 2230147"/>
              <a:gd name="connsiteY803" fmla="*/ 1126265 h 2227136"/>
              <a:gd name="connsiteX804" fmla="*/ 1570877 w 2230147"/>
              <a:gd name="connsiteY804" fmla="*/ 1132862 h 2227136"/>
              <a:gd name="connsiteX805" fmla="*/ 1562962 w 2230147"/>
              <a:gd name="connsiteY805" fmla="*/ 1132861 h 2227136"/>
              <a:gd name="connsiteX806" fmla="*/ 1551090 w 2230147"/>
              <a:gd name="connsiteY806" fmla="*/ 1123627 h 2227136"/>
              <a:gd name="connsiteX807" fmla="*/ 1538887 w 2230147"/>
              <a:gd name="connsiteY807" fmla="*/ 1113073 h 2227136"/>
              <a:gd name="connsiteX808" fmla="*/ 1521078 w 2230147"/>
              <a:gd name="connsiteY808" fmla="*/ 1113404 h 2227136"/>
              <a:gd name="connsiteX809" fmla="*/ 1517450 w 2230147"/>
              <a:gd name="connsiteY809" fmla="*/ 1115712 h 2227136"/>
              <a:gd name="connsiteX810" fmla="*/ 1512174 w 2230147"/>
              <a:gd name="connsiteY810" fmla="*/ 1134840 h 2227136"/>
              <a:gd name="connsiteX811" fmla="*/ 1537568 w 2230147"/>
              <a:gd name="connsiteY811" fmla="*/ 1161224 h 2227136"/>
              <a:gd name="connsiteX812" fmla="*/ 1585059 w 2230147"/>
              <a:gd name="connsiteY812" fmla="*/ 1201130 h 2227136"/>
              <a:gd name="connsiteX813" fmla="*/ 1596272 w 2230147"/>
              <a:gd name="connsiteY813" fmla="*/ 1207726 h 2227136"/>
              <a:gd name="connsiteX814" fmla="*/ 1616390 w 2230147"/>
              <a:gd name="connsiteY814" fmla="*/ 1222237 h 2227136"/>
              <a:gd name="connsiteX815" fmla="*/ 1679052 w 2230147"/>
              <a:gd name="connsiteY815" fmla="*/ 1280612 h 2227136"/>
              <a:gd name="connsiteX816" fmla="*/ 1710053 w 2230147"/>
              <a:gd name="connsiteY816" fmla="*/ 1310623 h 2227136"/>
              <a:gd name="connsiteX817" fmla="*/ 1738746 w 2230147"/>
              <a:gd name="connsiteY817" fmla="*/ 1333709 h 2227136"/>
              <a:gd name="connsiteX818" fmla="*/ 1804046 w 2230147"/>
              <a:gd name="connsiteY818" fmla="*/ 1390435 h 2227136"/>
              <a:gd name="connsiteX819" fmla="*/ 1834057 w 2230147"/>
              <a:gd name="connsiteY819" fmla="*/ 1410223 h 2227136"/>
              <a:gd name="connsiteX820" fmla="*/ 1853846 w 2230147"/>
              <a:gd name="connsiteY820" fmla="*/ 1425394 h 2227136"/>
              <a:gd name="connsiteX821" fmla="*/ 1923433 w 2230147"/>
              <a:gd name="connsiteY821" fmla="*/ 1467938 h 2227136"/>
              <a:gd name="connsiteX822" fmla="*/ 1937944 w 2230147"/>
              <a:gd name="connsiteY822" fmla="*/ 1476843 h 2227136"/>
              <a:gd name="connsiteX823" fmla="*/ 1972903 w 2230147"/>
              <a:gd name="connsiteY823" fmla="*/ 1502897 h 2227136"/>
              <a:gd name="connsiteX824" fmla="*/ 1966637 w 2230147"/>
              <a:gd name="connsiteY824" fmla="*/ 1526972 h 2227136"/>
              <a:gd name="connsiteX825" fmla="*/ 1940583 w 2230147"/>
              <a:gd name="connsiteY825" fmla="*/ 1524993 h 2227136"/>
              <a:gd name="connsiteX826" fmla="*/ 1911231 w 2230147"/>
              <a:gd name="connsiteY826" fmla="*/ 1499269 h 2227136"/>
              <a:gd name="connsiteX827" fmla="*/ 1867697 w 2230147"/>
              <a:gd name="connsiteY827" fmla="*/ 1458703 h 2227136"/>
              <a:gd name="connsiteX828" fmla="*/ 1825153 w 2230147"/>
              <a:gd name="connsiteY828" fmla="*/ 1425064 h 2227136"/>
              <a:gd name="connsiteX829" fmla="*/ 1802397 w 2230147"/>
              <a:gd name="connsiteY829" fmla="*/ 1422425 h 2227136"/>
              <a:gd name="connsiteX830" fmla="*/ 1791843 w 2230147"/>
              <a:gd name="connsiteY830" fmla="*/ 1423745 h 2227136"/>
              <a:gd name="connsiteX831" fmla="*/ 1767768 w 2230147"/>
              <a:gd name="connsiteY831" fmla="*/ 1426713 h 2227136"/>
              <a:gd name="connsiteX832" fmla="*/ 1758863 w 2230147"/>
              <a:gd name="connsiteY832" fmla="*/ 1423415 h 2227136"/>
              <a:gd name="connsiteX833" fmla="*/ 1763151 w 2230147"/>
              <a:gd name="connsiteY833" fmla="*/ 1415500 h 2227136"/>
              <a:gd name="connsiteX834" fmla="*/ 1777992 w 2230147"/>
              <a:gd name="connsiteY834" fmla="*/ 1413191 h 2227136"/>
              <a:gd name="connsiteX835" fmla="*/ 1789205 w 2230147"/>
              <a:gd name="connsiteY835" fmla="*/ 1407584 h 2227136"/>
              <a:gd name="connsiteX836" fmla="*/ 1786237 w 2230147"/>
              <a:gd name="connsiteY836" fmla="*/ 1396701 h 2227136"/>
              <a:gd name="connsiteX837" fmla="*/ 1738086 w 2230147"/>
              <a:gd name="connsiteY837" fmla="*/ 1362402 h 2227136"/>
              <a:gd name="connsiteX838" fmla="*/ 1701148 w 2230147"/>
              <a:gd name="connsiteY838" fmla="*/ 1338986 h 2227136"/>
              <a:gd name="connsiteX839" fmla="*/ 1649040 w 2230147"/>
              <a:gd name="connsiteY839" fmla="*/ 1304357 h 2227136"/>
              <a:gd name="connsiteX840" fmla="*/ 1587038 w 2230147"/>
              <a:gd name="connsiteY840" fmla="*/ 1256866 h 2227136"/>
              <a:gd name="connsiteX841" fmla="*/ 1565601 w 2230147"/>
              <a:gd name="connsiteY841" fmla="*/ 1226854 h 2227136"/>
              <a:gd name="connsiteX842" fmla="*/ 1513492 w 2230147"/>
              <a:gd name="connsiteY842" fmla="*/ 1176395 h 2227136"/>
              <a:gd name="connsiteX843" fmla="*/ 1494034 w 2230147"/>
              <a:gd name="connsiteY843" fmla="*/ 1169799 h 2227136"/>
              <a:gd name="connsiteX844" fmla="*/ 1469629 w 2230147"/>
              <a:gd name="connsiteY844" fmla="*/ 1159575 h 2227136"/>
              <a:gd name="connsiteX845" fmla="*/ 1454458 w 2230147"/>
              <a:gd name="connsiteY845" fmla="*/ 1155288 h 2227136"/>
              <a:gd name="connsiteX846" fmla="*/ 1448852 w 2230147"/>
              <a:gd name="connsiteY846" fmla="*/ 1171778 h 2227136"/>
              <a:gd name="connsiteX847" fmla="*/ 1450830 w 2230147"/>
              <a:gd name="connsiteY847" fmla="*/ 1182331 h 2227136"/>
              <a:gd name="connsiteX848" fmla="*/ 1435990 w 2230147"/>
              <a:gd name="connsiteY848" fmla="*/ 1199811 h 2227136"/>
              <a:gd name="connsiteX849" fmla="*/ 1425830 w 2230147"/>
              <a:gd name="connsiteY849" fmla="*/ 1199276 h 2227136"/>
              <a:gd name="connsiteX850" fmla="*/ 1435990 w 2230147"/>
              <a:gd name="connsiteY850" fmla="*/ 1200800 h 2227136"/>
              <a:gd name="connsiteX851" fmla="*/ 1425230 w 2230147"/>
              <a:gd name="connsiteY851" fmla="*/ 1200718 h 2227136"/>
              <a:gd name="connsiteX852" fmla="*/ 1417613 w 2230147"/>
              <a:gd name="connsiteY852" fmla="*/ 1207670 h 2227136"/>
              <a:gd name="connsiteX853" fmla="*/ 1430713 w 2230147"/>
              <a:gd name="connsiteY853" fmla="*/ 1246642 h 2227136"/>
              <a:gd name="connsiteX854" fmla="*/ 1402350 w 2230147"/>
              <a:gd name="connsiteY854" fmla="*/ 1291165 h 2227136"/>
              <a:gd name="connsiteX855" fmla="*/ 1400974 w 2230147"/>
              <a:gd name="connsiteY855" fmla="*/ 1291666 h 2227136"/>
              <a:gd name="connsiteX856" fmla="*/ 1402351 w 2230147"/>
              <a:gd name="connsiteY856" fmla="*/ 1291824 h 2227136"/>
              <a:gd name="connsiteX857" fmla="*/ 1422798 w 2230147"/>
              <a:gd name="connsiteY857" fmla="*/ 1344262 h 2227136"/>
              <a:gd name="connsiteX858" fmla="*/ 1426426 w 2230147"/>
              <a:gd name="connsiteY858" fmla="*/ 1354486 h 2227136"/>
              <a:gd name="connsiteX859" fmla="*/ 1421809 w 2230147"/>
              <a:gd name="connsiteY859" fmla="*/ 1357454 h 2227136"/>
              <a:gd name="connsiteX860" fmla="*/ 1418181 w 2230147"/>
              <a:gd name="connsiteY860" fmla="*/ 1354816 h 2227136"/>
              <a:gd name="connsiteX861" fmla="*/ 1407297 w 2230147"/>
              <a:gd name="connsiteY861" fmla="*/ 1331730 h 2227136"/>
              <a:gd name="connsiteX862" fmla="*/ 1398063 w 2230147"/>
              <a:gd name="connsiteY862" fmla="*/ 1304357 h 2227136"/>
              <a:gd name="connsiteX863" fmla="*/ 1391467 w 2230147"/>
              <a:gd name="connsiteY863" fmla="*/ 1295782 h 2227136"/>
              <a:gd name="connsiteX864" fmla="*/ 1392419 w 2230147"/>
              <a:gd name="connsiteY864" fmla="*/ 1294777 h 2227136"/>
              <a:gd name="connsiteX865" fmla="*/ 1391467 w 2230147"/>
              <a:gd name="connsiteY865" fmla="*/ 1295123 h 2227136"/>
              <a:gd name="connsiteX866" fmla="*/ 1361784 w 2230147"/>
              <a:gd name="connsiteY866" fmla="*/ 1283910 h 2227136"/>
              <a:gd name="connsiteX867" fmla="*/ 1344305 w 2230147"/>
              <a:gd name="connsiteY867" fmla="*/ 1264451 h 2227136"/>
              <a:gd name="connsiteX868" fmla="*/ 1324517 w 2230147"/>
              <a:gd name="connsiteY868" fmla="*/ 1277643 h 2227136"/>
              <a:gd name="connsiteX869" fmla="*/ 1315943 w 2230147"/>
              <a:gd name="connsiteY869" fmla="*/ 1281931 h 2227136"/>
              <a:gd name="connsiteX870" fmla="*/ 1309016 w 2230147"/>
              <a:gd name="connsiteY870" fmla="*/ 1300070 h 2227136"/>
              <a:gd name="connsiteX871" fmla="*/ 1311325 w 2230147"/>
              <a:gd name="connsiteY871" fmla="*/ 1318538 h 2227136"/>
              <a:gd name="connsiteX872" fmla="*/ 1306048 w 2230147"/>
              <a:gd name="connsiteY872" fmla="*/ 1326784 h 2227136"/>
              <a:gd name="connsiteX873" fmla="*/ 1297474 w 2230147"/>
              <a:gd name="connsiteY873" fmla="*/ 1324475 h 2227136"/>
              <a:gd name="connsiteX874" fmla="*/ 1285601 w 2230147"/>
              <a:gd name="connsiteY874" fmla="*/ 1299740 h 2227136"/>
              <a:gd name="connsiteX875" fmla="*/ 1278675 w 2230147"/>
              <a:gd name="connsiteY875" fmla="*/ 1286548 h 2227136"/>
              <a:gd name="connsiteX876" fmla="*/ 1266802 w 2230147"/>
              <a:gd name="connsiteY876" fmla="*/ 1288856 h 2227136"/>
              <a:gd name="connsiteX877" fmla="*/ 1266143 w 2230147"/>
              <a:gd name="connsiteY877" fmla="*/ 1303698 h 2227136"/>
              <a:gd name="connsiteX878" fmla="*/ 1278016 w 2230147"/>
              <a:gd name="connsiteY878" fmla="*/ 1341295 h 2227136"/>
              <a:gd name="connsiteX879" fmla="*/ 1279005 w 2230147"/>
              <a:gd name="connsiteY879" fmla="*/ 1354816 h 2227136"/>
              <a:gd name="connsiteX880" fmla="*/ 1282303 w 2230147"/>
              <a:gd name="connsiteY880" fmla="*/ 1375594 h 2227136"/>
              <a:gd name="connsiteX881" fmla="*/ 1283622 w 2230147"/>
              <a:gd name="connsiteY881" fmla="*/ 1403627 h 2227136"/>
              <a:gd name="connsiteX882" fmla="*/ 1287250 w 2230147"/>
              <a:gd name="connsiteY882" fmla="*/ 1445841 h 2227136"/>
              <a:gd name="connsiteX883" fmla="*/ 1287250 w 2230147"/>
              <a:gd name="connsiteY883" fmla="*/ 1447416 h 2227136"/>
              <a:gd name="connsiteX884" fmla="*/ 1290631 w 2230147"/>
              <a:gd name="connsiteY884" fmla="*/ 1453426 h 2227136"/>
              <a:gd name="connsiteX885" fmla="*/ 1287250 w 2230147"/>
              <a:gd name="connsiteY885" fmla="*/ 1459437 h 2227136"/>
              <a:gd name="connsiteX886" fmla="*/ 1287250 w 2230147"/>
              <a:gd name="connsiteY886" fmla="*/ 1523674 h 2227136"/>
              <a:gd name="connsiteX887" fmla="*/ 1297144 w 2230147"/>
              <a:gd name="connsiteY887" fmla="*/ 1537196 h 2227136"/>
              <a:gd name="connsiteX888" fmla="*/ 1320230 w 2230147"/>
              <a:gd name="connsiteY888" fmla="*/ 1595240 h 2227136"/>
              <a:gd name="connsiteX889" fmla="*/ 1315613 w 2230147"/>
              <a:gd name="connsiteY889" fmla="*/ 1616018 h 2227136"/>
              <a:gd name="connsiteX890" fmla="*/ 1299782 w 2230147"/>
              <a:gd name="connsiteY890" fmla="*/ 1628880 h 2227136"/>
              <a:gd name="connsiteX891" fmla="*/ 1293189 w 2230147"/>
              <a:gd name="connsiteY891" fmla="*/ 1636972 h 2227136"/>
              <a:gd name="connsiteX892" fmla="*/ 1294898 w 2230147"/>
              <a:gd name="connsiteY892" fmla="*/ 1639268 h 2227136"/>
              <a:gd name="connsiteX893" fmla="*/ 1292985 w 2230147"/>
              <a:gd name="connsiteY893" fmla="*/ 1642187 h 2227136"/>
              <a:gd name="connsiteX894" fmla="*/ 1295824 w 2230147"/>
              <a:gd name="connsiteY894" fmla="*/ 1669446 h 2227136"/>
              <a:gd name="connsiteX895" fmla="*/ 1291868 w 2230147"/>
              <a:gd name="connsiteY895" fmla="*/ 1678680 h 2227136"/>
              <a:gd name="connsiteX896" fmla="*/ 1283622 w 2230147"/>
              <a:gd name="connsiteY896" fmla="*/ 1671094 h 2227136"/>
              <a:gd name="connsiteX897" fmla="*/ 1287844 w 2230147"/>
              <a:gd name="connsiteY897" fmla="*/ 1649334 h 2227136"/>
              <a:gd name="connsiteX898" fmla="*/ 1286921 w 2230147"/>
              <a:gd name="connsiteY898" fmla="*/ 1628550 h 2227136"/>
              <a:gd name="connsiteX899" fmla="*/ 1287609 w 2230147"/>
              <a:gd name="connsiteY899" fmla="*/ 1629475 h 2227136"/>
              <a:gd name="connsiteX900" fmla="*/ 1287580 w 2230147"/>
              <a:gd name="connsiteY900" fmla="*/ 1627561 h 2227136"/>
              <a:gd name="connsiteX901" fmla="*/ 1259547 w 2230147"/>
              <a:gd name="connsiteY901" fmla="*/ 1565559 h 2227136"/>
              <a:gd name="connsiteX902" fmla="*/ 1267792 w 2230147"/>
              <a:gd name="connsiteY902" fmla="*/ 1536866 h 2227136"/>
              <a:gd name="connsiteX903" fmla="*/ 1275377 w 2230147"/>
              <a:gd name="connsiteY903" fmla="*/ 1486077 h 2227136"/>
              <a:gd name="connsiteX904" fmla="*/ 1274717 w 2230147"/>
              <a:gd name="connsiteY904" fmla="*/ 1464310 h 2227136"/>
              <a:gd name="connsiteX905" fmla="*/ 1274962 w 2230147"/>
              <a:gd name="connsiteY905" fmla="*/ 1459725 h 2227136"/>
              <a:gd name="connsiteX906" fmla="*/ 1273633 w 2230147"/>
              <a:gd name="connsiteY906" fmla="*/ 1452685 h 2227136"/>
              <a:gd name="connsiteX907" fmla="*/ 1275536 w 2230147"/>
              <a:gd name="connsiteY907" fmla="*/ 1448959 h 2227136"/>
              <a:gd name="connsiteX908" fmla="*/ 1276037 w 2230147"/>
              <a:gd name="connsiteY908" fmla="*/ 1439575 h 2227136"/>
              <a:gd name="connsiteX909" fmla="*/ 1270430 w 2230147"/>
              <a:gd name="connsiteY909" fmla="*/ 1400988 h 2227136"/>
              <a:gd name="connsiteX910" fmla="*/ 1266143 w 2230147"/>
              <a:gd name="connsiteY910" fmla="*/ 1393073 h 2227136"/>
              <a:gd name="connsiteX911" fmla="*/ 1263834 w 2230147"/>
              <a:gd name="connsiteY911" fmla="*/ 1389116 h 2227136"/>
              <a:gd name="connsiteX912" fmla="*/ 1257898 w 2230147"/>
              <a:gd name="connsiteY912" fmla="*/ 1343603 h 2227136"/>
              <a:gd name="connsiteX913" fmla="*/ 1248994 w 2230147"/>
              <a:gd name="connsiteY913" fmla="*/ 1306006 h 2227136"/>
              <a:gd name="connsiteX914" fmla="*/ 1245695 w 2230147"/>
              <a:gd name="connsiteY914" fmla="*/ 1298421 h 2227136"/>
              <a:gd name="connsiteX915" fmla="*/ 1238440 w 2230147"/>
              <a:gd name="connsiteY915" fmla="*/ 1304027 h 2227136"/>
              <a:gd name="connsiteX916" fmla="*/ 1231514 w 2230147"/>
              <a:gd name="connsiteY916" fmla="*/ 1300729 h 2227136"/>
              <a:gd name="connsiteX917" fmla="*/ 1234482 w 2230147"/>
              <a:gd name="connsiteY917" fmla="*/ 1295783 h 2227136"/>
              <a:gd name="connsiteX918" fmla="*/ 1241078 w 2230147"/>
              <a:gd name="connsiteY918" fmla="*/ 1289516 h 2227136"/>
              <a:gd name="connsiteX919" fmla="*/ 1231844 w 2230147"/>
              <a:gd name="connsiteY919" fmla="*/ 1284569 h 2227136"/>
              <a:gd name="connsiteX920" fmla="*/ 1196225 w 2230147"/>
              <a:gd name="connsiteY920" fmla="*/ 1269398 h 2227136"/>
              <a:gd name="connsiteX921" fmla="*/ 1175118 w 2230147"/>
              <a:gd name="connsiteY921" fmla="*/ 1229822 h 2227136"/>
              <a:gd name="connsiteX922" fmla="*/ 1163905 w 2230147"/>
              <a:gd name="connsiteY922" fmla="*/ 1241695 h 2227136"/>
              <a:gd name="connsiteX923" fmla="*/ 1170171 w 2230147"/>
              <a:gd name="connsiteY923" fmla="*/ 1227844 h 2227136"/>
              <a:gd name="connsiteX924" fmla="*/ 1171161 w 2230147"/>
              <a:gd name="connsiteY924" fmla="*/ 1211683 h 2227136"/>
              <a:gd name="connsiteX925" fmla="*/ 1155000 w 2230147"/>
              <a:gd name="connsiteY925" fmla="*/ 1206406 h 2227136"/>
              <a:gd name="connsiteX926" fmla="*/ 1154295 w 2230147"/>
              <a:gd name="connsiteY926" fmla="*/ 1214744 h 2227136"/>
              <a:gd name="connsiteX927" fmla="*/ 1154506 w 2230147"/>
              <a:gd name="connsiteY927" fmla="*/ 1220464 h 2227136"/>
              <a:gd name="connsiteX928" fmla="*/ 1152928 w 2230147"/>
              <a:gd name="connsiteY928" fmla="*/ 1226232 h 2227136"/>
              <a:gd name="connsiteX929" fmla="*/ 1152032 w 2230147"/>
              <a:gd name="connsiteY929" fmla="*/ 1232461 h 2227136"/>
              <a:gd name="connsiteX930" fmla="*/ 1144777 w 2230147"/>
              <a:gd name="connsiteY930" fmla="*/ 1271047 h 2227136"/>
              <a:gd name="connsiteX931" fmla="*/ 1155330 w 2230147"/>
              <a:gd name="connsiteY931" fmla="*/ 1283250 h 2227136"/>
              <a:gd name="connsiteX932" fmla="*/ 1159288 w 2230147"/>
              <a:gd name="connsiteY932" fmla="*/ 1285558 h 2227136"/>
              <a:gd name="connsiteX933" fmla="*/ 1166214 w 2230147"/>
              <a:gd name="connsiteY933" fmla="*/ 1319528 h 2227136"/>
              <a:gd name="connsiteX934" fmla="*/ 1151702 w 2230147"/>
              <a:gd name="connsiteY934" fmla="*/ 1337007 h 2227136"/>
              <a:gd name="connsiteX935" fmla="*/ 1143128 w 2230147"/>
              <a:gd name="connsiteY935" fmla="*/ 1337337 h 2227136"/>
              <a:gd name="connsiteX936" fmla="*/ 1128617 w 2230147"/>
              <a:gd name="connsiteY936" fmla="*/ 1350199 h 2227136"/>
              <a:gd name="connsiteX937" fmla="*/ 1121361 w 2230147"/>
              <a:gd name="connsiteY937" fmla="*/ 1374604 h 2227136"/>
              <a:gd name="connsiteX938" fmla="*/ 1126638 w 2230147"/>
              <a:gd name="connsiteY938" fmla="*/ 1393403 h 2227136"/>
              <a:gd name="connsiteX939" fmla="*/ 1110148 w 2230147"/>
              <a:gd name="connsiteY939" fmla="*/ 1406265 h 2227136"/>
              <a:gd name="connsiteX940" fmla="*/ 1096296 w 2230147"/>
              <a:gd name="connsiteY940" fmla="*/ 1462991 h 2227136"/>
              <a:gd name="connsiteX941" fmla="*/ 1092009 w 2230147"/>
              <a:gd name="connsiteY941" fmla="*/ 1484758 h 2227136"/>
              <a:gd name="connsiteX942" fmla="*/ 1091061 w 2230147"/>
              <a:gd name="connsiteY942" fmla="*/ 1499104 h 2227136"/>
              <a:gd name="connsiteX943" fmla="*/ 1090796 w 2230147"/>
              <a:gd name="connsiteY943" fmla="*/ 1501352 h 2227136"/>
              <a:gd name="connsiteX944" fmla="*/ 1091120 w 2230147"/>
              <a:gd name="connsiteY944" fmla="*/ 1499640 h 2227136"/>
              <a:gd name="connsiteX945" fmla="*/ 1096001 w 2230147"/>
              <a:gd name="connsiteY945" fmla="*/ 1485417 h 2227136"/>
              <a:gd name="connsiteX946" fmla="*/ 1097192 w 2230147"/>
              <a:gd name="connsiteY946" fmla="*/ 1499887 h 2227136"/>
              <a:gd name="connsiteX947" fmla="*/ 1089507 w 2230147"/>
              <a:gd name="connsiteY947" fmla="*/ 1512293 h 2227136"/>
              <a:gd name="connsiteX948" fmla="*/ 1089370 w 2230147"/>
              <a:gd name="connsiteY948" fmla="*/ 1513450 h 2227136"/>
              <a:gd name="connsiteX949" fmla="*/ 1092668 w 2230147"/>
              <a:gd name="connsiteY949" fmla="*/ 1571825 h 2227136"/>
              <a:gd name="connsiteX950" fmla="*/ 1092668 w 2230147"/>
              <a:gd name="connsiteY950" fmla="*/ 1586666 h 2227136"/>
              <a:gd name="connsiteX951" fmla="*/ 1076508 w 2230147"/>
              <a:gd name="connsiteY951" fmla="*/ 1552696 h 2227136"/>
              <a:gd name="connsiteX952" fmla="*/ 1072221 w 2230147"/>
              <a:gd name="connsiteY952" fmla="*/ 1548409 h 2227136"/>
              <a:gd name="connsiteX953" fmla="*/ 1081125 w 2230147"/>
              <a:gd name="connsiteY953" fmla="*/ 1515759 h 2227136"/>
              <a:gd name="connsiteX954" fmla="*/ 1080466 w 2230147"/>
              <a:gd name="connsiteY954" fmla="*/ 1500258 h 2227136"/>
              <a:gd name="connsiteX955" fmla="*/ 1078817 w 2230147"/>
              <a:gd name="connsiteY955" fmla="*/ 1479481 h 2227136"/>
              <a:gd name="connsiteX956" fmla="*/ 1082115 w 2230147"/>
              <a:gd name="connsiteY956" fmla="*/ 1452108 h 2227136"/>
              <a:gd name="connsiteX957" fmla="*/ 1110808 w 2230147"/>
              <a:gd name="connsiteY957" fmla="*/ 1375924 h 2227136"/>
              <a:gd name="connsiteX958" fmla="*/ 1116744 w 2230147"/>
              <a:gd name="connsiteY958" fmla="*/ 1303698 h 2227136"/>
              <a:gd name="connsiteX959" fmla="*/ 1118723 w 2230147"/>
              <a:gd name="connsiteY959" fmla="*/ 1282590 h 2227136"/>
              <a:gd name="connsiteX960" fmla="*/ 1122680 w 2230147"/>
              <a:gd name="connsiteY960" fmla="*/ 1258185 h 2227136"/>
              <a:gd name="connsiteX961" fmla="*/ 1130595 w 2230147"/>
              <a:gd name="connsiteY961" fmla="*/ 1206736 h 2227136"/>
              <a:gd name="connsiteX962" fmla="*/ 1130053 w 2230147"/>
              <a:gd name="connsiteY962" fmla="*/ 1200385 h 2227136"/>
              <a:gd name="connsiteX963" fmla="*/ 1126309 w 2230147"/>
              <a:gd name="connsiteY963" fmla="*/ 1192349 h 2227136"/>
              <a:gd name="connsiteX964" fmla="*/ 1122173 w 2230147"/>
              <a:gd name="connsiteY964" fmla="*/ 1181495 h 2227136"/>
              <a:gd name="connsiteX965" fmla="*/ 1120372 w 2230147"/>
              <a:gd name="connsiteY965" fmla="*/ 1179693 h 2227136"/>
              <a:gd name="connsiteX966" fmla="*/ 1119721 w 2230147"/>
              <a:gd name="connsiteY966" fmla="*/ 1179282 h 2227136"/>
              <a:gd name="connsiteX967" fmla="*/ 1107057 w 2230147"/>
              <a:gd name="connsiteY967" fmla="*/ 1178497 h 2227136"/>
              <a:gd name="connsiteX968" fmla="*/ 1097464 w 2230147"/>
              <a:gd name="connsiteY968" fmla="*/ 1180485 h 2227136"/>
              <a:gd name="connsiteX969" fmla="*/ 1096626 w 2230147"/>
              <a:gd name="connsiteY969" fmla="*/ 1181672 h 2227136"/>
              <a:gd name="connsiteX970" fmla="*/ 1094526 w 2230147"/>
              <a:gd name="connsiteY970" fmla="*/ 1187711 h 2227136"/>
              <a:gd name="connsiteX971" fmla="*/ 1096212 w 2230147"/>
              <a:gd name="connsiteY971" fmla="*/ 1200594 h 2227136"/>
              <a:gd name="connsiteX972" fmla="*/ 1093028 w 2230147"/>
              <a:gd name="connsiteY972" fmla="*/ 1206279 h 2227136"/>
              <a:gd name="connsiteX973" fmla="*/ 1092668 w 2230147"/>
              <a:gd name="connsiteY973" fmla="*/ 1212673 h 2227136"/>
              <a:gd name="connsiteX974" fmla="*/ 1086732 w 2230147"/>
              <a:gd name="connsiteY974" fmla="*/ 1248621 h 2227136"/>
              <a:gd name="connsiteX975" fmla="*/ 1084987 w 2230147"/>
              <a:gd name="connsiteY975" fmla="*/ 1255451 h 2227136"/>
              <a:gd name="connsiteX976" fmla="*/ 1088051 w 2230147"/>
              <a:gd name="connsiteY976" fmla="*/ 1259834 h 2227136"/>
              <a:gd name="connsiteX977" fmla="*/ 1089412 w 2230147"/>
              <a:gd name="connsiteY977" fmla="*/ 1255094 h 2227136"/>
              <a:gd name="connsiteX978" fmla="*/ 1092998 w 2230147"/>
              <a:gd name="connsiteY978" fmla="*/ 1253568 h 2227136"/>
              <a:gd name="connsiteX979" fmla="*/ 1092009 w 2230147"/>
              <a:gd name="connsiteY979" fmla="*/ 1261153 h 2227136"/>
              <a:gd name="connsiteX980" fmla="*/ 1088711 w 2230147"/>
              <a:gd name="connsiteY980" fmla="*/ 1275005 h 2227136"/>
              <a:gd name="connsiteX981" fmla="*/ 1082527 w 2230147"/>
              <a:gd name="connsiteY981" fmla="*/ 1279457 h 2227136"/>
              <a:gd name="connsiteX982" fmla="*/ 1078406 w 2230147"/>
              <a:gd name="connsiteY982" fmla="*/ 1279192 h 2227136"/>
              <a:gd name="connsiteX983" fmla="*/ 1075848 w 2230147"/>
              <a:gd name="connsiteY983" fmla="*/ 1282260 h 2227136"/>
              <a:gd name="connsiteX984" fmla="*/ 1073540 w 2230147"/>
              <a:gd name="connsiteY984" fmla="*/ 1282607 h 2227136"/>
              <a:gd name="connsiteX985" fmla="*/ 1073540 w 2230147"/>
              <a:gd name="connsiteY985" fmla="*/ 1296442 h 2227136"/>
              <a:gd name="connsiteX986" fmla="*/ 1069912 w 2230147"/>
              <a:gd name="connsiteY986" fmla="*/ 1301719 h 2227136"/>
              <a:gd name="connsiteX987" fmla="*/ 1068263 w 2230147"/>
              <a:gd name="connsiteY987" fmla="*/ 1296442 h 2227136"/>
              <a:gd name="connsiteX988" fmla="*/ 1069253 w 2230147"/>
              <a:gd name="connsiteY988" fmla="*/ 1283580 h 2227136"/>
              <a:gd name="connsiteX989" fmla="*/ 1070102 w 2230147"/>
              <a:gd name="connsiteY989" fmla="*/ 1283122 h 2227136"/>
              <a:gd name="connsiteX990" fmla="*/ 1069253 w 2230147"/>
              <a:gd name="connsiteY990" fmla="*/ 1283250 h 2227136"/>
              <a:gd name="connsiteX991" fmla="*/ 1054412 w 2230147"/>
              <a:gd name="connsiteY991" fmla="*/ 1233780 h 2227136"/>
              <a:gd name="connsiteX992" fmla="*/ 1064635 w 2230147"/>
              <a:gd name="connsiteY992" fmla="*/ 1190576 h 2227136"/>
              <a:gd name="connsiteX993" fmla="*/ 1066284 w 2230147"/>
              <a:gd name="connsiteY993" fmla="*/ 1181012 h 2227136"/>
              <a:gd name="connsiteX994" fmla="*/ 1073135 w 2230147"/>
              <a:gd name="connsiteY994" fmla="*/ 1169921 h 2227136"/>
              <a:gd name="connsiteX995" fmla="*/ 1070490 w 2230147"/>
              <a:gd name="connsiteY995" fmla="*/ 1167861 h 2227136"/>
              <a:gd name="connsiteX996" fmla="*/ 1066945 w 2230147"/>
              <a:gd name="connsiteY996" fmla="*/ 1162214 h 2227136"/>
              <a:gd name="connsiteX997" fmla="*/ 1066944 w 2230147"/>
              <a:gd name="connsiteY997" fmla="*/ 1162213 h 2227136"/>
              <a:gd name="connsiteX998" fmla="*/ 1053752 w 2230147"/>
              <a:gd name="connsiteY998" fmla="*/ 1159245 h 2227136"/>
              <a:gd name="connsiteX999" fmla="*/ 1053316 w 2230147"/>
              <a:gd name="connsiteY999" fmla="*/ 1159201 h 2227136"/>
              <a:gd name="connsiteX1000" fmla="*/ 1053422 w 2230147"/>
              <a:gd name="connsiteY1000" fmla="*/ 1159245 h 2227136"/>
              <a:gd name="connsiteX1001" fmla="*/ 1040870 w 2230147"/>
              <a:gd name="connsiteY1001" fmla="*/ 1159076 h 2227136"/>
              <a:gd name="connsiteX1002" fmla="*/ 1030336 w 2230147"/>
              <a:gd name="connsiteY1002" fmla="*/ 1161554 h 2227136"/>
              <a:gd name="connsiteX1003" fmla="*/ 881267 w 2230147"/>
              <a:gd name="connsiteY1003" fmla="*/ 1194864 h 2227136"/>
              <a:gd name="connsiteX1004" fmla="*/ 873579 w 2230147"/>
              <a:gd name="connsiteY1004" fmla="*/ 1195268 h 2227136"/>
              <a:gd name="connsiteX1005" fmla="*/ 866385 w 2230147"/>
              <a:gd name="connsiteY1005" fmla="*/ 1198893 h 2227136"/>
              <a:gd name="connsiteX1006" fmla="*/ 852904 w 2230147"/>
              <a:gd name="connsiteY1006" fmla="*/ 1196989 h 2227136"/>
              <a:gd name="connsiteX1007" fmla="*/ 855865 w 2230147"/>
              <a:gd name="connsiteY1007" fmla="*/ 1196144 h 2227136"/>
              <a:gd name="connsiteX1008" fmla="*/ 815472 w 2230147"/>
              <a:gd name="connsiteY1008" fmla="*/ 1191484 h 2227136"/>
              <a:gd name="connsiteX1009" fmla="*/ 780678 w 2230147"/>
              <a:gd name="connsiteY1009" fmla="*/ 1170459 h 2227136"/>
              <a:gd name="connsiteX1010" fmla="*/ 792221 w 2230147"/>
              <a:gd name="connsiteY1010" fmla="*/ 1126266 h 2227136"/>
              <a:gd name="connsiteX1011" fmla="*/ 810360 w 2230147"/>
              <a:gd name="connsiteY1011" fmla="*/ 1119339 h 2227136"/>
              <a:gd name="connsiteX1012" fmla="*/ 818935 w 2230147"/>
              <a:gd name="connsiteY1012" fmla="*/ 1089988 h 2227136"/>
              <a:gd name="connsiteX1013" fmla="*/ 817912 w 2230147"/>
              <a:gd name="connsiteY1013" fmla="*/ 1088088 h 2227136"/>
              <a:gd name="connsiteX1014" fmla="*/ 804094 w 2230147"/>
              <a:gd name="connsiteY1014" fmla="*/ 1093615 h 2227136"/>
              <a:gd name="connsiteX1015" fmla="*/ 816627 w 2230147"/>
              <a:gd name="connsiteY1015" fmla="*/ 1085370 h 2227136"/>
              <a:gd name="connsiteX1016" fmla="*/ 816752 w 2230147"/>
              <a:gd name="connsiteY1016" fmla="*/ 1085496 h 2227136"/>
              <a:gd name="connsiteX1017" fmla="*/ 835755 w 2230147"/>
              <a:gd name="connsiteY1017" fmla="*/ 1054699 h 2227136"/>
              <a:gd name="connsiteX1018" fmla="*/ 836084 w 2230147"/>
              <a:gd name="connsiteY1018" fmla="*/ 1041177 h 2227136"/>
              <a:gd name="connsiteX1019" fmla="*/ 832640 w 2230147"/>
              <a:gd name="connsiteY1019" fmla="*/ 1042740 h 2227136"/>
              <a:gd name="connsiteX1020" fmla="*/ 830973 w 2230147"/>
              <a:gd name="connsiteY1020" fmla="*/ 1045093 h 2227136"/>
              <a:gd name="connsiteX1021" fmla="*/ 833776 w 2230147"/>
              <a:gd name="connsiteY1021" fmla="*/ 1055028 h 2227136"/>
              <a:gd name="connsiteX1022" fmla="*/ 825737 w 2230147"/>
              <a:gd name="connsiteY1022" fmla="*/ 1050246 h 2227136"/>
              <a:gd name="connsiteX1023" fmla="*/ 821416 w 2230147"/>
              <a:gd name="connsiteY1023" fmla="*/ 1049240 h 2227136"/>
              <a:gd name="connsiteX1024" fmla="*/ 819265 w 2230147"/>
              <a:gd name="connsiteY1024" fmla="*/ 1050742 h 2227136"/>
              <a:gd name="connsiteX1025" fmla="*/ 791231 w 2230147"/>
              <a:gd name="connsiteY1025" fmla="*/ 1074817 h 2227136"/>
              <a:gd name="connsiteX1026" fmla="*/ 753964 w 2230147"/>
              <a:gd name="connsiteY1026" fmla="*/ 1109445 h 2227136"/>
              <a:gd name="connsiteX1027" fmla="*/ 738134 w 2230147"/>
              <a:gd name="connsiteY1027" fmla="*/ 1112414 h 2227136"/>
              <a:gd name="connsiteX1028" fmla="*/ 730219 w 2230147"/>
              <a:gd name="connsiteY1028" fmla="*/ 1096583 h 2227136"/>
              <a:gd name="connsiteX1029" fmla="*/ 741432 w 2230147"/>
              <a:gd name="connsiteY1029" fmla="*/ 1086690 h 2227136"/>
              <a:gd name="connsiteX1030" fmla="*/ 785625 w 2230147"/>
              <a:gd name="connsiteY1030" fmla="*/ 1059316 h 2227136"/>
              <a:gd name="connsiteX1031" fmla="*/ 814977 w 2230147"/>
              <a:gd name="connsiteY1031" fmla="*/ 1027326 h 2227136"/>
              <a:gd name="connsiteX1032" fmla="*/ 817650 w 2230147"/>
              <a:gd name="connsiteY1032" fmla="*/ 1025500 h 2227136"/>
              <a:gd name="connsiteX1033" fmla="*/ 821244 w 2230147"/>
              <a:gd name="connsiteY1033" fmla="*/ 1014463 h 2227136"/>
              <a:gd name="connsiteX1034" fmla="*/ 822233 w 2230147"/>
              <a:gd name="connsiteY1034" fmla="*/ 998962 h 2227136"/>
              <a:gd name="connsiteX1035" fmla="*/ 823223 w 2230147"/>
              <a:gd name="connsiteY1035" fmla="*/ 991047 h 2227136"/>
              <a:gd name="connsiteX1036" fmla="*/ 830478 w 2230147"/>
              <a:gd name="connsiteY1036" fmla="*/ 993025 h 2227136"/>
              <a:gd name="connsiteX1037" fmla="*/ 835884 w 2230147"/>
              <a:gd name="connsiteY1037" fmla="*/ 991945 h 2227136"/>
              <a:gd name="connsiteX1038" fmla="*/ 834435 w 2230147"/>
              <a:gd name="connsiteY1038" fmla="*/ 984122 h 2227136"/>
              <a:gd name="connsiteX1039" fmla="*/ 833692 w 2230147"/>
              <a:gd name="connsiteY1039" fmla="*/ 982387 h 2227136"/>
              <a:gd name="connsiteX1040" fmla="*/ 826025 w 2230147"/>
              <a:gd name="connsiteY1040" fmla="*/ 979999 h 2227136"/>
              <a:gd name="connsiteX1041" fmla="*/ 822941 w 2230147"/>
              <a:gd name="connsiteY1041" fmla="*/ 970098 h 2227136"/>
              <a:gd name="connsiteX1042" fmla="*/ 822892 w 2230147"/>
              <a:gd name="connsiteY1042" fmla="*/ 970270 h 2227136"/>
              <a:gd name="connsiteX1043" fmla="*/ 813823 w 2230147"/>
              <a:gd name="connsiteY1043" fmla="*/ 962355 h 2227136"/>
              <a:gd name="connsiteX1044" fmla="*/ 816057 w 2230147"/>
              <a:gd name="connsiteY1044" fmla="*/ 952891 h 2227136"/>
              <a:gd name="connsiteX1045" fmla="*/ 815967 w 2230147"/>
              <a:gd name="connsiteY1045" fmla="*/ 952791 h 2227136"/>
              <a:gd name="connsiteX1046" fmla="*/ 802115 w 2230147"/>
              <a:gd name="connsiteY1046" fmla="*/ 937620 h 2227136"/>
              <a:gd name="connsiteX1047" fmla="*/ 800037 w 2230147"/>
              <a:gd name="connsiteY1047" fmla="*/ 935958 h 2227136"/>
              <a:gd name="connsiteX1048" fmla="*/ 796838 w 2230147"/>
              <a:gd name="connsiteY1048" fmla="*/ 936631 h 2227136"/>
              <a:gd name="connsiteX1049" fmla="*/ 782657 w 2230147"/>
              <a:gd name="connsiteY1049" fmla="*/ 930035 h 2227136"/>
              <a:gd name="connsiteX1050" fmla="*/ 779129 w 2230147"/>
              <a:gd name="connsiteY1050" fmla="*/ 919231 h 2227136"/>
              <a:gd name="connsiteX1051" fmla="*/ 775731 w 2230147"/>
              <a:gd name="connsiteY1051" fmla="*/ 916513 h 2227136"/>
              <a:gd name="connsiteX1052" fmla="*/ 726590 w 2230147"/>
              <a:gd name="connsiteY1052" fmla="*/ 892438 h 2227136"/>
              <a:gd name="connsiteX1053" fmla="*/ 721870 w 2230147"/>
              <a:gd name="connsiteY1053" fmla="*/ 891021 h 2227136"/>
              <a:gd name="connsiteX1054" fmla="*/ 719006 w 2230147"/>
              <a:gd name="connsiteY1054" fmla="*/ 891901 h 2227136"/>
              <a:gd name="connsiteX1055" fmla="*/ 715698 w 2230147"/>
              <a:gd name="connsiteY1055" fmla="*/ 891093 h 2227136"/>
              <a:gd name="connsiteX1056" fmla="*/ 715117 w 2230147"/>
              <a:gd name="connsiteY1056" fmla="*/ 888995 h 2227136"/>
              <a:gd name="connsiteX1057" fmla="*/ 713399 w 2230147"/>
              <a:gd name="connsiteY1057" fmla="*/ 888480 h 2227136"/>
              <a:gd name="connsiteX1058" fmla="*/ 683387 w 2230147"/>
              <a:gd name="connsiteY1058" fmla="*/ 886172 h 2227136"/>
              <a:gd name="connsiteX1059" fmla="*/ 681899 w 2230147"/>
              <a:gd name="connsiteY1059" fmla="*/ 886147 h 2227136"/>
              <a:gd name="connsiteX1060" fmla="*/ 683387 w 2230147"/>
              <a:gd name="connsiteY1060" fmla="*/ 886978 h 2227136"/>
              <a:gd name="connsiteX1061" fmla="*/ 660961 w 2230147"/>
              <a:gd name="connsiteY1061" fmla="*/ 886026 h 2227136"/>
              <a:gd name="connsiteX1062" fmla="*/ 661220 w 2230147"/>
              <a:gd name="connsiteY1062" fmla="*/ 885906 h 2227136"/>
              <a:gd name="connsiteX1063" fmla="*/ 624147 w 2230147"/>
              <a:gd name="connsiteY1063" fmla="*/ 887284 h 2227136"/>
              <a:gd name="connsiteX1064" fmla="*/ 585107 w 2230147"/>
              <a:gd name="connsiteY1064" fmla="*/ 882544 h 2227136"/>
              <a:gd name="connsiteX1065" fmla="*/ 522115 w 2230147"/>
              <a:gd name="connsiteY1065" fmla="*/ 839670 h 2227136"/>
              <a:gd name="connsiteX1066" fmla="*/ 518864 w 2230147"/>
              <a:gd name="connsiteY1066" fmla="*/ 834794 h 2227136"/>
              <a:gd name="connsiteX1067" fmla="*/ 513417 w 2230147"/>
              <a:gd name="connsiteY1067" fmla="*/ 831219 h 2227136"/>
              <a:gd name="connsiteX1068" fmla="*/ 510485 w 2230147"/>
              <a:gd name="connsiteY1068" fmla="*/ 826752 h 2227136"/>
              <a:gd name="connsiteX1069" fmla="*/ 505955 w 2230147"/>
              <a:gd name="connsiteY1069" fmla="*/ 823840 h 2227136"/>
              <a:gd name="connsiteX1070" fmla="*/ 464070 w 2230147"/>
              <a:gd name="connsiteY1070" fmla="*/ 768763 h 2227136"/>
              <a:gd name="connsiteX1071" fmla="*/ 458794 w 2230147"/>
              <a:gd name="connsiteY1071" fmla="*/ 736772 h 2227136"/>
              <a:gd name="connsiteX1072" fmla="*/ 398770 w 2230147"/>
              <a:gd name="connsiteY1072" fmla="*/ 647396 h 2227136"/>
              <a:gd name="connsiteX1073" fmla="*/ 354247 w 2230147"/>
              <a:gd name="connsiteY1073" fmla="*/ 622661 h 2227136"/>
              <a:gd name="connsiteX1074" fmla="*/ 244094 w 2230147"/>
              <a:gd name="connsiteY1074" fmla="*/ 581437 h 2227136"/>
              <a:gd name="connsiteX1075" fmla="*/ 231232 w 2230147"/>
              <a:gd name="connsiteY1075" fmla="*/ 575500 h 2227136"/>
              <a:gd name="connsiteX1076" fmla="*/ 181103 w 2230147"/>
              <a:gd name="connsiteY1076" fmla="*/ 557032 h 2227136"/>
              <a:gd name="connsiteX1077" fmla="*/ 160325 w 2230147"/>
              <a:gd name="connsiteY1077" fmla="*/ 550435 h 2227136"/>
              <a:gd name="connsiteX1078" fmla="*/ 33022 w 2230147"/>
              <a:gd name="connsiteY1078" fmla="*/ 510200 h 2227136"/>
              <a:gd name="connsiteX1079" fmla="*/ 6309 w 2230147"/>
              <a:gd name="connsiteY1079" fmla="*/ 497997 h 2227136"/>
              <a:gd name="connsiteX1080" fmla="*/ 702 w 2230147"/>
              <a:gd name="connsiteY1080" fmla="*/ 485465 h 2227136"/>
              <a:gd name="connsiteX1081" fmla="*/ 12575 w 2230147"/>
              <a:gd name="connsiteY1081" fmla="*/ 482497 h 2227136"/>
              <a:gd name="connsiteX1082" fmla="*/ 47204 w 2230147"/>
              <a:gd name="connsiteY1082" fmla="*/ 495359 h 2227136"/>
              <a:gd name="connsiteX1083" fmla="*/ 53140 w 2230147"/>
              <a:gd name="connsiteY1083" fmla="*/ 497997 h 2227136"/>
              <a:gd name="connsiteX1084" fmla="*/ 128994 w 2230147"/>
              <a:gd name="connsiteY1084" fmla="*/ 521743 h 2227136"/>
              <a:gd name="connsiteX1085" fmla="*/ 201880 w 2230147"/>
              <a:gd name="connsiteY1085" fmla="*/ 541201 h 2227136"/>
              <a:gd name="connsiteX1086" fmla="*/ 186050 w 2230147"/>
              <a:gd name="connsiteY1086" fmla="*/ 524381 h 2227136"/>
              <a:gd name="connsiteX1087" fmla="*/ 186723 w 2230147"/>
              <a:gd name="connsiteY1087" fmla="*/ 522951 h 2227136"/>
              <a:gd name="connsiteX1088" fmla="*/ 149112 w 2230147"/>
              <a:gd name="connsiteY1088" fmla="*/ 497337 h 2227136"/>
              <a:gd name="connsiteX1089" fmla="*/ 170838 w 2230147"/>
              <a:gd name="connsiteY1089" fmla="*/ 505376 h 2227136"/>
              <a:gd name="connsiteX1090" fmla="*/ 189081 w 2230147"/>
              <a:gd name="connsiteY1090" fmla="*/ 518906 h 2227136"/>
              <a:gd name="connsiteX1091" fmla="*/ 205343 w 2230147"/>
              <a:gd name="connsiteY1091" fmla="*/ 524340 h 2227136"/>
              <a:gd name="connsiteX1092" fmla="*/ 221008 w 2230147"/>
              <a:gd name="connsiteY1092" fmla="*/ 532626 h 2227136"/>
              <a:gd name="connsiteX1093" fmla="*/ 236179 w 2230147"/>
              <a:gd name="connsiteY1093" fmla="*/ 541201 h 2227136"/>
              <a:gd name="connsiteX1094" fmla="*/ 311703 w 2230147"/>
              <a:gd name="connsiteY1094" fmla="*/ 554063 h 2227136"/>
              <a:gd name="connsiteX1095" fmla="*/ 325555 w 2230147"/>
              <a:gd name="connsiteY1095" fmla="*/ 532626 h 2227136"/>
              <a:gd name="connsiteX1096" fmla="*/ 312033 w 2230147"/>
              <a:gd name="connsiteY1096" fmla="*/ 501625 h 2227136"/>
              <a:gd name="connsiteX1097" fmla="*/ 261573 w 2230147"/>
              <a:gd name="connsiteY1097" fmla="*/ 404664 h 2227136"/>
              <a:gd name="connsiteX1098" fmla="*/ 235519 w 2230147"/>
              <a:gd name="connsiteY1098" fmla="*/ 396749 h 2227136"/>
              <a:gd name="connsiteX1099" fmla="*/ 169559 w 2230147"/>
              <a:gd name="connsiteY1099" fmla="*/ 375312 h 2227136"/>
              <a:gd name="connsiteX1100" fmla="*/ 166591 w 2230147"/>
              <a:gd name="connsiteY1100" fmla="*/ 334416 h 2227136"/>
              <a:gd name="connsiteX1101" fmla="*/ 162633 w 2230147"/>
              <a:gd name="connsiteY1101" fmla="*/ 313309 h 2227136"/>
              <a:gd name="connsiteX1102" fmla="*/ 141526 w 2230147"/>
              <a:gd name="connsiteY1102" fmla="*/ 280659 h 2227136"/>
              <a:gd name="connsiteX1103" fmla="*/ 117121 w 2230147"/>
              <a:gd name="connsiteY1103" fmla="*/ 253945 h 2227136"/>
              <a:gd name="connsiteX1104" fmla="*/ 96674 w 2230147"/>
              <a:gd name="connsiteY1104" fmla="*/ 205465 h 2227136"/>
              <a:gd name="connsiteX1105" fmla="*/ 83811 w 2230147"/>
              <a:gd name="connsiteY1105" fmla="*/ 164570 h 2227136"/>
              <a:gd name="connsiteX1106" fmla="*/ 69630 w 2230147"/>
              <a:gd name="connsiteY1106" fmla="*/ 152697 h 2227136"/>
              <a:gd name="connsiteX1107" fmla="*/ 57757 w 2230147"/>
              <a:gd name="connsiteY1107" fmla="*/ 126973 h 2227136"/>
              <a:gd name="connsiteX1108" fmla="*/ 56438 w 2230147"/>
              <a:gd name="connsiteY1108" fmla="*/ 103557 h 2227136"/>
              <a:gd name="connsiteX1109" fmla="*/ 48853 w 2230147"/>
              <a:gd name="connsiteY1109" fmla="*/ 61342 h 2227136"/>
              <a:gd name="connsiteX1110" fmla="*/ 35990 w 2230147"/>
              <a:gd name="connsiteY1110" fmla="*/ 37267 h 2227136"/>
              <a:gd name="connsiteX1111" fmla="*/ 27416 w 2230147"/>
              <a:gd name="connsiteY1111" fmla="*/ 28692 h 2227136"/>
              <a:gd name="connsiteX1112" fmla="*/ 35001 w 2230147"/>
              <a:gd name="connsiteY1112" fmla="*/ 6266 h 2227136"/>
              <a:gd name="connsiteX1113" fmla="*/ 74247 w 2230147"/>
              <a:gd name="connsiteY1113" fmla="*/ 4947 h 2227136"/>
              <a:gd name="connsiteX1114" fmla="*/ 81833 w 2230147"/>
              <a:gd name="connsiteY1114" fmla="*/ 6266 h 2227136"/>
              <a:gd name="connsiteX1115" fmla="*/ 129654 w 2230147"/>
              <a:gd name="connsiteY1115" fmla="*/ 23416 h 2227136"/>
              <a:gd name="connsiteX1116" fmla="*/ 146803 w 2230147"/>
              <a:gd name="connsiteY1116" fmla="*/ 30012 h 2227136"/>
              <a:gd name="connsiteX1117" fmla="*/ 154059 w 2230147"/>
              <a:gd name="connsiteY1117" fmla="*/ 43863 h 2227136"/>
              <a:gd name="connsiteX1118" fmla="*/ 156697 w 2230147"/>
              <a:gd name="connsiteY1118" fmla="*/ 53427 h 2227136"/>
              <a:gd name="connsiteX1119" fmla="*/ 172857 w 2230147"/>
              <a:gd name="connsiteY1119" fmla="*/ 85418 h 2227136"/>
              <a:gd name="connsiteX1120" fmla="*/ 194294 w 2230147"/>
              <a:gd name="connsiteY1120" fmla="*/ 142144 h 2227136"/>
              <a:gd name="connsiteX1121" fmla="*/ 222987 w 2230147"/>
              <a:gd name="connsiteY1121" fmla="*/ 168197 h 2227136"/>
              <a:gd name="connsiteX1122" fmla="*/ 301479 w 2230147"/>
              <a:gd name="connsiteY1122" fmla="*/ 251637 h 2227136"/>
              <a:gd name="connsiteX1123" fmla="*/ 338087 w 2230147"/>
              <a:gd name="connsiteY1123" fmla="*/ 332768 h 2227136"/>
              <a:gd name="connsiteX1124" fmla="*/ 355567 w 2230147"/>
              <a:gd name="connsiteY1124" fmla="*/ 367397 h 2227136"/>
              <a:gd name="connsiteX1125" fmla="*/ 346662 w 2230147"/>
              <a:gd name="connsiteY1125" fmla="*/ 403674 h 2227136"/>
              <a:gd name="connsiteX1126" fmla="*/ 341715 w 2230147"/>
              <a:gd name="connsiteY1126" fmla="*/ 405653 h 2227136"/>
              <a:gd name="connsiteX1127" fmla="*/ 323906 w 2230147"/>
              <a:gd name="connsiteY1127" fmla="*/ 415877 h 2227136"/>
              <a:gd name="connsiteX1128" fmla="*/ 328523 w 2230147"/>
              <a:gd name="connsiteY1128" fmla="*/ 444240 h 2227136"/>
              <a:gd name="connsiteX1129" fmla="*/ 369088 w 2230147"/>
              <a:gd name="connsiteY1129" fmla="*/ 527679 h 2227136"/>
              <a:gd name="connsiteX1130" fmla="*/ 401079 w 2230147"/>
              <a:gd name="connsiteY1130" fmla="*/ 591660 h 2227136"/>
              <a:gd name="connsiteX1131" fmla="*/ 411962 w 2230147"/>
              <a:gd name="connsiteY1131" fmla="*/ 602214 h 2227136"/>
              <a:gd name="connsiteX1132" fmla="*/ 476273 w 2230147"/>
              <a:gd name="connsiteY1132" fmla="*/ 648716 h 2227136"/>
              <a:gd name="connsiteX1133" fmla="*/ 529041 w 2230147"/>
              <a:gd name="connsiteY1133" fmla="*/ 675759 h 2227136"/>
              <a:gd name="connsiteX1134" fmla="*/ 552046 w 2230147"/>
              <a:gd name="connsiteY1134" fmla="*/ 685214 h 2227136"/>
              <a:gd name="connsiteX1135" fmla="*/ 552457 w 2230147"/>
              <a:gd name="connsiteY1135" fmla="*/ 684993 h 2227136"/>
              <a:gd name="connsiteX1136" fmla="*/ 576862 w 2230147"/>
              <a:gd name="connsiteY1136" fmla="*/ 691260 h 2227136"/>
              <a:gd name="connsiteX1137" fmla="*/ 576859 w 2230147"/>
              <a:gd name="connsiteY1137" fmla="*/ 691261 h 2227136"/>
              <a:gd name="connsiteX1138" fmla="*/ 576863 w 2230147"/>
              <a:gd name="connsiteY1138" fmla="*/ 691260 h 2227136"/>
              <a:gd name="connsiteX1139" fmla="*/ 613800 w 2230147"/>
              <a:gd name="connsiteY1139" fmla="*/ 696537 h 2227136"/>
              <a:gd name="connsiteX1140" fmla="*/ 626663 w 2230147"/>
              <a:gd name="connsiteY1140" fmla="*/ 703462 h 2227136"/>
              <a:gd name="connsiteX1141" fmla="*/ 618747 w 2230147"/>
              <a:gd name="connsiteY1141" fmla="*/ 716984 h 2227136"/>
              <a:gd name="connsiteX1142" fmla="*/ 608853 w 2230147"/>
              <a:gd name="connsiteY1142" fmla="*/ 712367 h 2227136"/>
              <a:gd name="connsiteX1143" fmla="*/ 577522 w 2230147"/>
              <a:gd name="connsiteY1143" fmla="*/ 695547 h 2227136"/>
              <a:gd name="connsiteX1144" fmla="*/ 577521 w 2230147"/>
              <a:gd name="connsiteY1144" fmla="*/ 695547 h 2227136"/>
              <a:gd name="connsiteX1145" fmla="*/ 571031 w 2230147"/>
              <a:gd name="connsiteY1145" fmla="*/ 697907 h 2227136"/>
              <a:gd name="connsiteX1146" fmla="*/ 591373 w 2230147"/>
              <a:gd name="connsiteY1146" fmla="*/ 707750 h 2227136"/>
              <a:gd name="connsiteX1147" fmla="*/ 598299 w 2230147"/>
              <a:gd name="connsiteY1147" fmla="*/ 710718 h 2227136"/>
              <a:gd name="connsiteX1148" fmla="*/ 626991 w 2230147"/>
              <a:gd name="connsiteY1148" fmla="*/ 732814 h 2227136"/>
              <a:gd name="connsiteX1149" fmla="*/ 663599 w 2230147"/>
              <a:gd name="connsiteY1149" fmla="*/ 759198 h 2227136"/>
              <a:gd name="connsiteX1150" fmla="*/ 670855 w 2230147"/>
              <a:gd name="connsiteY1150" fmla="*/ 760848 h 2227136"/>
              <a:gd name="connsiteX1151" fmla="*/ 676791 w 2230147"/>
              <a:gd name="connsiteY1151" fmla="*/ 756890 h 2227136"/>
              <a:gd name="connsiteX1152" fmla="*/ 673823 w 2230147"/>
              <a:gd name="connsiteY1152" fmla="*/ 751613 h 2227136"/>
              <a:gd name="connsiteX1153" fmla="*/ 663929 w 2230147"/>
              <a:gd name="connsiteY1153" fmla="*/ 745017 h 2227136"/>
              <a:gd name="connsiteX1154" fmla="*/ 657663 w 2230147"/>
              <a:gd name="connsiteY1154" fmla="*/ 728197 h 2227136"/>
              <a:gd name="connsiteX1155" fmla="*/ 677121 w 2230147"/>
              <a:gd name="connsiteY1155" fmla="*/ 724239 h 2227136"/>
              <a:gd name="connsiteX1156" fmla="*/ 682397 w 2230147"/>
              <a:gd name="connsiteY1156" fmla="*/ 728198 h 2227136"/>
              <a:gd name="connsiteX1157" fmla="*/ 682627 w 2230147"/>
              <a:gd name="connsiteY1157" fmla="*/ 728631 h 2227136"/>
              <a:gd name="connsiteX1158" fmla="*/ 700990 w 2230147"/>
              <a:gd name="connsiteY1158" fmla="*/ 725229 h 2227136"/>
              <a:gd name="connsiteX1159" fmla="*/ 721314 w 2230147"/>
              <a:gd name="connsiteY1159" fmla="*/ 725559 h 2227136"/>
              <a:gd name="connsiteX1160" fmla="*/ 684737 w 2230147"/>
              <a:gd name="connsiteY1160" fmla="*/ 732617 h 2227136"/>
              <a:gd name="connsiteX1161" fmla="*/ 685366 w 2230147"/>
              <a:gd name="connsiteY1161" fmla="*/ 733804 h 2227136"/>
              <a:gd name="connsiteX1162" fmla="*/ 704494 w 2230147"/>
              <a:gd name="connsiteY1162" fmla="*/ 750954 h 2227136"/>
              <a:gd name="connsiteX1163" fmla="*/ 741102 w 2230147"/>
              <a:gd name="connsiteY1163" fmla="*/ 753922 h 2227136"/>
              <a:gd name="connsiteX1164" fmla="*/ 782987 w 2230147"/>
              <a:gd name="connsiteY1164" fmla="*/ 741719 h 2227136"/>
              <a:gd name="connsiteX1165" fmla="*/ 807722 w 2230147"/>
              <a:gd name="connsiteY1165" fmla="*/ 733474 h 2227136"/>
              <a:gd name="connsiteX1166" fmla="*/ 811679 w 2230147"/>
              <a:gd name="connsiteY1166" fmla="*/ 728857 h 2227136"/>
              <a:gd name="connsiteX1167" fmla="*/ 817945 w 2230147"/>
              <a:gd name="connsiteY1167" fmla="*/ 690930 h 2227136"/>
              <a:gd name="connsiteX1168" fmla="*/ 829159 w 2230147"/>
              <a:gd name="connsiteY1168" fmla="*/ 680706 h 2227136"/>
              <a:gd name="connsiteX1169" fmla="*/ 845648 w 2230147"/>
              <a:gd name="connsiteY1169" fmla="*/ 654652 h 2227136"/>
              <a:gd name="connsiteX1170" fmla="*/ 840042 w 2230147"/>
              <a:gd name="connsiteY1170" fmla="*/ 625300 h 2227136"/>
              <a:gd name="connsiteX1171" fmla="*/ 830148 w 2230147"/>
              <a:gd name="connsiteY1171" fmla="*/ 616065 h 2227136"/>
              <a:gd name="connsiteX1172" fmla="*/ 826190 w 2230147"/>
              <a:gd name="connsiteY1172" fmla="*/ 603203 h 2227136"/>
              <a:gd name="connsiteX1173" fmla="*/ 828499 w 2230147"/>
              <a:gd name="connsiteY1173" fmla="*/ 594628 h 2227136"/>
              <a:gd name="connsiteX1174" fmla="*/ 831137 w 2230147"/>
              <a:gd name="connsiteY1174" fmla="*/ 589682 h 2227136"/>
              <a:gd name="connsiteX1175" fmla="*/ 836414 w 2230147"/>
              <a:gd name="connsiteY1175" fmla="*/ 592650 h 2227136"/>
              <a:gd name="connsiteX1176" fmla="*/ 842680 w 2230147"/>
              <a:gd name="connsiteY1176" fmla="*/ 608810 h 2227136"/>
              <a:gd name="connsiteX1177" fmla="*/ 859830 w 2230147"/>
              <a:gd name="connsiteY1177" fmla="*/ 615406 h 2227136"/>
              <a:gd name="connsiteX1178" fmla="*/ 875330 w 2230147"/>
              <a:gd name="connsiteY1178" fmla="*/ 613097 h 2227136"/>
              <a:gd name="connsiteX1179" fmla="*/ 871373 w 2230147"/>
              <a:gd name="connsiteY1179" fmla="*/ 603533 h 2227136"/>
              <a:gd name="connsiteX1180" fmla="*/ 870054 w 2230147"/>
              <a:gd name="connsiteY1180" fmla="*/ 588362 h 2227136"/>
              <a:gd name="connsiteX1181" fmla="*/ 883905 w 2230147"/>
              <a:gd name="connsiteY1181" fmla="*/ 580777 h 2227136"/>
              <a:gd name="connsiteX1182" fmla="*/ 889512 w 2230147"/>
              <a:gd name="connsiteY1182" fmla="*/ 594299 h 2227136"/>
              <a:gd name="connsiteX1183" fmla="*/ 894788 w 2230147"/>
              <a:gd name="connsiteY1183" fmla="*/ 613757 h 2227136"/>
              <a:gd name="connsiteX1184" fmla="*/ 902704 w 2230147"/>
              <a:gd name="connsiteY1184" fmla="*/ 613427 h 2227136"/>
              <a:gd name="connsiteX1185" fmla="*/ 916555 w 2230147"/>
              <a:gd name="connsiteY1185" fmla="*/ 605182 h 2227136"/>
              <a:gd name="connsiteX1186" fmla="*/ 893469 w 2230147"/>
              <a:gd name="connsiteY1186" fmla="*/ 577809 h 2227136"/>
              <a:gd name="connsiteX1187" fmla="*/ 890831 w 2230147"/>
              <a:gd name="connsiteY1187" fmla="*/ 568904 h 2227136"/>
              <a:gd name="connsiteX1188" fmla="*/ 892203 w 2230147"/>
              <a:gd name="connsiteY1188" fmla="*/ 567669 h 2227136"/>
              <a:gd name="connsiteX1189" fmla="*/ 854884 w 2230147"/>
              <a:gd name="connsiteY1189" fmla="*/ 534605 h 2227136"/>
              <a:gd name="connsiteX1190" fmla="*/ 874341 w 2230147"/>
              <a:gd name="connsiteY1190" fmla="*/ 547467 h 2227136"/>
              <a:gd name="connsiteX1191" fmla="*/ 895119 w 2230147"/>
              <a:gd name="connsiteY1191" fmla="*/ 565276 h 2227136"/>
              <a:gd name="connsiteX1192" fmla="*/ 894320 w 2230147"/>
              <a:gd name="connsiteY1192" fmla="*/ 566075 h 2227136"/>
              <a:gd name="connsiteX1193" fmla="*/ 915896 w 2230147"/>
              <a:gd name="connsiteY1193" fmla="*/ 581766 h 2227136"/>
              <a:gd name="connsiteX1194" fmla="*/ 922822 w 2230147"/>
              <a:gd name="connsiteY1194" fmla="*/ 583745 h 2227136"/>
              <a:gd name="connsiteX1195" fmla="*/ 925130 w 2230147"/>
              <a:gd name="connsiteY1195" fmla="*/ 575830 h 2227136"/>
              <a:gd name="connsiteX1196" fmla="*/ 920183 w 2230147"/>
              <a:gd name="connsiteY1196" fmla="*/ 564947 h 2227136"/>
              <a:gd name="connsiteX1197" fmla="*/ 923151 w 2230147"/>
              <a:gd name="connsiteY1197" fmla="*/ 560329 h 2227136"/>
              <a:gd name="connsiteX1198" fmla="*/ 942610 w 2230147"/>
              <a:gd name="connsiteY1198" fmla="*/ 565276 h 2227136"/>
              <a:gd name="connsiteX1199" fmla="*/ 959100 w 2230147"/>
              <a:gd name="connsiteY1199" fmla="*/ 564947 h 2227136"/>
              <a:gd name="connsiteX1200" fmla="*/ 967674 w 2230147"/>
              <a:gd name="connsiteY1200" fmla="*/ 550105 h 2227136"/>
              <a:gd name="connsiteX1201" fmla="*/ 959759 w 2230147"/>
              <a:gd name="connsiteY1201" fmla="*/ 526360 h 2227136"/>
              <a:gd name="connsiteX1202" fmla="*/ 960419 w 2230147"/>
              <a:gd name="connsiteY1202" fmla="*/ 516466 h 2227136"/>
              <a:gd name="connsiteX1203" fmla="*/ 965205 w 2230147"/>
              <a:gd name="connsiteY1203" fmla="*/ 516978 h 2227136"/>
              <a:gd name="connsiteX1204" fmla="*/ 968669 w 2230147"/>
              <a:gd name="connsiteY1204" fmla="*/ 521558 h 2227136"/>
              <a:gd name="connsiteX1205" fmla="*/ 968993 w 2230147"/>
              <a:gd name="connsiteY1205" fmla="*/ 522072 h 2227136"/>
              <a:gd name="connsiteX1206" fmla="*/ 971302 w 2230147"/>
              <a:gd name="connsiteY1206" fmla="*/ 525041 h 2227136"/>
              <a:gd name="connsiteX1207" fmla="*/ 968669 w 2230147"/>
              <a:gd name="connsiteY1207" fmla="*/ 521558 h 2227136"/>
              <a:gd name="connsiteX1208" fmla="*/ 965819 w 2230147"/>
              <a:gd name="connsiteY1208" fmla="*/ 517043 h 2227136"/>
              <a:gd name="connsiteX1209" fmla="*/ 965205 w 2230147"/>
              <a:gd name="connsiteY1209" fmla="*/ 516978 h 2227136"/>
              <a:gd name="connsiteX1210" fmla="*/ 961078 w 2230147"/>
              <a:gd name="connsiteY1210" fmla="*/ 511519 h 2227136"/>
              <a:gd name="connsiteX1211" fmla="*/ 943929 w 2230147"/>
              <a:gd name="connsiteY1211" fmla="*/ 488103 h 2227136"/>
              <a:gd name="connsiteX1212" fmla="*/ 892480 w 2230147"/>
              <a:gd name="connsiteY1212" fmla="*/ 443910 h 2227136"/>
              <a:gd name="connsiteX1213" fmla="*/ 860160 w 2230147"/>
              <a:gd name="connsiteY1213" fmla="*/ 440942 h 2227136"/>
              <a:gd name="connsiteX1214" fmla="*/ 846308 w 2230147"/>
              <a:gd name="connsiteY1214" fmla="*/ 433356 h 2227136"/>
              <a:gd name="connsiteX1215" fmla="*/ 814977 w 2230147"/>
              <a:gd name="connsiteY1215" fmla="*/ 421154 h 2227136"/>
              <a:gd name="connsiteX1216" fmla="*/ 765178 w 2230147"/>
              <a:gd name="connsiteY1216" fmla="*/ 386195 h 2227136"/>
              <a:gd name="connsiteX1217" fmla="*/ 696909 w 2230147"/>
              <a:gd name="connsiteY1217" fmla="*/ 331778 h 2227136"/>
              <a:gd name="connsiteX1218" fmla="*/ 657663 w 2230147"/>
              <a:gd name="connsiteY1218" fmla="*/ 289894 h 2227136"/>
              <a:gd name="connsiteX1219" fmla="*/ 579170 w 2230147"/>
              <a:gd name="connsiteY1219" fmla="*/ 211071 h 2227136"/>
              <a:gd name="connsiteX1220" fmla="*/ 489465 w 2230147"/>
              <a:gd name="connsiteY1220" fmla="*/ 162261 h 2227136"/>
              <a:gd name="connsiteX1221" fmla="*/ 457145 w 2230147"/>
              <a:gd name="connsiteY1221" fmla="*/ 144122 h 2227136"/>
              <a:gd name="connsiteX1222" fmla="*/ 451208 w 2230147"/>
              <a:gd name="connsiteY1222" fmla="*/ 136867 h 2227136"/>
              <a:gd name="connsiteX1223" fmla="*/ 452281 w 2230147"/>
              <a:gd name="connsiteY1223" fmla="*/ 135556 h 2227136"/>
              <a:gd name="connsiteX1224" fmla="*/ 393494 w 2230147"/>
              <a:gd name="connsiteY1224" fmla="*/ 114770 h 2227136"/>
              <a:gd name="connsiteX1225" fmla="*/ 399760 w 2230147"/>
              <a:gd name="connsiteY1225" fmla="*/ 110812 h 2227136"/>
              <a:gd name="connsiteX1226" fmla="*/ 452528 w 2230147"/>
              <a:gd name="connsiteY1226" fmla="*/ 130930 h 2227136"/>
              <a:gd name="connsiteX1227" fmla="*/ 454677 w 2230147"/>
              <a:gd name="connsiteY1227" fmla="*/ 133318 h 2227136"/>
              <a:gd name="connsiteX1228" fmla="*/ 466709 w 2230147"/>
              <a:gd name="connsiteY1228" fmla="*/ 135217 h 2227136"/>
              <a:gd name="connsiteX1229" fmla="*/ 556744 w 2230147"/>
              <a:gd name="connsiteY1229" fmla="*/ 183368 h 2227136"/>
              <a:gd name="connsiteX1230" fmla="*/ 578841 w 2230147"/>
              <a:gd name="connsiteY1230" fmla="*/ 188316 h 2227136"/>
              <a:gd name="connsiteX1231" fmla="*/ 579830 w 2230147"/>
              <a:gd name="connsiteY1231" fmla="*/ 167208 h 2227136"/>
              <a:gd name="connsiteX1232" fmla="*/ 563340 w 2230147"/>
              <a:gd name="connsiteY1232" fmla="*/ 122685 h 2227136"/>
              <a:gd name="connsiteX1233" fmla="*/ 557074 w 2230147"/>
              <a:gd name="connsiteY1233" fmla="*/ 107844 h 2227136"/>
              <a:gd name="connsiteX1234" fmla="*/ 565649 w 2230147"/>
              <a:gd name="connsiteY1234" fmla="*/ 90695 h 2227136"/>
              <a:gd name="connsiteX1235" fmla="*/ 583458 w 2230147"/>
              <a:gd name="connsiteY1235" fmla="*/ 94323 h 2227136"/>
              <a:gd name="connsiteX1236" fmla="*/ 600607 w 2230147"/>
              <a:gd name="connsiteY1236" fmla="*/ 119387 h 2227136"/>
              <a:gd name="connsiteX1237" fmla="*/ 590384 w 2230147"/>
              <a:gd name="connsiteY1237" fmla="*/ 134558 h 2227136"/>
              <a:gd name="connsiteX1238" fmla="*/ 585767 w 2230147"/>
              <a:gd name="connsiteY1238" fmla="*/ 138516 h 2227136"/>
              <a:gd name="connsiteX1239" fmla="*/ 605224 w 2230147"/>
              <a:gd name="connsiteY1239" fmla="*/ 206454 h 2227136"/>
              <a:gd name="connsiteX1240" fmla="*/ 675802 w 2230147"/>
              <a:gd name="connsiteY1240" fmla="*/ 288904 h 2227136"/>
              <a:gd name="connsiteX1241" fmla="*/ 728899 w 2230147"/>
              <a:gd name="connsiteY1241" fmla="*/ 328480 h 2227136"/>
              <a:gd name="connsiteX1242" fmla="*/ 765177 w 2230147"/>
              <a:gd name="connsiteY1242" fmla="*/ 357832 h 2227136"/>
              <a:gd name="connsiteX1243" fmla="*/ 862138 w 2230147"/>
              <a:gd name="connsiteY1243" fmla="*/ 419175 h 2227136"/>
              <a:gd name="connsiteX1244" fmla="*/ 894459 w 2230147"/>
              <a:gd name="connsiteY1244" fmla="*/ 423462 h 2227136"/>
              <a:gd name="connsiteX1245" fmla="*/ 950195 w 2230147"/>
              <a:gd name="connsiteY1245" fmla="*/ 460070 h 2227136"/>
              <a:gd name="connsiteX1246" fmla="*/ 970313 w 2230147"/>
              <a:gd name="connsiteY1246" fmla="*/ 486784 h 2227136"/>
              <a:gd name="connsiteX1247" fmla="*/ 977238 w 2230147"/>
              <a:gd name="connsiteY1247" fmla="*/ 496348 h 2227136"/>
              <a:gd name="connsiteX1248" fmla="*/ 1018134 w 2230147"/>
              <a:gd name="connsiteY1248" fmla="*/ 543180 h 2227136"/>
              <a:gd name="connsiteX1249" fmla="*/ 1052762 w 2230147"/>
              <a:gd name="connsiteY1249" fmla="*/ 574181 h 2227136"/>
              <a:gd name="connsiteX1250" fmla="*/ 1080466 w 2230147"/>
              <a:gd name="connsiteY1250" fmla="*/ 598256 h 2227136"/>
              <a:gd name="connsiteX1251" fmla="*/ 1103882 w 2230147"/>
              <a:gd name="connsiteY1251" fmla="*/ 634204 h 2227136"/>
              <a:gd name="connsiteX1252" fmla="*/ 1106850 w 2230147"/>
              <a:gd name="connsiteY1252" fmla="*/ 642449 h 2227136"/>
              <a:gd name="connsiteX1253" fmla="*/ 1124659 w 2230147"/>
              <a:gd name="connsiteY1253" fmla="*/ 648386 h 2227136"/>
              <a:gd name="connsiteX1254" fmla="*/ 1167203 w 2230147"/>
              <a:gd name="connsiteY1254" fmla="*/ 628928 h 2227136"/>
              <a:gd name="connsiteX1255" fmla="*/ 1256579 w 2230147"/>
              <a:gd name="connsiteY1255" fmla="*/ 690270 h 2227136"/>
              <a:gd name="connsiteX1256" fmla="*/ 1290878 w 2230147"/>
              <a:gd name="connsiteY1256" fmla="*/ 736772 h 2227136"/>
              <a:gd name="connsiteX1257" fmla="*/ 1344305 w 2230147"/>
              <a:gd name="connsiteY1257" fmla="*/ 774699 h 2227136"/>
              <a:gd name="connsiteX1258" fmla="*/ 1382562 w 2230147"/>
              <a:gd name="connsiteY1258" fmla="*/ 831095 h 2227136"/>
              <a:gd name="connsiteX1259" fmla="*/ 1406967 w 2230147"/>
              <a:gd name="connsiteY1259" fmla="*/ 853191 h 2227136"/>
              <a:gd name="connsiteX1260" fmla="*/ 1432692 w 2230147"/>
              <a:gd name="connsiteY1260" fmla="*/ 854181 h 2227136"/>
              <a:gd name="connsiteX1261" fmla="*/ 1486779 w 2230147"/>
              <a:gd name="connsiteY1261" fmla="*/ 852532 h 2227136"/>
              <a:gd name="connsiteX1262" fmla="*/ 1497662 w 2230147"/>
              <a:gd name="connsiteY1262" fmla="*/ 853192 h 2227136"/>
              <a:gd name="connsiteX1263" fmla="*/ 1514812 w 2230147"/>
              <a:gd name="connsiteY1263" fmla="*/ 889469 h 2227136"/>
              <a:gd name="connsiteX1264" fmla="*/ 1490736 w 2230147"/>
              <a:gd name="connsiteY1264" fmla="*/ 921130 h 2227136"/>
              <a:gd name="connsiteX1265" fmla="*/ 1485789 w 2230147"/>
              <a:gd name="connsiteY1265" fmla="*/ 930365 h 2227136"/>
              <a:gd name="connsiteX1266" fmla="*/ 1494364 w 2230147"/>
              <a:gd name="connsiteY1266" fmla="*/ 935312 h 2227136"/>
              <a:gd name="connsiteX1267" fmla="*/ 1550760 w 2230147"/>
              <a:gd name="connsiteY1267" fmla="*/ 945865 h 2227136"/>
              <a:gd name="connsiteX1268" fmla="*/ 1634529 w 2230147"/>
              <a:gd name="connsiteY1268" fmla="*/ 971589 h 2227136"/>
              <a:gd name="connsiteX1269" fmla="*/ 1685318 w 2230147"/>
              <a:gd name="connsiteY1269" fmla="*/ 991048 h 2227136"/>
              <a:gd name="connsiteX1270" fmla="*/ 1694841 w 2230147"/>
              <a:gd name="connsiteY1270" fmla="*/ 995953 h 2227136"/>
              <a:gd name="connsiteX1271" fmla="*/ 585437 w 2230147"/>
              <a:gd name="connsiteY1271" fmla="*/ 49799 h 2227136"/>
              <a:gd name="connsiteX1272" fmla="*/ 589395 w 2230147"/>
              <a:gd name="connsiteY1272" fmla="*/ 53427 h 2227136"/>
              <a:gd name="connsiteX1273" fmla="*/ 586426 w 2230147"/>
              <a:gd name="connsiteY1273" fmla="*/ 57055 h 2227136"/>
              <a:gd name="connsiteX1274" fmla="*/ 582469 w 2230147"/>
              <a:gd name="connsiteY1274" fmla="*/ 54416 h 2227136"/>
              <a:gd name="connsiteX1275" fmla="*/ 585437 w 2230147"/>
              <a:gd name="connsiteY1275" fmla="*/ 49799 h 2227136"/>
              <a:gd name="connsiteX1276" fmla="*/ 1745342 w 2230147"/>
              <a:gd name="connsiteY1276" fmla="*/ 903320 h 2227136"/>
              <a:gd name="connsiteX1277" fmla="*/ 1750618 w 2230147"/>
              <a:gd name="connsiteY1277" fmla="*/ 907937 h 2227136"/>
              <a:gd name="connsiteX1278" fmla="*/ 1745012 w 2230147"/>
              <a:gd name="connsiteY1278" fmla="*/ 911895 h 2227136"/>
              <a:gd name="connsiteX1279" fmla="*/ 1740395 w 2230147"/>
              <a:gd name="connsiteY1279" fmla="*/ 907278 h 2227136"/>
              <a:gd name="connsiteX1280" fmla="*/ 1745342 w 2230147"/>
              <a:gd name="connsiteY1280" fmla="*/ 903320 h 2227136"/>
              <a:gd name="connsiteX1281" fmla="*/ 930408 w 2230147"/>
              <a:gd name="connsiteY1281" fmla="*/ 133898 h 2227136"/>
              <a:gd name="connsiteX1282" fmla="*/ 935355 w 2230147"/>
              <a:gd name="connsiteY1282" fmla="*/ 138186 h 2227136"/>
              <a:gd name="connsiteX1283" fmla="*/ 929418 w 2230147"/>
              <a:gd name="connsiteY1283" fmla="*/ 143133 h 2227136"/>
              <a:gd name="connsiteX1284" fmla="*/ 925791 w 2230147"/>
              <a:gd name="connsiteY1284" fmla="*/ 137856 h 2227136"/>
              <a:gd name="connsiteX1285" fmla="*/ 930408 w 2230147"/>
              <a:gd name="connsiteY1285" fmla="*/ 133898 h 2227136"/>
              <a:gd name="connsiteX1286" fmla="*/ 938652 w 2230147"/>
              <a:gd name="connsiteY1286" fmla="*/ 93209 h 2227136"/>
              <a:gd name="connsiteX1287" fmla="*/ 940631 w 2230147"/>
              <a:gd name="connsiteY1287" fmla="*/ 97291 h 2227136"/>
              <a:gd name="connsiteX1288" fmla="*/ 933376 w 2230147"/>
              <a:gd name="connsiteY1288" fmla="*/ 103227 h 2227136"/>
              <a:gd name="connsiteX1289" fmla="*/ 928429 w 2230147"/>
              <a:gd name="connsiteY1289" fmla="*/ 95971 h 2227136"/>
              <a:gd name="connsiteX1290" fmla="*/ 934694 w 2230147"/>
              <a:gd name="connsiteY1290" fmla="*/ 90365 h 2227136"/>
              <a:gd name="connsiteX1291" fmla="*/ 938652 w 2230147"/>
              <a:gd name="connsiteY1291" fmla="*/ 93209 h 2227136"/>
              <a:gd name="connsiteX1292" fmla="*/ 1654977 w 2230147"/>
              <a:gd name="connsiteY1292" fmla="*/ 660919 h 2227136"/>
              <a:gd name="connsiteX1293" fmla="*/ 1661243 w 2230147"/>
              <a:gd name="connsiteY1293" fmla="*/ 677079 h 2227136"/>
              <a:gd name="connsiteX1294" fmla="*/ 1647392 w 2230147"/>
              <a:gd name="connsiteY1294" fmla="*/ 667844 h 2227136"/>
              <a:gd name="connsiteX1295" fmla="*/ 1654977 w 2230147"/>
              <a:gd name="connsiteY1295" fmla="*/ 660919 h 2227136"/>
              <a:gd name="connsiteX1296" fmla="*/ 1541526 w 2230147"/>
              <a:gd name="connsiteY1296" fmla="*/ 545488 h 2227136"/>
              <a:gd name="connsiteX1297" fmla="*/ 1534930 w 2230147"/>
              <a:gd name="connsiteY1297" fmla="*/ 550106 h 2227136"/>
              <a:gd name="connsiteX1298" fmla="*/ 1529323 w 2230147"/>
              <a:gd name="connsiteY1298" fmla="*/ 544829 h 2227136"/>
              <a:gd name="connsiteX1299" fmla="*/ 1534600 w 2230147"/>
              <a:gd name="connsiteY1299" fmla="*/ 540212 h 2227136"/>
              <a:gd name="connsiteX1300" fmla="*/ 1541526 w 2230147"/>
              <a:gd name="connsiteY1300" fmla="*/ 545488 h 2227136"/>
              <a:gd name="connsiteX1301" fmla="*/ 1795306 w 2230147"/>
              <a:gd name="connsiteY1301" fmla="*/ 745512 h 2227136"/>
              <a:gd name="connsiteX1302" fmla="*/ 1798770 w 2230147"/>
              <a:gd name="connsiteY1302" fmla="*/ 753592 h 2227136"/>
              <a:gd name="connsiteX1303" fmla="*/ 1788216 w 2230147"/>
              <a:gd name="connsiteY1303" fmla="*/ 765135 h 2227136"/>
              <a:gd name="connsiteX1304" fmla="*/ 1777332 w 2230147"/>
              <a:gd name="connsiteY1304" fmla="*/ 757550 h 2227136"/>
              <a:gd name="connsiteX1305" fmla="*/ 1786897 w 2230147"/>
              <a:gd name="connsiteY1305" fmla="*/ 742379 h 2227136"/>
              <a:gd name="connsiteX1306" fmla="*/ 1795306 w 2230147"/>
              <a:gd name="connsiteY1306" fmla="*/ 745512 h 2227136"/>
              <a:gd name="connsiteX1307" fmla="*/ 1397692 w 2230147"/>
              <a:gd name="connsiteY1307" fmla="*/ 396749 h 2227136"/>
              <a:gd name="connsiteX1308" fmla="*/ 1399052 w 2230147"/>
              <a:gd name="connsiteY1308" fmla="*/ 401036 h 2227136"/>
              <a:gd name="connsiteX1309" fmla="*/ 1391797 w 2230147"/>
              <a:gd name="connsiteY1309" fmla="*/ 408292 h 2227136"/>
              <a:gd name="connsiteX1310" fmla="*/ 1384871 w 2230147"/>
              <a:gd name="connsiteY1310" fmla="*/ 402026 h 2227136"/>
              <a:gd name="connsiteX1311" fmla="*/ 1393116 w 2230147"/>
              <a:gd name="connsiteY1311" fmla="*/ 395430 h 2227136"/>
              <a:gd name="connsiteX1312" fmla="*/ 1397692 w 2230147"/>
              <a:gd name="connsiteY1312" fmla="*/ 396749 h 2227136"/>
              <a:gd name="connsiteX1313" fmla="*/ 1789205 w 2230147"/>
              <a:gd name="connsiteY1313" fmla="*/ 623980 h 2227136"/>
              <a:gd name="connsiteX1314" fmla="*/ 1792503 w 2230147"/>
              <a:gd name="connsiteY1314" fmla="*/ 627278 h 2227136"/>
              <a:gd name="connsiteX1315" fmla="*/ 1788875 w 2230147"/>
              <a:gd name="connsiteY1315" fmla="*/ 630247 h 2227136"/>
              <a:gd name="connsiteX1316" fmla="*/ 1785577 w 2230147"/>
              <a:gd name="connsiteY1316" fmla="*/ 626949 h 2227136"/>
              <a:gd name="connsiteX1317" fmla="*/ 1789205 w 2230147"/>
              <a:gd name="connsiteY1317" fmla="*/ 623980 h 2227136"/>
              <a:gd name="connsiteX1318" fmla="*/ 1720938 w 2230147"/>
              <a:gd name="connsiteY1318" fmla="*/ 562968 h 2227136"/>
              <a:gd name="connsiteX1319" fmla="*/ 1724236 w 2230147"/>
              <a:gd name="connsiteY1319" fmla="*/ 566266 h 2227136"/>
              <a:gd name="connsiteX1320" fmla="*/ 1719948 w 2230147"/>
              <a:gd name="connsiteY1320" fmla="*/ 569564 h 2227136"/>
              <a:gd name="connsiteX1321" fmla="*/ 1716320 w 2230147"/>
              <a:gd name="connsiteY1321" fmla="*/ 565606 h 2227136"/>
              <a:gd name="connsiteX1322" fmla="*/ 1720938 w 2230147"/>
              <a:gd name="connsiteY1322" fmla="*/ 562968 h 222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</a:cxnLst>
            <a:rect l="l" t="t" r="r" b="b"/>
            <a:pathLst>
              <a:path w="2230147" h="2227136">
                <a:moveTo>
                  <a:pt x="1010878" y="2126547"/>
                </a:moveTo>
                <a:cubicBezTo>
                  <a:pt x="1014836" y="2126547"/>
                  <a:pt x="1014836" y="2128526"/>
                  <a:pt x="1013187" y="2131164"/>
                </a:cubicBezTo>
                <a:cubicBezTo>
                  <a:pt x="1012527" y="2135452"/>
                  <a:pt x="1014176" y="2139739"/>
                  <a:pt x="1012198" y="2144026"/>
                </a:cubicBezTo>
                <a:cubicBezTo>
                  <a:pt x="1008570" y="2151612"/>
                  <a:pt x="1006261" y="2158538"/>
                  <a:pt x="1012857" y="2167112"/>
                </a:cubicBezTo>
                <a:cubicBezTo>
                  <a:pt x="1017804" y="2173379"/>
                  <a:pt x="1012198" y="2186571"/>
                  <a:pt x="1004612" y="2190858"/>
                </a:cubicBezTo>
                <a:cubicBezTo>
                  <a:pt x="1001644" y="2192507"/>
                  <a:pt x="998676" y="2192507"/>
                  <a:pt x="996697" y="2190529"/>
                </a:cubicBezTo>
                <a:cubicBezTo>
                  <a:pt x="993399" y="2187560"/>
                  <a:pt x="990101" y="2183602"/>
                  <a:pt x="992080" y="2179315"/>
                </a:cubicBezTo>
                <a:cubicBezTo>
                  <a:pt x="999995" y="2162495"/>
                  <a:pt x="1002304" y="2143367"/>
                  <a:pt x="1010878" y="2126547"/>
                </a:cubicBezTo>
                <a:close/>
                <a:moveTo>
                  <a:pt x="566969" y="1739033"/>
                </a:moveTo>
                <a:cubicBezTo>
                  <a:pt x="568948" y="1739033"/>
                  <a:pt x="569278" y="1740352"/>
                  <a:pt x="569277" y="1741671"/>
                </a:cubicBezTo>
                <a:cubicBezTo>
                  <a:pt x="569278" y="1743980"/>
                  <a:pt x="567958" y="1745629"/>
                  <a:pt x="565650" y="1745959"/>
                </a:cubicBezTo>
                <a:cubicBezTo>
                  <a:pt x="563671" y="1746288"/>
                  <a:pt x="563341" y="1744639"/>
                  <a:pt x="563341" y="1743320"/>
                </a:cubicBezTo>
                <a:cubicBezTo>
                  <a:pt x="563671" y="1741011"/>
                  <a:pt x="564660" y="1739362"/>
                  <a:pt x="566969" y="1739033"/>
                </a:cubicBezTo>
                <a:close/>
                <a:moveTo>
                  <a:pt x="1015826" y="2109398"/>
                </a:moveTo>
                <a:cubicBezTo>
                  <a:pt x="1022091" y="2110717"/>
                  <a:pt x="1012857" y="2118633"/>
                  <a:pt x="1015496" y="2124239"/>
                </a:cubicBezTo>
                <a:cubicBezTo>
                  <a:pt x="1016485" y="2126548"/>
                  <a:pt x="1015496" y="2129516"/>
                  <a:pt x="1013187" y="2131165"/>
                </a:cubicBezTo>
                <a:cubicBezTo>
                  <a:pt x="1012528" y="2129515"/>
                  <a:pt x="1012857" y="2127537"/>
                  <a:pt x="1010878" y="2126547"/>
                </a:cubicBezTo>
                <a:cubicBezTo>
                  <a:pt x="1012197" y="2120281"/>
                  <a:pt x="1011868" y="2108738"/>
                  <a:pt x="1015826" y="2109398"/>
                </a:cubicBezTo>
                <a:close/>
                <a:moveTo>
                  <a:pt x="1028688" y="2033544"/>
                </a:moveTo>
                <a:cubicBezTo>
                  <a:pt x="1041549" y="2058279"/>
                  <a:pt x="1023740" y="2079056"/>
                  <a:pt x="1019453" y="2101812"/>
                </a:cubicBezTo>
                <a:cubicBezTo>
                  <a:pt x="1026049" y="2079386"/>
                  <a:pt x="1025059" y="2056300"/>
                  <a:pt x="1028688" y="2033544"/>
                </a:cubicBezTo>
                <a:close/>
                <a:moveTo>
                  <a:pt x="370407" y="1443532"/>
                </a:moveTo>
                <a:cubicBezTo>
                  <a:pt x="372387" y="1443532"/>
                  <a:pt x="373706" y="1445182"/>
                  <a:pt x="373706" y="1446830"/>
                </a:cubicBezTo>
                <a:cubicBezTo>
                  <a:pt x="374036" y="1448809"/>
                  <a:pt x="372387" y="1450458"/>
                  <a:pt x="370738" y="1450788"/>
                </a:cubicBezTo>
                <a:cubicBezTo>
                  <a:pt x="368429" y="1451118"/>
                  <a:pt x="367110" y="1449469"/>
                  <a:pt x="366450" y="1447160"/>
                </a:cubicBezTo>
                <a:cubicBezTo>
                  <a:pt x="366780" y="1444851"/>
                  <a:pt x="368099" y="1443203"/>
                  <a:pt x="370407" y="1443532"/>
                </a:cubicBezTo>
                <a:close/>
                <a:moveTo>
                  <a:pt x="1056061" y="1952743"/>
                </a:moveTo>
                <a:cubicBezTo>
                  <a:pt x="1056061" y="1954722"/>
                  <a:pt x="1054742" y="1956371"/>
                  <a:pt x="1053093" y="1956371"/>
                </a:cubicBezTo>
                <a:cubicBezTo>
                  <a:pt x="1050784" y="1956701"/>
                  <a:pt x="1049136" y="1955381"/>
                  <a:pt x="1048806" y="1952743"/>
                </a:cubicBezTo>
                <a:cubicBezTo>
                  <a:pt x="1048806" y="1951094"/>
                  <a:pt x="1049465" y="1949775"/>
                  <a:pt x="1051114" y="1949775"/>
                </a:cubicBezTo>
                <a:cubicBezTo>
                  <a:pt x="1053423" y="1949445"/>
                  <a:pt x="1055401" y="1950435"/>
                  <a:pt x="1056061" y="1952743"/>
                </a:cubicBezTo>
                <a:close/>
                <a:moveTo>
                  <a:pt x="1116579" y="1948332"/>
                </a:moveTo>
                <a:cubicBezTo>
                  <a:pt x="1118311" y="1949610"/>
                  <a:pt x="1119218" y="1951754"/>
                  <a:pt x="1118723" y="1955381"/>
                </a:cubicBezTo>
                <a:cubicBezTo>
                  <a:pt x="1118393" y="1960988"/>
                  <a:pt x="1117403" y="1966265"/>
                  <a:pt x="1109819" y="1966265"/>
                </a:cubicBezTo>
                <a:cubicBezTo>
                  <a:pt x="1103222" y="1966265"/>
                  <a:pt x="1099924" y="1962307"/>
                  <a:pt x="1099594" y="1956371"/>
                </a:cubicBezTo>
                <a:cubicBezTo>
                  <a:pt x="1099265" y="1950104"/>
                  <a:pt x="1102233" y="1946477"/>
                  <a:pt x="1109488" y="1946477"/>
                </a:cubicBezTo>
                <a:cubicBezTo>
                  <a:pt x="1112292" y="1946641"/>
                  <a:pt x="1114848" y="1947054"/>
                  <a:pt x="1116579" y="1948332"/>
                </a:cubicBezTo>
                <a:close/>
                <a:moveTo>
                  <a:pt x="1229205" y="2018991"/>
                </a:moveTo>
                <a:cubicBezTo>
                  <a:pt x="1231514" y="2021176"/>
                  <a:pt x="1232833" y="2024309"/>
                  <a:pt x="1233163" y="2027937"/>
                </a:cubicBezTo>
                <a:cubicBezTo>
                  <a:pt x="1234153" y="2035192"/>
                  <a:pt x="1235472" y="2042778"/>
                  <a:pt x="1233493" y="2050363"/>
                </a:cubicBezTo>
                <a:lnTo>
                  <a:pt x="1233383" y="2059214"/>
                </a:lnTo>
                <a:lnTo>
                  <a:pt x="1237110" y="2050693"/>
                </a:lnTo>
                <a:cubicBezTo>
                  <a:pt x="1237110" y="2059268"/>
                  <a:pt x="1237110" y="2068172"/>
                  <a:pt x="1237110" y="2077077"/>
                </a:cubicBezTo>
                <a:lnTo>
                  <a:pt x="1233273" y="2068138"/>
                </a:lnTo>
                <a:lnTo>
                  <a:pt x="1233163" y="2077077"/>
                </a:lnTo>
                <a:cubicBezTo>
                  <a:pt x="1235142" y="2084333"/>
                  <a:pt x="1237121" y="2091588"/>
                  <a:pt x="1239429" y="2098514"/>
                </a:cubicBezTo>
                <a:cubicBezTo>
                  <a:pt x="1243717" y="2113025"/>
                  <a:pt x="1241408" y="2128856"/>
                  <a:pt x="1235472" y="2140069"/>
                </a:cubicBezTo>
                <a:cubicBezTo>
                  <a:pt x="1229865" y="2151282"/>
                  <a:pt x="1221620" y="2162825"/>
                  <a:pt x="1213045" y="2173379"/>
                </a:cubicBezTo>
                <a:cubicBezTo>
                  <a:pt x="1201172" y="2187890"/>
                  <a:pt x="1194247" y="2205039"/>
                  <a:pt x="1187321" y="2222189"/>
                </a:cubicBezTo>
                <a:cubicBezTo>
                  <a:pt x="1185672" y="2226477"/>
                  <a:pt x="1183033" y="2227136"/>
                  <a:pt x="1179076" y="2227136"/>
                </a:cubicBezTo>
                <a:cubicBezTo>
                  <a:pt x="1165554" y="2227136"/>
                  <a:pt x="1154671" y="2217902"/>
                  <a:pt x="1150713" y="2203720"/>
                </a:cubicBezTo>
                <a:cubicBezTo>
                  <a:pt x="1146755" y="2189539"/>
                  <a:pt x="1144777" y="2177336"/>
                  <a:pt x="1154011" y="2162825"/>
                </a:cubicBezTo>
                <a:cubicBezTo>
                  <a:pt x="1161267" y="2150952"/>
                  <a:pt x="1162256" y="2134462"/>
                  <a:pt x="1163905" y="2119951"/>
                </a:cubicBezTo>
                <a:cubicBezTo>
                  <a:pt x="1165554" y="2101482"/>
                  <a:pt x="1170831" y="2084992"/>
                  <a:pt x="1183693" y="2071141"/>
                </a:cubicBezTo>
                <a:cubicBezTo>
                  <a:pt x="1192927" y="2061246"/>
                  <a:pt x="1197544" y="2048714"/>
                  <a:pt x="1199194" y="2035192"/>
                </a:cubicBezTo>
                <a:cubicBezTo>
                  <a:pt x="1200843" y="2022990"/>
                  <a:pt x="1208758" y="2016064"/>
                  <a:pt x="1219311" y="2015734"/>
                </a:cubicBezTo>
                <a:cubicBezTo>
                  <a:pt x="1223599" y="2015569"/>
                  <a:pt x="1226897" y="2016806"/>
                  <a:pt x="1229205" y="2018991"/>
                </a:cubicBezTo>
                <a:close/>
                <a:moveTo>
                  <a:pt x="1015826" y="1795099"/>
                </a:moveTo>
                <a:cubicBezTo>
                  <a:pt x="1019124" y="1794769"/>
                  <a:pt x="1020443" y="1796088"/>
                  <a:pt x="1020443" y="1799057"/>
                </a:cubicBezTo>
                <a:cubicBezTo>
                  <a:pt x="1020443" y="1801695"/>
                  <a:pt x="1020773" y="1804663"/>
                  <a:pt x="1016815" y="1805653"/>
                </a:cubicBezTo>
                <a:cubicBezTo>
                  <a:pt x="1013517" y="1805653"/>
                  <a:pt x="1012528" y="1803344"/>
                  <a:pt x="1012198" y="1801035"/>
                </a:cubicBezTo>
                <a:cubicBezTo>
                  <a:pt x="1011868" y="1798067"/>
                  <a:pt x="1011538" y="1795429"/>
                  <a:pt x="1015826" y="1795099"/>
                </a:cubicBezTo>
                <a:close/>
                <a:moveTo>
                  <a:pt x="708783" y="1534557"/>
                </a:moveTo>
                <a:cubicBezTo>
                  <a:pt x="710761" y="1536536"/>
                  <a:pt x="710761" y="1538844"/>
                  <a:pt x="709112" y="1541153"/>
                </a:cubicBezTo>
                <a:cubicBezTo>
                  <a:pt x="707463" y="1543132"/>
                  <a:pt x="705154" y="1543461"/>
                  <a:pt x="703506" y="1542472"/>
                </a:cubicBezTo>
                <a:cubicBezTo>
                  <a:pt x="701197" y="1540823"/>
                  <a:pt x="701527" y="1537855"/>
                  <a:pt x="702846" y="1535546"/>
                </a:cubicBezTo>
                <a:cubicBezTo>
                  <a:pt x="704495" y="1533238"/>
                  <a:pt x="706474" y="1533567"/>
                  <a:pt x="708783" y="1534557"/>
                </a:cubicBezTo>
                <a:close/>
                <a:moveTo>
                  <a:pt x="1117403" y="1880846"/>
                </a:moveTo>
                <a:cubicBezTo>
                  <a:pt x="1117733" y="1883155"/>
                  <a:pt x="1116084" y="1884804"/>
                  <a:pt x="1113776" y="1885463"/>
                </a:cubicBezTo>
                <a:cubicBezTo>
                  <a:pt x="1109818" y="1886453"/>
                  <a:pt x="1108828" y="1882496"/>
                  <a:pt x="1108169" y="1880517"/>
                </a:cubicBezTo>
                <a:cubicBezTo>
                  <a:pt x="1106850" y="1877878"/>
                  <a:pt x="1110148" y="1877219"/>
                  <a:pt x="1110808" y="1876889"/>
                </a:cubicBezTo>
                <a:cubicBezTo>
                  <a:pt x="1115095" y="1876229"/>
                  <a:pt x="1116743" y="1878208"/>
                  <a:pt x="1117403" y="1880846"/>
                </a:cubicBezTo>
                <a:close/>
                <a:moveTo>
                  <a:pt x="1166544" y="1907891"/>
                </a:moveTo>
                <a:cubicBezTo>
                  <a:pt x="1168194" y="1908220"/>
                  <a:pt x="1169513" y="1909539"/>
                  <a:pt x="1169513" y="1911518"/>
                </a:cubicBezTo>
                <a:cubicBezTo>
                  <a:pt x="1168853" y="1913497"/>
                  <a:pt x="1167863" y="1915146"/>
                  <a:pt x="1165884" y="1914816"/>
                </a:cubicBezTo>
                <a:cubicBezTo>
                  <a:pt x="1163576" y="1914487"/>
                  <a:pt x="1163576" y="1912508"/>
                  <a:pt x="1163906" y="1910529"/>
                </a:cubicBezTo>
                <a:cubicBezTo>
                  <a:pt x="1163906" y="1908880"/>
                  <a:pt x="1164896" y="1907561"/>
                  <a:pt x="1166544" y="1907891"/>
                </a:cubicBezTo>
                <a:close/>
                <a:moveTo>
                  <a:pt x="1017475" y="1779598"/>
                </a:moveTo>
                <a:cubicBezTo>
                  <a:pt x="1017804" y="1782237"/>
                  <a:pt x="1015166" y="1783556"/>
                  <a:pt x="1012197" y="1783886"/>
                </a:cubicBezTo>
                <a:cubicBezTo>
                  <a:pt x="1007580" y="1784546"/>
                  <a:pt x="1006591" y="1780588"/>
                  <a:pt x="1005601" y="1778279"/>
                </a:cubicBezTo>
                <a:cubicBezTo>
                  <a:pt x="1004282" y="1775311"/>
                  <a:pt x="1007910" y="1774322"/>
                  <a:pt x="1009229" y="1773003"/>
                </a:cubicBezTo>
                <a:cubicBezTo>
                  <a:pt x="1013846" y="1773992"/>
                  <a:pt x="1017145" y="1775312"/>
                  <a:pt x="1017475" y="1779598"/>
                </a:cubicBezTo>
                <a:close/>
                <a:moveTo>
                  <a:pt x="735496" y="1476512"/>
                </a:moveTo>
                <a:cubicBezTo>
                  <a:pt x="740113" y="1480139"/>
                  <a:pt x="740772" y="1484757"/>
                  <a:pt x="737804" y="1488384"/>
                </a:cubicBezTo>
                <a:cubicBezTo>
                  <a:pt x="733847" y="1493002"/>
                  <a:pt x="727910" y="1491353"/>
                  <a:pt x="723293" y="1488385"/>
                </a:cubicBezTo>
                <a:cubicBezTo>
                  <a:pt x="718016" y="1485086"/>
                  <a:pt x="720325" y="1481789"/>
                  <a:pt x="723953" y="1476841"/>
                </a:cubicBezTo>
                <a:cubicBezTo>
                  <a:pt x="726261" y="1472554"/>
                  <a:pt x="730549" y="1472554"/>
                  <a:pt x="735496" y="1476512"/>
                </a:cubicBezTo>
                <a:close/>
                <a:moveTo>
                  <a:pt x="1158299" y="1787183"/>
                </a:moveTo>
                <a:cubicBezTo>
                  <a:pt x="1158299" y="1788832"/>
                  <a:pt x="1156650" y="1790151"/>
                  <a:pt x="1154671" y="1790151"/>
                </a:cubicBezTo>
                <a:cubicBezTo>
                  <a:pt x="1152693" y="1790151"/>
                  <a:pt x="1151373" y="1789162"/>
                  <a:pt x="1151374" y="1787183"/>
                </a:cubicBezTo>
                <a:cubicBezTo>
                  <a:pt x="1151373" y="1785204"/>
                  <a:pt x="1152693" y="1784215"/>
                  <a:pt x="1154671" y="1784215"/>
                </a:cubicBezTo>
                <a:cubicBezTo>
                  <a:pt x="1156650" y="1784215"/>
                  <a:pt x="1158299" y="1785534"/>
                  <a:pt x="1158299" y="1787183"/>
                </a:cubicBezTo>
                <a:close/>
                <a:moveTo>
                  <a:pt x="1092256" y="1723491"/>
                </a:moveTo>
                <a:cubicBezTo>
                  <a:pt x="1092751" y="1724604"/>
                  <a:pt x="1092998" y="1725841"/>
                  <a:pt x="1093988" y="1726500"/>
                </a:cubicBezTo>
                <a:cubicBezTo>
                  <a:pt x="1093328" y="1729139"/>
                  <a:pt x="1091349" y="1731447"/>
                  <a:pt x="1090690" y="1731118"/>
                </a:cubicBezTo>
                <a:cubicBezTo>
                  <a:pt x="1088711" y="1729139"/>
                  <a:pt x="1086732" y="1726500"/>
                  <a:pt x="1085743" y="1723862"/>
                </a:cubicBezTo>
                <a:cubicBezTo>
                  <a:pt x="1085083" y="1721883"/>
                  <a:pt x="1087062" y="1720894"/>
                  <a:pt x="1089041" y="1721224"/>
                </a:cubicBezTo>
                <a:cubicBezTo>
                  <a:pt x="1091020" y="1721388"/>
                  <a:pt x="1091762" y="1722378"/>
                  <a:pt x="1092256" y="1723491"/>
                </a:cubicBezTo>
                <a:close/>
                <a:moveTo>
                  <a:pt x="1295124" y="1872601"/>
                </a:moveTo>
                <a:cubicBezTo>
                  <a:pt x="1301597" y="1875899"/>
                  <a:pt x="1306379" y="1882001"/>
                  <a:pt x="1306708" y="1890081"/>
                </a:cubicBezTo>
                <a:cubicBezTo>
                  <a:pt x="1307698" y="1911188"/>
                  <a:pt x="1296155" y="1925040"/>
                  <a:pt x="1275707" y="1930316"/>
                </a:cubicBezTo>
                <a:cubicBezTo>
                  <a:pt x="1267462" y="1932295"/>
                  <a:pt x="1260866" y="1927678"/>
                  <a:pt x="1256908" y="1920422"/>
                </a:cubicBezTo>
                <a:lnTo>
                  <a:pt x="1256909" y="1911571"/>
                </a:lnTo>
                <a:lnTo>
                  <a:pt x="1254561" y="1907065"/>
                </a:lnTo>
                <a:lnTo>
                  <a:pt x="1256909" y="1902560"/>
                </a:lnTo>
                <a:lnTo>
                  <a:pt x="1256908" y="1894038"/>
                </a:lnTo>
                <a:cubicBezTo>
                  <a:pt x="1259877" y="1884804"/>
                  <a:pt x="1262845" y="1876559"/>
                  <a:pt x="1273398" y="1871942"/>
                </a:cubicBezTo>
                <a:cubicBezTo>
                  <a:pt x="1280489" y="1868809"/>
                  <a:pt x="1288652" y="1869303"/>
                  <a:pt x="1295124" y="1872601"/>
                </a:cubicBezTo>
                <a:close/>
                <a:moveTo>
                  <a:pt x="587415" y="1263462"/>
                </a:moveTo>
                <a:cubicBezTo>
                  <a:pt x="587085" y="1266100"/>
                  <a:pt x="586096" y="1267419"/>
                  <a:pt x="583787" y="1267419"/>
                </a:cubicBezTo>
                <a:cubicBezTo>
                  <a:pt x="581809" y="1267419"/>
                  <a:pt x="580490" y="1266100"/>
                  <a:pt x="580160" y="1264121"/>
                </a:cubicBezTo>
                <a:cubicBezTo>
                  <a:pt x="580159" y="1262472"/>
                  <a:pt x="581479" y="1261813"/>
                  <a:pt x="583128" y="1261483"/>
                </a:cubicBezTo>
                <a:cubicBezTo>
                  <a:pt x="584777" y="1261813"/>
                  <a:pt x="586426" y="1262143"/>
                  <a:pt x="587415" y="1263462"/>
                </a:cubicBezTo>
                <a:close/>
                <a:moveTo>
                  <a:pt x="1160608" y="1731776"/>
                </a:moveTo>
                <a:cubicBezTo>
                  <a:pt x="1162916" y="1731777"/>
                  <a:pt x="1163906" y="1733096"/>
                  <a:pt x="1163906" y="1735075"/>
                </a:cubicBezTo>
                <a:cubicBezTo>
                  <a:pt x="1163906" y="1737053"/>
                  <a:pt x="1162916" y="1738703"/>
                  <a:pt x="1160937" y="1738703"/>
                </a:cubicBezTo>
                <a:cubicBezTo>
                  <a:pt x="1158629" y="1738703"/>
                  <a:pt x="1156980" y="1736724"/>
                  <a:pt x="1156980" y="1734415"/>
                </a:cubicBezTo>
                <a:cubicBezTo>
                  <a:pt x="1156979" y="1732766"/>
                  <a:pt x="1158629" y="1731777"/>
                  <a:pt x="1160608" y="1731776"/>
                </a:cubicBezTo>
                <a:close/>
                <a:moveTo>
                  <a:pt x="1117444" y="1694098"/>
                </a:moveTo>
                <a:cubicBezTo>
                  <a:pt x="1119299" y="1696076"/>
                  <a:pt x="1120371" y="1698633"/>
                  <a:pt x="1120701" y="1701106"/>
                </a:cubicBezTo>
                <a:cubicBezTo>
                  <a:pt x="1120701" y="1710340"/>
                  <a:pt x="1114765" y="1715947"/>
                  <a:pt x="1106520" y="1715287"/>
                </a:cubicBezTo>
                <a:cubicBezTo>
                  <a:pt x="1098934" y="1714628"/>
                  <a:pt x="1094977" y="1708361"/>
                  <a:pt x="1094977" y="1702425"/>
                </a:cubicBezTo>
                <a:cubicBezTo>
                  <a:pt x="1094977" y="1694180"/>
                  <a:pt x="1101903" y="1690223"/>
                  <a:pt x="1109488" y="1690552"/>
                </a:cubicBezTo>
                <a:cubicBezTo>
                  <a:pt x="1112951" y="1690717"/>
                  <a:pt x="1115589" y="1692119"/>
                  <a:pt x="1117444" y="1694098"/>
                </a:cubicBezTo>
                <a:close/>
                <a:moveTo>
                  <a:pt x="473964" y="1130223"/>
                </a:moveTo>
                <a:lnTo>
                  <a:pt x="474624" y="1137478"/>
                </a:lnTo>
                <a:lnTo>
                  <a:pt x="474624" y="1137478"/>
                </a:lnTo>
                <a:cubicBezTo>
                  <a:pt x="474624" y="1137808"/>
                  <a:pt x="474954" y="1138138"/>
                  <a:pt x="474624" y="1138468"/>
                </a:cubicBezTo>
                <a:cubicBezTo>
                  <a:pt x="473305" y="1141766"/>
                  <a:pt x="479901" y="1147372"/>
                  <a:pt x="473305" y="1147702"/>
                </a:cubicBezTo>
                <a:cubicBezTo>
                  <a:pt x="470832" y="1147867"/>
                  <a:pt x="470337" y="1146300"/>
                  <a:pt x="470337" y="1144280"/>
                </a:cubicBezTo>
                <a:lnTo>
                  <a:pt x="470337" y="1138138"/>
                </a:lnTo>
                <a:lnTo>
                  <a:pt x="470336" y="1138138"/>
                </a:lnTo>
                <a:cubicBezTo>
                  <a:pt x="467698" y="1135500"/>
                  <a:pt x="467698" y="1132532"/>
                  <a:pt x="470006" y="1129893"/>
                </a:cubicBezTo>
                <a:cubicBezTo>
                  <a:pt x="470666" y="1129233"/>
                  <a:pt x="472975" y="1129563"/>
                  <a:pt x="473964" y="1130223"/>
                </a:cubicBezTo>
                <a:close/>
                <a:moveTo>
                  <a:pt x="608275" y="1240335"/>
                </a:moveTo>
                <a:cubicBezTo>
                  <a:pt x="609265" y="1240788"/>
                  <a:pt x="609842" y="1241860"/>
                  <a:pt x="609513" y="1244334"/>
                </a:cubicBezTo>
                <a:cubicBezTo>
                  <a:pt x="608523" y="1248621"/>
                  <a:pt x="604895" y="1250600"/>
                  <a:pt x="600608" y="1251259"/>
                </a:cubicBezTo>
                <a:cubicBezTo>
                  <a:pt x="599288" y="1251589"/>
                  <a:pt x="596320" y="1248291"/>
                  <a:pt x="596650" y="1245323"/>
                </a:cubicBezTo>
                <a:cubicBezTo>
                  <a:pt x="597310" y="1241036"/>
                  <a:pt x="600608" y="1239716"/>
                  <a:pt x="604565" y="1240046"/>
                </a:cubicBezTo>
                <a:cubicBezTo>
                  <a:pt x="605884" y="1240046"/>
                  <a:pt x="607286" y="1239881"/>
                  <a:pt x="608275" y="1240335"/>
                </a:cubicBezTo>
                <a:close/>
                <a:moveTo>
                  <a:pt x="1220630" y="1747608"/>
                </a:moveTo>
                <a:cubicBezTo>
                  <a:pt x="1223268" y="1753874"/>
                  <a:pt x="1222280" y="1757502"/>
                  <a:pt x="1220960" y="1761129"/>
                </a:cubicBezTo>
                <a:cubicBezTo>
                  <a:pt x="1220630" y="1762119"/>
                  <a:pt x="1217992" y="1761789"/>
                  <a:pt x="1217332" y="1760470"/>
                </a:cubicBezTo>
                <a:cubicBezTo>
                  <a:pt x="1215683" y="1756183"/>
                  <a:pt x="1218651" y="1753214"/>
                  <a:pt x="1220630" y="1747608"/>
                </a:cubicBezTo>
                <a:close/>
                <a:moveTo>
                  <a:pt x="689983" y="1288527"/>
                </a:moveTo>
                <a:cubicBezTo>
                  <a:pt x="683717" y="1289846"/>
                  <a:pt x="682068" y="1298750"/>
                  <a:pt x="673493" y="1297761"/>
                </a:cubicBezTo>
                <a:cubicBezTo>
                  <a:pt x="675142" y="1288856"/>
                  <a:pt x="682397" y="1289186"/>
                  <a:pt x="688664" y="1287867"/>
                </a:cubicBezTo>
                <a:cubicBezTo>
                  <a:pt x="689323" y="1288197"/>
                  <a:pt x="689654" y="1288527"/>
                  <a:pt x="689983" y="1288527"/>
                </a:cubicBezTo>
                <a:close/>
                <a:moveTo>
                  <a:pt x="162634" y="831425"/>
                </a:moveTo>
                <a:cubicBezTo>
                  <a:pt x="161974" y="833073"/>
                  <a:pt x="160655" y="834723"/>
                  <a:pt x="158676" y="834063"/>
                </a:cubicBezTo>
                <a:cubicBezTo>
                  <a:pt x="156698" y="833733"/>
                  <a:pt x="155378" y="832414"/>
                  <a:pt x="155708" y="830435"/>
                </a:cubicBezTo>
                <a:cubicBezTo>
                  <a:pt x="156038" y="828786"/>
                  <a:pt x="157687" y="828456"/>
                  <a:pt x="159007" y="828456"/>
                </a:cubicBezTo>
                <a:cubicBezTo>
                  <a:pt x="160985" y="828456"/>
                  <a:pt x="162634" y="829116"/>
                  <a:pt x="162634" y="831425"/>
                </a:cubicBezTo>
                <a:close/>
                <a:moveTo>
                  <a:pt x="703506" y="1284239"/>
                </a:moveTo>
                <a:cubicBezTo>
                  <a:pt x="699548" y="1290175"/>
                  <a:pt x="695261" y="1291165"/>
                  <a:pt x="689984" y="1288527"/>
                </a:cubicBezTo>
                <a:lnTo>
                  <a:pt x="689324" y="1287867"/>
                </a:lnTo>
                <a:cubicBezTo>
                  <a:pt x="689324" y="1287867"/>
                  <a:pt x="688664" y="1287867"/>
                  <a:pt x="688664" y="1287867"/>
                </a:cubicBezTo>
                <a:cubicBezTo>
                  <a:pt x="691962" y="1280611"/>
                  <a:pt x="697239" y="1283580"/>
                  <a:pt x="703506" y="1284239"/>
                </a:cubicBezTo>
                <a:close/>
                <a:moveTo>
                  <a:pt x="1166214" y="1654604"/>
                </a:moveTo>
                <a:cubicBezTo>
                  <a:pt x="1166543" y="1656253"/>
                  <a:pt x="1166543" y="1658232"/>
                  <a:pt x="1164565" y="1658891"/>
                </a:cubicBezTo>
                <a:cubicBezTo>
                  <a:pt x="1161926" y="1659551"/>
                  <a:pt x="1160937" y="1657572"/>
                  <a:pt x="1160277" y="1655593"/>
                </a:cubicBezTo>
                <a:cubicBezTo>
                  <a:pt x="1159618" y="1653285"/>
                  <a:pt x="1160607" y="1651965"/>
                  <a:pt x="1162256" y="1651636"/>
                </a:cubicBezTo>
                <a:cubicBezTo>
                  <a:pt x="1164894" y="1651306"/>
                  <a:pt x="1165883" y="1652625"/>
                  <a:pt x="1166214" y="1654604"/>
                </a:cubicBezTo>
                <a:close/>
                <a:moveTo>
                  <a:pt x="467699" y="1058327"/>
                </a:moveTo>
                <a:cubicBezTo>
                  <a:pt x="469265" y="1060553"/>
                  <a:pt x="470172" y="1063439"/>
                  <a:pt x="470667" y="1066572"/>
                </a:cubicBezTo>
                <a:cubicBezTo>
                  <a:pt x="470007" y="1071519"/>
                  <a:pt x="468029" y="1077125"/>
                  <a:pt x="463082" y="1076136"/>
                </a:cubicBezTo>
                <a:cubicBezTo>
                  <a:pt x="456485" y="1075146"/>
                  <a:pt x="456815" y="1067561"/>
                  <a:pt x="455496" y="1062285"/>
                </a:cubicBezTo>
                <a:cubicBezTo>
                  <a:pt x="454506" y="1058656"/>
                  <a:pt x="456815" y="1053710"/>
                  <a:pt x="460773" y="1054039"/>
                </a:cubicBezTo>
                <a:cubicBezTo>
                  <a:pt x="463906" y="1054534"/>
                  <a:pt x="466133" y="1056101"/>
                  <a:pt x="467699" y="1058327"/>
                </a:cubicBezTo>
                <a:close/>
                <a:moveTo>
                  <a:pt x="1070903" y="1549398"/>
                </a:moveTo>
                <a:cubicBezTo>
                  <a:pt x="1070242" y="1553026"/>
                  <a:pt x="1074860" y="1551376"/>
                  <a:pt x="1075189" y="1553685"/>
                </a:cubicBezTo>
                <a:cubicBezTo>
                  <a:pt x="1066945" y="1555664"/>
                  <a:pt x="1063976" y="1564239"/>
                  <a:pt x="1057380" y="1568526"/>
                </a:cubicBezTo>
                <a:lnTo>
                  <a:pt x="1057380" y="1568526"/>
                </a:lnTo>
                <a:cubicBezTo>
                  <a:pt x="1056721" y="1571165"/>
                  <a:pt x="1055731" y="1573803"/>
                  <a:pt x="1055072" y="1576441"/>
                </a:cubicBezTo>
                <a:cubicBezTo>
                  <a:pt x="1054412" y="1579080"/>
                  <a:pt x="1054082" y="1582707"/>
                  <a:pt x="1050124" y="1581718"/>
                </a:cubicBezTo>
                <a:cubicBezTo>
                  <a:pt x="1045838" y="1580729"/>
                  <a:pt x="1047816" y="1577430"/>
                  <a:pt x="1047816" y="1574792"/>
                </a:cubicBezTo>
                <a:cubicBezTo>
                  <a:pt x="1048146" y="1569845"/>
                  <a:pt x="1051774" y="1567537"/>
                  <a:pt x="1056061" y="1566217"/>
                </a:cubicBezTo>
                <a:lnTo>
                  <a:pt x="1056061" y="1566218"/>
                </a:lnTo>
                <a:close/>
                <a:moveTo>
                  <a:pt x="1113446" y="1573143"/>
                </a:moveTo>
                <a:cubicBezTo>
                  <a:pt x="1115095" y="1573143"/>
                  <a:pt x="1116744" y="1573803"/>
                  <a:pt x="1116744" y="1576771"/>
                </a:cubicBezTo>
                <a:cubicBezTo>
                  <a:pt x="1116744" y="1578420"/>
                  <a:pt x="1115425" y="1579079"/>
                  <a:pt x="1114105" y="1579409"/>
                </a:cubicBezTo>
                <a:cubicBezTo>
                  <a:pt x="1111797" y="1579409"/>
                  <a:pt x="1109818" y="1578420"/>
                  <a:pt x="1109488" y="1576111"/>
                </a:cubicBezTo>
                <a:cubicBezTo>
                  <a:pt x="1108829" y="1574132"/>
                  <a:pt x="1110807" y="1573143"/>
                  <a:pt x="1113446" y="1573143"/>
                </a:cubicBezTo>
                <a:close/>
                <a:moveTo>
                  <a:pt x="1377287" y="1788833"/>
                </a:moveTo>
                <a:cubicBezTo>
                  <a:pt x="1376956" y="1791471"/>
                  <a:pt x="1374648" y="1792790"/>
                  <a:pt x="1371680" y="1792461"/>
                </a:cubicBezTo>
                <a:cubicBezTo>
                  <a:pt x="1369371" y="1792131"/>
                  <a:pt x="1367392" y="1790811"/>
                  <a:pt x="1367063" y="1788503"/>
                </a:cubicBezTo>
                <a:cubicBezTo>
                  <a:pt x="1367063" y="1785535"/>
                  <a:pt x="1369371" y="1784215"/>
                  <a:pt x="1371680" y="1784216"/>
                </a:cubicBezTo>
                <a:cubicBezTo>
                  <a:pt x="1374648" y="1784875"/>
                  <a:pt x="1377287" y="1785865"/>
                  <a:pt x="1377287" y="1788833"/>
                </a:cubicBezTo>
                <a:close/>
                <a:moveTo>
                  <a:pt x="1148611" y="1592519"/>
                </a:moveTo>
                <a:cubicBezTo>
                  <a:pt x="1149724" y="1593756"/>
                  <a:pt x="1150549" y="1595405"/>
                  <a:pt x="1151703" y="1596559"/>
                </a:cubicBezTo>
                <a:cubicBezTo>
                  <a:pt x="1150054" y="1600516"/>
                  <a:pt x="1148075" y="1603485"/>
                  <a:pt x="1144118" y="1603485"/>
                </a:cubicBezTo>
                <a:cubicBezTo>
                  <a:pt x="1140820" y="1603485"/>
                  <a:pt x="1136862" y="1602825"/>
                  <a:pt x="1136862" y="1598868"/>
                </a:cubicBezTo>
                <a:cubicBezTo>
                  <a:pt x="1136532" y="1594910"/>
                  <a:pt x="1139171" y="1591612"/>
                  <a:pt x="1143788" y="1590952"/>
                </a:cubicBezTo>
                <a:cubicBezTo>
                  <a:pt x="1146096" y="1590458"/>
                  <a:pt x="1147498" y="1591282"/>
                  <a:pt x="1148611" y="1592519"/>
                </a:cubicBezTo>
                <a:close/>
                <a:moveTo>
                  <a:pt x="923811" y="1379881"/>
                </a:moveTo>
                <a:cubicBezTo>
                  <a:pt x="928758" y="1380211"/>
                  <a:pt x="933046" y="1382849"/>
                  <a:pt x="933046" y="1388127"/>
                </a:cubicBezTo>
                <a:cubicBezTo>
                  <a:pt x="933046" y="1392084"/>
                  <a:pt x="931726" y="1396701"/>
                  <a:pt x="925461" y="1396701"/>
                </a:cubicBezTo>
                <a:cubicBezTo>
                  <a:pt x="920184" y="1396371"/>
                  <a:pt x="917545" y="1393403"/>
                  <a:pt x="916556" y="1388456"/>
                </a:cubicBezTo>
                <a:cubicBezTo>
                  <a:pt x="915567" y="1382520"/>
                  <a:pt x="919524" y="1381200"/>
                  <a:pt x="923811" y="1379881"/>
                </a:cubicBezTo>
                <a:close/>
                <a:moveTo>
                  <a:pt x="1195401" y="1602043"/>
                </a:moveTo>
                <a:cubicBezTo>
                  <a:pt x="1195649" y="1603321"/>
                  <a:pt x="1195401" y="1604805"/>
                  <a:pt x="1195566" y="1605794"/>
                </a:cubicBezTo>
                <a:cubicBezTo>
                  <a:pt x="1195896" y="1609422"/>
                  <a:pt x="1195566" y="1613380"/>
                  <a:pt x="1191279" y="1613050"/>
                </a:cubicBezTo>
                <a:cubicBezTo>
                  <a:pt x="1187651" y="1613050"/>
                  <a:pt x="1188641" y="1609422"/>
                  <a:pt x="1188970" y="1607113"/>
                </a:cubicBezTo>
                <a:cubicBezTo>
                  <a:pt x="1189300" y="1604475"/>
                  <a:pt x="1186991" y="1599858"/>
                  <a:pt x="1192268" y="1599528"/>
                </a:cubicBezTo>
                <a:cubicBezTo>
                  <a:pt x="1194412" y="1599693"/>
                  <a:pt x="1195154" y="1600765"/>
                  <a:pt x="1195401" y="1602043"/>
                </a:cubicBezTo>
                <a:close/>
                <a:moveTo>
                  <a:pt x="1521655" y="1842013"/>
                </a:moveTo>
                <a:cubicBezTo>
                  <a:pt x="1526685" y="1844734"/>
                  <a:pt x="1530807" y="1848856"/>
                  <a:pt x="1533940" y="1855123"/>
                </a:cubicBezTo>
                <a:cubicBezTo>
                  <a:pt x="1540536" y="1867984"/>
                  <a:pt x="1533610" y="1879528"/>
                  <a:pt x="1519429" y="1879528"/>
                </a:cubicBezTo>
                <a:cubicBezTo>
                  <a:pt x="1511844" y="1879528"/>
                  <a:pt x="1500630" y="1869963"/>
                  <a:pt x="1499971" y="1861389"/>
                </a:cubicBezTo>
                <a:cubicBezTo>
                  <a:pt x="1499311" y="1855452"/>
                  <a:pt x="1497332" y="1849845"/>
                  <a:pt x="1496343" y="1844239"/>
                </a:cubicBezTo>
                <a:cubicBezTo>
                  <a:pt x="1495024" y="1836983"/>
                  <a:pt x="1496343" y="1836654"/>
                  <a:pt x="1503928" y="1837313"/>
                </a:cubicBezTo>
                <a:cubicBezTo>
                  <a:pt x="1510689" y="1837973"/>
                  <a:pt x="1516626" y="1839292"/>
                  <a:pt x="1521655" y="1842013"/>
                </a:cubicBezTo>
                <a:close/>
                <a:moveTo>
                  <a:pt x="666815" y="1115094"/>
                </a:moveTo>
                <a:cubicBezTo>
                  <a:pt x="667887" y="1118020"/>
                  <a:pt x="668382" y="1121483"/>
                  <a:pt x="670525" y="1123627"/>
                </a:cubicBezTo>
                <a:cubicBezTo>
                  <a:pt x="673823" y="1126925"/>
                  <a:pt x="669536" y="1127915"/>
                  <a:pt x="666898" y="1128904"/>
                </a:cubicBezTo>
                <a:cubicBezTo>
                  <a:pt x="653705" y="1133851"/>
                  <a:pt x="640844" y="1138798"/>
                  <a:pt x="632928" y="1151990"/>
                </a:cubicBezTo>
                <a:cubicBezTo>
                  <a:pt x="630620" y="1155617"/>
                  <a:pt x="626332" y="1157597"/>
                  <a:pt x="621715" y="1157597"/>
                </a:cubicBezTo>
                <a:cubicBezTo>
                  <a:pt x="618087" y="1157267"/>
                  <a:pt x="615119" y="1156278"/>
                  <a:pt x="615779" y="1153969"/>
                </a:cubicBezTo>
                <a:cubicBezTo>
                  <a:pt x="616438" y="1149022"/>
                  <a:pt x="616109" y="1146054"/>
                  <a:pt x="617428" y="1145064"/>
                </a:cubicBezTo>
                <a:cubicBezTo>
                  <a:pt x="627652" y="1136819"/>
                  <a:pt x="633258" y="1121648"/>
                  <a:pt x="649748" y="1122967"/>
                </a:cubicBezTo>
                <a:cubicBezTo>
                  <a:pt x="656014" y="1123627"/>
                  <a:pt x="657004" y="1119010"/>
                  <a:pt x="658323" y="1114723"/>
                </a:cubicBezTo>
                <a:cubicBezTo>
                  <a:pt x="658653" y="1113073"/>
                  <a:pt x="656674" y="1109775"/>
                  <a:pt x="659642" y="1109775"/>
                </a:cubicBezTo>
                <a:cubicBezTo>
                  <a:pt x="664095" y="1109776"/>
                  <a:pt x="665743" y="1112166"/>
                  <a:pt x="666815" y="1115094"/>
                </a:cubicBezTo>
                <a:close/>
                <a:moveTo>
                  <a:pt x="1446214" y="1773332"/>
                </a:moveTo>
                <a:cubicBezTo>
                  <a:pt x="1448523" y="1773992"/>
                  <a:pt x="1450502" y="1775970"/>
                  <a:pt x="1449842" y="1778939"/>
                </a:cubicBezTo>
                <a:cubicBezTo>
                  <a:pt x="1449182" y="1781577"/>
                  <a:pt x="1447533" y="1782566"/>
                  <a:pt x="1445225" y="1782237"/>
                </a:cubicBezTo>
                <a:cubicBezTo>
                  <a:pt x="1442586" y="1781907"/>
                  <a:pt x="1440607" y="1780587"/>
                  <a:pt x="1441597" y="1773991"/>
                </a:cubicBezTo>
                <a:cubicBezTo>
                  <a:pt x="1441597" y="1774321"/>
                  <a:pt x="1443576" y="1772672"/>
                  <a:pt x="1446214" y="1773332"/>
                </a:cubicBezTo>
                <a:close/>
                <a:moveTo>
                  <a:pt x="1049011" y="1435164"/>
                </a:moveTo>
                <a:cubicBezTo>
                  <a:pt x="1050289" y="1436525"/>
                  <a:pt x="1050948" y="1438586"/>
                  <a:pt x="1051114" y="1440895"/>
                </a:cubicBezTo>
                <a:cubicBezTo>
                  <a:pt x="1051773" y="1446831"/>
                  <a:pt x="1046167" y="1447820"/>
                  <a:pt x="1042209" y="1448150"/>
                </a:cubicBezTo>
                <a:cubicBezTo>
                  <a:pt x="1036273" y="1448810"/>
                  <a:pt x="1035613" y="1443863"/>
                  <a:pt x="1034954" y="1439575"/>
                </a:cubicBezTo>
                <a:cubicBezTo>
                  <a:pt x="1034294" y="1433639"/>
                  <a:pt x="1038581" y="1433969"/>
                  <a:pt x="1043199" y="1433639"/>
                </a:cubicBezTo>
                <a:cubicBezTo>
                  <a:pt x="1045837" y="1433144"/>
                  <a:pt x="1047733" y="1433804"/>
                  <a:pt x="1049011" y="1435164"/>
                </a:cubicBezTo>
                <a:close/>
                <a:moveTo>
                  <a:pt x="319701" y="786654"/>
                </a:moveTo>
                <a:cubicBezTo>
                  <a:pt x="322422" y="789210"/>
                  <a:pt x="323905" y="793002"/>
                  <a:pt x="323905" y="797784"/>
                </a:cubicBezTo>
                <a:cubicBezTo>
                  <a:pt x="323906" y="807349"/>
                  <a:pt x="315661" y="816913"/>
                  <a:pt x="307086" y="816913"/>
                </a:cubicBezTo>
                <a:cubicBezTo>
                  <a:pt x="298511" y="816913"/>
                  <a:pt x="291915" y="809657"/>
                  <a:pt x="291915" y="800423"/>
                </a:cubicBezTo>
                <a:cubicBezTo>
                  <a:pt x="291915" y="791189"/>
                  <a:pt x="299501" y="782944"/>
                  <a:pt x="308075" y="782944"/>
                </a:cubicBezTo>
                <a:cubicBezTo>
                  <a:pt x="313023" y="782779"/>
                  <a:pt x="316980" y="784098"/>
                  <a:pt x="319701" y="786654"/>
                </a:cubicBezTo>
                <a:close/>
                <a:moveTo>
                  <a:pt x="964706" y="1332720"/>
                </a:moveTo>
                <a:cubicBezTo>
                  <a:pt x="965366" y="1333379"/>
                  <a:pt x="966686" y="1334699"/>
                  <a:pt x="966026" y="1336348"/>
                </a:cubicBezTo>
                <a:cubicBezTo>
                  <a:pt x="965036" y="1338327"/>
                  <a:pt x="963057" y="1338327"/>
                  <a:pt x="961409" y="1337667"/>
                </a:cubicBezTo>
                <a:cubicBezTo>
                  <a:pt x="959759" y="1337337"/>
                  <a:pt x="958770" y="1336018"/>
                  <a:pt x="959430" y="1334699"/>
                </a:cubicBezTo>
                <a:cubicBezTo>
                  <a:pt x="960419" y="1332390"/>
                  <a:pt x="962068" y="1331401"/>
                  <a:pt x="964706" y="1332720"/>
                </a:cubicBezTo>
                <a:close/>
                <a:moveTo>
                  <a:pt x="1234482" y="1550388"/>
                </a:moveTo>
                <a:cubicBezTo>
                  <a:pt x="1236791" y="1552696"/>
                  <a:pt x="1240089" y="1555005"/>
                  <a:pt x="1240749" y="1557973"/>
                </a:cubicBezTo>
                <a:cubicBezTo>
                  <a:pt x="1244706" y="1577761"/>
                  <a:pt x="1253611" y="1596559"/>
                  <a:pt x="1248004" y="1617667"/>
                </a:cubicBezTo>
                <a:cubicBezTo>
                  <a:pt x="1246025" y="1625582"/>
                  <a:pt x="1240089" y="1628880"/>
                  <a:pt x="1234153" y="1631518"/>
                </a:cubicBezTo>
                <a:cubicBezTo>
                  <a:pt x="1227227" y="1634816"/>
                  <a:pt x="1220961" y="1628880"/>
                  <a:pt x="1214695" y="1626242"/>
                </a:cubicBezTo>
                <a:cubicBezTo>
                  <a:pt x="1214035" y="1625912"/>
                  <a:pt x="1213375" y="1623603"/>
                  <a:pt x="1213705" y="1622284"/>
                </a:cubicBezTo>
                <a:cubicBezTo>
                  <a:pt x="1214694" y="1612720"/>
                  <a:pt x="1209088" y="1603815"/>
                  <a:pt x="1211396" y="1594581"/>
                </a:cubicBezTo>
                <a:cubicBezTo>
                  <a:pt x="1210407" y="1579080"/>
                  <a:pt x="1215684" y="1565888"/>
                  <a:pt x="1222609" y="1552696"/>
                </a:cubicBezTo>
                <a:cubicBezTo>
                  <a:pt x="1225578" y="1546760"/>
                  <a:pt x="1229535" y="1545770"/>
                  <a:pt x="1234482" y="1550388"/>
                </a:cubicBezTo>
                <a:close/>
                <a:moveTo>
                  <a:pt x="1167404" y="1486076"/>
                </a:moveTo>
                <a:lnTo>
                  <a:pt x="1167612" y="1488482"/>
                </a:lnTo>
                <a:lnTo>
                  <a:pt x="1169677" y="1489952"/>
                </a:lnTo>
                <a:cubicBezTo>
                  <a:pt x="1169429" y="1492178"/>
                  <a:pt x="1168192" y="1494817"/>
                  <a:pt x="1169182" y="1496301"/>
                </a:cubicBezTo>
                <a:lnTo>
                  <a:pt x="1168831" y="1502555"/>
                </a:lnTo>
                <a:lnTo>
                  <a:pt x="1169313" y="1508111"/>
                </a:lnTo>
                <a:lnTo>
                  <a:pt x="1173057" y="1496630"/>
                </a:lnTo>
                <a:cubicBezTo>
                  <a:pt x="1171628" y="1502402"/>
                  <a:pt x="1173533" y="1508338"/>
                  <a:pt x="1174129" y="1514275"/>
                </a:cubicBezTo>
                <a:lnTo>
                  <a:pt x="1170539" y="1523608"/>
                </a:lnTo>
                <a:lnTo>
                  <a:pt x="1170619" y="1524910"/>
                </a:lnTo>
                <a:lnTo>
                  <a:pt x="1169740" y="1525686"/>
                </a:lnTo>
                <a:lnTo>
                  <a:pt x="1167343" y="1531919"/>
                </a:lnTo>
                <a:lnTo>
                  <a:pt x="1167342" y="1529108"/>
                </a:lnTo>
                <a:lnTo>
                  <a:pt x="1167203" y="1531589"/>
                </a:lnTo>
                <a:lnTo>
                  <a:pt x="1166874" y="1531716"/>
                </a:lnTo>
                <a:lnTo>
                  <a:pt x="1166874" y="1532579"/>
                </a:lnTo>
                <a:cubicBezTo>
                  <a:pt x="1167534" y="1536536"/>
                  <a:pt x="1170831" y="1540494"/>
                  <a:pt x="1167534" y="1544781"/>
                </a:cubicBezTo>
                <a:cubicBezTo>
                  <a:pt x="1166544" y="1546100"/>
                  <a:pt x="1164565" y="1546760"/>
                  <a:pt x="1163905" y="1545441"/>
                </a:cubicBezTo>
                <a:lnTo>
                  <a:pt x="1162916" y="1533238"/>
                </a:lnTo>
                <a:lnTo>
                  <a:pt x="1162916" y="1533238"/>
                </a:lnTo>
                <a:cubicBezTo>
                  <a:pt x="1162916" y="1532249"/>
                  <a:pt x="1162916" y="1531259"/>
                  <a:pt x="1162916" y="1530270"/>
                </a:cubicBezTo>
                <a:lnTo>
                  <a:pt x="1163354" y="1515597"/>
                </a:lnTo>
                <a:lnTo>
                  <a:pt x="1162760" y="1508297"/>
                </a:lnTo>
                <a:lnTo>
                  <a:pt x="1163707" y="1503767"/>
                </a:lnTo>
                <a:lnTo>
                  <a:pt x="1164235" y="1486077"/>
                </a:lnTo>
                <a:lnTo>
                  <a:pt x="1166993" y="1488041"/>
                </a:lnTo>
                <a:close/>
                <a:moveTo>
                  <a:pt x="1050014" y="1382849"/>
                </a:moveTo>
                <a:lnTo>
                  <a:pt x="1048998" y="1384373"/>
                </a:lnTo>
                <a:lnTo>
                  <a:pt x="1049354" y="1385084"/>
                </a:lnTo>
                <a:cubicBezTo>
                  <a:pt x="1048401" y="1386037"/>
                  <a:pt x="1047449" y="1386989"/>
                  <a:pt x="1046496" y="1386989"/>
                </a:cubicBezTo>
                <a:lnTo>
                  <a:pt x="1047462" y="1385059"/>
                </a:lnTo>
                <a:lnTo>
                  <a:pt x="1047157" y="1384754"/>
                </a:lnTo>
                <a:lnTo>
                  <a:pt x="1047843" y="1384297"/>
                </a:lnTo>
                <a:lnTo>
                  <a:pt x="1048401" y="1383179"/>
                </a:lnTo>
                <a:lnTo>
                  <a:pt x="1048681" y="1383738"/>
                </a:lnTo>
                <a:close/>
                <a:moveTo>
                  <a:pt x="1440608" y="1637455"/>
                </a:moveTo>
                <a:cubicBezTo>
                  <a:pt x="1444895" y="1640423"/>
                  <a:pt x="1444565" y="1644380"/>
                  <a:pt x="1441267" y="1648998"/>
                </a:cubicBezTo>
                <a:cubicBezTo>
                  <a:pt x="1441267" y="1644710"/>
                  <a:pt x="1434671" y="1642731"/>
                  <a:pt x="1437969" y="1637784"/>
                </a:cubicBezTo>
                <a:cubicBezTo>
                  <a:pt x="1438299" y="1637455"/>
                  <a:pt x="1439948" y="1637125"/>
                  <a:pt x="1440608" y="1637455"/>
                </a:cubicBezTo>
                <a:close/>
                <a:moveTo>
                  <a:pt x="563011" y="883533"/>
                </a:moveTo>
                <a:cubicBezTo>
                  <a:pt x="547181" y="895406"/>
                  <a:pt x="535967" y="913874"/>
                  <a:pt x="515849" y="919811"/>
                </a:cubicBezTo>
                <a:cubicBezTo>
                  <a:pt x="521126" y="893757"/>
                  <a:pt x="544872" y="892437"/>
                  <a:pt x="563011" y="883533"/>
                </a:cubicBezTo>
                <a:close/>
                <a:moveTo>
                  <a:pt x="1158959" y="1379551"/>
                </a:moveTo>
                <a:cubicBezTo>
                  <a:pt x="1173140" y="1395052"/>
                  <a:pt x="1165555" y="1412531"/>
                  <a:pt x="1166874" y="1428362"/>
                </a:cubicBezTo>
                <a:lnTo>
                  <a:pt x="1166804" y="1428888"/>
                </a:lnTo>
                <a:lnTo>
                  <a:pt x="1166873" y="1428691"/>
                </a:lnTo>
                <a:cubicBezTo>
                  <a:pt x="1167533" y="1437926"/>
                  <a:pt x="1167863" y="1447160"/>
                  <a:pt x="1168522" y="1456395"/>
                </a:cubicBezTo>
                <a:cubicBezTo>
                  <a:pt x="1168522" y="1458373"/>
                  <a:pt x="1168522" y="1460352"/>
                  <a:pt x="1166544" y="1460682"/>
                </a:cubicBezTo>
                <a:cubicBezTo>
                  <a:pt x="1163575" y="1461012"/>
                  <a:pt x="1163575" y="1458703"/>
                  <a:pt x="1163246" y="1456395"/>
                </a:cubicBezTo>
                <a:cubicBezTo>
                  <a:pt x="1163246" y="1449469"/>
                  <a:pt x="1162916" y="1442873"/>
                  <a:pt x="1162916" y="1435947"/>
                </a:cubicBezTo>
                <a:lnTo>
                  <a:pt x="1162916" y="1435946"/>
                </a:lnTo>
                <a:lnTo>
                  <a:pt x="1161309" y="1429269"/>
                </a:lnTo>
                <a:cubicBezTo>
                  <a:pt x="1160773" y="1427043"/>
                  <a:pt x="1160773" y="1424734"/>
                  <a:pt x="1162917" y="1422096"/>
                </a:cubicBezTo>
                <a:cubicBezTo>
                  <a:pt x="1164895" y="1419787"/>
                  <a:pt x="1164566" y="1413191"/>
                  <a:pt x="1162587" y="1410552"/>
                </a:cubicBezTo>
                <a:cubicBezTo>
                  <a:pt x="1155001" y="1400988"/>
                  <a:pt x="1159618" y="1390764"/>
                  <a:pt x="1158959" y="1379551"/>
                </a:cubicBezTo>
                <a:close/>
                <a:moveTo>
                  <a:pt x="985154" y="1222567"/>
                </a:moveTo>
                <a:cubicBezTo>
                  <a:pt x="987793" y="1222567"/>
                  <a:pt x="988782" y="1223886"/>
                  <a:pt x="988782" y="1226854"/>
                </a:cubicBezTo>
                <a:cubicBezTo>
                  <a:pt x="988122" y="1228833"/>
                  <a:pt x="986803" y="1231471"/>
                  <a:pt x="983835" y="1230482"/>
                </a:cubicBezTo>
                <a:cubicBezTo>
                  <a:pt x="981856" y="1229822"/>
                  <a:pt x="979218" y="1229163"/>
                  <a:pt x="980207" y="1226195"/>
                </a:cubicBezTo>
                <a:cubicBezTo>
                  <a:pt x="980867" y="1224216"/>
                  <a:pt x="982516" y="1222567"/>
                  <a:pt x="985154" y="1222567"/>
                </a:cubicBezTo>
                <a:close/>
                <a:moveTo>
                  <a:pt x="1096626" y="1313921"/>
                </a:moveTo>
                <a:cubicBezTo>
                  <a:pt x="1094317" y="1326124"/>
                  <a:pt x="1090360" y="1329092"/>
                  <a:pt x="1072880" y="1333709"/>
                </a:cubicBezTo>
                <a:cubicBezTo>
                  <a:pt x="1065955" y="1335688"/>
                  <a:pt x="1065955" y="1335688"/>
                  <a:pt x="1057710" y="1325794"/>
                </a:cubicBezTo>
                <a:cubicBezTo>
                  <a:pt x="1070572" y="1321507"/>
                  <a:pt x="1085413" y="1327773"/>
                  <a:pt x="1096626" y="1313921"/>
                </a:cubicBezTo>
                <a:close/>
                <a:moveTo>
                  <a:pt x="1087804" y="1296524"/>
                </a:moveTo>
                <a:cubicBezTo>
                  <a:pt x="1089041" y="1298173"/>
                  <a:pt x="1090030" y="1300234"/>
                  <a:pt x="1091019" y="1301719"/>
                </a:cubicBezTo>
                <a:cubicBezTo>
                  <a:pt x="1094647" y="1306666"/>
                  <a:pt x="1088711" y="1306996"/>
                  <a:pt x="1086402" y="1309304"/>
                </a:cubicBezTo>
                <a:cubicBezTo>
                  <a:pt x="1084423" y="1310953"/>
                  <a:pt x="1082115" y="1312602"/>
                  <a:pt x="1077828" y="1312602"/>
                </a:cubicBezTo>
                <a:cubicBezTo>
                  <a:pt x="1078817" y="1308315"/>
                  <a:pt x="1079147" y="1305346"/>
                  <a:pt x="1080136" y="1302378"/>
                </a:cubicBezTo>
                <a:cubicBezTo>
                  <a:pt x="1080796" y="1299410"/>
                  <a:pt x="1077827" y="1294133"/>
                  <a:pt x="1083104" y="1293804"/>
                </a:cubicBezTo>
                <a:cubicBezTo>
                  <a:pt x="1085083" y="1293639"/>
                  <a:pt x="1086567" y="1294875"/>
                  <a:pt x="1087804" y="1296524"/>
                </a:cubicBezTo>
                <a:close/>
                <a:moveTo>
                  <a:pt x="814318" y="1062614"/>
                </a:moveTo>
                <a:cubicBezTo>
                  <a:pt x="814978" y="1062614"/>
                  <a:pt x="815968" y="1063933"/>
                  <a:pt x="816297" y="1064593"/>
                </a:cubicBezTo>
                <a:cubicBezTo>
                  <a:pt x="817287" y="1070199"/>
                  <a:pt x="813329" y="1072837"/>
                  <a:pt x="809042" y="1075146"/>
                </a:cubicBezTo>
                <a:cubicBezTo>
                  <a:pt x="808052" y="1075476"/>
                  <a:pt x="807063" y="1075806"/>
                  <a:pt x="804095" y="1076795"/>
                </a:cubicBezTo>
                <a:cubicBezTo>
                  <a:pt x="805084" y="1073827"/>
                  <a:pt x="805414" y="1072508"/>
                  <a:pt x="806074" y="1071518"/>
                </a:cubicBezTo>
                <a:cubicBezTo>
                  <a:pt x="808052" y="1067890"/>
                  <a:pt x="809042" y="1063274"/>
                  <a:pt x="814318" y="1062614"/>
                </a:cubicBezTo>
                <a:close/>
                <a:moveTo>
                  <a:pt x="1155330" y="1341624"/>
                </a:moveTo>
                <a:cubicBezTo>
                  <a:pt x="1156320" y="1348550"/>
                  <a:pt x="1156649" y="1353497"/>
                  <a:pt x="1157309" y="1358444"/>
                </a:cubicBezTo>
                <a:cubicBezTo>
                  <a:pt x="1148734" y="1352508"/>
                  <a:pt x="1148734" y="1352508"/>
                  <a:pt x="1155330" y="1341624"/>
                </a:cubicBezTo>
                <a:close/>
                <a:moveTo>
                  <a:pt x="1431703" y="1551707"/>
                </a:moveTo>
                <a:cubicBezTo>
                  <a:pt x="1433682" y="1552037"/>
                  <a:pt x="1434671" y="1553026"/>
                  <a:pt x="1434671" y="1555005"/>
                </a:cubicBezTo>
                <a:cubicBezTo>
                  <a:pt x="1434671" y="1556984"/>
                  <a:pt x="1433022" y="1558633"/>
                  <a:pt x="1431703" y="1558633"/>
                </a:cubicBezTo>
                <a:cubicBezTo>
                  <a:pt x="1430384" y="1558633"/>
                  <a:pt x="1429064" y="1556324"/>
                  <a:pt x="1428735" y="1555005"/>
                </a:cubicBezTo>
                <a:cubicBezTo>
                  <a:pt x="1428075" y="1552696"/>
                  <a:pt x="1430054" y="1552037"/>
                  <a:pt x="1431703" y="1551707"/>
                </a:cubicBezTo>
                <a:close/>
                <a:moveTo>
                  <a:pt x="337427" y="619034"/>
                </a:moveTo>
                <a:cubicBezTo>
                  <a:pt x="332810" y="623321"/>
                  <a:pt x="328193" y="621342"/>
                  <a:pt x="323905" y="621342"/>
                </a:cubicBezTo>
                <a:cubicBezTo>
                  <a:pt x="323576" y="621673"/>
                  <a:pt x="323246" y="621672"/>
                  <a:pt x="322916" y="622002"/>
                </a:cubicBezTo>
                <a:cubicBezTo>
                  <a:pt x="319948" y="625630"/>
                  <a:pt x="316320" y="627609"/>
                  <a:pt x="312033" y="624970"/>
                </a:cubicBezTo>
                <a:cubicBezTo>
                  <a:pt x="310713" y="624311"/>
                  <a:pt x="308735" y="622662"/>
                  <a:pt x="310054" y="620683"/>
                </a:cubicBezTo>
                <a:cubicBezTo>
                  <a:pt x="312693" y="617385"/>
                  <a:pt x="315001" y="613757"/>
                  <a:pt x="320278" y="615076"/>
                </a:cubicBezTo>
                <a:lnTo>
                  <a:pt x="320279" y="615077"/>
                </a:lnTo>
                <a:lnTo>
                  <a:pt x="320278" y="615076"/>
                </a:lnTo>
                <a:cubicBezTo>
                  <a:pt x="326214" y="614746"/>
                  <a:pt x="331491" y="615406"/>
                  <a:pt x="337427" y="619034"/>
                </a:cubicBezTo>
                <a:close/>
                <a:moveTo>
                  <a:pt x="991420" y="1173426"/>
                </a:moveTo>
                <a:cubicBezTo>
                  <a:pt x="993399" y="1173756"/>
                  <a:pt x="994388" y="1175075"/>
                  <a:pt x="994388" y="1177054"/>
                </a:cubicBezTo>
                <a:cubicBezTo>
                  <a:pt x="993399" y="1179363"/>
                  <a:pt x="991420" y="1180352"/>
                  <a:pt x="989111" y="1180022"/>
                </a:cubicBezTo>
                <a:cubicBezTo>
                  <a:pt x="987133" y="1179693"/>
                  <a:pt x="986473" y="1177714"/>
                  <a:pt x="987133" y="1176065"/>
                </a:cubicBezTo>
                <a:cubicBezTo>
                  <a:pt x="987792" y="1174416"/>
                  <a:pt x="989442" y="1173097"/>
                  <a:pt x="991420" y="1173426"/>
                </a:cubicBezTo>
                <a:close/>
                <a:moveTo>
                  <a:pt x="1107180" y="1270059"/>
                </a:moveTo>
                <a:cubicBezTo>
                  <a:pt x="1110148" y="1270718"/>
                  <a:pt x="1112786" y="1271378"/>
                  <a:pt x="1112457" y="1275335"/>
                </a:cubicBezTo>
                <a:cubicBezTo>
                  <a:pt x="1112127" y="1277314"/>
                  <a:pt x="1111467" y="1279293"/>
                  <a:pt x="1109159" y="1278303"/>
                </a:cubicBezTo>
                <a:cubicBezTo>
                  <a:pt x="1106520" y="1277314"/>
                  <a:pt x="1104212" y="1275335"/>
                  <a:pt x="1104212" y="1272037"/>
                </a:cubicBezTo>
                <a:cubicBezTo>
                  <a:pt x="1104211" y="1270058"/>
                  <a:pt x="1105531" y="1269728"/>
                  <a:pt x="1107180" y="1270059"/>
                </a:cubicBezTo>
                <a:close/>
                <a:moveTo>
                  <a:pt x="1232627" y="1376089"/>
                </a:moveTo>
                <a:cubicBezTo>
                  <a:pt x="1236131" y="1379140"/>
                  <a:pt x="1239264" y="1382685"/>
                  <a:pt x="1243057" y="1385159"/>
                </a:cubicBezTo>
                <a:cubicBezTo>
                  <a:pt x="1244046" y="1385818"/>
                  <a:pt x="1245695" y="1388787"/>
                  <a:pt x="1243387" y="1390765"/>
                </a:cubicBezTo>
                <a:cubicBezTo>
                  <a:pt x="1241078" y="1393074"/>
                  <a:pt x="1239429" y="1391095"/>
                  <a:pt x="1238110" y="1389116"/>
                </a:cubicBezTo>
                <a:cubicBezTo>
                  <a:pt x="1234812" y="1384499"/>
                  <a:pt x="1234812" y="1376254"/>
                  <a:pt x="1224588" y="1380541"/>
                </a:cubicBezTo>
                <a:cubicBezTo>
                  <a:pt x="1222280" y="1381861"/>
                  <a:pt x="1222609" y="1373616"/>
                  <a:pt x="1219971" y="1369988"/>
                </a:cubicBezTo>
                <a:cubicBezTo>
                  <a:pt x="1225248" y="1370482"/>
                  <a:pt x="1229123" y="1373038"/>
                  <a:pt x="1232627" y="1376089"/>
                </a:cubicBezTo>
                <a:close/>
                <a:moveTo>
                  <a:pt x="236179" y="530647"/>
                </a:moveTo>
                <a:cubicBezTo>
                  <a:pt x="237169" y="531966"/>
                  <a:pt x="236509" y="533615"/>
                  <a:pt x="234860" y="533945"/>
                </a:cubicBezTo>
                <a:cubicBezTo>
                  <a:pt x="231232" y="534934"/>
                  <a:pt x="229583" y="532296"/>
                  <a:pt x="227604" y="529328"/>
                </a:cubicBezTo>
                <a:cubicBezTo>
                  <a:pt x="231232" y="527019"/>
                  <a:pt x="234200" y="527679"/>
                  <a:pt x="236179" y="530647"/>
                </a:cubicBezTo>
                <a:close/>
                <a:moveTo>
                  <a:pt x="1510525" y="1610082"/>
                </a:moveTo>
                <a:cubicBezTo>
                  <a:pt x="1512503" y="1616018"/>
                  <a:pt x="1508546" y="1619976"/>
                  <a:pt x="1503269" y="1622944"/>
                </a:cubicBezTo>
                <a:cubicBezTo>
                  <a:pt x="1493045" y="1628221"/>
                  <a:pt x="1470619" y="1620305"/>
                  <a:pt x="1466332" y="1609752"/>
                </a:cubicBezTo>
                <a:cubicBezTo>
                  <a:pt x="1465012" y="1606454"/>
                  <a:pt x="1466991" y="1604805"/>
                  <a:pt x="1469300" y="1604145"/>
                </a:cubicBezTo>
                <a:cubicBezTo>
                  <a:pt x="1472268" y="1603815"/>
                  <a:pt x="1475236" y="1604145"/>
                  <a:pt x="1477874" y="1604145"/>
                </a:cubicBezTo>
                <a:cubicBezTo>
                  <a:pt x="1485130" y="1606124"/>
                  <a:pt x="1491067" y="1601507"/>
                  <a:pt x="1498322" y="1601507"/>
                </a:cubicBezTo>
                <a:cubicBezTo>
                  <a:pt x="1504918" y="1601507"/>
                  <a:pt x="1508876" y="1604805"/>
                  <a:pt x="1510525" y="1610082"/>
                </a:cubicBezTo>
                <a:close/>
                <a:moveTo>
                  <a:pt x="341344" y="591330"/>
                </a:moveTo>
                <a:cubicBezTo>
                  <a:pt x="339901" y="589269"/>
                  <a:pt x="337592" y="587538"/>
                  <a:pt x="335448" y="586383"/>
                </a:cubicBezTo>
                <a:cubicBezTo>
                  <a:pt x="333140" y="584734"/>
                  <a:pt x="330172" y="583745"/>
                  <a:pt x="327533" y="583086"/>
                </a:cubicBezTo>
                <a:cubicBezTo>
                  <a:pt x="319289" y="580447"/>
                  <a:pt x="311043" y="578139"/>
                  <a:pt x="302469" y="576160"/>
                </a:cubicBezTo>
                <a:cubicBezTo>
                  <a:pt x="292574" y="573851"/>
                  <a:pt x="282351" y="572202"/>
                  <a:pt x="272127" y="573191"/>
                </a:cubicBezTo>
                <a:cubicBezTo>
                  <a:pt x="272127" y="573851"/>
                  <a:pt x="271798" y="574841"/>
                  <a:pt x="271797" y="575830"/>
                </a:cubicBezTo>
                <a:cubicBezTo>
                  <a:pt x="273776" y="576820"/>
                  <a:pt x="275425" y="578139"/>
                  <a:pt x="277404" y="578798"/>
                </a:cubicBezTo>
                <a:cubicBezTo>
                  <a:pt x="295543" y="584735"/>
                  <a:pt x="313352" y="590671"/>
                  <a:pt x="331491" y="596278"/>
                </a:cubicBezTo>
                <a:cubicBezTo>
                  <a:pt x="335119" y="597267"/>
                  <a:pt x="339736" y="602544"/>
                  <a:pt x="342044" y="598256"/>
                </a:cubicBezTo>
                <a:cubicBezTo>
                  <a:pt x="343364" y="595783"/>
                  <a:pt x="342787" y="593392"/>
                  <a:pt x="341344" y="591330"/>
                </a:cubicBezTo>
                <a:close/>
                <a:moveTo>
                  <a:pt x="1415542" y="1496631"/>
                </a:moveTo>
                <a:cubicBezTo>
                  <a:pt x="1416862" y="1497785"/>
                  <a:pt x="1417521" y="1499599"/>
                  <a:pt x="1417192" y="1502237"/>
                </a:cubicBezTo>
                <a:cubicBezTo>
                  <a:pt x="1416862" y="1507514"/>
                  <a:pt x="1413234" y="1509822"/>
                  <a:pt x="1406968" y="1509493"/>
                </a:cubicBezTo>
                <a:cubicBezTo>
                  <a:pt x="1403340" y="1509822"/>
                  <a:pt x="1399712" y="1508503"/>
                  <a:pt x="1400042" y="1503886"/>
                </a:cubicBezTo>
                <a:cubicBezTo>
                  <a:pt x="1400372" y="1498279"/>
                  <a:pt x="1404000" y="1494652"/>
                  <a:pt x="1409936" y="1494981"/>
                </a:cubicBezTo>
                <a:cubicBezTo>
                  <a:pt x="1412244" y="1494981"/>
                  <a:pt x="1414223" y="1495476"/>
                  <a:pt x="1415542" y="1496631"/>
                </a:cubicBezTo>
                <a:close/>
                <a:moveTo>
                  <a:pt x="1688947" y="1726831"/>
                </a:moveTo>
                <a:cubicBezTo>
                  <a:pt x="1692244" y="1726830"/>
                  <a:pt x="1693564" y="1728150"/>
                  <a:pt x="1693234" y="1731448"/>
                </a:cubicBezTo>
                <a:cubicBezTo>
                  <a:pt x="1692904" y="1736065"/>
                  <a:pt x="1690595" y="1739033"/>
                  <a:pt x="1686308" y="1739693"/>
                </a:cubicBezTo>
                <a:cubicBezTo>
                  <a:pt x="1681691" y="1740352"/>
                  <a:pt x="1683010" y="1736395"/>
                  <a:pt x="1683010" y="1733756"/>
                </a:cubicBezTo>
                <a:cubicBezTo>
                  <a:pt x="1682681" y="1729469"/>
                  <a:pt x="1684329" y="1726830"/>
                  <a:pt x="1688947" y="1726831"/>
                </a:cubicBezTo>
                <a:close/>
                <a:moveTo>
                  <a:pt x="1410595" y="1460353"/>
                </a:moveTo>
                <a:cubicBezTo>
                  <a:pt x="1416861" y="1463650"/>
                  <a:pt x="1419170" y="1467938"/>
                  <a:pt x="1417191" y="1473874"/>
                </a:cubicBezTo>
                <a:cubicBezTo>
                  <a:pt x="1416532" y="1475853"/>
                  <a:pt x="1414553" y="1475193"/>
                  <a:pt x="1413563" y="1474534"/>
                </a:cubicBezTo>
                <a:cubicBezTo>
                  <a:pt x="1408616" y="1471236"/>
                  <a:pt x="1407957" y="1466289"/>
                  <a:pt x="1410595" y="1460353"/>
                </a:cubicBezTo>
                <a:close/>
                <a:moveTo>
                  <a:pt x="1120701" y="1203108"/>
                </a:moveTo>
                <a:cubicBezTo>
                  <a:pt x="1108499" y="1210364"/>
                  <a:pt x="1107509" y="1213662"/>
                  <a:pt x="1115754" y="1223556"/>
                </a:cubicBezTo>
                <a:cubicBezTo>
                  <a:pt x="1118393" y="1226854"/>
                  <a:pt x="1116744" y="1227843"/>
                  <a:pt x="1115095" y="1229163"/>
                </a:cubicBezTo>
                <a:cubicBezTo>
                  <a:pt x="1110807" y="1232461"/>
                  <a:pt x="1106850" y="1229822"/>
                  <a:pt x="1102892" y="1228503"/>
                </a:cubicBezTo>
                <a:cubicBezTo>
                  <a:pt x="1098604" y="1226854"/>
                  <a:pt x="1099924" y="1223556"/>
                  <a:pt x="1100583" y="1220258"/>
                </a:cubicBezTo>
                <a:cubicBezTo>
                  <a:pt x="1102233" y="1211354"/>
                  <a:pt x="1104541" y="1202119"/>
                  <a:pt x="1103881" y="1189917"/>
                </a:cubicBezTo>
                <a:cubicBezTo>
                  <a:pt x="1108169" y="1197831"/>
                  <a:pt x="1111467" y="1203439"/>
                  <a:pt x="1120701" y="1203108"/>
                </a:cubicBezTo>
                <a:close/>
                <a:moveTo>
                  <a:pt x="1405319" y="1426713"/>
                </a:moveTo>
                <a:cubicBezTo>
                  <a:pt x="1412904" y="1434298"/>
                  <a:pt x="1413234" y="1444522"/>
                  <a:pt x="1418181" y="1452767"/>
                </a:cubicBezTo>
                <a:cubicBezTo>
                  <a:pt x="1419171" y="1454746"/>
                  <a:pt x="1418511" y="1456394"/>
                  <a:pt x="1416532" y="1457054"/>
                </a:cubicBezTo>
                <a:cubicBezTo>
                  <a:pt x="1413894" y="1457714"/>
                  <a:pt x="1412575" y="1457054"/>
                  <a:pt x="1411915" y="1453426"/>
                </a:cubicBezTo>
                <a:cubicBezTo>
                  <a:pt x="1409936" y="1444192"/>
                  <a:pt x="1407298" y="1435617"/>
                  <a:pt x="1405319" y="1426713"/>
                </a:cubicBezTo>
                <a:close/>
                <a:moveTo>
                  <a:pt x="1468971" y="1476183"/>
                </a:moveTo>
                <a:cubicBezTo>
                  <a:pt x="1472928" y="1475853"/>
                  <a:pt x="1474248" y="1478821"/>
                  <a:pt x="1474248" y="1483108"/>
                </a:cubicBezTo>
                <a:cubicBezTo>
                  <a:pt x="1473588" y="1485087"/>
                  <a:pt x="1472598" y="1488055"/>
                  <a:pt x="1471609" y="1490364"/>
                </a:cubicBezTo>
                <a:cubicBezTo>
                  <a:pt x="1470290" y="1493003"/>
                  <a:pt x="1470949" y="1497949"/>
                  <a:pt x="1466003" y="1496630"/>
                </a:cubicBezTo>
                <a:cubicBezTo>
                  <a:pt x="1459737" y="1494981"/>
                  <a:pt x="1467322" y="1491683"/>
                  <a:pt x="1465673" y="1489045"/>
                </a:cubicBezTo>
                <a:cubicBezTo>
                  <a:pt x="1464683" y="1487066"/>
                  <a:pt x="1468311" y="1485417"/>
                  <a:pt x="1466662" y="1482449"/>
                </a:cubicBezTo>
                <a:cubicBezTo>
                  <a:pt x="1465673" y="1480470"/>
                  <a:pt x="1464024" y="1476183"/>
                  <a:pt x="1468971" y="1476183"/>
                </a:cubicBezTo>
                <a:close/>
                <a:moveTo>
                  <a:pt x="571454" y="693195"/>
                </a:moveTo>
                <a:lnTo>
                  <a:pt x="571410" y="693184"/>
                </a:lnTo>
                <a:lnTo>
                  <a:pt x="571255" y="693238"/>
                </a:lnTo>
                <a:close/>
                <a:moveTo>
                  <a:pt x="1452480" y="1434628"/>
                </a:moveTo>
                <a:cubicBezTo>
                  <a:pt x="1454788" y="1434298"/>
                  <a:pt x="1457427" y="1436606"/>
                  <a:pt x="1457757" y="1439574"/>
                </a:cubicBezTo>
                <a:cubicBezTo>
                  <a:pt x="1455448" y="1443202"/>
                  <a:pt x="1452480" y="1446171"/>
                  <a:pt x="1447533" y="1446171"/>
                </a:cubicBezTo>
                <a:cubicBezTo>
                  <a:pt x="1444565" y="1446170"/>
                  <a:pt x="1440278" y="1445511"/>
                  <a:pt x="1441926" y="1441883"/>
                </a:cubicBezTo>
                <a:cubicBezTo>
                  <a:pt x="1443576" y="1437926"/>
                  <a:pt x="1448192" y="1435617"/>
                  <a:pt x="1452480" y="1434628"/>
                </a:cubicBezTo>
                <a:close/>
                <a:moveTo>
                  <a:pt x="420536" y="551754"/>
                </a:moveTo>
                <a:cubicBezTo>
                  <a:pt x="426803" y="551754"/>
                  <a:pt x="429771" y="555052"/>
                  <a:pt x="429111" y="560659"/>
                </a:cubicBezTo>
                <a:cubicBezTo>
                  <a:pt x="429441" y="568244"/>
                  <a:pt x="425154" y="569564"/>
                  <a:pt x="419547" y="569234"/>
                </a:cubicBezTo>
                <a:cubicBezTo>
                  <a:pt x="413611" y="568904"/>
                  <a:pt x="409653" y="565936"/>
                  <a:pt x="409983" y="560000"/>
                </a:cubicBezTo>
                <a:cubicBezTo>
                  <a:pt x="410313" y="554063"/>
                  <a:pt x="414930" y="551754"/>
                  <a:pt x="420536" y="551754"/>
                </a:cubicBezTo>
                <a:close/>
                <a:moveTo>
                  <a:pt x="1368051" y="1355146"/>
                </a:moveTo>
                <a:cubicBezTo>
                  <a:pt x="1372998" y="1359763"/>
                  <a:pt x="1378275" y="1364381"/>
                  <a:pt x="1380583" y="1370976"/>
                </a:cubicBezTo>
                <a:lnTo>
                  <a:pt x="1380579" y="1370984"/>
                </a:lnTo>
                <a:lnTo>
                  <a:pt x="1380584" y="1370976"/>
                </a:lnTo>
                <a:cubicBezTo>
                  <a:pt x="1388170" y="1384498"/>
                  <a:pt x="1397734" y="1397031"/>
                  <a:pt x="1399713" y="1413191"/>
                </a:cubicBezTo>
                <a:cubicBezTo>
                  <a:pt x="1390808" y="1401318"/>
                  <a:pt x="1387180" y="1386477"/>
                  <a:pt x="1377946" y="1374934"/>
                </a:cubicBezTo>
                <a:lnTo>
                  <a:pt x="1378132" y="1374656"/>
                </a:lnTo>
                <a:close/>
                <a:moveTo>
                  <a:pt x="709565" y="787067"/>
                </a:moveTo>
                <a:cubicBezTo>
                  <a:pt x="709194" y="785830"/>
                  <a:pt x="707792" y="785088"/>
                  <a:pt x="705813" y="785582"/>
                </a:cubicBezTo>
                <a:cubicBezTo>
                  <a:pt x="701691" y="786572"/>
                  <a:pt x="698805" y="785335"/>
                  <a:pt x="696208" y="783521"/>
                </a:cubicBezTo>
                <a:lnTo>
                  <a:pt x="688335" y="777998"/>
                </a:lnTo>
                <a:lnTo>
                  <a:pt x="683388" y="782944"/>
                </a:lnTo>
                <a:lnTo>
                  <a:pt x="683387" y="782944"/>
                </a:lnTo>
                <a:lnTo>
                  <a:pt x="683387" y="782944"/>
                </a:lnTo>
                <a:cubicBezTo>
                  <a:pt x="692291" y="792508"/>
                  <a:pt x="699877" y="802732"/>
                  <a:pt x="705483" y="814604"/>
                </a:cubicBezTo>
                <a:cubicBezTo>
                  <a:pt x="708452" y="821201"/>
                  <a:pt x="724942" y="828127"/>
                  <a:pt x="732527" y="827138"/>
                </a:cubicBezTo>
                <a:cubicBezTo>
                  <a:pt x="728569" y="823180"/>
                  <a:pt x="724942" y="819552"/>
                  <a:pt x="721644" y="815265"/>
                </a:cubicBezTo>
                <a:cubicBezTo>
                  <a:pt x="717356" y="809658"/>
                  <a:pt x="717027" y="800753"/>
                  <a:pt x="707133" y="799764"/>
                </a:cubicBezTo>
                <a:cubicBezTo>
                  <a:pt x="705484" y="799764"/>
                  <a:pt x="701856" y="794817"/>
                  <a:pt x="707133" y="791519"/>
                </a:cubicBezTo>
                <a:cubicBezTo>
                  <a:pt x="709276" y="790035"/>
                  <a:pt x="709936" y="788303"/>
                  <a:pt x="709565" y="787067"/>
                </a:cubicBezTo>
                <a:close/>
                <a:moveTo>
                  <a:pt x="1347933" y="1326123"/>
                </a:moveTo>
                <a:cubicBezTo>
                  <a:pt x="1359477" y="1330081"/>
                  <a:pt x="1360136" y="1339975"/>
                  <a:pt x="1366073" y="1348550"/>
                </a:cubicBezTo>
                <a:cubicBezTo>
                  <a:pt x="1353540" y="1344922"/>
                  <a:pt x="1353540" y="1334698"/>
                  <a:pt x="1347933" y="1326123"/>
                </a:cubicBezTo>
                <a:close/>
                <a:moveTo>
                  <a:pt x="480726" y="588775"/>
                </a:moveTo>
                <a:cubicBezTo>
                  <a:pt x="482210" y="590259"/>
                  <a:pt x="483035" y="592485"/>
                  <a:pt x="483529" y="595288"/>
                </a:cubicBezTo>
                <a:cubicBezTo>
                  <a:pt x="483200" y="600235"/>
                  <a:pt x="480561" y="603862"/>
                  <a:pt x="474955" y="604193"/>
                </a:cubicBezTo>
                <a:cubicBezTo>
                  <a:pt x="470008" y="604522"/>
                  <a:pt x="466710" y="601224"/>
                  <a:pt x="466380" y="596277"/>
                </a:cubicBezTo>
                <a:cubicBezTo>
                  <a:pt x="466050" y="591330"/>
                  <a:pt x="467699" y="587043"/>
                  <a:pt x="473965" y="586713"/>
                </a:cubicBezTo>
                <a:cubicBezTo>
                  <a:pt x="477098" y="586548"/>
                  <a:pt x="479242" y="587290"/>
                  <a:pt x="480726" y="588775"/>
                </a:cubicBezTo>
                <a:close/>
                <a:moveTo>
                  <a:pt x="537739" y="610541"/>
                </a:moveTo>
                <a:cubicBezTo>
                  <a:pt x="540914" y="614005"/>
                  <a:pt x="543057" y="618374"/>
                  <a:pt x="542892" y="622332"/>
                </a:cubicBezTo>
                <a:cubicBezTo>
                  <a:pt x="542233" y="635194"/>
                  <a:pt x="537945" y="641460"/>
                  <a:pt x="529700" y="641130"/>
                </a:cubicBezTo>
                <a:cubicBezTo>
                  <a:pt x="520466" y="640801"/>
                  <a:pt x="508923" y="628598"/>
                  <a:pt x="509582" y="619363"/>
                </a:cubicBezTo>
                <a:cubicBezTo>
                  <a:pt x="509912" y="611119"/>
                  <a:pt x="518157" y="603863"/>
                  <a:pt x="526403" y="604193"/>
                </a:cubicBezTo>
                <a:cubicBezTo>
                  <a:pt x="530360" y="604523"/>
                  <a:pt x="534565" y="607079"/>
                  <a:pt x="537739" y="610541"/>
                </a:cubicBezTo>
                <a:close/>
                <a:moveTo>
                  <a:pt x="1453799" y="1364710"/>
                </a:moveTo>
                <a:cubicBezTo>
                  <a:pt x="1456437" y="1365041"/>
                  <a:pt x="1458746" y="1366689"/>
                  <a:pt x="1458746" y="1369987"/>
                </a:cubicBezTo>
                <a:cubicBezTo>
                  <a:pt x="1458746" y="1372296"/>
                  <a:pt x="1457097" y="1374605"/>
                  <a:pt x="1455448" y="1373945"/>
                </a:cubicBezTo>
                <a:cubicBezTo>
                  <a:pt x="1453139" y="1372955"/>
                  <a:pt x="1450501" y="1370977"/>
                  <a:pt x="1450171" y="1367679"/>
                </a:cubicBezTo>
                <a:cubicBezTo>
                  <a:pt x="1450171" y="1365700"/>
                  <a:pt x="1451161" y="1364710"/>
                  <a:pt x="1453799" y="1364710"/>
                </a:cubicBezTo>
                <a:close/>
                <a:moveTo>
                  <a:pt x="409612" y="476972"/>
                </a:moveTo>
                <a:cubicBezTo>
                  <a:pt x="411137" y="478786"/>
                  <a:pt x="411797" y="481343"/>
                  <a:pt x="411633" y="484475"/>
                </a:cubicBezTo>
                <a:cubicBezTo>
                  <a:pt x="411302" y="490412"/>
                  <a:pt x="407345" y="493050"/>
                  <a:pt x="402068" y="493380"/>
                </a:cubicBezTo>
                <a:cubicBezTo>
                  <a:pt x="395802" y="492720"/>
                  <a:pt x="392174" y="489752"/>
                  <a:pt x="392174" y="483816"/>
                </a:cubicBezTo>
                <a:cubicBezTo>
                  <a:pt x="392174" y="477220"/>
                  <a:pt x="395802" y="473592"/>
                  <a:pt x="402398" y="473922"/>
                </a:cubicBezTo>
                <a:cubicBezTo>
                  <a:pt x="405696" y="474087"/>
                  <a:pt x="408087" y="475159"/>
                  <a:pt x="409612" y="476972"/>
                </a:cubicBezTo>
                <a:close/>
                <a:moveTo>
                  <a:pt x="539596" y="561319"/>
                </a:moveTo>
                <a:cubicBezTo>
                  <a:pt x="540915" y="563132"/>
                  <a:pt x="541410" y="565606"/>
                  <a:pt x="541245" y="567914"/>
                </a:cubicBezTo>
                <a:cubicBezTo>
                  <a:pt x="541574" y="574181"/>
                  <a:pt x="536627" y="576160"/>
                  <a:pt x="531351" y="575830"/>
                </a:cubicBezTo>
                <a:cubicBezTo>
                  <a:pt x="526404" y="575830"/>
                  <a:pt x="522446" y="574510"/>
                  <a:pt x="522776" y="569234"/>
                </a:cubicBezTo>
                <a:cubicBezTo>
                  <a:pt x="523105" y="563297"/>
                  <a:pt x="527063" y="559010"/>
                  <a:pt x="533000" y="558680"/>
                </a:cubicBezTo>
                <a:cubicBezTo>
                  <a:pt x="536133" y="558350"/>
                  <a:pt x="538276" y="559505"/>
                  <a:pt x="539596" y="561319"/>
                </a:cubicBezTo>
                <a:close/>
                <a:moveTo>
                  <a:pt x="384713" y="399346"/>
                </a:moveTo>
                <a:cubicBezTo>
                  <a:pt x="387227" y="400377"/>
                  <a:pt x="389206" y="402191"/>
                  <a:pt x="389866" y="405654"/>
                </a:cubicBezTo>
                <a:cubicBezTo>
                  <a:pt x="388876" y="411590"/>
                  <a:pt x="385908" y="414888"/>
                  <a:pt x="380301" y="414559"/>
                </a:cubicBezTo>
                <a:cubicBezTo>
                  <a:pt x="374365" y="413899"/>
                  <a:pt x="369748" y="410601"/>
                  <a:pt x="368758" y="404664"/>
                </a:cubicBezTo>
                <a:cubicBezTo>
                  <a:pt x="368099" y="400047"/>
                  <a:pt x="372057" y="397079"/>
                  <a:pt x="376344" y="397738"/>
                </a:cubicBezTo>
                <a:cubicBezTo>
                  <a:pt x="379147" y="398068"/>
                  <a:pt x="382198" y="398316"/>
                  <a:pt x="384713" y="399346"/>
                </a:cubicBezTo>
                <a:close/>
                <a:moveTo>
                  <a:pt x="165973" y="207279"/>
                </a:moveTo>
                <a:cubicBezTo>
                  <a:pt x="157192" y="203074"/>
                  <a:pt x="147298" y="201178"/>
                  <a:pt x="139218" y="202827"/>
                </a:cubicBezTo>
                <a:cubicBezTo>
                  <a:pt x="133611" y="203816"/>
                  <a:pt x="128334" y="206784"/>
                  <a:pt x="128335" y="212061"/>
                </a:cubicBezTo>
                <a:cubicBezTo>
                  <a:pt x="128664" y="223934"/>
                  <a:pt x="126026" y="237126"/>
                  <a:pt x="134271" y="246360"/>
                </a:cubicBezTo>
                <a:cubicBezTo>
                  <a:pt x="145154" y="257903"/>
                  <a:pt x="150761" y="272084"/>
                  <a:pt x="157357" y="285936"/>
                </a:cubicBezTo>
                <a:cubicBezTo>
                  <a:pt x="162633" y="297809"/>
                  <a:pt x="169560" y="308032"/>
                  <a:pt x="180113" y="316277"/>
                </a:cubicBezTo>
                <a:cubicBezTo>
                  <a:pt x="198582" y="291543"/>
                  <a:pt x="196933" y="248669"/>
                  <a:pt x="186049" y="225583"/>
                </a:cubicBezTo>
                <a:cubicBezTo>
                  <a:pt x="182422" y="217997"/>
                  <a:pt x="174754" y="211483"/>
                  <a:pt x="165973" y="207279"/>
                </a:cubicBezTo>
                <a:close/>
                <a:moveTo>
                  <a:pt x="666238" y="622991"/>
                </a:moveTo>
                <a:cubicBezTo>
                  <a:pt x="666897" y="627938"/>
                  <a:pt x="663929" y="631565"/>
                  <a:pt x="658982" y="632225"/>
                </a:cubicBezTo>
                <a:cubicBezTo>
                  <a:pt x="654365" y="632885"/>
                  <a:pt x="649748" y="632885"/>
                  <a:pt x="645790" y="635853"/>
                </a:cubicBezTo>
                <a:cubicBezTo>
                  <a:pt x="644141" y="637172"/>
                  <a:pt x="641503" y="636513"/>
                  <a:pt x="639854" y="634864"/>
                </a:cubicBezTo>
                <a:cubicBezTo>
                  <a:pt x="637875" y="632885"/>
                  <a:pt x="636886" y="629257"/>
                  <a:pt x="638535" y="627938"/>
                </a:cubicBezTo>
                <a:cubicBezTo>
                  <a:pt x="644471" y="623321"/>
                  <a:pt x="650737" y="619363"/>
                  <a:pt x="656674" y="615076"/>
                </a:cubicBezTo>
                <a:cubicBezTo>
                  <a:pt x="662280" y="615406"/>
                  <a:pt x="665578" y="618044"/>
                  <a:pt x="666238" y="622991"/>
                </a:cubicBezTo>
                <a:close/>
                <a:moveTo>
                  <a:pt x="532999" y="498986"/>
                </a:moveTo>
                <a:cubicBezTo>
                  <a:pt x="532669" y="505582"/>
                  <a:pt x="524424" y="513168"/>
                  <a:pt x="518818" y="512838"/>
                </a:cubicBezTo>
                <a:cubicBezTo>
                  <a:pt x="513211" y="512507"/>
                  <a:pt x="504636" y="502944"/>
                  <a:pt x="505955" y="497667"/>
                </a:cubicBezTo>
                <a:cubicBezTo>
                  <a:pt x="507275" y="490741"/>
                  <a:pt x="512221" y="486124"/>
                  <a:pt x="518817" y="487113"/>
                </a:cubicBezTo>
                <a:cubicBezTo>
                  <a:pt x="525413" y="488103"/>
                  <a:pt x="530690" y="493049"/>
                  <a:pt x="532999" y="498986"/>
                </a:cubicBezTo>
                <a:close/>
                <a:moveTo>
                  <a:pt x="553159" y="511890"/>
                </a:moveTo>
                <a:cubicBezTo>
                  <a:pt x="554684" y="513333"/>
                  <a:pt x="555591" y="515477"/>
                  <a:pt x="555426" y="518445"/>
                </a:cubicBezTo>
                <a:cubicBezTo>
                  <a:pt x="555426" y="524381"/>
                  <a:pt x="552128" y="526030"/>
                  <a:pt x="546851" y="526030"/>
                </a:cubicBezTo>
                <a:cubicBezTo>
                  <a:pt x="541244" y="525700"/>
                  <a:pt x="538936" y="521742"/>
                  <a:pt x="538936" y="517456"/>
                </a:cubicBezTo>
                <a:cubicBezTo>
                  <a:pt x="538606" y="512508"/>
                  <a:pt x="542234" y="508880"/>
                  <a:pt x="547181" y="509540"/>
                </a:cubicBezTo>
                <a:cubicBezTo>
                  <a:pt x="549490" y="509705"/>
                  <a:pt x="551634" y="510447"/>
                  <a:pt x="553159" y="511890"/>
                </a:cubicBezTo>
                <a:close/>
                <a:moveTo>
                  <a:pt x="1799759" y="1562590"/>
                </a:moveTo>
                <a:cubicBezTo>
                  <a:pt x="1802398" y="1562920"/>
                  <a:pt x="1804047" y="1563909"/>
                  <a:pt x="1804376" y="1566548"/>
                </a:cubicBezTo>
                <a:cubicBezTo>
                  <a:pt x="1804377" y="1569516"/>
                  <a:pt x="1803057" y="1571165"/>
                  <a:pt x="1799760" y="1571165"/>
                </a:cubicBezTo>
                <a:cubicBezTo>
                  <a:pt x="1797451" y="1571165"/>
                  <a:pt x="1795142" y="1570835"/>
                  <a:pt x="1795472" y="1567867"/>
                </a:cubicBezTo>
                <a:cubicBezTo>
                  <a:pt x="1795472" y="1564569"/>
                  <a:pt x="1797121" y="1563250"/>
                  <a:pt x="1799759" y="1562590"/>
                </a:cubicBezTo>
                <a:close/>
                <a:moveTo>
                  <a:pt x="647109" y="575500"/>
                </a:moveTo>
                <a:cubicBezTo>
                  <a:pt x="654035" y="576489"/>
                  <a:pt x="657333" y="579458"/>
                  <a:pt x="657663" y="586054"/>
                </a:cubicBezTo>
                <a:cubicBezTo>
                  <a:pt x="657003" y="591990"/>
                  <a:pt x="654035" y="595618"/>
                  <a:pt x="647769" y="595288"/>
                </a:cubicBezTo>
                <a:cubicBezTo>
                  <a:pt x="641173" y="595288"/>
                  <a:pt x="636226" y="591331"/>
                  <a:pt x="636226" y="584735"/>
                </a:cubicBezTo>
                <a:cubicBezTo>
                  <a:pt x="636226" y="578798"/>
                  <a:pt x="640183" y="575170"/>
                  <a:pt x="647109" y="575500"/>
                </a:cubicBezTo>
                <a:close/>
                <a:moveTo>
                  <a:pt x="674772" y="590505"/>
                </a:moveTo>
                <a:cubicBezTo>
                  <a:pt x="676379" y="591660"/>
                  <a:pt x="677286" y="593638"/>
                  <a:pt x="677121" y="596936"/>
                </a:cubicBezTo>
                <a:cubicBezTo>
                  <a:pt x="676791" y="602213"/>
                  <a:pt x="674153" y="606171"/>
                  <a:pt x="668876" y="606171"/>
                </a:cubicBezTo>
                <a:cubicBezTo>
                  <a:pt x="662940" y="606500"/>
                  <a:pt x="659972" y="602213"/>
                  <a:pt x="659972" y="596606"/>
                </a:cubicBezTo>
                <a:cubicBezTo>
                  <a:pt x="659972" y="591000"/>
                  <a:pt x="663270" y="589351"/>
                  <a:pt x="668217" y="589021"/>
                </a:cubicBezTo>
                <a:cubicBezTo>
                  <a:pt x="670855" y="589021"/>
                  <a:pt x="673164" y="589351"/>
                  <a:pt x="674772" y="590505"/>
                </a:cubicBezTo>
                <a:close/>
                <a:moveTo>
                  <a:pt x="1909912" y="1624262"/>
                </a:moveTo>
                <a:cubicBezTo>
                  <a:pt x="1910241" y="1631188"/>
                  <a:pt x="1907603" y="1633496"/>
                  <a:pt x="1903646" y="1634156"/>
                </a:cubicBezTo>
                <a:cubicBezTo>
                  <a:pt x="1899688" y="1634816"/>
                  <a:pt x="1897050" y="1630858"/>
                  <a:pt x="1897709" y="1628879"/>
                </a:cubicBezTo>
                <a:cubicBezTo>
                  <a:pt x="1898698" y="1625911"/>
                  <a:pt x="1900018" y="1621294"/>
                  <a:pt x="1905294" y="1621294"/>
                </a:cubicBezTo>
                <a:cubicBezTo>
                  <a:pt x="1908922" y="1621294"/>
                  <a:pt x="1909912" y="1623602"/>
                  <a:pt x="1909912" y="1624262"/>
                </a:cubicBezTo>
                <a:close/>
                <a:moveTo>
                  <a:pt x="635360" y="537779"/>
                </a:moveTo>
                <a:cubicBezTo>
                  <a:pt x="637133" y="539304"/>
                  <a:pt x="638205" y="541366"/>
                  <a:pt x="637875" y="544499"/>
                </a:cubicBezTo>
                <a:cubicBezTo>
                  <a:pt x="637215" y="549775"/>
                  <a:pt x="633258" y="554062"/>
                  <a:pt x="627651" y="554393"/>
                </a:cubicBezTo>
                <a:cubicBezTo>
                  <a:pt x="621715" y="554722"/>
                  <a:pt x="618087" y="557031"/>
                  <a:pt x="614130" y="561318"/>
                </a:cubicBezTo>
                <a:cubicBezTo>
                  <a:pt x="607863" y="568574"/>
                  <a:pt x="598959" y="566595"/>
                  <a:pt x="596320" y="556372"/>
                </a:cubicBezTo>
                <a:cubicBezTo>
                  <a:pt x="594012" y="547467"/>
                  <a:pt x="585107" y="547137"/>
                  <a:pt x="581149" y="540871"/>
                </a:cubicBezTo>
                <a:cubicBezTo>
                  <a:pt x="579171" y="537573"/>
                  <a:pt x="576203" y="541860"/>
                  <a:pt x="573564" y="542850"/>
                </a:cubicBezTo>
                <a:cubicBezTo>
                  <a:pt x="564659" y="545818"/>
                  <a:pt x="557734" y="541530"/>
                  <a:pt x="557404" y="532956"/>
                </a:cubicBezTo>
                <a:cubicBezTo>
                  <a:pt x="557404" y="529987"/>
                  <a:pt x="557074" y="526689"/>
                  <a:pt x="559712" y="525040"/>
                </a:cubicBezTo>
                <a:cubicBezTo>
                  <a:pt x="564989" y="521413"/>
                  <a:pt x="565979" y="517785"/>
                  <a:pt x="564330" y="511519"/>
                </a:cubicBezTo>
                <a:cubicBezTo>
                  <a:pt x="562680" y="505252"/>
                  <a:pt x="568947" y="502284"/>
                  <a:pt x="573894" y="502614"/>
                </a:cubicBezTo>
                <a:cubicBezTo>
                  <a:pt x="582139" y="503274"/>
                  <a:pt x="590384" y="504923"/>
                  <a:pt x="594012" y="514487"/>
                </a:cubicBezTo>
                <a:cubicBezTo>
                  <a:pt x="596650" y="521413"/>
                  <a:pt x="600278" y="528338"/>
                  <a:pt x="602916" y="535264"/>
                </a:cubicBezTo>
                <a:cubicBezTo>
                  <a:pt x="605554" y="542190"/>
                  <a:pt x="608853" y="542850"/>
                  <a:pt x="614129" y="538232"/>
                </a:cubicBezTo>
                <a:cubicBezTo>
                  <a:pt x="618417" y="534605"/>
                  <a:pt x="622374" y="531636"/>
                  <a:pt x="628641" y="534275"/>
                </a:cubicBezTo>
                <a:cubicBezTo>
                  <a:pt x="631114" y="535264"/>
                  <a:pt x="633588" y="536254"/>
                  <a:pt x="635360" y="537779"/>
                </a:cubicBezTo>
                <a:close/>
                <a:moveTo>
                  <a:pt x="799724" y="667515"/>
                </a:moveTo>
                <a:cubicBezTo>
                  <a:pt x="801950" y="669988"/>
                  <a:pt x="803434" y="673451"/>
                  <a:pt x="803764" y="677738"/>
                </a:cubicBezTo>
                <a:cubicBezTo>
                  <a:pt x="802775" y="684004"/>
                  <a:pt x="799147" y="688621"/>
                  <a:pt x="792221" y="688951"/>
                </a:cubicBezTo>
                <a:cubicBezTo>
                  <a:pt x="786285" y="689611"/>
                  <a:pt x="776721" y="681036"/>
                  <a:pt x="778040" y="675430"/>
                </a:cubicBezTo>
                <a:cubicBezTo>
                  <a:pt x="779689" y="668833"/>
                  <a:pt x="784306" y="662897"/>
                  <a:pt x="791231" y="663227"/>
                </a:cubicBezTo>
                <a:cubicBezTo>
                  <a:pt x="794530" y="663557"/>
                  <a:pt x="797498" y="665041"/>
                  <a:pt x="799724" y="667515"/>
                </a:cubicBezTo>
                <a:close/>
                <a:moveTo>
                  <a:pt x="685037" y="563297"/>
                </a:moveTo>
                <a:cubicBezTo>
                  <a:pt x="688995" y="563957"/>
                  <a:pt x="690314" y="566595"/>
                  <a:pt x="689984" y="570223"/>
                </a:cubicBezTo>
                <a:cubicBezTo>
                  <a:pt x="689654" y="573521"/>
                  <a:pt x="688005" y="575830"/>
                  <a:pt x="684377" y="575500"/>
                </a:cubicBezTo>
                <a:cubicBezTo>
                  <a:pt x="680420" y="575170"/>
                  <a:pt x="679101" y="572202"/>
                  <a:pt x="679430" y="568574"/>
                </a:cubicBezTo>
                <a:cubicBezTo>
                  <a:pt x="679760" y="565276"/>
                  <a:pt x="681739" y="563297"/>
                  <a:pt x="685037" y="563297"/>
                </a:cubicBezTo>
                <a:close/>
                <a:moveTo>
                  <a:pt x="766456" y="621672"/>
                </a:moveTo>
                <a:cubicBezTo>
                  <a:pt x="767981" y="623321"/>
                  <a:pt x="768641" y="625795"/>
                  <a:pt x="768806" y="628927"/>
                </a:cubicBezTo>
                <a:cubicBezTo>
                  <a:pt x="769135" y="634204"/>
                  <a:pt x="766497" y="636513"/>
                  <a:pt x="760891" y="636843"/>
                </a:cubicBezTo>
                <a:cubicBezTo>
                  <a:pt x="754954" y="637173"/>
                  <a:pt x="750996" y="635523"/>
                  <a:pt x="751326" y="628927"/>
                </a:cubicBezTo>
                <a:cubicBezTo>
                  <a:pt x="750996" y="623321"/>
                  <a:pt x="752646" y="619693"/>
                  <a:pt x="758912" y="619363"/>
                </a:cubicBezTo>
                <a:cubicBezTo>
                  <a:pt x="762540" y="619199"/>
                  <a:pt x="764931" y="620023"/>
                  <a:pt x="766456" y="621672"/>
                </a:cubicBezTo>
                <a:close/>
                <a:moveTo>
                  <a:pt x="745060" y="597597"/>
                </a:moveTo>
                <a:cubicBezTo>
                  <a:pt x="748688" y="598916"/>
                  <a:pt x="748029" y="605512"/>
                  <a:pt x="745060" y="609140"/>
                </a:cubicBezTo>
                <a:cubicBezTo>
                  <a:pt x="741433" y="613757"/>
                  <a:pt x="736156" y="614417"/>
                  <a:pt x="732858" y="610459"/>
                </a:cubicBezTo>
                <a:cubicBezTo>
                  <a:pt x="725932" y="602214"/>
                  <a:pt x="715378" y="599246"/>
                  <a:pt x="708123" y="591660"/>
                </a:cubicBezTo>
                <a:cubicBezTo>
                  <a:pt x="705814" y="589352"/>
                  <a:pt x="705155" y="586713"/>
                  <a:pt x="706474" y="583745"/>
                </a:cubicBezTo>
                <a:cubicBezTo>
                  <a:pt x="707134" y="581437"/>
                  <a:pt x="709112" y="579128"/>
                  <a:pt x="712410" y="578798"/>
                </a:cubicBezTo>
                <a:cubicBezTo>
                  <a:pt x="716038" y="580117"/>
                  <a:pt x="719336" y="581107"/>
                  <a:pt x="722634" y="582426"/>
                </a:cubicBezTo>
                <a:cubicBezTo>
                  <a:pt x="731209" y="585724"/>
                  <a:pt x="736156" y="594299"/>
                  <a:pt x="745060" y="597597"/>
                </a:cubicBezTo>
                <a:close/>
                <a:moveTo>
                  <a:pt x="1883528" y="1551377"/>
                </a:moveTo>
                <a:cubicBezTo>
                  <a:pt x="1888475" y="1551047"/>
                  <a:pt x="1890784" y="1553686"/>
                  <a:pt x="1891113" y="1557973"/>
                </a:cubicBezTo>
                <a:cubicBezTo>
                  <a:pt x="1891113" y="1563579"/>
                  <a:pt x="1887486" y="1563909"/>
                  <a:pt x="1883528" y="1563909"/>
                </a:cubicBezTo>
                <a:cubicBezTo>
                  <a:pt x="1878252" y="1563909"/>
                  <a:pt x="1877262" y="1558632"/>
                  <a:pt x="1876602" y="1555994"/>
                </a:cubicBezTo>
                <a:cubicBezTo>
                  <a:pt x="1875613" y="1552366"/>
                  <a:pt x="1879900" y="1551707"/>
                  <a:pt x="1883528" y="1551377"/>
                </a:cubicBezTo>
                <a:close/>
                <a:moveTo>
                  <a:pt x="469348" y="288905"/>
                </a:moveTo>
                <a:cubicBezTo>
                  <a:pt x="473965" y="288904"/>
                  <a:pt x="475944" y="291873"/>
                  <a:pt x="475944" y="295830"/>
                </a:cubicBezTo>
                <a:cubicBezTo>
                  <a:pt x="475944" y="299458"/>
                  <a:pt x="473306" y="302097"/>
                  <a:pt x="469348" y="301767"/>
                </a:cubicBezTo>
                <a:cubicBezTo>
                  <a:pt x="464731" y="301767"/>
                  <a:pt x="462092" y="299788"/>
                  <a:pt x="461763" y="295501"/>
                </a:cubicBezTo>
                <a:cubicBezTo>
                  <a:pt x="461763" y="290224"/>
                  <a:pt x="464730" y="288904"/>
                  <a:pt x="469348" y="288905"/>
                </a:cubicBezTo>
                <a:close/>
                <a:moveTo>
                  <a:pt x="342623" y="179452"/>
                </a:moveTo>
                <a:cubicBezTo>
                  <a:pt x="345344" y="180235"/>
                  <a:pt x="347652" y="181719"/>
                  <a:pt x="348642" y="185347"/>
                </a:cubicBezTo>
                <a:cubicBezTo>
                  <a:pt x="348312" y="190953"/>
                  <a:pt x="345674" y="194582"/>
                  <a:pt x="340727" y="194582"/>
                </a:cubicBezTo>
                <a:cubicBezTo>
                  <a:pt x="334130" y="194582"/>
                  <a:pt x="328854" y="190954"/>
                  <a:pt x="327535" y="184028"/>
                </a:cubicBezTo>
                <a:cubicBezTo>
                  <a:pt x="326875" y="180400"/>
                  <a:pt x="329843" y="176112"/>
                  <a:pt x="334130" y="177762"/>
                </a:cubicBezTo>
                <a:cubicBezTo>
                  <a:pt x="336769" y="178586"/>
                  <a:pt x="339902" y="178669"/>
                  <a:pt x="342623" y="179452"/>
                </a:cubicBezTo>
                <a:close/>
                <a:moveTo>
                  <a:pt x="566268" y="357132"/>
                </a:moveTo>
                <a:cubicBezTo>
                  <a:pt x="568123" y="359069"/>
                  <a:pt x="569112" y="361790"/>
                  <a:pt x="569277" y="364758"/>
                </a:cubicBezTo>
                <a:cubicBezTo>
                  <a:pt x="569936" y="369705"/>
                  <a:pt x="566309" y="373993"/>
                  <a:pt x="560702" y="373663"/>
                </a:cubicBezTo>
                <a:cubicBezTo>
                  <a:pt x="553117" y="373663"/>
                  <a:pt x="548829" y="371025"/>
                  <a:pt x="548830" y="363769"/>
                </a:cubicBezTo>
                <a:cubicBezTo>
                  <a:pt x="548830" y="357833"/>
                  <a:pt x="552127" y="354535"/>
                  <a:pt x="558064" y="354205"/>
                </a:cubicBezTo>
                <a:cubicBezTo>
                  <a:pt x="561692" y="354040"/>
                  <a:pt x="564413" y="355194"/>
                  <a:pt x="566268" y="357132"/>
                </a:cubicBezTo>
                <a:close/>
                <a:moveTo>
                  <a:pt x="776391" y="534275"/>
                </a:moveTo>
                <a:cubicBezTo>
                  <a:pt x="786615" y="539222"/>
                  <a:pt x="788923" y="546808"/>
                  <a:pt x="781338" y="555713"/>
                </a:cubicBezTo>
                <a:cubicBezTo>
                  <a:pt x="777710" y="560330"/>
                  <a:pt x="778040" y="562968"/>
                  <a:pt x="781998" y="566266"/>
                </a:cubicBezTo>
                <a:cubicBezTo>
                  <a:pt x="787275" y="570883"/>
                  <a:pt x="788594" y="577479"/>
                  <a:pt x="783977" y="582426"/>
                </a:cubicBezTo>
                <a:cubicBezTo>
                  <a:pt x="779689" y="587043"/>
                  <a:pt x="773753" y="592980"/>
                  <a:pt x="766167" y="588362"/>
                </a:cubicBezTo>
                <a:cubicBezTo>
                  <a:pt x="759901" y="584735"/>
                  <a:pt x="753965" y="580118"/>
                  <a:pt x="756273" y="571213"/>
                </a:cubicBezTo>
                <a:cubicBezTo>
                  <a:pt x="756933" y="568245"/>
                  <a:pt x="757922" y="564947"/>
                  <a:pt x="758912" y="561978"/>
                </a:cubicBezTo>
                <a:cubicBezTo>
                  <a:pt x="753964" y="558681"/>
                  <a:pt x="746049" y="563628"/>
                  <a:pt x="744071" y="557361"/>
                </a:cubicBezTo>
                <a:cubicBezTo>
                  <a:pt x="741762" y="550436"/>
                  <a:pt x="740773" y="542521"/>
                  <a:pt x="741102" y="535265"/>
                </a:cubicBezTo>
                <a:cubicBezTo>
                  <a:pt x="741432" y="527350"/>
                  <a:pt x="757263" y="521083"/>
                  <a:pt x="763529" y="526360"/>
                </a:cubicBezTo>
                <a:cubicBezTo>
                  <a:pt x="767487" y="529658"/>
                  <a:pt x="771774" y="531967"/>
                  <a:pt x="776391" y="534275"/>
                </a:cubicBezTo>
                <a:close/>
                <a:moveTo>
                  <a:pt x="555426" y="337055"/>
                </a:moveTo>
                <a:cubicBezTo>
                  <a:pt x="555426" y="344640"/>
                  <a:pt x="552787" y="348928"/>
                  <a:pt x="546191" y="349258"/>
                </a:cubicBezTo>
                <a:cubicBezTo>
                  <a:pt x="539595" y="349917"/>
                  <a:pt x="536627" y="345300"/>
                  <a:pt x="536297" y="340023"/>
                </a:cubicBezTo>
                <a:cubicBezTo>
                  <a:pt x="536297" y="334087"/>
                  <a:pt x="540915" y="330459"/>
                  <a:pt x="546851" y="329799"/>
                </a:cubicBezTo>
                <a:cubicBezTo>
                  <a:pt x="553117" y="329470"/>
                  <a:pt x="555756" y="332438"/>
                  <a:pt x="555426" y="337055"/>
                </a:cubicBezTo>
                <a:close/>
                <a:moveTo>
                  <a:pt x="896767" y="624311"/>
                </a:moveTo>
                <a:cubicBezTo>
                  <a:pt x="892810" y="620353"/>
                  <a:pt x="871703" y="618374"/>
                  <a:pt x="867415" y="621672"/>
                </a:cubicBezTo>
                <a:cubicBezTo>
                  <a:pt x="866756" y="622332"/>
                  <a:pt x="865766" y="622661"/>
                  <a:pt x="865766" y="623321"/>
                </a:cubicBezTo>
                <a:cubicBezTo>
                  <a:pt x="864777" y="626289"/>
                  <a:pt x="860819" y="628928"/>
                  <a:pt x="862798" y="631896"/>
                </a:cubicBezTo>
                <a:cubicBezTo>
                  <a:pt x="865766" y="636513"/>
                  <a:pt x="871373" y="636513"/>
                  <a:pt x="878299" y="637173"/>
                </a:cubicBezTo>
                <a:cubicBezTo>
                  <a:pt x="883575" y="636513"/>
                  <a:pt x="888522" y="628928"/>
                  <a:pt x="896767" y="630907"/>
                </a:cubicBezTo>
                <a:cubicBezTo>
                  <a:pt x="898416" y="631566"/>
                  <a:pt x="899076" y="626949"/>
                  <a:pt x="896767" y="624311"/>
                </a:cubicBezTo>
                <a:close/>
                <a:moveTo>
                  <a:pt x="718800" y="470129"/>
                </a:moveTo>
                <a:cubicBezTo>
                  <a:pt x="720160" y="471861"/>
                  <a:pt x="720820" y="474252"/>
                  <a:pt x="720985" y="476890"/>
                </a:cubicBezTo>
                <a:cubicBezTo>
                  <a:pt x="720325" y="482826"/>
                  <a:pt x="717687" y="486784"/>
                  <a:pt x="712410" y="486454"/>
                </a:cubicBezTo>
                <a:cubicBezTo>
                  <a:pt x="706473" y="486454"/>
                  <a:pt x="703505" y="482497"/>
                  <a:pt x="703835" y="476560"/>
                </a:cubicBezTo>
                <a:cubicBezTo>
                  <a:pt x="703835" y="471284"/>
                  <a:pt x="706803" y="467656"/>
                  <a:pt x="712410" y="467326"/>
                </a:cubicBezTo>
                <a:cubicBezTo>
                  <a:pt x="715378" y="467326"/>
                  <a:pt x="717439" y="468398"/>
                  <a:pt x="718800" y="470129"/>
                </a:cubicBezTo>
                <a:close/>
                <a:moveTo>
                  <a:pt x="786285" y="506573"/>
                </a:moveTo>
                <a:cubicBezTo>
                  <a:pt x="791232" y="508551"/>
                  <a:pt x="794860" y="512839"/>
                  <a:pt x="794200" y="518445"/>
                </a:cubicBezTo>
                <a:cubicBezTo>
                  <a:pt x="793541" y="523722"/>
                  <a:pt x="789583" y="527020"/>
                  <a:pt x="784636" y="529329"/>
                </a:cubicBezTo>
                <a:cubicBezTo>
                  <a:pt x="779359" y="531637"/>
                  <a:pt x="775401" y="528669"/>
                  <a:pt x="772104" y="525701"/>
                </a:cubicBezTo>
                <a:cubicBezTo>
                  <a:pt x="769465" y="523392"/>
                  <a:pt x="767816" y="519765"/>
                  <a:pt x="764848" y="517786"/>
                </a:cubicBezTo>
                <a:cubicBezTo>
                  <a:pt x="760890" y="515147"/>
                  <a:pt x="759242" y="512179"/>
                  <a:pt x="761221" y="507892"/>
                </a:cubicBezTo>
                <a:cubicBezTo>
                  <a:pt x="762540" y="503604"/>
                  <a:pt x="766167" y="501626"/>
                  <a:pt x="773753" y="502615"/>
                </a:cubicBezTo>
                <a:cubicBezTo>
                  <a:pt x="776061" y="503275"/>
                  <a:pt x="781338" y="504264"/>
                  <a:pt x="786285" y="506573"/>
                </a:cubicBezTo>
                <a:close/>
                <a:moveTo>
                  <a:pt x="198170" y="3628"/>
                </a:moveTo>
                <a:cubicBezTo>
                  <a:pt x="199571" y="5689"/>
                  <a:pt x="200231" y="8410"/>
                  <a:pt x="200561" y="11213"/>
                </a:cubicBezTo>
                <a:cubicBezTo>
                  <a:pt x="201550" y="16820"/>
                  <a:pt x="196933" y="13192"/>
                  <a:pt x="194954" y="14181"/>
                </a:cubicBezTo>
                <a:cubicBezTo>
                  <a:pt x="188358" y="14841"/>
                  <a:pt x="186709" y="10554"/>
                  <a:pt x="186049" y="4947"/>
                </a:cubicBezTo>
                <a:cubicBezTo>
                  <a:pt x="185390" y="989"/>
                  <a:pt x="189347" y="0"/>
                  <a:pt x="191326" y="0"/>
                </a:cubicBezTo>
                <a:cubicBezTo>
                  <a:pt x="194624" y="165"/>
                  <a:pt x="196768" y="1567"/>
                  <a:pt x="198170" y="3628"/>
                </a:cubicBezTo>
                <a:close/>
                <a:moveTo>
                  <a:pt x="979918" y="666442"/>
                </a:moveTo>
                <a:cubicBezTo>
                  <a:pt x="976002" y="661413"/>
                  <a:pt x="971302" y="656961"/>
                  <a:pt x="964706" y="653992"/>
                </a:cubicBezTo>
                <a:cubicBezTo>
                  <a:pt x="955802" y="649705"/>
                  <a:pt x="947227" y="643109"/>
                  <a:pt x="939641" y="636183"/>
                </a:cubicBezTo>
                <a:cubicBezTo>
                  <a:pt x="934364" y="631236"/>
                  <a:pt x="931396" y="630577"/>
                  <a:pt x="928099" y="636843"/>
                </a:cubicBezTo>
                <a:cubicBezTo>
                  <a:pt x="922822" y="647726"/>
                  <a:pt x="920183" y="657950"/>
                  <a:pt x="923481" y="670482"/>
                </a:cubicBezTo>
                <a:cubicBezTo>
                  <a:pt x="929088" y="690270"/>
                  <a:pt x="938322" y="706760"/>
                  <a:pt x="956461" y="717644"/>
                </a:cubicBezTo>
                <a:cubicBezTo>
                  <a:pt x="962727" y="721271"/>
                  <a:pt x="963057" y="718633"/>
                  <a:pt x="964706" y="713686"/>
                </a:cubicBezTo>
                <a:cubicBezTo>
                  <a:pt x="967674" y="705111"/>
                  <a:pt x="957450" y="705111"/>
                  <a:pt x="956461" y="699175"/>
                </a:cubicBezTo>
                <a:cubicBezTo>
                  <a:pt x="960748" y="700494"/>
                  <a:pt x="965366" y="701484"/>
                  <a:pt x="969323" y="703792"/>
                </a:cubicBezTo>
                <a:cubicBezTo>
                  <a:pt x="976579" y="708409"/>
                  <a:pt x="980866" y="701813"/>
                  <a:pt x="984824" y="698845"/>
                </a:cubicBezTo>
                <a:cubicBezTo>
                  <a:pt x="989441" y="695217"/>
                  <a:pt x="993728" y="687632"/>
                  <a:pt x="990430" y="682355"/>
                </a:cubicBezTo>
                <a:cubicBezTo>
                  <a:pt x="986968" y="677079"/>
                  <a:pt x="983834" y="671472"/>
                  <a:pt x="979918" y="666442"/>
                </a:cubicBezTo>
                <a:close/>
                <a:moveTo>
                  <a:pt x="475201" y="227438"/>
                </a:moveTo>
                <a:cubicBezTo>
                  <a:pt x="477097" y="229046"/>
                  <a:pt x="478252" y="231519"/>
                  <a:pt x="478582" y="234487"/>
                </a:cubicBezTo>
                <a:cubicBezTo>
                  <a:pt x="479241" y="240754"/>
                  <a:pt x="474294" y="243062"/>
                  <a:pt x="468358" y="243062"/>
                </a:cubicBezTo>
                <a:cubicBezTo>
                  <a:pt x="463081" y="243062"/>
                  <a:pt x="457474" y="242732"/>
                  <a:pt x="457474" y="235477"/>
                </a:cubicBezTo>
                <a:cubicBezTo>
                  <a:pt x="457474" y="228881"/>
                  <a:pt x="459783" y="224593"/>
                  <a:pt x="467368" y="225583"/>
                </a:cubicBezTo>
                <a:cubicBezTo>
                  <a:pt x="470666" y="225088"/>
                  <a:pt x="473305" y="225830"/>
                  <a:pt x="475201" y="227438"/>
                </a:cubicBezTo>
                <a:close/>
                <a:moveTo>
                  <a:pt x="649954" y="375683"/>
                </a:moveTo>
                <a:cubicBezTo>
                  <a:pt x="652881" y="378775"/>
                  <a:pt x="655519" y="382238"/>
                  <a:pt x="658652" y="385206"/>
                </a:cubicBezTo>
                <a:cubicBezTo>
                  <a:pt x="651726" y="380259"/>
                  <a:pt x="642822" y="377291"/>
                  <a:pt x="639524" y="368386"/>
                </a:cubicBezTo>
                <a:cubicBezTo>
                  <a:pt x="643811" y="369870"/>
                  <a:pt x="647027" y="372591"/>
                  <a:pt x="649954" y="375683"/>
                </a:cubicBezTo>
                <a:close/>
                <a:moveTo>
                  <a:pt x="2218274" y="1700447"/>
                </a:moveTo>
                <a:cubicBezTo>
                  <a:pt x="2221243" y="1704404"/>
                  <a:pt x="2222891" y="1709022"/>
                  <a:pt x="2220253" y="1714298"/>
                </a:cubicBezTo>
                <a:cubicBezTo>
                  <a:pt x="2215966" y="1722214"/>
                  <a:pt x="2209370" y="1723532"/>
                  <a:pt x="2201784" y="1722214"/>
                </a:cubicBezTo>
                <a:cubicBezTo>
                  <a:pt x="2184965" y="1725512"/>
                  <a:pt x="2162208" y="1706053"/>
                  <a:pt x="2157921" y="1691212"/>
                </a:cubicBezTo>
                <a:cubicBezTo>
                  <a:pt x="2155942" y="1684286"/>
                  <a:pt x="2153304" y="1677360"/>
                  <a:pt x="2150006" y="1670764"/>
                </a:cubicBezTo>
                <a:cubicBezTo>
                  <a:pt x="2149346" y="1669116"/>
                  <a:pt x="2145718" y="1667796"/>
                  <a:pt x="2148357" y="1664498"/>
                </a:cubicBezTo>
                <a:cubicBezTo>
                  <a:pt x="2150665" y="1661860"/>
                  <a:pt x="2153634" y="1660871"/>
                  <a:pt x="2155942" y="1661860"/>
                </a:cubicBezTo>
                <a:cubicBezTo>
                  <a:pt x="2177709" y="1672744"/>
                  <a:pt x="2203104" y="1678680"/>
                  <a:pt x="2218274" y="1700447"/>
                </a:cubicBezTo>
                <a:close/>
                <a:moveTo>
                  <a:pt x="776721" y="477220"/>
                </a:moveTo>
                <a:cubicBezTo>
                  <a:pt x="782987" y="477550"/>
                  <a:pt x="785955" y="481177"/>
                  <a:pt x="786285" y="487773"/>
                </a:cubicBezTo>
                <a:cubicBezTo>
                  <a:pt x="786285" y="494369"/>
                  <a:pt x="779029" y="500636"/>
                  <a:pt x="772433" y="499976"/>
                </a:cubicBezTo>
                <a:cubicBezTo>
                  <a:pt x="765507" y="498986"/>
                  <a:pt x="760231" y="494699"/>
                  <a:pt x="760890" y="488103"/>
                </a:cubicBezTo>
                <a:cubicBezTo>
                  <a:pt x="761550" y="479528"/>
                  <a:pt x="769135" y="477879"/>
                  <a:pt x="776721" y="477220"/>
                </a:cubicBezTo>
                <a:close/>
                <a:moveTo>
                  <a:pt x="2047974" y="1554963"/>
                </a:moveTo>
                <a:cubicBezTo>
                  <a:pt x="2051479" y="1558468"/>
                  <a:pt x="2053705" y="1563085"/>
                  <a:pt x="2053705" y="1567867"/>
                </a:cubicBezTo>
                <a:cubicBezTo>
                  <a:pt x="2053375" y="1576112"/>
                  <a:pt x="2049418" y="1579740"/>
                  <a:pt x="2041172" y="1579080"/>
                </a:cubicBezTo>
                <a:cubicBezTo>
                  <a:pt x="2031608" y="1578750"/>
                  <a:pt x="2022703" y="1567867"/>
                  <a:pt x="2023034" y="1557973"/>
                </a:cubicBezTo>
                <a:cubicBezTo>
                  <a:pt x="2023363" y="1550387"/>
                  <a:pt x="2027650" y="1548409"/>
                  <a:pt x="2034576" y="1548739"/>
                </a:cubicBezTo>
                <a:cubicBezTo>
                  <a:pt x="2039688" y="1549068"/>
                  <a:pt x="2044470" y="1551459"/>
                  <a:pt x="2047974" y="1554963"/>
                </a:cubicBezTo>
                <a:close/>
                <a:moveTo>
                  <a:pt x="2100207" y="1598867"/>
                </a:moveTo>
                <a:cubicBezTo>
                  <a:pt x="2106803" y="1600187"/>
                  <a:pt x="2110760" y="1605464"/>
                  <a:pt x="2110760" y="1612060"/>
                </a:cubicBezTo>
                <a:cubicBezTo>
                  <a:pt x="2109771" y="1620635"/>
                  <a:pt x="2114388" y="1626571"/>
                  <a:pt x="2117686" y="1633827"/>
                </a:cubicBezTo>
                <a:cubicBezTo>
                  <a:pt x="2109441" y="1626901"/>
                  <a:pt x="2100537" y="1626571"/>
                  <a:pt x="2090972" y="1626241"/>
                </a:cubicBezTo>
                <a:cubicBezTo>
                  <a:pt x="2083057" y="1625912"/>
                  <a:pt x="2081408" y="1617337"/>
                  <a:pt x="2079429" y="1611401"/>
                </a:cubicBezTo>
                <a:cubicBezTo>
                  <a:pt x="2076131" y="1603155"/>
                  <a:pt x="2073493" y="1599857"/>
                  <a:pt x="2064589" y="1605464"/>
                </a:cubicBezTo>
                <a:cubicBezTo>
                  <a:pt x="2059971" y="1608432"/>
                  <a:pt x="2053375" y="1609092"/>
                  <a:pt x="2049417" y="1603155"/>
                </a:cubicBezTo>
                <a:cubicBezTo>
                  <a:pt x="2047769" y="1600847"/>
                  <a:pt x="2044141" y="1598208"/>
                  <a:pt x="2046120" y="1595240"/>
                </a:cubicBezTo>
                <a:cubicBezTo>
                  <a:pt x="2048098" y="1591942"/>
                  <a:pt x="2052386" y="1587984"/>
                  <a:pt x="2056014" y="1589963"/>
                </a:cubicBezTo>
                <a:cubicBezTo>
                  <a:pt x="2069865" y="1597879"/>
                  <a:pt x="2085366" y="1595900"/>
                  <a:pt x="2100207" y="1598867"/>
                </a:cubicBezTo>
                <a:close/>
                <a:moveTo>
                  <a:pt x="631279" y="349587"/>
                </a:moveTo>
                <a:cubicBezTo>
                  <a:pt x="631279" y="354534"/>
                  <a:pt x="634577" y="358491"/>
                  <a:pt x="635896" y="364098"/>
                </a:cubicBezTo>
                <a:cubicBezTo>
                  <a:pt x="630950" y="362449"/>
                  <a:pt x="629300" y="352225"/>
                  <a:pt x="622374" y="359811"/>
                </a:cubicBezTo>
                <a:cubicBezTo>
                  <a:pt x="622045" y="360140"/>
                  <a:pt x="621385" y="353544"/>
                  <a:pt x="620726" y="350246"/>
                </a:cubicBezTo>
                <a:cubicBezTo>
                  <a:pt x="620396" y="347938"/>
                  <a:pt x="620066" y="345299"/>
                  <a:pt x="624023" y="344969"/>
                </a:cubicBezTo>
                <a:cubicBezTo>
                  <a:pt x="627652" y="344970"/>
                  <a:pt x="631279" y="345629"/>
                  <a:pt x="631279" y="349587"/>
                </a:cubicBezTo>
                <a:close/>
                <a:moveTo>
                  <a:pt x="831798" y="510200"/>
                </a:moveTo>
                <a:cubicBezTo>
                  <a:pt x="838064" y="515806"/>
                  <a:pt x="844330" y="521743"/>
                  <a:pt x="851915" y="528338"/>
                </a:cubicBezTo>
                <a:cubicBezTo>
                  <a:pt x="839713" y="527679"/>
                  <a:pt x="837075" y="516466"/>
                  <a:pt x="828829" y="513827"/>
                </a:cubicBezTo>
                <a:cubicBezTo>
                  <a:pt x="828170" y="513498"/>
                  <a:pt x="827181" y="511189"/>
                  <a:pt x="827510" y="510200"/>
                </a:cubicBezTo>
                <a:cubicBezTo>
                  <a:pt x="828500" y="507891"/>
                  <a:pt x="830478" y="508880"/>
                  <a:pt x="831798" y="510200"/>
                </a:cubicBezTo>
                <a:close/>
                <a:moveTo>
                  <a:pt x="1598582" y="1148032"/>
                </a:moveTo>
                <a:cubicBezTo>
                  <a:pt x="1601220" y="1149681"/>
                  <a:pt x="1603529" y="1152320"/>
                  <a:pt x="1601220" y="1154958"/>
                </a:cubicBezTo>
                <a:cubicBezTo>
                  <a:pt x="1597922" y="1158916"/>
                  <a:pt x="1597262" y="1154298"/>
                  <a:pt x="1595284" y="1152650"/>
                </a:cubicBezTo>
                <a:cubicBezTo>
                  <a:pt x="1590007" y="1147702"/>
                  <a:pt x="1584071" y="1143415"/>
                  <a:pt x="1578134" y="1138798"/>
                </a:cubicBezTo>
                <a:cubicBezTo>
                  <a:pt x="1578794" y="1138139"/>
                  <a:pt x="1579123" y="1137479"/>
                  <a:pt x="1579783" y="1136819"/>
                </a:cubicBezTo>
                <a:cubicBezTo>
                  <a:pt x="1586049" y="1140447"/>
                  <a:pt x="1592315" y="1144404"/>
                  <a:pt x="1598582" y="1148032"/>
                </a:cubicBezTo>
                <a:close/>
                <a:moveTo>
                  <a:pt x="720325" y="402355"/>
                </a:moveTo>
                <a:cubicBezTo>
                  <a:pt x="720985" y="402355"/>
                  <a:pt x="722304" y="403345"/>
                  <a:pt x="722634" y="404334"/>
                </a:cubicBezTo>
                <a:cubicBezTo>
                  <a:pt x="723623" y="407962"/>
                  <a:pt x="720655" y="409611"/>
                  <a:pt x="718676" y="411260"/>
                </a:cubicBezTo>
                <a:cubicBezTo>
                  <a:pt x="716698" y="413239"/>
                  <a:pt x="713729" y="414558"/>
                  <a:pt x="709771" y="417196"/>
                </a:cubicBezTo>
                <a:cubicBezTo>
                  <a:pt x="710431" y="411260"/>
                  <a:pt x="714059" y="410270"/>
                  <a:pt x="715378" y="407302"/>
                </a:cubicBezTo>
                <a:cubicBezTo>
                  <a:pt x="716368" y="404994"/>
                  <a:pt x="717357" y="402355"/>
                  <a:pt x="720325" y="402355"/>
                </a:cubicBezTo>
                <a:close/>
                <a:moveTo>
                  <a:pt x="653870" y="321266"/>
                </a:moveTo>
                <a:cubicBezTo>
                  <a:pt x="655107" y="322791"/>
                  <a:pt x="655519" y="325018"/>
                  <a:pt x="655354" y="327821"/>
                </a:cubicBezTo>
                <a:cubicBezTo>
                  <a:pt x="655684" y="333757"/>
                  <a:pt x="653046" y="336725"/>
                  <a:pt x="647109" y="336396"/>
                </a:cubicBezTo>
                <a:cubicBezTo>
                  <a:pt x="641833" y="336066"/>
                  <a:pt x="638205" y="333098"/>
                  <a:pt x="638205" y="327491"/>
                </a:cubicBezTo>
                <a:cubicBezTo>
                  <a:pt x="638205" y="321884"/>
                  <a:pt x="641833" y="319246"/>
                  <a:pt x="647439" y="318916"/>
                </a:cubicBezTo>
                <a:cubicBezTo>
                  <a:pt x="650572" y="318916"/>
                  <a:pt x="652634" y="319741"/>
                  <a:pt x="653870" y="321266"/>
                </a:cubicBezTo>
                <a:close/>
                <a:moveTo>
                  <a:pt x="522446" y="207774"/>
                </a:moveTo>
                <a:cubicBezTo>
                  <a:pt x="529042" y="207774"/>
                  <a:pt x="532010" y="210742"/>
                  <a:pt x="531350" y="217008"/>
                </a:cubicBezTo>
                <a:cubicBezTo>
                  <a:pt x="531680" y="222944"/>
                  <a:pt x="528712" y="225583"/>
                  <a:pt x="522775" y="225583"/>
                </a:cubicBezTo>
                <a:cubicBezTo>
                  <a:pt x="516179" y="225583"/>
                  <a:pt x="513541" y="222944"/>
                  <a:pt x="513871" y="216349"/>
                </a:cubicBezTo>
                <a:cubicBezTo>
                  <a:pt x="513871" y="210412"/>
                  <a:pt x="516509" y="208103"/>
                  <a:pt x="522446" y="207774"/>
                </a:cubicBezTo>
                <a:close/>
                <a:moveTo>
                  <a:pt x="914907" y="538563"/>
                </a:moveTo>
                <a:cubicBezTo>
                  <a:pt x="917875" y="543839"/>
                  <a:pt x="914907" y="549116"/>
                  <a:pt x="917216" y="553074"/>
                </a:cubicBezTo>
                <a:cubicBezTo>
                  <a:pt x="914907" y="548786"/>
                  <a:pt x="908970" y="545159"/>
                  <a:pt x="914907" y="538563"/>
                </a:cubicBezTo>
                <a:close/>
                <a:moveTo>
                  <a:pt x="833776" y="458792"/>
                </a:moveTo>
                <a:cubicBezTo>
                  <a:pt x="835425" y="461719"/>
                  <a:pt x="836085" y="465182"/>
                  <a:pt x="835755" y="468645"/>
                </a:cubicBezTo>
                <a:cubicBezTo>
                  <a:pt x="834766" y="477549"/>
                  <a:pt x="830478" y="486454"/>
                  <a:pt x="823553" y="492060"/>
                </a:cubicBezTo>
                <a:cubicBezTo>
                  <a:pt x="815307" y="498656"/>
                  <a:pt x="815637" y="488103"/>
                  <a:pt x="812669" y="484475"/>
                </a:cubicBezTo>
                <a:cubicBezTo>
                  <a:pt x="812669" y="484475"/>
                  <a:pt x="812999" y="483486"/>
                  <a:pt x="812999" y="483486"/>
                </a:cubicBezTo>
                <a:lnTo>
                  <a:pt x="812339" y="482496"/>
                </a:lnTo>
                <a:cubicBezTo>
                  <a:pt x="811020" y="475241"/>
                  <a:pt x="808382" y="467655"/>
                  <a:pt x="813329" y="460729"/>
                </a:cubicBezTo>
                <a:cubicBezTo>
                  <a:pt x="816297" y="456442"/>
                  <a:pt x="818276" y="449186"/>
                  <a:pt x="825861" y="452155"/>
                </a:cubicBezTo>
                <a:cubicBezTo>
                  <a:pt x="829489" y="453474"/>
                  <a:pt x="832127" y="455865"/>
                  <a:pt x="833776" y="458792"/>
                </a:cubicBezTo>
                <a:close/>
                <a:moveTo>
                  <a:pt x="1556036" y="1058986"/>
                </a:moveTo>
                <a:cubicBezTo>
                  <a:pt x="1562303" y="1061955"/>
                  <a:pt x="1556036" y="1067561"/>
                  <a:pt x="1556366" y="1072179"/>
                </a:cubicBezTo>
                <a:cubicBezTo>
                  <a:pt x="1543504" y="1070859"/>
                  <a:pt x="1532950" y="1063274"/>
                  <a:pt x="1520418" y="1065913"/>
                </a:cubicBezTo>
                <a:cubicBezTo>
                  <a:pt x="1518109" y="1066242"/>
                  <a:pt x="1513492" y="1067232"/>
                  <a:pt x="1514482" y="1062614"/>
                </a:cubicBezTo>
                <a:cubicBezTo>
                  <a:pt x="1515471" y="1057997"/>
                  <a:pt x="1518110" y="1052721"/>
                  <a:pt x="1523716" y="1053710"/>
                </a:cubicBezTo>
                <a:cubicBezTo>
                  <a:pt x="1529652" y="1054699"/>
                  <a:pt x="1533940" y="1052720"/>
                  <a:pt x="1538887" y="1050742"/>
                </a:cubicBezTo>
                <a:cubicBezTo>
                  <a:pt x="1546802" y="1047773"/>
                  <a:pt x="1550430" y="1056019"/>
                  <a:pt x="1556036" y="1058986"/>
                </a:cubicBezTo>
                <a:close/>
                <a:moveTo>
                  <a:pt x="1452480" y="960706"/>
                </a:moveTo>
                <a:cubicBezTo>
                  <a:pt x="1451821" y="968291"/>
                  <a:pt x="1448852" y="971589"/>
                  <a:pt x="1443905" y="970600"/>
                </a:cubicBezTo>
                <a:cubicBezTo>
                  <a:pt x="1440278" y="969940"/>
                  <a:pt x="1433681" y="968951"/>
                  <a:pt x="1434671" y="963674"/>
                </a:cubicBezTo>
                <a:cubicBezTo>
                  <a:pt x="1435331" y="959387"/>
                  <a:pt x="1440277" y="956418"/>
                  <a:pt x="1445554" y="956748"/>
                </a:cubicBezTo>
                <a:cubicBezTo>
                  <a:pt x="1449842" y="957078"/>
                  <a:pt x="1452810" y="958067"/>
                  <a:pt x="1452480" y="960706"/>
                </a:cubicBezTo>
                <a:close/>
                <a:moveTo>
                  <a:pt x="2230147" y="1607113"/>
                </a:moveTo>
                <a:cubicBezTo>
                  <a:pt x="2230147" y="1609422"/>
                  <a:pt x="2230147" y="1611730"/>
                  <a:pt x="2227179" y="1611730"/>
                </a:cubicBezTo>
                <a:cubicBezTo>
                  <a:pt x="2224870" y="1611730"/>
                  <a:pt x="2221902" y="1611400"/>
                  <a:pt x="2221902" y="1607772"/>
                </a:cubicBezTo>
                <a:cubicBezTo>
                  <a:pt x="2221902" y="1605464"/>
                  <a:pt x="2222232" y="1603485"/>
                  <a:pt x="2225200" y="1603155"/>
                </a:cubicBezTo>
                <a:cubicBezTo>
                  <a:pt x="2228168" y="1602826"/>
                  <a:pt x="2229818" y="1603815"/>
                  <a:pt x="2230147" y="1607113"/>
                </a:cubicBezTo>
                <a:close/>
                <a:moveTo>
                  <a:pt x="606874" y="175123"/>
                </a:moveTo>
                <a:cubicBezTo>
                  <a:pt x="607534" y="178751"/>
                  <a:pt x="605885" y="181719"/>
                  <a:pt x="603246" y="181719"/>
                </a:cubicBezTo>
                <a:cubicBezTo>
                  <a:pt x="598959" y="181719"/>
                  <a:pt x="596650" y="181389"/>
                  <a:pt x="596321" y="177761"/>
                </a:cubicBezTo>
                <a:cubicBezTo>
                  <a:pt x="596321" y="173803"/>
                  <a:pt x="598300" y="171495"/>
                  <a:pt x="601597" y="170836"/>
                </a:cubicBezTo>
                <a:cubicBezTo>
                  <a:pt x="604566" y="170505"/>
                  <a:pt x="606544" y="172484"/>
                  <a:pt x="606874" y="175123"/>
                </a:cubicBezTo>
                <a:close/>
                <a:moveTo>
                  <a:pt x="1694841" y="995953"/>
                </a:moveTo>
                <a:cubicBezTo>
                  <a:pt x="1697768" y="997891"/>
                  <a:pt x="1700159" y="1000447"/>
                  <a:pt x="1701148" y="1004570"/>
                </a:cubicBezTo>
                <a:lnTo>
                  <a:pt x="1700535" y="1004899"/>
                </a:lnTo>
                <a:lnTo>
                  <a:pt x="1700818" y="1004900"/>
                </a:lnTo>
                <a:cubicBezTo>
                  <a:pt x="1712362" y="1015123"/>
                  <a:pt x="1723575" y="1025677"/>
                  <a:pt x="1733469" y="1037550"/>
                </a:cubicBezTo>
                <a:lnTo>
                  <a:pt x="1733141" y="1037550"/>
                </a:lnTo>
                <a:lnTo>
                  <a:pt x="1752886" y="1055729"/>
                </a:lnTo>
                <a:cubicBezTo>
                  <a:pt x="1759441" y="1061790"/>
                  <a:pt x="1766285" y="1067561"/>
                  <a:pt x="1774364" y="1072178"/>
                </a:cubicBezTo>
                <a:cubicBezTo>
                  <a:pt x="1788546" y="1080423"/>
                  <a:pt x="1792834" y="1097243"/>
                  <a:pt x="1800419" y="1111094"/>
                </a:cubicBezTo>
                <a:cubicBezTo>
                  <a:pt x="1802398" y="1114722"/>
                  <a:pt x="1804377" y="1118680"/>
                  <a:pt x="1807015" y="1121978"/>
                </a:cubicBezTo>
                <a:cubicBezTo>
                  <a:pt x="1808334" y="1123957"/>
                  <a:pt x="1810973" y="1126265"/>
                  <a:pt x="1807674" y="1128244"/>
                </a:cubicBezTo>
                <a:cubicBezTo>
                  <a:pt x="1805036" y="1130223"/>
                  <a:pt x="1802398" y="1128574"/>
                  <a:pt x="1801408" y="1126265"/>
                </a:cubicBezTo>
                <a:cubicBezTo>
                  <a:pt x="1797450" y="1118020"/>
                  <a:pt x="1791844" y="1110435"/>
                  <a:pt x="1788216" y="1102190"/>
                </a:cubicBezTo>
                <a:cubicBezTo>
                  <a:pt x="1783269" y="1090647"/>
                  <a:pt x="1775354" y="1083061"/>
                  <a:pt x="1766120" y="1075146"/>
                </a:cubicBezTo>
                <a:cubicBezTo>
                  <a:pt x="1753257" y="1063603"/>
                  <a:pt x="1742044" y="1050082"/>
                  <a:pt x="1730172" y="1037549"/>
                </a:cubicBezTo>
                <a:lnTo>
                  <a:pt x="1730500" y="1037549"/>
                </a:lnTo>
                <a:lnTo>
                  <a:pt x="1719081" y="1026996"/>
                </a:lnTo>
                <a:cubicBezTo>
                  <a:pt x="1715660" y="1023039"/>
                  <a:pt x="1712362" y="1018916"/>
                  <a:pt x="1708404" y="1015453"/>
                </a:cubicBezTo>
                <a:lnTo>
                  <a:pt x="1697865" y="1006338"/>
                </a:lnTo>
                <a:lnTo>
                  <a:pt x="1696861" y="1006878"/>
                </a:lnTo>
                <a:cubicBezTo>
                  <a:pt x="1687627" y="1004570"/>
                  <a:pt x="1680041" y="998303"/>
                  <a:pt x="1671137" y="995005"/>
                </a:cubicBezTo>
                <a:cubicBezTo>
                  <a:pt x="1632880" y="981154"/>
                  <a:pt x="1594293" y="968951"/>
                  <a:pt x="1554717" y="959387"/>
                </a:cubicBezTo>
                <a:cubicBezTo>
                  <a:pt x="1533610" y="954440"/>
                  <a:pt x="1511514" y="953451"/>
                  <a:pt x="1490077" y="951472"/>
                </a:cubicBezTo>
                <a:cubicBezTo>
                  <a:pt x="1485460" y="951142"/>
                  <a:pt x="1480842" y="949822"/>
                  <a:pt x="1476555" y="947514"/>
                </a:cubicBezTo>
                <a:cubicBezTo>
                  <a:pt x="1462373" y="939599"/>
                  <a:pt x="1446213" y="940588"/>
                  <a:pt x="1431042" y="938610"/>
                </a:cubicBezTo>
                <a:cubicBezTo>
                  <a:pt x="1417850" y="936630"/>
                  <a:pt x="1413563" y="945206"/>
                  <a:pt x="1417191" y="957738"/>
                </a:cubicBezTo>
                <a:cubicBezTo>
                  <a:pt x="1420489" y="969611"/>
                  <a:pt x="1427745" y="976206"/>
                  <a:pt x="1437968" y="981154"/>
                </a:cubicBezTo>
                <a:cubicBezTo>
                  <a:pt x="1444234" y="984122"/>
                  <a:pt x="1450501" y="987090"/>
                  <a:pt x="1456767" y="990058"/>
                </a:cubicBezTo>
                <a:cubicBezTo>
                  <a:pt x="1465342" y="993686"/>
                  <a:pt x="1472598" y="998303"/>
                  <a:pt x="1476225" y="1007868"/>
                </a:cubicBezTo>
                <a:cubicBezTo>
                  <a:pt x="1478534" y="1014134"/>
                  <a:pt x="1483481" y="1017432"/>
                  <a:pt x="1490406" y="1018091"/>
                </a:cubicBezTo>
                <a:cubicBezTo>
                  <a:pt x="1495684" y="1018751"/>
                  <a:pt x="1500960" y="1020400"/>
                  <a:pt x="1505907" y="1022708"/>
                </a:cubicBezTo>
                <a:cubicBezTo>
                  <a:pt x="1507886" y="1023698"/>
                  <a:pt x="1510524" y="1025347"/>
                  <a:pt x="1512173" y="1024028"/>
                </a:cubicBezTo>
                <a:cubicBezTo>
                  <a:pt x="1520418" y="1018421"/>
                  <a:pt x="1524706" y="1025017"/>
                  <a:pt x="1530312" y="1028975"/>
                </a:cubicBezTo>
                <a:cubicBezTo>
                  <a:pt x="1533940" y="1031283"/>
                  <a:pt x="1534929" y="1034252"/>
                  <a:pt x="1533280" y="1038209"/>
                </a:cubicBezTo>
                <a:cubicBezTo>
                  <a:pt x="1531961" y="1041837"/>
                  <a:pt x="1528334" y="1042166"/>
                  <a:pt x="1525035" y="1041837"/>
                </a:cubicBezTo>
                <a:cubicBezTo>
                  <a:pt x="1519429" y="1041507"/>
                  <a:pt x="1514811" y="1038209"/>
                  <a:pt x="1510194" y="1035570"/>
                </a:cubicBezTo>
                <a:cubicBezTo>
                  <a:pt x="1487768" y="1022708"/>
                  <a:pt x="1485460" y="1024028"/>
                  <a:pt x="1485459" y="1049092"/>
                </a:cubicBezTo>
                <a:cubicBezTo>
                  <a:pt x="1485460" y="1067891"/>
                  <a:pt x="1491725" y="1074487"/>
                  <a:pt x="1511184" y="1076136"/>
                </a:cubicBezTo>
                <a:cubicBezTo>
                  <a:pt x="1515141" y="1076466"/>
                  <a:pt x="1519759" y="1076466"/>
                  <a:pt x="1521738" y="1080424"/>
                </a:cubicBezTo>
                <a:cubicBezTo>
                  <a:pt x="1528664" y="1094605"/>
                  <a:pt x="1542515" y="1101201"/>
                  <a:pt x="1553398" y="1111095"/>
                </a:cubicBezTo>
                <a:cubicBezTo>
                  <a:pt x="1559005" y="1115712"/>
                  <a:pt x="1564281" y="1120659"/>
                  <a:pt x="1568899" y="1126265"/>
                </a:cubicBezTo>
                <a:cubicBezTo>
                  <a:pt x="1570548" y="1127914"/>
                  <a:pt x="1572527" y="1130553"/>
                  <a:pt x="1570877" y="1132862"/>
                </a:cubicBezTo>
                <a:cubicBezTo>
                  <a:pt x="1568569" y="1135829"/>
                  <a:pt x="1565601" y="1134181"/>
                  <a:pt x="1562962" y="1132861"/>
                </a:cubicBezTo>
                <a:cubicBezTo>
                  <a:pt x="1558675" y="1130553"/>
                  <a:pt x="1554717" y="1127255"/>
                  <a:pt x="1551090" y="1123627"/>
                </a:cubicBezTo>
                <a:cubicBezTo>
                  <a:pt x="1547462" y="1119669"/>
                  <a:pt x="1543174" y="1116372"/>
                  <a:pt x="1538887" y="1113073"/>
                </a:cubicBezTo>
                <a:cubicBezTo>
                  <a:pt x="1532951" y="1108126"/>
                  <a:pt x="1526684" y="1103839"/>
                  <a:pt x="1521078" y="1113404"/>
                </a:cubicBezTo>
                <a:cubicBezTo>
                  <a:pt x="1520418" y="1114393"/>
                  <a:pt x="1518769" y="1115052"/>
                  <a:pt x="1517450" y="1115712"/>
                </a:cubicBezTo>
                <a:cubicBezTo>
                  <a:pt x="1507886" y="1121319"/>
                  <a:pt x="1506896" y="1125276"/>
                  <a:pt x="1512174" y="1134840"/>
                </a:cubicBezTo>
                <a:cubicBezTo>
                  <a:pt x="1518110" y="1146054"/>
                  <a:pt x="1528334" y="1153639"/>
                  <a:pt x="1537568" y="1161224"/>
                </a:cubicBezTo>
                <a:cubicBezTo>
                  <a:pt x="1553398" y="1174416"/>
                  <a:pt x="1567909" y="1189257"/>
                  <a:pt x="1585059" y="1201130"/>
                </a:cubicBezTo>
                <a:cubicBezTo>
                  <a:pt x="1588687" y="1203768"/>
                  <a:pt x="1591985" y="1206407"/>
                  <a:pt x="1596272" y="1207726"/>
                </a:cubicBezTo>
                <a:cubicBezTo>
                  <a:pt x="1604517" y="1210364"/>
                  <a:pt x="1611113" y="1215641"/>
                  <a:pt x="1616390" y="1222237"/>
                </a:cubicBezTo>
                <a:cubicBezTo>
                  <a:pt x="1634529" y="1244663"/>
                  <a:pt x="1658274" y="1260824"/>
                  <a:pt x="1679052" y="1280612"/>
                </a:cubicBezTo>
                <a:cubicBezTo>
                  <a:pt x="1689276" y="1290506"/>
                  <a:pt x="1701478" y="1298751"/>
                  <a:pt x="1710053" y="1310623"/>
                </a:cubicBezTo>
                <a:cubicBezTo>
                  <a:pt x="1717638" y="1320517"/>
                  <a:pt x="1729511" y="1325465"/>
                  <a:pt x="1738746" y="1333709"/>
                </a:cubicBezTo>
                <a:cubicBezTo>
                  <a:pt x="1760512" y="1352508"/>
                  <a:pt x="1783928" y="1369328"/>
                  <a:pt x="1804046" y="1390435"/>
                </a:cubicBezTo>
                <a:cubicBezTo>
                  <a:pt x="1812291" y="1399010"/>
                  <a:pt x="1823834" y="1403957"/>
                  <a:pt x="1834057" y="1410223"/>
                </a:cubicBezTo>
                <a:cubicBezTo>
                  <a:pt x="1841313" y="1414511"/>
                  <a:pt x="1848239" y="1419128"/>
                  <a:pt x="1853846" y="1425394"/>
                </a:cubicBezTo>
                <a:cubicBezTo>
                  <a:pt x="1872644" y="1446831"/>
                  <a:pt x="1896719" y="1459693"/>
                  <a:pt x="1923433" y="1467938"/>
                </a:cubicBezTo>
                <a:cubicBezTo>
                  <a:pt x="1929040" y="1469587"/>
                  <a:pt x="1934646" y="1471566"/>
                  <a:pt x="1937944" y="1476843"/>
                </a:cubicBezTo>
                <a:cubicBezTo>
                  <a:pt x="1951136" y="1483109"/>
                  <a:pt x="1963009" y="1491684"/>
                  <a:pt x="1972903" y="1502897"/>
                </a:cubicBezTo>
                <a:cubicBezTo>
                  <a:pt x="1982467" y="1513780"/>
                  <a:pt x="1980489" y="1524663"/>
                  <a:pt x="1966637" y="1526972"/>
                </a:cubicBezTo>
                <a:cubicBezTo>
                  <a:pt x="1958062" y="1529611"/>
                  <a:pt x="1948169" y="1530270"/>
                  <a:pt x="1940583" y="1524993"/>
                </a:cubicBezTo>
                <a:cubicBezTo>
                  <a:pt x="1930029" y="1517738"/>
                  <a:pt x="1919805" y="1510152"/>
                  <a:pt x="1911231" y="1499269"/>
                </a:cubicBezTo>
                <a:cubicBezTo>
                  <a:pt x="1899028" y="1483439"/>
                  <a:pt x="1885506" y="1469257"/>
                  <a:pt x="1867697" y="1458703"/>
                </a:cubicBezTo>
                <a:cubicBezTo>
                  <a:pt x="1852197" y="1449799"/>
                  <a:pt x="1839994" y="1435618"/>
                  <a:pt x="1825153" y="1425064"/>
                </a:cubicBezTo>
                <a:cubicBezTo>
                  <a:pt x="1817897" y="1419787"/>
                  <a:pt x="1810972" y="1416159"/>
                  <a:pt x="1802397" y="1422425"/>
                </a:cubicBezTo>
                <a:cubicBezTo>
                  <a:pt x="1799429" y="1424734"/>
                  <a:pt x="1795471" y="1423415"/>
                  <a:pt x="1791843" y="1423745"/>
                </a:cubicBezTo>
                <a:cubicBezTo>
                  <a:pt x="1783928" y="1424404"/>
                  <a:pt x="1775353" y="1421766"/>
                  <a:pt x="1767768" y="1426713"/>
                </a:cubicBezTo>
                <a:cubicBezTo>
                  <a:pt x="1763481" y="1429351"/>
                  <a:pt x="1760182" y="1426053"/>
                  <a:pt x="1758863" y="1423415"/>
                </a:cubicBezTo>
                <a:cubicBezTo>
                  <a:pt x="1757544" y="1420776"/>
                  <a:pt x="1759523" y="1416819"/>
                  <a:pt x="1763151" y="1415500"/>
                </a:cubicBezTo>
                <a:cubicBezTo>
                  <a:pt x="1767768" y="1413851"/>
                  <a:pt x="1772715" y="1412532"/>
                  <a:pt x="1777992" y="1413191"/>
                </a:cubicBezTo>
                <a:cubicBezTo>
                  <a:pt x="1782939" y="1413851"/>
                  <a:pt x="1786567" y="1411872"/>
                  <a:pt x="1789205" y="1407584"/>
                </a:cubicBezTo>
                <a:cubicBezTo>
                  <a:pt x="1792833" y="1402638"/>
                  <a:pt x="1789535" y="1399340"/>
                  <a:pt x="1786237" y="1396701"/>
                </a:cubicBezTo>
                <a:cubicBezTo>
                  <a:pt x="1771066" y="1383839"/>
                  <a:pt x="1758534" y="1368338"/>
                  <a:pt x="1738086" y="1362402"/>
                </a:cubicBezTo>
                <a:cubicBezTo>
                  <a:pt x="1724234" y="1358444"/>
                  <a:pt x="1712361" y="1348550"/>
                  <a:pt x="1701148" y="1338986"/>
                </a:cubicBezTo>
                <a:cubicBezTo>
                  <a:pt x="1684988" y="1325465"/>
                  <a:pt x="1664870" y="1317879"/>
                  <a:pt x="1649040" y="1304357"/>
                </a:cubicBezTo>
                <a:cubicBezTo>
                  <a:pt x="1629252" y="1287538"/>
                  <a:pt x="1604847" y="1276654"/>
                  <a:pt x="1587038" y="1256866"/>
                </a:cubicBezTo>
                <a:cubicBezTo>
                  <a:pt x="1578793" y="1247632"/>
                  <a:pt x="1574175" y="1236089"/>
                  <a:pt x="1565601" y="1226854"/>
                </a:cubicBezTo>
                <a:cubicBezTo>
                  <a:pt x="1549111" y="1209045"/>
                  <a:pt x="1533610" y="1190576"/>
                  <a:pt x="1513492" y="1176395"/>
                </a:cubicBezTo>
                <a:cubicBezTo>
                  <a:pt x="1507226" y="1172107"/>
                  <a:pt x="1500301" y="1169799"/>
                  <a:pt x="1494034" y="1169799"/>
                </a:cubicBezTo>
                <a:cubicBezTo>
                  <a:pt x="1484140" y="1169799"/>
                  <a:pt x="1477214" y="1164522"/>
                  <a:pt x="1469629" y="1159575"/>
                </a:cubicBezTo>
                <a:cubicBezTo>
                  <a:pt x="1465012" y="1156607"/>
                  <a:pt x="1461054" y="1151000"/>
                  <a:pt x="1454458" y="1155288"/>
                </a:cubicBezTo>
                <a:cubicBezTo>
                  <a:pt x="1448192" y="1159245"/>
                  <a:pt x="1449181" y="1165841"/>
                  <a:pt x="1448852" y="1171778"/>
                </a:cubicBezTo>
                <a:cubicBezTo>
                  <a:pt x="1448852" y="1175405"/>
                  <a:pt x="1450171" y="1178704"/>
                  <a:pt x="1450830" y="1182331"/>
                </a:cubicBezTo>
                <a:cubicBezTo>
                  <a:pt x="1454128" y="1197502"/>
                  <a:pt x="1451820" y="1200470"/>
                  <a:pt x="1435990" y="1199811"/>
                </a:cubicBezTo>
                <a:lnTo>
                  <a:pt x="1425830" y="1199276"/>
                </a:lnTo>
                <a:lnTo>
                  <a:pt x="1435990" y="1200800"/>
                </a:lnTo>
                <a:cubicBezTo>
                  <a:pt x="1432857" y="1201790"/>
                  <a:pt x="1428817" y="1200635"/>
                  <a:pt x="1425230" y="1200718"/>
                </a:cubicBezTo>
                <a:lnTo>
                  <a:pt x="1417613" y="1207670"/>
                </a:lnTo>
                <a:lnTo>
                  <a:pt x="1430713" y="1246642"/>
                </a:lnTo>
                <a:cubicBezTo>
                  <a:pt x="1436649" y="1270718"/>
                  <a:pt x="1424446" y="1285889"/>
                  <a:pt x="1402350" y="1291165"/>
                </a:cubicBezTo>
                <a:lnTo>
                  <a:pt x="1400974" y="1291666"/>
                </a:lnTo>
                <a:lnTo>
                  <a:pt x="1402351" y="1291824"/>
                </a:lnTo>
                <a:cubicBezTo>
                  <a:pt x="1402021" y="1311942"/>
                  <a:pt x="1408617" y="1329751"/>
                  <a:pt x="1422798" y="1344262"/>
                </a:cubicBezTo>
                <a:cubicBezTo>
                  <a:pt x="1426096" y="1347560"/>
                  <a:pt x="1427415" y="1350199"/>
                  <a:pt x="1426426" y="1354486"/>
                </a:cubicBezTo>
                <a:cubicBezTo>
                  <a:pt x="1425766" y="1357455"/>
                  <a:pt x="1424117" y="1357784"/>
                  <a:pt x="1421809" y="1357454"/>
                </a:cubicBezTo>
                <a:cubicBezTo>
                  <a:pt x="1420160" y="1357125"/>
                  <a:pt x="1417851" y="1357454"/>
                  <a:pt x="1418181" y="1354816"/>
                </a:cubicBezTo>
                <a:cubicBezTo>
                  <a:pt x="1418841" y="1344922"/>
                  <a:pt x="1411914" y="1338986"/>
                  <a:pt x="1407297" y="1331730"/>
                </a:cubicBezTo>
                <a:cubicBezTo>
                  <a:pt x="1402351" y="1323485"/>
                  <a:pt x="1396414" y="1315240"/>
                  <a:pt x="1398063" y="1304357"/>
                </a:cubicBezTo>
                <a:cubicBezTo>
                  <a:pt x="1398722" y="1299409"/>
                  <a:pt x="1397403" y="1295782"/>
                  <a:pt x="1391467" y="1295782"/>
                </a:cubicBezTo>
                <a:lnTo>
                  <a:pt x="1392419" y="1294777"/>
                </a:lnTo>
                <a:lnTo>
                  <a:pt x="1391467" y="1295123"/>
                </a:lnTo>
                <a:cubicBezTo>
                  <a:pt x="1378934" y="1298091"/>
                  <a:pt x="1369370" y="1294463"/>
                  <a:pt x="1361784" y="1283910"/>
                </a:cubicBezTo>
                <a:cubicBezTo>
                  <a:pt x="1356508" y="1276654"/>
                  <a:pt x="1351561" y="1266760"/>
                  <a:pt x="1344305" y="1264451"/>
                </a:cubicBezTo>
                <a:cubicBezTo>
                  <a:pt x="1339688" y="1262802"/>
                  <a:pt x="1331443" y="1273026"/>
                  <a:pt x="1324517" y="1277643"/>
                </a:cubicBezTo>
                <a:cubicBezTo>
                  <a:pt x="1321879" y="1279293"/>
                  <a:pt x="1318910" y="1280612"/>
                  <a:pt x="1315943" y="1281931"/>
                </a:cubicBezTo>
                <a:cubicBezTo>
                  <a:pt x="1307368" y="1285558"/>
                  <a:pt x="1305389" y="1292484"/>
                  <a:pt x="1309016" y="1300070"/>
                </a:cubicBezTo>
                <a:cubicBezTo>
                  <a:pt x="1311985" y="1306336"/>
                  <a:pt x="1311985" y="1311942"/>
                  <a:pt x="1311325" y="1318538"/>
                </a:cubicBezTo>
                <a:cubicBezTo>
                  <a:pt x="1310995" y="1322496"/>
                  <a:pt x="1309676" y="1325134"/>
                  <a:pt x="1306048" y="1326784"/>
                </a:cubicBezTo>
                <a:cubicBezTo>
                  <a:pt x="1302420" y="1328432"/>
                  <a:pt x="1300442" y="1326454"/>
                  <a:pt x="1297474" y="1324475"/>
                </a:cubicBezTo>
                <a:cubicBezTo>
                  <a:pt x="1288239" y="1318539"/>
                  <a:pt x="1283292" y="1310953"/>
                  <a:pt x="1285601" y="1299740"/>
                </a:cubicBezTo>
                <a:cubicBezTo>
                  <a:pt x="1286920" y="1293474"/>
                  <a:pt x="1282963" y="1289186"/>
                  <a:pt x="1278675" y="1286548"/>
                </a:cubicBezTo>
                <a:cubicBezTo>
                  <a:pt x="1275707" y="1284899"/>
                  <a:pt x="1270430" y="1285229"/>
                  <a:pt x="1266802" y="1288856"/>
                </a:cubicBezTo>
                <a:cubicBezTo>
                  <a:pt x="1261856" y="1293804"/>
                  <a:pt x="1263834" y="1299081"/>
                  <a:pt x="1266143" y="1303698"/>
                </a:cubicBezTo>
                <a:cubicBezTo>
                  <a:pt x="1271750" y="1315571"/>
                  <a:pt x="1274388" y="1328763"/>
                  <a:pt x="1278016" y="1341295"/>
                </a:cubicBezTo>
                <a:cubicBezTo>
                  <a:pt x="1279334" y="1345582"/>
                  <a:pt x="1279665" y="1349870"/>
                  <a:pt x="1279005" y="1354816"/>
                </a:cubicBezTo>
                <a:cubicBezTo>
                  <a:pt x="1277686" y="1361742"/>
                  <a:pt x="1277026" y="1369658"/>
                  <a:pt x="1282303" y="1375594"/>
                </a:cubicBezTo>
                <a:cubicBezTo>
                  <a:pt x="1290218" y="1384498"/>
                  <a:pt x="1282303" y="1394063"/>
                  <a:pt x="1283622" y="1403627"/>
                </a:cubicBezTo>
                <a:cubicBezTo>
                  <a:pt x="1285272" y="1417479"/>
                  <a:pt x="1287909" y="1431660"/>
                  <a:pt x="1287250" y="1445841"/>
                </a:cubicBezTo>
                <a:lnTo>
                  <a:pt x="1287250" y="1447416"/>
                </a:lnTo>
                <a:lnTo>
                  <a:pt x="1290631" y="1453426"/>
                </a:lnTo>
                <a:lnTo>
                  <a:pt x="1287250" y="1459437"/>
                </a:lnTo>
                <a:lnTo>
                  <a:pt x="1287250" y="1523674"/>
                </a:lnTo>
                <a:cubicBezTo>
                  <a:pt x="1287580" y="1529281"/>
                  <a:pt x="1292857" y="1533568"/>
                  <a:pt x="1297144" y="1537196"/>
                </a:cubicBezTo>
                <a:cubicBezTo>
                  <a:pt x="1314953" y="1552696"/>
                  <a:pt x="1326166" y="1570176"/>
                  <a:pt x="1320230" y="1595240"/>
                </a:cubicBezTo>
                <a:cubicBezTo>
                  <a:pt x="1318581" y="1602166"/>
                  <a:pt x="1318251" y="1609422"/>
                  <a:pt x="1315613" y="1616018"/>
                </a:cubicBezTo>
                <a:cubicBezTo>
                  <a:pt x="1312644" y="1623603"/>
                  <a:pt x="1307368" y="1627891"/>
                  <a:pt x="1299782" y="1628880"/>
                </a:cubicBezTo>
                <a:lnTo>
                  <a:pt x="1293189" y="1636972"/>
                </a:lnTo>
                <a:lnTo>
                  <a:pt x="1294898" y="1639268"/>
                </a:lnTo>
                <a:lnTo>
                  <a:pt x="1292985" y="1642187"/>
                </a:lnTo>
                <a:lnTo>
                  <a:pt x="1295824" y="1669446"/>
                </a:lnTo>
                <a:cubicBezTo>
                  <a:pt x="1297474" y="1672744"/>
                  <a:pt x="1297144" y="1677691"/>
                  <a:pt x="1291868" y="1678680"/>
                </a:cubicBezTo>
                <a:cubicBezTo>
                  <a:pt x="1286590" y="1679669"/>
                  <a:pt x="1283952" y="1675382"/>
                  <a:pt x="1283622" y="1671094"/>
                </a:cubicBezTo>
                <a:lnTo>
                  <a:pt x="1287844" y="1649334"/>
                </a:lnTo>
                <a:lnTo>
                  <a:pt x="1286921" y="1628550"/>
                </a:lnTo>
                <a:lnTo>
                  <a:pt x="1287609" y="1629475"/>
                </a:lnTo>
                <a:lnTo>
                  <a:pt x="1287580" y="1627561"/>
                </a:lnTo>
                <a:cubicBezTo>
                  <a:pt x="1263504" y="1613380"/>
                  <a:pt x="1258227" y="1591613"/>
                  <a:pt x="1259547" y="1565559"/>
                </a:cubicBezTo>
                <a:cubicBezTo>
                  <a:pt x="1260206" y="1555005"/>
                  <a:pt x="1262845" y="1546430"/>
                  <a:pt x="1267792" y="1536866"/>
                </a:cubicBezTo>
                <a:cubicBezTo>
                  <a:pt x="1275707" y="1521365"/>
                  <a:pt x="1276696" y="1503556"/>
                  <a:pt x="1275377" y="1486077"/>
                </a:cubicBezTo>
                <a:cubicBezTo>
                  <a:pt x="1274717" y="1478821"/>
                  <a:pt x="1275047" y="1471566"/>
                  <a:pt x="1274717" y="1464310"/>
                </a:cubicBezTo>
                <a:lnTo>
                  <a:pt x="1274962" y="1459725"/>
                </a:lnTo>
                <a:lnTo>
                  <a:pt x="1273633" y="1452685"/>
                </a:lnTo>
                <a:lnTo>
                  <a:pt x="1275536" y="1448959"/>
                </a:lnTo>
                <a:lnTo>
                  <a:pt x="1276037" y="1439575"/>
                </a:lnTo>
                <a:cubicBezTo>
                  <a:pt x="1274058" y="1426713"/>
                  <a:pt x="1274058" y="1413521"/>
                  <a:pt x="1270430" y="1400988"/>
                </a:cubicBezTo>
                <a:cubicBezTo>
                  <a:pt x="1269441" y="1397690"/>
                  <a:pt x="1269441" y="1394723"/>
                  <a:pt x="1266143" y="1393073"/>
                </a:cubicBezTo>
                <a:cubicBezTo>
                  <a:pt x="1264164" y="1392414"/>
                  <a:pt x="1262845" y="1390765"/>
                  <a:pt x="1263834" y="1389116"/>
                </a:cubicBezTo>
                <a:cubicBezTo>
                  <a:pt x="1275048" y="1372296"/>
                  <a:pt x="1261196" y="1358444"/>
                  <a:pt x="1257898" y="1343603"/>
                </a:cubicBezTo>
                <a:cubicBezTo>
                  <a:pt x="1255259" y="1331071"/>
                  <a:pt x="1249323" y="1319198"/>
                  <a:pt x="1248994" y="1306006"/>
                </a:cubicBezTo>
                <a:cubicBezTo>
                  <a:pt x="1248994" y="1303368"/>
                  <a:pt x="1247014" y="1301059"/>
                  <a:pt x="1245695" y="1298421"/>
                </a:cubicBezTo>
                <a:cubicBezTo>
                  <a:pt x="1242068" y="1298421"/>
                  <a:pt x="1241738" y="1303038"/>
                  <a:pt x="1238440" y="1304027"/>
                </a:cubicBezTo>
                <a:cubicBezTo>
                  <a:pt x="1235141" y="1305017"/>
                  <a:pt x="1232504" y="1303698"/>
                  <a:pt x="1231514" y="1300729"/>
                </a:cubicBezTo>
                <a:cubicBezTo>
                  <a:pt x="1230524" y="1298421"/>
                  <a:pt x="1230195" y="1295452"/>
                  <a:pt x="1234482" y="1295783"/>
                </a:cubicBezTo>
                <a:cubicBezTo>
                  <a:pt x="1238769" y="1296112"/>
                  <a:pt x="1241738" y="1292814"/>
                  <a:pt x="1241078" y="1289516"/>
                </a:cubicBezTo>
                <a:cubicBezTo>
                  <a:pt x="1240418" y="1285888"/>
                  <a:pt x="1236461" y="1284239"/>
                  <a:pt x="1231844" y="1284569"/>
                </a:cubicBezTo>
                <a:cubicBezTo>
                  <a:pt x="1217662" y="1285229"/>
                  <a:pt x="1203481" y="1281931"/>
                  <a:pt x="1196225" y="1269398"/>
                </a:cubicBezTo>
                <a:cubicBezTo>
                  <a:pt x="1188969" y="1256866"/>
                  <a:pt x="1179076" y="1245324"/>
                  <a:pt x="1175118" y="1229822"/>
                </a:cubicBezTo>
                <a:cubicBezTo>
                  <a:pt x="1171490" y="1233450"/>
                  <a:pt x="1168192" y="1237408"/>
                  <a:pt x="1163905" y="1241695"/>
                </a:cubicBezTo>
                <a:cubicBezTo>
                  <a:pt x="1159948" y="1233450"/>
                  <a:pt x="1166544" y="1231142"/>
                  <a:pt x="1170171" y="1227844"/>
                </a:cubicBezTo>
                <a:cubicBezTo>
                  <a:pt x="1176107" y="1222567"/>
                  <a:pt x="1175448" y="1217290"/>
                  <a:pt x="1171161" y="1211683"/>
                </a:cubicBezTo>
                <a:cubicBezTo>
                  <a:pt x="1166873" y="1206407"/>
                  <a:pt x="1162916" y="1200800"/>
                  <a:pt x="1155000" y="1206406"/>
                </a:cubicBezTo>
                <a:lnTo>
                  <a:pt x="1154295" y="1214744"/>
                </a:lnTo>
                <a:lnTo>
                  <a:pt x="1154506" y="1220464"/>
                </a:lnTo>
                <a:lnTo>
                  <a:pt x="1152928" y="1226232"/>
                </a:lnTo>
                <a:lnTo>
                  <a:pt x="1152032" y="1232461"/>
                </a:lnTo>
                <a:cubicBezTo>
                  <a:pt x="1145107" y="1244334"/>
                  <a:pt x="1149393" y="1258515"/>
                  <a:pt x="1144777" y="1271047"/>
                </a:cubicBezTo>
                <a:cubicBezTo>
                  <a:pt x="1143458" y="1275005"/>
                  <a:pt x="1147085" y="1283250"/>
                  <a:pt x="1155330" y="1283250"/>
                </a:cubicBezTo>
                <a:cubicBezTo>
                  <a:pt x="1157639" y="1283250"/>
                  <a:pt x="1159287" y="1283250"/>
                  <a:pt x="1159288" y="1285558"/>
                </a:cubicBezTo>
                <a:cubicBezTo>
                  <a:pt x="1158628" y="1297431"/>
                  <a:pt x="1165884" y="1307655"/>
                  <a:pt x="1166214" y="1319528"/>
                </a:cubicBezTo>
                <a:cubicBezTo>
                  <a:pt x="1166214" y="1327773"/>
                  <a:pt x="1159947" y="1335688"/>
                  <a:pt x="1151702" y="1337007"/>
                </a:cubicBezTo>
                <a:cubicBezTo>
                  <a:pt x="1148734" y="1337337"/>
                  <a:pt x="1145766" y="1337997"/>
                  <a:pt x="1143128" y="1337337"/>
                </a:cubicBezTo>
                <a:cubicBezTo>
                  <a:pt x="1131914" y="1334699"/>
                  <a:pt x="1129606" y="1340305"/>
                  <a:pt x="1128617" y="1350199"/>
                </a:cubicBezTo>
                <a:cubicBezTo>
                  <a:pt x="1127957" y="1358445"/>
                  <a:pt x="1123999" y="1366689"/>
                  <a:pt x="1121361" y="1374604"/>
                </a:cubicBezTo>
                <a:cubicBezTo>
                  <a:pt x="1119382" y="1381200"/>
                  <a:pt x="1113776" y="1388456"/>
                  <a:pt x="1126638" y="1393403"/>
                </a:cubicBezTo>
                <a:cubicBezTo>
                  <a:pt x="1111137" y="1387796"/>
                  <a:pt x="1111467" y="1400659"/>
                  <a:pt x="1110148" y="1406265"/>
                </a:cubicBezTo>
                <a:cubicBezTo>
                  <a:pt x="1105860" y="1425064"/>
                  <a:pt x="1096626" y="1442873"/>
                  <a:pt x="1096296" y="1462991"/>
                </a:cubicBezTo>
                <a:cubicBezTo>
                  <a:pt x="1096296" y="1470246"/>
                  <a:pt x="1086732" y="1476183"/>
                  <a:pt x="1092009" y="1484758"/>
                </a:cubicBezTo>
                <a:cubicBezTo>
                  <a:pt x="1090360" y="1489375"/>
                  <a:pt x="1090772" y="1494240"/>
                  <a:pt x="1091061" y="1499104"/>
                </a:cubicBezTo>
                <a:lnTo>
                  <a:pt x="1090796" y="1501352"/>
                </a:lnTo>
                <a:lnTo>
                  <a:pt x="1091120" y="1499640"/>
                </a:lnTo>
                <a:cubicBezTo>
                  <a:pt x="1090763" y="1494817"/>
                  <a:pt x="1090763" y="1490034"/>
                  <a:pt x="1096001" y="1485417"/>
                </a:cubicBezTo>
                <a:cubicBezTo>
                  <a:pt x="1094573" y="1490199"/>
                  <a:pt x="1096716" y="1495064"/>
                  <a:pt x="1097192" y="1499887"/>
                </a:cubicBezTo>
                <a:lnTo>
                  <a:pt x="1089507" y="1512293"/>
                </a:lnTo>
                <a:lnTo>
                  <a:pt x="1089370" y="1513450"/>
                </a:lnTo>
                <a:cubicBezTo>
                  <a:pt x="1081126" y="1533238"/>
                  <a:pt x="1085743" y="1552697"/>
                  <a:pt x="1092668" y="1571825"/>
                </a:cubicBezTo>
                <a:cubicBezTo>
                  <a:pt x="1094317" y="1577102"/>
                  <a:pt x="1093328" y="1581389"/>
                  <a:pt x="1092668" y="1586666"/>
                </a:cubicBezTo>
                <a:cubicBezTo>
                  <a:pt x="1087721" y="1575123"/>
                  <a:pt x="1082774" y="1563580"/>
                  <a:pt x="1076508" y="1552696"/>
                </a:cubicBezTo>
                <a:cubicBezTo>
                  <a:pt x="1075519" y="1550718"/>
                  <a:pt x="1071561" y="1552037"/>
                  <a:pt x="1072221" y="1548409"/>
                </a:cubicBezTo>
                <a:cubicBezTo>
                  <a:pt x="1075519" y="1537526"/>
                  <a:pt x="1083764" y="1528291"/>
                  <a:pt x="1081125" y="1515759"/>
                </a:cubicBezTo>
                <a:cubicBezTo>
                  <a:pt x="1077498" y="1510812"/>
                  <a:pt x="1080466" y="1505535"/>
                  <a:pt x="1080466" y="1500258"/>
                </a:cubicBezTo>
                <a:cubicBezTo>
                  <a:pt x="1080466" y="1493333"/>
                  <a:pt x="1081785" y="1486077"/>
                  <a:pt x="1078817" y="1479481"/>
                </a:cubicBezTo>
                <a:cubicBezTo>
                  <a:pt x="1075189" y="1469916"/>
                  <a:pt x="1078157" y="1460353"/>
                  <a:pt x="1082115" y="1452108"/>
                </a:cubicBezTo>
                <a:cubicBezTo>
                  <a:pt x="1093988" y="1427372"/>
                  <a:pt x="1101902" y="1401318"/>
                  <a:pt x="1110808" y="1375924"/>
                </a:cubicBezTo>
                <a:cubicBezTo>
                  <a:pt x="1119052" y="1352508"/>
                  <a:pt x="1121691" y="1328433"/>
                  <a:pt x="1116744" y="1303698"/>
                </a:cubicBezTo>
                <a:cubicBezTo>
                  <a:pt x="1115424" y="1296442"/>
                  <a:pt x="1115754" y="1289516"/>
                  <a:pt x="1118723" y="1282590"/>
                </a:cubicBezTo>
                <a:cubicBezTo>
                  <a:pt x="1122021" y="1275005"/>
                  <a:pt x="1122350" y="1266430"/>
                  <a:pt x="1122680" y="1258185"/>
                </a:cubicBezTo>
                <a:cubicBezTo>
                  <a:pt x="1123670" y="1240706"/>
                  <a:pt x="1129276" y="1224216"/>
                  <a:pt x="1130595" y="1206736"/>
                </a:cubicBezTo>
                <a:lnTo>
                  <a:pt x="1130053" y="1200385"/>
                </a:lnTo>
                <a:lnTo>
                  <a:pt x="1126309" y="1192349"/>
                </a:lnTo>
                <a:lnTo>
                  <a:pt x="1122173" y="1181495"/>
                </a:lnTo>
                <a:lnTo>
                  <a:pt x="1120372" y="1179693"/>
                </a:lnTo>
                <a:lnTo>
                  <a:pt x="1119721" y="1179282"/>
                </a:lnTo>
                <a:lnTo>
                  <a:pt x="1107057" y="1178497"/>
                </a:lnTo>
                <a:lnTo>
                  <a:pt x="1097464" y="1180485"/>
                </a:lnTo>
                <a:lnTo>
                  <a:pt x="1096626" y="1181672"/>
                </a:lnTo>
                <a:lnTo>
                  <a:pt x="1094526" y="1187711"/>
                </a:lnTo>
                <a:lnTo>
                  <a:pt x="1096212" y="1200594"/>
                </a:lnTo>
                <a:lnTo>
                  <a:pt x="1093028" y="1206279"/>
                </a:lnTo>
                <a:lnTo>
                  <a:pt x="1092668" y="1212673"/>
                </a:lnTo>
                <a:cubicBezTo>
                  <a:pt x="1089700" y="1224546"/>
                  <a:pt x="1089700" y="1236748"/>
                  <a:pt x="1086732" y="1248621"/>
                </a:cubicBezTo>
                <a:lnTo>
                  <a:pt x="1084987" y="1255451"/>
                </a:lnTo>
                <a:lnTo>
                  <a:pt x="1088051" y="1259834"/>
                </a:lnTo>
                <a:lnTo>
                  <a:pt x="1089412" y="1255094"/>
                </a:lnTo>
                <a:cubicBezTo>
                  <a:pt x="1089865" y="1253568"/>
                  <a:pt x="1090690" y="1252579"/>
                  <a:pt x="1092998" y="1253568"/>
                </a:cubicBezTo>
                <a:cubicBezTo>
                  <a:pt x="1097945" y="1255547"/>
                  <a:pt x="1093328" y="1259174"/>
                  <a:pt x="1092009" y="1261153"/>
                </a:cubicBezTo>
                <a:cubicBezTo>
                  <a:pt x="1089041" y="1265111"/>
                  <a:pt x="1090360" y="1270388"/>
                  <a:pt x="1088711" y="1275005"/>
                </a:cubicBezTo>
                <a:cubicBezTo>
                  <a:pt x="1086567" y="1276159"/>
                  <a:pt x="1084671" y="1278221"/>
                  <a:pt x="1082527" y="1279457"/>
                </a:cubicBezTo>
                <a:lnTo>
                  <a:pt x="1078406" y="1279192"/>
                </a:lnTo>
                <a:lnTo>
                  <a:pt x="1075848" y="1282260"/>
                </a:lnTo>
                <a:lnTo>
                  <a:pt x="1073540" y="1282607"/>
                </a:lnTo>
                <a:lnTo>
                  <a:pt x="1073540" y="1296442"/>
                </a:lnTo>
                <a:cubicBezTo>
                  <a:pt x="1073540" y="1298751"/>
                  <a:pt x="1073540" y="1302049"/>
                  <a:pt x="1069912" y="1301719"/>
                </a:cubicBezTo>
                <a:cubicBezTo>
                  <a:pt x="1067274" y="1301389"/>
                  <a:pt x="1067933" y="1298751"/>
                  <a:pt x="1068263" y="1296442"/>
                </a:cubicBezTo>
                <a:cubicBezTo>
                  <a:pt x="1068923" y="1292155"/>
                  <a:pt x="1068923" y="1287867"/>
                  <a:pt x="1069253" y="1283580"/>
                </a:cubicBezTo>
                <a:lnTo>
                  <a:pt x="1070102" y="1283122"/>
                </a:lnTo>
                <a:lnTo>
                  <a:pt x="1069253" y="1283250"/>
                </a:lnTo>
                <a:cubicBezTo>
                  <a:pt x="1059359" y="1268079"/>
                  <a:pt x="1053422" y="1252909"/>
                  <a:pt x="1054412" y="1233780"/>
                </a:cubicBezTo>
                <a:cubicBezTo>
                  <a:pt x="1055401" y="1218279"/>
                  <a:pt x="1056061" y="1203768"/>
                  <a:pt x="1064635" y="1190576"/>
                </a:cubicBezTo>
                <a:cubicBezTo>
                  <a:pt x="1066284" y="1187608"/>
                  <a:pt x="1066284" y="1184310"/>
                  <a:pt x="1066284" y="1181012"/>
                </a:cubicBezTo>
                <a:lnTo>
                  <a:pt x="1073135" y="1169921"/>
                </a:lnTo>
                <a:lnTo>
                  <a:pt x="1070490" y="1167861"/>
                </a:lnTo>
                <a:lnTo>
                  <a:pt x="1066945" y="1162214"/>
                </a:lnTo>
                <a:lnTo>
                  <a:pt x="1066944" y="1162213"/>
                </a:lnTo>
                <a:cubicBezTo>
                  <a:pt x="1063976" y="1154958"/>
                  <a:pt x="1057380" y="1164522"/>
                  <a:pt x="1053752" y="1159245"/>
                </a:cubicBezTo>
                <a:lnTo>
                  <a:pt x="1053316" y="1159201"/>
                </a:lnTo>
                <a:lnTo>
                  <a:pt x="1053422" y="1159245"/>
                </a:lnTo>
                <a:lnTo>
                  <a:pt x="1040870" y="1159076"/>
                </a:lnTo>
                <a:lnTo>
                  <a:pt x="1030336" y="1161554"/>
                </a:lnTo>
                <a:cubicBezTo>
                  <a:pt x="979877" y="1169469"/>
                  <a:pt x="929418" y="1177714"/>
                  <a:pt x="881267" y="1194864"/>
                </a:cubicBezTo>
                <a:lnTo>
                  <a:pt x="873579" y="1195268"/>
                </a:lnTo>
                <a:lnTo>
                  <a:pt x="866385" y="1198893"/>
                </a:lnTo>
                <a:cubicBezTo>
                  <a:pt x="861892" y="1198417"/>
                  <a:pt x="857357" y="1196512"/>
                  <a:pt x="852904" y="1196989"/>
                </a:cubicBezTo>
                <a:lnTo>
                  <a:pt x="855865" y="1196144"/>
                </a:lnTo>
                <a:lnTo>
                  <a:pt x="815472" y="1191484"/>
                </a:lnTo>
                <a:cubicBezTo>
                  <a:pt x="802857" y="1187031"/>
                  <a:pt x="791232" y="1179858"/>
                  <a:pt x="780678" y="1170459"/>
                </a:cubicBezTo>
                <a:cubicBezTo>
                  <a:pt x="762869" y="1154628"/>
                  <a:pt x="769135" y="1132532"/>
                  <a:pt x="792221" y="1126266"/>
                </a:cubicBezTo>
                <a:cubicBezTo>
                  <a:pt x="798487" y="1124617"/>
                  <a:pt x="804753" y="1122308"/>
                  <a:pt x="810360" y="1119339"/>
                </a:cubicBezTo>
                <a:cubicBezTo>
                  <a:pt x="823882" y="1111754"/>
                  <a:pt x="826190" y="1103839"/>
                  <a:pt x="818935" y="1089988"/>
                </a:cubicBezTo>
                <a:lnTo>
                  <a:pt x="817912" y="1088088"/>
                </a:lnTo>
                <a:lnTo>
                  <a:pt x="804094" y="1093615"/>
                </a:lnTo>
                <a:cubicBezTo>
                  <a:pt x="807062" y="1087679"/>
                  <a:pt x="812009" y="1086360"/>
                  <a:pt x="816627" y="1085370"/>
                </a:cubicBezTo>
                <a:lnTo>
                  <a:pt x="816752" y="1085496"/>
                </a:lnTo>
                <a:lnTo>
                  <a:pt x="835755" y="1054699"/>
                </a:lnTo>
                <a:cubicBezTo>
                  <a:pt x="837733" y="1050412"/>
                  <a:pt x="840701" y="1045794"/>
                  <a:pt x="836084" y="1041177"/>
                </a:cubicBezTo>
                <a:lnTo>
                  <a:pt x="832640" y="1042740"/>
                </a:lnTo>
                <a:lnTo>
                  <a:pt x="830973" y="1045093"/>
                </a:lnTo>
                <a:cubicBezTo>
                  <a:pt x="831138" y="1048020"/>
                  <a:pt x="832622" y="1051401"/>
                  <a:pt x="833776" y="1055028"/>
                </a:cubicBezTo>
                <a:cubicBezTo>
                  <a:pt x="830643" y="1053874"/>
                  <a:pt x="828169" y="1051813"/>
                  <a:pt x="825737" y="1050246"/>
                </a:cubicBezTo>
                <a:lnTo>
                  <a:pt x="821416" y="1049240"/>
                </a:lnTo>
                <a:lnTo>
                  <a:pt x="819265" y="1050742"/>
                </a:lnTo>
                <a:cubicBezTo>
                  <a:pt x="808051" y="1056677"/>
                  <a:pt x="799147" y="1065582"/>
                  <a:pt x="791231" y="1074817"/>
                </a:cubicBezTo>
                <a:cubicBezTo>
                  <a:pt x="780018" y="1088009"/>
                  <a:pt x="764188" y="1095264"/>
                  <a:pt x="753964" y="1109445"/>
                </a:cubicBezTo>
                <a:cubicBezTo>
                  <a:pt x="750336" y="1114393"/>
                  <a:pt x="744070" y="1116042"/>
                  <a:pt x="738134" y="1112414"/>
                </a:cubicBezTo>
                <a:cubicBezTo>
                  <a:pt x="732198" y="1108786"/>
                  <a:pt x="729889" y="1103180"/>
                  <a:pt x="730219" y="1096583"/>
                </a:cubicBezTo>
                <a:cubicBezTo>
                  <a:pt x="730548" y="1089988"/>
                  <a:pt x="735825" y="1087679"/>
                  <a:pt x="741432" y="1086690"/>
                </a:cubicBezTo>
                <a:cubicBezTo>
                  <a:pt x="759571" y="1083062"/>
                  <a:pt x="773422" y="1073498"/>
                  <a:pt x="785625" y="1059316"/>
                </a:cubicBezTo>
                <a:cubicBezTo>
                  <a:pt x="795189" y="1048433"/>
                  <a:pt x="805413" y="1038209"/>
                  <a:pt x="814977" y="1027326"/>
                </a:cubicBezTo>
                <a:lnTo>
                  <a:pt x="817650" y="1025500"/>
                </a:lnTo>
                <a:lnTo>
                  <a:pt x="821244" y="1014463"/>
                </a:lnTo>
                <a:cubicBezTo>
                  <a:pt x="824542" y="1009515"/>
                  <a:pt x="823882" y="1004239"/>
                  <a:pt x="822233" y="998962"/>
                </a:cubicBezTo>
                <a:cubicBezTo>
                  <a:pt x="821574" y="995994"/>
                  <a:pt x="820584" y="993355"/>
                  <a:pt x="823223" y="991047"/>
                </a:cubicBezTo>
                <a:cubicBezTo>
                  <a:pt x="826521" y="988409"/>
                  <a:pt x="828499" y="991377"/>
                  <a:pt x="830478" y="993025"/>
                </a:cubicBezTo>
                <a:lnTo>
                  <a:pt x="835884" y="991945"/>
                </a:lnTo>
                <a:lnTo>
                  <a:pt x="834435" y="984122"/>
                </a:lnTo>
                <a:lnTo>
                  <a:pt x="833692" y="982387"/>
                </a:lnTo>
                <a:lnTo>
                  <a:pt x="826025" y="979999"/>
                </a:lnTo>
                <a:lnTo>
                  <a:pt x="822941" y="970098"/>
                </a:lnTo>
                <a:lnTo>
                  <a:pt x="822892" y="970270"/>
                </a:lnTo>
                <a:cubicBezTo>
                  <a:pt x="818935" y="967961"/>
                  <a:pt x="815389" y="965488"/>
                  <a:pt x="813823" y="962355"/>
                </a:cubicBezTo>
                <a:lnTo>
                  <a:pt x="816057" y="952891"/>
                </a:lnTo>
                <a:lnTo>
                  <a:pt x="815967" y="952791"/>
                </a:lnTo>
                <a:cubicBezTo>
                  <a:pt x="811349" y="947844"/>
                  <a:pt x="806732" y="942897"/>
                  <a:pt x="802115" y="937620"/>
                </a:cubicBezTo>
                <a:lnTo>
                  <a:pt x="800037" y="935958"/>
                </a:lnTo>
                <a:lnTo>
                  <a:pt x="796838" y="936631"/>
                </a:lnTo>
                <a:cubicBezTo>
                  <a:pt x="788593" y="941908"/>
                  <a:pt x="785295" y="936631"/>
                  <a:pt x="782657" y="930035"/>
                </a:cubicBezTo>
                <a:lnTo>
                  <a:pt x="779129" y="919231"/>
                </a:lnTo>
                <a:lnTo>
                  <a:pt x="775731" y="916513"/>
                </a:lnTo>
                <a:cubicBezTo>
                  <a:pt x="759241" y="908928"/>
                  <a:pt x="744070" y="898044"/>
                  <a:pt x="726590" y="892438"/>
                </a:cubicBezTo>
                <a:lnTo>
                  <a:pt x="721870" y="891021"/>
                </a:lnTo>
                <a:lnTo>
                  <a:pt x="719006" y="891901"/>
                </a:lnTo>
                <a:cubicBezTo>
                  <a:pt x="717728" y="892169"/>
                  <a:pt x="716574" y="892056"/>
                  <a:pt x="715698" y="891093"/>
                </a:cubicBezTo>
                <a:lnTo>
                  <a:pt x="715117" y="888995"/>
                </a:lnTo>
                <a:lnTo>
                  <a:pt x="713399" y="888480"/>
                </a:lnTo>
                <a:cubicBezTo>
                  <a:pt x="703505" y="884852"/>
                  <a:pt x="693281" y="889140"/>
                  <a:pt x="683387" y="886172"/>
                </a:cubicBezTo>
                <a:lnTo>
                  <a:pt x="681899" y="886147"/>
                </a:lnTo>
                <a:lnTo>
                  <a:pt x="683387" y="886978"/>
                </a:lnTo>
                <a:cubicBezTo>
                  <a:pt x="675802" y="886978"/>
                  <a:pt x="668546" y="886026"/>
                  <a:pt x="660961" y="886026"/>
                </a:cubicBezTo>
                <a:lnTo>
                  <a:pt x="661220" y="885906"/>
                </a:lnTo>
                <a:lnTo>
                  <a:pt x="624147" y="887284"/>
                </a:lnTo>
                <a:cubicBezTo>
                  <a:pt x="611243" y="887655"/>
                  <a:pt x="598299" y="886996"/>
                  <a:pt x="585107" y="882544"/>
                </a:cubicBezTo>
                <a:cubicBezTo>
                  <a:pt x="559383" y="873969"/>
                  <a:pt x="539264" y="859787"/>
                  <a:pt x="522115" y="839670"/>
                </a:cubicBezTo>
                <a:lnTo>
                  <a:pt x="518864" y="834794"/>
                </a:lnTo>
                <a:lnTo>
                  <a:pt x="513417" y="831219"/>
                </a:lnTo>
                <a:lnTo>
                  <a:pt x="510485" y="826752"/>
                </a:lnTo>
                <a:lnTo>
                  <a:pt x="505955" y="823840"/>
                </a:lnTo>
                <a:cubicBezTo>
                  <a:pt x="491114" y="806030"/>
                  <a:pt x="475284" y="789210"/>
                  <a:pt x="464070" y="768763"/>
                </a:cubicBezTo>
                <a:cubicBezTo>
                  <a:pt x="459123" y="759198"/>
                  <a:pt x="460113" y="747656"/>
                  <a:pt x="458794" y="736772"/>
                </a:cubicBezTo>
                <a:cubicBezTo>
                  <a:pt x="454176" y="696536"/>
                  <a:pt x="433069" y="666855"/>
                  <a:pt x="398770" y="647396"/>
                </a:cubicBezTo>
                <a:cubicBezTo>
                  <a:pt x="383929" y="638822"/>
                  <a:pt x="368099" y="631566"/>
                  <a:pt x="354247" y="622661"/>
                </a:cubicBezTo>
                <a:cubicBezTo>
                  <a:pt x="319948" y="600565"/>
                  <a:pt x="280042" y="596607"/>
                  <a:pt x="244094" y="581437"/>
                </a:cubicBezTo>
                <a:cubicBezTo>
                  <a:pt x="239807" y="579458"/>
                  <a:pt x="234860" y="578468"/>
                  <a:pt x="231232" y="575500"/>
                </a:cubicBezTo>
                <a:cubicBezTo>
                  <a:pt x="216721" y="562638"/>
                  <a:pt x="198912" y="559670"/>
                  <a:pt x="181103" y="557032"/>
                </a:cubicBezTo>
                <a:cubicBezTo>
                  <a:pt x="173847" y="555712"/>
                  <a:pt x="167251" y="552744"/>
                  <a:pt x="160325" y="550435"/>
                </a:cubicBezTo>
                <a:cubicBezTo>
                  <a:pt x="118111" y="536584"/>
                  <a:pt x="75237" y="524381"/>
                  <a:pt x="33022" y="510200"/>
                </a:cubicBezTo>
                <a:cubicBezTo>
                  <a:pt x="23788" y="507231"/>
                  <a:pt x="15213" y="501625"/>
                  <a:pt x="6309" y="497997"/>
                </a:cubicBezTo>
                <a:cubicBezTo>
                  <a:pt x="1032" y="496018"/>
                  <a:pt x="-1277" y="491071"/>
                  <a:pt x="702" y="485465"/>
                </a:cubicBezTo>
                <a:cubicBezTo>
                  <a:pt x="3011" y="478868"/>
                  <a:pt x="7958" y="481178"/>
                  <a:pt x="12575" y="482497"/>
                </a:cubicBezTo>
                <a:cubicBezTo>
                  <a:pt x="24448" y="485795"/>
                  <a:pt x="36320" y="489092"/>
                  <a:pt x="47204" y="495359"/>
                </a:cubicBezTo>
                <a:cubicBezTo>
                  <a:pt x="49183" y="496678"/>
                  <a:pt x="51161" y="497997"/>
                  <a:pt x="53140" y="497997"/>
                </a:cubicBezTo>
                <a:cubicBezTo>
                  <a:pt x="80184" y="499976"/>
                  <a:pt x="103599" y="514157"/>
                  <a:pt x="128994" y="521743"/>
                </a:cubicBezTo>
                <a:cubicBezTo>
                  <a:pt x="153399" y="528998"/>
                  <a:pt x="178464" y="532956"/>
                  <a:pt x="201880" y="541201"/>
                </a:cubicBezTo>
                <a:cubicBezTo>
                  <a:pt x="196603" y="535924"/>
                  <a:pt x="189018" y="532296"/>
                  <a:pt x="186050" y="524381"/>
                </a:cubicBezTo>
                <a:lnTo>
                  <a:pt x="186723" y="522951"/>
                </a:lnTo>
                <a:lnTo>
                  <a:pt x="149112" y="497337"/>
                </a:lnTo>
                <a:cubicBezTo>
                  <a:pt x="157687" y="497502"/>
                  <a:pt x="164530" y="500965"/>
                  <a:pt x="170838" y="505376"/>
                </a:cubicBezTo>
                <a:lnTo>
                  <a:pt x="189081" y="518906"/>
                </a:lnTo>
                <a:lnTo>
                  <a:pt x="205343" y="524340"/>
                </a:lnTo>
                <a:cubicBezTo>
                  <a:pt x="210620" y="527020"/>
                  <a:pt x="215732" y="530153"/>
                  <a:pt x="221008" y="532626"/>
                </a:cubicBezTo>
                <a:cubicBezTo>
                  <a:pt x="226285" y="535265"/>
                  <a:pt x="231562" y="537903"/>
                  <a:pt x="236179" y="541201"/>
                </a:cubicBezTo>
                <a:cubicBezTo>
                  <a:pt x="259265" y="558021"/>
                  <a:pt x="285649" y="554723"/>
                  <a:pt x="311703" y="554063"/>
                </a:cubicBezTo>
                <a:cubicBezTo>
                  <a:pt x="324236" y="553733"/>
                  <a:pt x="329512" y="544499"/>
                  <a:pt x="325555" y="532626"/>
                </a:cubicBezTo>
                <a:cubicBezTo>
                  <a:pt x="321927" y="521743"/>
                  <a:pt x="316650" y="511849"/>
                  <a:pt x="312033" y="501625"/>
                </a:cubicBezTo>
                <a:cubicBezTo>
                  <a:pt x="296532" y="468645"/>
                  <a:pt x="280042" y="435995"/>
                  <a:pt x="261573" y="404664"/>
                </a:cubicBezTo>
                <a:cubicBezTo>
                  <a:pt x="253988" y="392132"/>
                  <a:pt x="247392" y="389493"/>
                  <a:pt x="235519" y="396749"/>
                </a:cubicBezTo>
                <a:cubicBezTo>
                  <a:pt x="213423" y="410270"/>
                  <a:pt x="185719" y="400706"/>
                  <a:pt x="169559" y="375312"/>
                </a:cubicBezTo>
                <a:cubicBezTo>
                  <a:pt x="161314" y="362120"/>
                  <a:pt x="158676" y="348598"/>
                  <a:pt x="166591" y="334416"/>
                </a:cubicBezTo>
                <a:cubicBezTo>
                  <a:pt x="171208" y="326172"/>
                  <a:pt x="169230" y="319905"/>
                  <a:pt x="162633" y="313309"/>
                </a:cubicBezTo>
                <a:cubicBezTo>
                  <a:pt x="153070" y="304075"/>
                  <a:pt x="146143" y="293192"/>
                  <a:pt x="141526" y="280659"/>
                </a:cubicBezTo>
                <a:cubicBezTo>
                  <a:pt x="137239" y="268457"/>
                  <a:pt x="128334" y="259882"/>
                  <a:pt x="117121" y="253945"/>
                </a:cubicBezTo>
                <a:cubicBezTo>
                  <a:pt x="100631" y="244711"/>
                  <a:pt x="90078" y="222944"/>
                  <a:pt x="96674" y="205465"/>
                </a:cubicBezTo>
                <a:cubicBezTo>
                  <a:pt x="103929" y="187326"/>
                  <a:pt x="95355" y="175783"/>
                  <a:pt x="83811" y="164570"/>
                </a:cubicBezTo>
                <a:cubicBezTo>
                  <a:pt x="79524" y="160282"/>
                  <a:pt x="74247" y="156655"/>
                  <a:pt x="69630" y="152697"/>
                </a:cubicBezTo>
                <a:cubicBezTo>
                  <a:pt x="61715" y="145771"/>
                  <a:pt x="57098" y="137526"/>
                  <a:pt x="57757" y="126973"/>
                </a:cubicBezTo>
                <a:cubicBezTo>
                  <a:pt x="57428" y="119058"/>
                  <a:pt x="59077" y="111143"/>
                  <a:pt x="56438" y="103557"/>
                </a:cubicBezTo>
                <a:cubicBezTo>
                  <a:pt x="50502" y="90035"/>
                  <a:pt x="47204" y="76184"/>
                  <a:pt x="48853" y="61342"/>
                </a:cubicBezTo>
                <a:cubicBezTo>
                  <a:pt x="50172" y="50789"/>
                  <a:pt x="41597" y="44523"/>
                  <a:pt x="35990" y="37267"/>
                </a:cubicBezTo>
                <a:cubicBezTo>
                  <a:pt x="33352" y="33969"/>
                  <a:pt x="29725" y="31990"/>
                  <a:pt x="27416" y="28692"/>
                </a:cubicBezTo>
                <a:cubicBezTo>
                  <a:pt x="20160" y="19458"/>
                  <a:pt x="23458" y="8905"/>
                  <a:pt x="35001" y="6266"/>
                </a:cubicBezTo>
                <a:cubicBezTo>
                  <a:pt x="47864" y="3298"/>
                  <a:pt x="60726" y="-1649"/>
                  <a:pt x="74247" y="4947"/>
                </a:cubicBezTo>
                <a:cubicBezTo>
                  <a:pt x="76556" y="5936"/>
                  <a:pt x="79194" y="6266"/>
                  <a:pt x="81833" y="6266"/>
                </a:cubicBezTo>
                <a:cubicBezTo>
                  <a:pt x="99972" y="6266"/>
                  <a:pt x="115802" y="11213"/>
                  <a:pt x="129654" y="23416"/>
                </a:cubicBezTo>
                <a:cubicBezTo>
                  <a:pt x="134271" y="27703"/>
                  <a:pt x="141197" y="27703"/>
                  <a:pt x="146803" y="30012"/>
                </a:cubicBezTo>
                <a:cubicBezTo>
                  <a:pt x="153070" y="32650"/>
                  <a:pt x="158346" y="35618"/>
                  <a:pt x="154059" y="43863"/>
                </a:cubicBezTo>
                <a:cubicBezTo>
                  <a:pt x="152080" y="47821"/>
                  <a:pt x="153729" y="50789"/>
                  <a:pt x="156697" y="53427"/>
                </a:cubicBezTo>
                <a:cubicBezTo>
                  <a:pt x="166261" y="62002"/>
                  <a:pt x="170219" y="72556"/>
                  <a:pt x="172857" y="85418"/>
                </a:cubicBezTo>
                <a:cubicBezTo>
                  <a:pt x="176485" y="105206"/>
                  <a:pt x="185390" y="124004"/>
                  <a:pt x="194294" y="142144"/>
                </a:cubicBezTo>
                <a:cubicBezTo>
                  <a:pt x="200231" y="153686"/>
                  <a:pt x="212763" y="160612"/>
                  <a:pt x="222987" y="168197"/>
                </a:cubicBezTo>
                <a:cubicBezTo>
                  <a:pt x="253988" y="190954"/>
                  <a:pt x="279383" y="218987"/>
                  <a:pt x="301479" y="251637"/>
                </a:cubicBezTo>
                <a:cubicBezTo>
                  <a:pt x="318959" y="276042"/>
                  <a:pt x="326874" y="305064"/>
                  <a:pt x="338087" y="332768"/>
                </a:cubicBezTo>
                <a:cubicBezTo>
                  <a:pt x="342704" y="344640"/>
                  <a:pt x="346992" y="357173"/>
                  <a:pt x="355567" y="367397"/>
                </a:cubicBezTo>
                <a:cubicBezTo>
                  <a:pt x="363482" y="376961"/>
                  <a:pt x="357545" y="397738"/>
                  <a:pt x="346662" y="403674"/>
                </a:cubicBezTo>
                <a:cubicBezTo>
                  <a:pt x="345013" y="404334"/>
                  <a:pt x="343364" y="404994"/>
                  <a:pt x="341715" y="405653"/>
                </a:cubicBezTo>
                <a:cubicBezTo>
                  <a:pt x="335449" y="408292"/>
                  <a:pt x="326214" y="407302"/>
                  <a:pt x="323906" y="415877"/>
                </a:cubicBezTo>
                <a:cubicBezTo>
                  <a:pt x="321267" y="425771"/>
                  <a:pt x="323576" y="435335"/>
                  <a:pt x="328523" y="444240"/>
                </a:cubicBezTo>
                <a:cubicBezTo>
                  <a:pt x="343364" y="471284"/>
                  <a:pt x="357545" y="498986"/>
                  <a:pt x="369088" y="527679"/>
                </a:cubicBezTo>
                <a:cubicBezTo>
                  <a:pt x="377993" y="550105"/>
                  <a:pt x="386238" y="572532"/>
                  <a:pt x="401079" y="591660"/>
                </a:cubicBezTo>
                <a:cubicBezTo>
                  <a:pt x="404377" y="595618"/>
                  <a:pt x="407675" y="599575"/>
                  <a:pt x="411962" y="602214"/>
                </a:cubicBezTo>
                <a:cubicBezTo>
                  <a:pt x="434718" y="616065"/>
                  <a:pt x="455825" y="631896"/>
                  <a:pt x="476273" y="648716"/>
                </a:cubicBezTo>
                <a:cubicBezTo>
                  <a:pt x="492103" y="661578"/>
                  <a:pt x="509253" y="670812"/>
                  <a:pt x="529041" y="675759"/>
                </a:cubicBezTo>
                <a:lnTo>
                  <a:pt x="552046" y="685214"/>
                </a:lnTo>
                <a:lnTo>
                  <a:pt x="552457" y="684993"/>
                </a:lnTo>
                <a:cubicBezTo>
                  <a:pt x="561031" y="685653"/>
                  <a:pt x="568617" y="688951"/>
                  <a:pt x="576862" y="691260"/>
                </a:cubicBezTo>
                <a:lnTo>
                  <a:pt x="576859" y="691261"/>
                </a:lnTo>
                <a:lnTo>
                  <a:pt x="576863" y="691260"/>
                </a:lnTo>
                <a:cubicBezTo>
                  <a:pt x="589065" y="694558"/>
                  <a:pt x="600938" y="700164"/>
                  <a:pt x="613800" y="696537"/>
                </a:cubicBezTo>
                <a:cubicBezTo>
                  <a:pt x="620067" y="694888"/>
                  <a:pt x="624024" y="697856"/>
                  <a:pt x="626663" y="703462"/>
                </a:cubicBezTo>
                <a:cubicBezTo>
                  <a:pt x="630950" y="712037"/>
                  <a:pt x="623035" y="713687"/>
                  <a:pt x="618747" y="716984"/>
                </a:cubicBezTo>
                <a:cubicBezTo>
                  <a:pt x="613141" y="721602"/>
                  <a:pt x="610172" y="715006"/>
                  <a:pt x="608853" y="712367"/>
                </a:cubicBezTo>
                <a:cubicBezTo>
                  <a:pt x="602917" y="698516"/>
                  <a:pt x="588735" y="699835"/>
                  <a:pt x="577522" y="695547"/>
                </a:cubicBezTo>
                <a:lnTo>
                  <a:pt x="577521" y="695547"/>
                </a:lnTo>
                <a:lnTo>
                  <a:pt x="571031" y="697907"/>
                </a:lnTo>
                <a:lnTo>
                  <a:pt x="591373" y="707750"/>
                </a:lnTo>
                <a:cubicBezTo>
                  <a:pt x="594011" y="708409"/>
                  <a:pt x="596980" y="708739"/>
                  <a:pt x="598299" y="710718"/>
                </a:cubicBezTo>
                <a:cubicBezTo>
                  <a:pt x="605555" y="721271"/>
                  <a:pt x="618087" y="724570"/>
                  <a:pt x="626991" y="732814"/>
                </a:cubicBezTo>
                <a:cubicBezTo>
                  <a:pt x="638204" y="743038"/>
                  <a:pt x="653375" y="747326"/>
                  <a:pt x="663599" y="759198"/>
                </a:cubicBezTo>
                <a:cubicBezTo>
                  <a:pt x="665248" y="761178"/>
                  <a:pt x="668216" y="761178"/>
                  <a:pt x="670855" y="760848"/>
                </a:cubicBezTo>
                <a:cubicBezTo>
                  <a:pt x="673163" y="760188"/>
                  <a:pt x="676132" y="759858"/>
                  <a:pt x="676791" y="756890"/>
                </a:cubicBezTo>
                <a:cubicBezTo>
                  <a:pt x="677451" y="754582"/>
                  <a:pt x="675472" y="752932"/>
                  <a:pt x="673823" y="751613"/>
                </a:cubicBezTo>
                <a:cubicBezTo>
                  <a:pt x="670525" y="749304"/>
                  <a:pt x="666897" y="747656"/>
                  <a:pt x="663929" y="745017"/>
                </a:cubicBezTo>
                <a:cubicBezTo>
                  <a:pt x="658982" y="740400"/>
                  <a:pt x="654035" y="735783"/>
                  <a:pt x="657663" y="728197"/>
                </a:cubicBezTo>
                <a:cubicBezTo>
                  <a:pt x="660301" y="722920"/>
                  <a:pt x="669536" y="720942"/>
                  <a:pt x="677121" y="724239"/>
                </a:cubicBezTo>
                <a:cubicBezTo>
                  <a:pt x="679100" y="725229"/>
                  <a:pt x="680749" y="726549"/>
                  <a:pt x="682397" y="728198"/>
                </a:cubicBezTo>
                <a:lnTo>
                  <a:pt x="682627" y="728631"/>
                </a:lnTo>
                <a:lnTo>
                  <a:pt x="700990" y="725229"/>
                </a:lnTo>
                <a:cubicBezTo>
                  <a:pt x="707545" y="723745"/>
                  <a:pt x="714223" y="722920"/>
                  <a:pt x="721314" y="725559"/>
                </a:cubicBezTo>
                <a:lnTo>
                  <a:pt x="684737" y="732617"/>
                </a:lnTo>
                <a:lnTo>
                  <a:pt x="685366" y="733804"/>
                </a:lnTo>
                <a:cubicBezTo>
                  <a:pt x="687345" y="747326"/>
                  <a:pt x="690972" y="750954"/>
                  <a:pt x="704494" y="750954"/>
                </a:cubicBezTo>
                <a:cubicBezTo>
                  <a:pt x="716697" y="750954"/>
                  <a:pt x="728900" y="752273"/>
                  <a:pt x="741102" y="753922"/>
                </a:cubicBezTo>
                <a:cubicBezTo>
                  <a:pt x="756273" y="755900"/>
                  <a:pt x="770124" y="749634"/>
                  <a:pt x="782987" y="741719"/>
                </a:cubicBezTo>
                <a:cubicBezTo>
                  <a:pt x="790572" y="737102"/>
                  <a:pt x="797498" y="730506"/>
                  <a:pt x="807722" y="733474"/>
                </a:cubicBezTo>
                <a:cubicBezTo>
                  <a:pt x="811020" y="734464"/>
                  <a:pt x="811679" y="732155"/>
                  <a:pt x="811679" y="728857"/>
                </a:cubicBezTo>
                <a:cubicBezTo>
                  <a:pt x="811349" y="715995"/>
                  <a:pt x="817615" y="704122"/>
                  <a:pt x="817945" y="690930"/>
                </a:cubicBezTo>
                <a:cubicBezTo>
                  <a:pt x="817945" y="684994"/>
                  <a:pt x="823552" y="682355"/>
                  <a:pt x="829159" y="680706"/>
                </a:cubicBezTo>
                <a:cubicBezTo>
                  <a:pt x="848616" y="674440"/>
                  <a:pt x="849276" y="674110"/>
                  <a:pt x="845648" y="654652"/>
                </a:cubicBezTo>
                <a:cubicBezTo>
                  <a:pt x="843999" y="645088"/>
                  <a:pt x="846308" y="634205"/>
                  <a:pt x="840042" y="625300"/>
                </a:cubicBezTo>
                <a:cubicBezTo>
                  <a:pt x="837403" y="621342"/>
                  <a:pt x="835425" y="617385"/>
                  <a:pt x="830148" y="616065"/>
                </a:cubicBezTo>
                <a:cubicBezTo>
                  <a:pt x="822232" y="614086"/>
                  <a:pt x="823222" y="608150"/>
                  <a:pt x="826190" y="603203"/>
                </a:cubicBezTo>
                <a:cubicBezTo>
                  <a:pt x="827839" y="600235"/>
                  <a:pt x="829818" y="598256"/>
                  <a:pt x="828499" y="594628"/>
                </a:cubicBezTo>
                <a:cubicBezTo>
                  <a:pt x="827509" y="592650"/>
                  <a:pt x="828499" y="590341"/>
                  <a:pt x="831137" y="589682"/>
                </a:cubicBezTo>
                <a:cubicBezTo>
                  <a:pt x="833446" y="589352"/>
                  <a:pt x="835424" y="590671"/>
                  <a:pt x="836414" y="592650"/>
                </a:cubicBezTo>
                <a:cubicBezTo>
                  <a:pt x="839053" y="597927"/>
                  <a:pt x="840372" y="603533"/>
                  <a:pt x="842680" y="608810"/>
                </a:cubicBezTo>
                <a:cubicBezTo>
                  <a:pt x="847297" y="619363"/>
                  <a:pt x="849936" y="620353"/>
                  <a:pt x="859830" y="615406"/>
                </a:cubicBezTo>
                <a:cubicBezTo>
                  <a:pt x="865106" y="613097"/>
                  <a:pt x="865106" y="613097"/>
                  <a:pt x="875330" y="613097"/>
                </a:cubicBezTo>
                <a:cubicBezTo>
                  <a:pt x="875990" y="609139"/>
                  <a:pt x="873681" y="606171"/>
                  <a:pt x="871373" y="603533"/>
                </a:cubicBezTo>
                <a:cubicBezTo>
                  <a:pt x="867085" y="598586"/>
                  <a:pt x="867415" y="593639"/>
                  <a:pt x="870054" y="588362"/>
                </a:cubicBezTo>
                <a:cubicBezTo>
                  <a:pt x="873022" y="582756"/>
                  <a:pt x="876979" y="578138"/>
                  <a:pt x="883905" y="580777"/>
                </a:cubicBezTo>
                <a:cubicBezTo>
                  <a:pt x="890171" y="583085"/>
                  <a:pt x="892150" y="589681"/>
                  <a:pt x="889512" y="594299"/>
                </a:cubicBezTo>
                <a:cubicBezTo>
                  <a:pt x="884894" y="603203"/>
                  <a:pt x="892480" y="607490"/>
                  <a:pt x="894788" y="613757"/>
                </a:cubicBezTo>
                <a:cubicBezTo>
                  <a:pt x="896437" y="618374"/>
                  <a:pt x="899736" y="614417"/>
                  <a:pt x="902704" y="613427"/>
                </a:cubicBezTo>
                <a:cubicBezTo>
                  <a:pt x="907981" y="611448"/>
                  <a:pt x="909630" y="603863"/>
                  <a:pt x="916555" y="605182"/>
                </a:cubicBezTo>
                <a:cubicBezTo>
                  <a:pt x="907980" y="596937"/>
                  <a:pt x="902704" y="585724"/>
                  <a:pt x="893469" y="577809"/>
                </a:cubicBezTo>
                <a:cubicBezTo>
                  <a:pt x="891161" y="575830"/>
                  <a:pt x="890171" y="572532"/>
                  <a:pt x="890831" y="568904"/>
                </a:cubicBezTo>
                <a:lnTo>
                  <a:pt x="892203" y="567669"/>
                </a:lnTo>
                <a:lnTo>
                  <a:pt x="854884" y="534605"/>
                </a:lnTo>
                <a:cubicBezTo>
                  <a:pt x="864777" y="536254"/>
                  <a:pt x="869395" y="542520"/>
                  <a:pt x="874341" y="547467"/>
                </a:cubicBezTo>
                <a:cubicBezTo>
                  <a:pt x="880608" y="554063"/>
                  <a:pt x="891491" y="555712"/>
                  <a:pt x="895119" y="565276"/>
                </a:cubicBezTo>
                <a:lnTo>
                  <a:pt x="894320" y="566075"/>
                </a:lnTo>
                <a:lnTo>
                  <a:pt x="915896" y="581766"/>
                </a:lnTo>
                <a:cubicBezTo>
                  <a:pt x="918204" y="583415"/>
                  <a:pt x="920183" y="585394"/>
                  <a:pt x="922822" y="583745"/>
                </a:cubicBezTo>
                <a:cubicBezTo>
                  <a:pt x="925790" y="581766"/>
                  <a:pt x="925790" y="578798"/>
                  <a:pt x="925130" y="575830"/>
                </a:cubicBezTo>
                <a:cubicBezTo>
                  <a:pt x="924141" y="571872"/>
                  <a:pt x="921172" y="568904"/>
                  <a:pt x="920183" y="564947"/>
                </a:cubicBezTo>
                <a:cubicBezTo>
                  <a:pt x="919524" y="562308"/>
                  <a:pt x="919853" y="558680"/>
                  <a:pt x="923151" y="560329"/>
                </a:cubicBezTo>
                <a:cubicBezTo>
                  <a:pt x="929417" y="563627"/>
                  <a:pt x="937003" y="559670"/>
                  <a:pt x="942610" y="565276"/>
                </a:cubicBezTo>
                <a:cubicBezTo>
                  <a:pt x="947886" y="570553"/>
                  <a:pt x="953493" y="565936"/>
                  <a:pt x="959100" y="564947"/>
                </a:cubicBezTo>
                <a:cubicBezTo>
                  <a:pt x="972291" y="562638"/>
                  <a:pt x="972621" y="562638"/>
                  <a:pt x="967674" y="550105"/>
                </a:cubicBezTo>
                <a:cubicBezTo>
                  <a:pt x="964376" y="542190"/>
                  <a:pt x="962068" y="534275"/>
                  <a:pt x="959759" y="526360"/>
                </a:cubicBezTo>
                <a:cubicBezTo>
                  <a:pt x="958770" y="522732"/>
                  <a:pt x="956131" y="518445"/>
                  <a:pt x="960419" y="516466"/>
                </a:cubicBezTo>
                <a:lnTo>
                  <a:pt x="965205" y="516978"/>
                </a:lnTo>
                <a:lnTo>
                  <a:pt x="968669" y="521558"/>
                </a:lnTo>
                <a:lnTo>
                  <a:pt x="968993" y="522072"/>
                </a:lnTo>
                <a:cubicBezTo>
                  <a:pt x="969653" y="523062"/>
                  <a:pt x="970642" y="524381"/>
                  <a:pt x="971302" y="525041"/>
                </a:cubicBezTo>
                <a:lnTo>
                  <a:pt x="968669" y="521558"/>
                </a:lnTo>
                <a:lnTo>
                  <a:pt x="965819" y="517043"/>
                </a:lnTo>
                <a:lnTo>
                  <a:pt x="965205" y="516978"/>
                </a:lnTo>
                <a:lnTo>
                  <a:pt x="961078" y="511519"/>
                </a:lnTo>
                <a:cubicBezTo>
                  <a:pt x="953823" y="504923"/>
                  <a:pt x="948216" y="497337"/>
                  <a:pt x="943929" y="488103"/>
                </a:cubicBezTo>
                <a:cubicBezTo>
                  <a:pt x="933705" y="466007"/>
                  <a:pt x="917874" y="448857"/>
                  <a:pt x="892480" y="443910"/>
                </a:cubicBezTo>
                <a:cubicBezTo>
                  <a:pt x="881926" y="441931"/>
                  <a:pt x="871043" y="440612"/>
                  <a:pt x="860160" y="440942"/>
                </a:cubicBezTo>
                <a:cubicBezTo>
                  <a:pt x="853234" y="440942"/>
                  <a:pt x="851585" y="435005"/>
                  <a:pt x="846308" y="433356"/>
                </a:cubicBezTo>
                <a:cubicBezTo>
                  <a:pt x="835755" y="429729"/>
                  <a:pt x="824871" y="426760"/>
                  <a:pt x="814977" y="421154"/>
                </a:cubicBezTo>
                <a:cubicBezTo>
                  <a:pt x="797168" y="410930"/>
                  <a:pt x="782657" y="396419"/>
                  <a:pt x="765178" y="386195"/>
                </a:cubicBezTo>
                <a:cubicBezTo>
                  <a:pt x="739453" y="371354"/>
                  <a:pt x="716367" y="353875"/>
                  <a:pt x="696909" y="331778"/>
                </a:cubicBezTo>
                <a:cubicBezTo>
                  <a:pt x="684377" y="317267"/>
                  <a:pt x="670525" y="304075"/>
                  <a:pt x="657663" y="289894"/>
                </a:cubicBezTo>
                <a:cubicBezTo>
                  <a:pt x="632928" y="262191"/>
                  <a:pt x="613799" y="228551"/>
                  <a:pt x="579170" y="211071"/>
                </a:cubicBezTo>
                <a:cubicBezTo>
                  <a:pt x="548829" y="195901"/>
                  <a:pt x="520796" y="176113"/>
                  <a:pt x="489465" y="162261"/>
                </a:cubicBezTo>
                <a:cubicBezTo>
                  <a:pt x="478252" y="157314"/>
                  <a:pt x="468028" y="149729"/>
                  <a:pt x="457145" y="144122"/>
                </a:cubicBezTo>
                <a:cubicBezTo>
                  <a:pt x="454506" y="142473"/>
                  <a:pt x="451538" y="140494"/>
                  <a:pt x="451208" y="136867"/>
                </a:cubicBezTo>
                <a:lnTo>
                  <a:pt x="452281" y="135556"/>
                </a:lnTo>
                <a:lnTo>
                  <a:pt x="393494" y="114770"/>
                </a:lnTo>
                <a:cubicBezTo>
                  <a:pt x="395802" y="111472"/>
                  <a:pt x="397781" y="109823"/>
                  <a:pt x="399760" y="110812"/>
                </a:cubicBezTo>
                <a:cubicBezTo>
                  <a:pt x="417239" y="117408"/>
                  <a:pt x="435048" y="124004"/>
                  <a:pt x="452528" y="130930"/>
                </a:cubicBezTo>
                <a:lnTo>
                  <a:pt x="454677" y="133318"/>
                </a:lnTo>
                <a:lnTo>
                  <a:pt x="466709" y="135217"/>
                </a:lnTo>
                <a:cubicBezTo>
                  <a:pt x="496720" y="151378"/>
                  <a:pt x="527392" y="166219"/>
                  <a:pt x="556744" y="183368"/>
                </a:cubicBezTo>
                <a:cubicBezTo>
                  <a:pt x="563670" y="187326"/>
                  <a:pt x="570925" y="193592"/>
                  <a:pt x="578841" y="188316"/>
                </a:cubicBezTo>
                <a:cubicBezTo>
                  <a:pt x="586756" y="183039"/>
                  <a:pt x="580819" y="174464"/>
                  <a:pt x="579830" y="167208"/>
                </a:cubicBezTo>
                <a:cubicBezTo>
                  <a:pt x="577521" y="151378"/>
                  <a:pt x="571915" y="136537"/>
                  <a:pt x="563340" y="122685"/>
                </a:cubicBezTo>
                <a:cubicBezTo>
                  <a:pt x="560702" y="118068"/>
                  <a:pt x="558063" y="113451"/>
                  <a:pt x="557074" y="107844"/>
                </a:cubicBezTo>
                <a:cubicBezTo>
                  <a:pt x="555755" y="99929"/>
                  <a:pt x="558393" y="93993"/>
                  <a:pt x="565649" y="90695"/>
                </a:cubicBezTo>
                <a:cubicBezTo>
                  <a:pt x="572575" y="87397"/>
                  <a:pt x="578841" y="88716"/>
                  <a:pt x="583458" y="94323"/>
                </a:cubicBezTo>
                <a:cubicBezTo>
                  <a:pt x="590054" y="101908"/>
                  <a:pt x="595990" y="110153"/>
                  <a:pt x="600607" y="119387"/>
                </a:cubicBezTo>
                <a:cubicBezTo>
                  <a:pt x="605884" y="129941"/>
                  <a:pt x="602586" y="135218"/>
                  <a:pt x="590384" y="134558"/>
                </a:cubicBezTo>
                <a:cubicBezTo>
                  <a:pt x="587086" y="134558"/>
                  <a:pt x="585107" y="135218"/>
                  <a:pt x="585767" y="138516"/>
                </a:cubicBezTo>
                <a:cubicBezTo>
                  <a:pt x="591043" y="161601"/>
                  <a:pt x="589394" y="187985"/>
                  <a:pt x="605224" y="206454"/>
                </a:cubicBezTo>
                <a:cubicBezTo>
                  <a:pt x="628640" y="233828"/>
                  <a:pt x="649417" y="264169"/>
                  <a:pt x="675802" y="288904"/>
                </a:cubicBezTo>
                <a:cubicBezTo>
                  <a:pt x="691962" y="304075"/>
                  <a:pt x="709771" y="317597"/>
                  <a:pt x="728899" y="328480"/>
                </a:cubicBezTo>
                <a:cubicBezTo>
                  <a:pt x="742751" y="336395"/>
                  <a:pt x="754624" y="346289"/>
                  <a:pt x="765177" y="357832"/>
                </a:cubicBezTo>
                <a:cubicBezTo>
                  <a:pt x="791891" y="387514"/>
                  <a:pt x="824211" y="407632"/>
                  <a:pt x="862138" y="419175"/>
                </a:cubicBezTo>
                <a:cubicBezTo>
                  <a:pt x="872692" y="422473"/>
                  <a:pt x="883905" y="422473"/>
                  <a:pt x="894459" y="423462"/>
                </a:cubicBezTo>
                <a:cubicBezTo>
                  <a:pt x="920183" y="425441"/>
                  <a:pt x="937333" y="439623"/>
                  <a:pt x="950195" y="460070"/>
                </a:cubicBezTo>
                <a:cubicBezTo>
                  <a:pt x="956131" y="469634"/>
                  <a:pt x="961408" y="479528"/>
                  <a:pt x="970313" y="486784"/>
                </a:cubicBezTo>
                <a:cubicBezTo>
                  <a:pt x="973611" y="489422"/>
                  <a:pt x="975590" y="492720"/>
                  <a:pt x="977238" y="496348"/>
                </a:cubicBezTo>
                <a:cubicBezTo>
                  <a:pt x="986473" y="515806"/>
                  <a:pt x="999995" y="531307"/>
                  <a:pt x="1018134" y="543180"/>
                </a:cubicBezTo>
                <a:cubicBezTo>
                  <a:pt x="1031326" y="551755"/>
                  <a:pt x="1043528" y="561649"/>
                  <a:pt x="1052762" y="574181"/>
                </a:cubicBezTo>
                <a:cubicBezTo>
                  <a:pt x="1060348" y="584405"/>
                  <a:pt x="1071231" y="590341"/>
                  <a:pt x="1080466" y="598256"/>
                </a:cubicBezTo>
                <a:cubicBezTo>
                  <a:pt x="1091679" y="608150"/>
                  <a:pt x="1098935" y="620353"/>
                  <a:pt x="1103882" y="634204"/>
                </a:cubicBezTo>
                <a:cubicBezTo>
                  <a:pt x="1104871" y="636843"/>
                  <a:pt x="1105530" y="639811"/>
                  <a:pt x="1106850" y="642449"/>
                </a:cubicBezTo>
                <a:cubicBezTo>
                  <a:pt x="1111467" y="652013"/>
                  <a:pt x="1115095" y="653333"/>
                  <a:pt x="1124659" y="648386"/>
                </a:cubicBezTo>
                <a:cubicBezTo>
                  <a:pt x="1138510" y="641130"/>
                  <a:pt x="1152032" y="633215"/>
                  <a:pt x="1167203" y="628928"/>
                </a:cubicBezTo>
                <a:cubicBezTo>
                  <a:pt x="1205790" y="618374"/>
                  <a:pt x="1254600" y="642779"/>
                  <a:pt x="1256579" y="690270"/>
                </a:cubicBezTo>
                <a:cubicBezTo>
                  <a:pt x="1257898" y="715005"/>
                  <a:pt x="1270100" y="728527"/>
                  <a:pt x="1290878" y="736772"/>
                </a:cubicBezTo>
                <a:cubicBezTo>
                  <a:pt x="1311985" y="745017"/>
                  <a:pt x="1330783" y="756560"/>
                  <a:pt x="1344305" y="774699"/>
                </a:cubicBezTo>
                <a:cubicBezTo>
                  <a:pt x="1358157" y="792838"/>
                  <a:pt x="1373987" y="809328"/>
                  <a:pt x="1382562" y="831095"/>
                </a:cubicBezTo>
                <a:cubicBezTo>
                  <a:pt x="1386849" y="841978"/>
                  <a:pt x="1396413" y="848574"/>
                  <a:pt x="1406967" y="853191"/>
                </a:cubicBezTo>
                <a:cubicBezTo>
                  <a:pt x="1415542" y="855170"/>
                  <a:pt x="1424117" y="854841"/>
                  <a:pt x="1432692" y="854181"/>
                </a:cubicBezTo>
                <a:cubicBezTo>
                  <a:pt x="1450501" y="853851"/>
                  <a:pt x="1468640" y="855830"/>
                  <a:pt x="1486779" y="852532"/>
                </a:cubicBezTo>
                <a:cubicBezTo>
                  <a:pt x="1490407" y="851872"/>
                  <a:pt x="1494034" y="852532"/>
                  <a:pt x="1497662" y="853192"/>
                </a:cubicBezTo>
                <a:cubicBezTo>
                  <a:pt x="1520088" y="857149"/>
                  <a:pt x="1525695" y="869352"/>
                  <a:pt x="1514812" y="889469"/>
                </a:cubicBezTo>
                <a:cubicBezTo>
                  <a:pt x="1508216" y="901342"/>
                  <a:pt x="1501619" y="912555"/>
                  <a:pt x="1490736" y="921130"/>
                </a:cubicBezTo>
                <a:cubicBezTo>
                  <a:pt x="1487768" y="923438"/>
                  <a:pt x="1485129" y="926407"/>
                  <a:pt x="1485789" y="930365"/>
                </a:cubicBezTo>
                <a:cubicBezTo>
                  <a:pt x="1486449" y="934652"/>
                  <a:pt x="1491066" y="934982"/>
                  <a:pt x="1494364" y="935312"/>
                </a:cubicBezTo>
                <a:cubicBezTo>
                  <a:pt x="1513492" y="937950"/>
                  <a:pt x="1531961" y="941908"/>
                  <a:pt x="1550760" y="945865"/>
                </a:cubicBezTo>
                <a:cubicBezTo>
                  <a:pt x="1579452" y="952131"/>
                  <a:pt x="1606826" y="962685"/>
                  <a:pt x="1634529" y="971589"/>
                </a:cubicBezTo>
                <a:cubicBezTo>
                  <a:pt x="1651679" y="977196"/>
                  <a:pt x="1669158" y="982473"/>
                  <a:pt x="1685318" y="991048"/>
                </a:cubicBezTo>
                <a:cubicBezTo>
                  <a:pt x="1688451" y="992697"/>
                  <a:pt x="1691914" y="994016"/>
                  <a:pt x="1694841" y="995953"/>
                </a:cubicBezTo>
                <a:close/>
                <a:moveTo>
                  <a:pt x="585437" y="49799"/>
                </a:moveTo>
                <a:cubicBezTo>
                  <a:pt x="587745" y="49469"/>
                  <a:pt x="589395" y="51118"/>
                  <a:pt x="589395" y="53427"/>
                </a:cubicBezTo>
                <a:cubicBezTo>
                  <a:pt x="589395" y="55406"/>
                  <a:pt x="588075" y="56395"/>
                  <a:pt x="586426" y="57055"/>
                </a:cubicBezTo>
                <a:cubicBezTo>
                  <a:pt x="584447" y="57054"/>
                  <a:pt x="582799" y="56065"/>
                  <a:pt x="582469" y="54416"/>
                </a:cubicBezTo>
                <a:cubicBezTo>
                  <a:pt x="581809" y="52108"/>
                  <a:pt x="583128" y="50129"/>
                  <a:pt x="585437" y="49799"/>
                </a:cubicBezTo>
                <a:close/>
                <a:moveTo>
                  <a:pt x="1745342" y="903320"/>
                </a:moveTo>
                <a:cubicBezTo>
                  <a:pt x="1748640" y="903320"/>
                  <a:pt x="1749959" y="905299"/>
                  <a:pt x="1750618" y="907937"/>
                </a:cubicBezTo>
                <a:cubicBezTo>
                  <a:pt x="1749629" y="910576"/>
                  <a:pt x="1747980" y="912225"/>
                  <a:pt x="1745012" y="911895"/>
                </a:cubicBezTo>
                <a:cubicBezTo>
                  <a:pt x="1742044" y="911895"/>
                  <a:pt x="1740395" y="910576"/>
                  <a:pt x="1740395" y="907278"/>
                </a:cubicBezTo>
                <a:cubicBezTo>
                  <a:pt x="1740395" y="903650"/>
                  <a:pt x="1742704" y="903320"/>
                  <a:pt x="1745342" y="903320"/>
                </a:cubicBezTo>
                <a:close/>
                <a:moveTo>
                  <a:pt x="930408" y="133898"/>
                </a:moveTo>
                <a:cubicBezTo>
                  <a:pt x="933706" y="133898"/>
                  <a:pt x="935025" y="135548"/>
                  <a:pt x="935355" y="138186"/>
                </a:cubicBezTo>
                <a:cubicBezTo>
                  <a:pt x="935025" y="141814"/>
                  <a:pt x="932387" y="143463"/>
                  <a:pt x="929418" y="143133"/>
                </a:cubicBezTo>
                <a:cubicBezTo>
                  <a:pt x="927110" y="143133"/>
                  <a:pt x="926450" y="140165"/>
                  <a:pt x="925791" y="137856"/>
                </a:cubicBezTo>
                <a:cubicBezTo>
                  <a:pt x="925131" y="134228"/>
                  <a:pt x="927769" y="133898"/>
                  <a:pt x="930408" y="133898"/>
                </a:cubicBezTo>
                <a:close/>
                <a:moveTo>
                  <a:pt x="938652" y="93209"/>
                </a:moveTo>
                <a:cubicBezTo>
                  <a:pt x="939147" y="94735"/>
                  <a:pt x="939312" y="96466"/>
                  <a:pt x="940631" y="97291"/>
                </a:cubicBezTo>
                <a:cubicBezTo>
                  <a:pt x="939312" y="101578"/>
                  <a:pt x="937333" y="103227"/>
                  <a:pt x="933376" y="103227"/>
                </a:cubicBezTo>
                <a:cubicBezTo>
                  <a:pt x="927769" y="103227"/>
                  <a:pt x="928099" y="99270"/>
                  <a:pt x="928429" y="95971"/>
                </a:cubicBezTo>
                <a:cubicBezTo>
                  <a:pt x="928428" y="92014"/>
                  <a:pt x="930407" y="90365"/>
                  <a:pt x="934694" y="90365"/>
                </a:cubicBezTo>
                <a:cubicBezTo>
                  <a:pt x="937333" y="90365"/>
                  <a:pt x="938158" y="91684"/>
                  <a:pt x="938652" y="93209"/>
                </a:cubicBezTo>
                <a:close/>
                <a:moveTo>
                  <a:pt x="1654977" y="660919"/>
                </a:moveTo>
                <a:lnTo>
                  <a:pt x="1661243" y="677079"/>
                </a:lnTo>
                <a:cubicBezTo>
                  <a:pt x="1653328" y="677079"/>
                  <a:pt x="1646073" y="671802"/>
                  <a:pt x="1647392" y="667844"/>
                </a:cubicBezTo>
                <a:cubicBezTo>
                  <a:pt x="1648381" y="664876"/>
                  <a:pt x="1652009" y="661248"/>
                  <a:pt x="1654977" y="660919"/>
                </a:cubicBezTo>
                <a:close/>
                <a:moveTo>
                  <a:pt x="1541526" y="545488"/>
                </a:moveTo>
                <a:cubicBezTo>
                  <a:pt x="1540207" y="549116"/>
                  <a:pt x="1537898" y="549776"/>
                  <a:pt x="1534930" y="550106"/>
                </a:cubicBezTo>
                <a:cubicBezTo>
                  <a:pt x="1530972" y="550436"/>
                  <a:pt x="1529983" y="546478"/>
                  <a:pt x="1529323" y="544829"/>
                </a:cubicBezTo>
                <a:cubicBezTo>
                  <a:pt x="1528004" y="540871"/>
                  <a:pt x="1532951" y="540542"/>
                  <a:pt x="1534600" y="540212"/>
                </a:cubicBezTo>
                <a:cubicBezTo>
                  <a:pt x="1538228" y="539222"/>
                  <a:pt x="1539876" y="542850"/>
                  <a:pt x="1541526" y="545488"/>
                </a:cubicBezTo>
                <a:close/>
                <a:moveTo>
                  <a:pt x="1795306" y="745512"/>
                </a:moveTo>
                <a:cubicBezTo>
                  <a:pt x="1797368" y="747408"/>
                  <a:pt x="1798605" y="750129"/>
                  <a:pt x="1798770" y="753592"/>
                </a:cubicBezTo>
                <a:cubicBezTo>
                  <a:pt x="1799099" y="760518"/>
                  <a:pt x="1795472" y="765465"/>
                  <a:pt x="1788216" y="765135"/>
                </a:cubicBezTo>
                <a:cubicBezTo>
                  <a:pt x="1782280" y="765135"/>
                  <a:pt x="1776673" y="763156"/>
                  <a:pt x="1777332" y="757550"/>
                </a:cubicBezTo>
                <a:cubicBezTo>
                  <a:pt x="1777992" y="748975"/>
                  <a:pt x="1777662" y="742379"/>
                  <a:pt x="1786897" y="742379"/>
                </a:cubicBezTo>
                <a:cubicBezTo>
                  <a:pt x="1790359" y="742543"/>
                  <a:pt x="1793245" y="743615"/>
                  <a:pt x="1795306" y="745512"/>
                </a:cubicBezTo>
                <a:close/>
                <a:moveTo>
                  <a:pt x="1397692" y="396749"/>
                </a:moveTo>
                <a:cubicBezTo>
                  <a:pt x="1398557" y="397986"/>
                  <a:pt x="1398887" y="399717"/>
                  <a:pt x="1399052" y="401036"/>
                </a:cubicBezTo>
                <a:cubicBezTo>
                  <a:pt x="1399712" y="405654"/>
                  <a:pt x="1396414" y="407962"/>
                  <a:pt x="1391797" y="408292"/>
                </a:cubicBezTo>
                <a:cubicBezTo>
                  <a:pt x="1387179" y="408621"/>
                  <a:pt x="1384871" y="404664"/>
                  <a:pt x="1384871" y="402026"/>
                </a:cubicBezTo>
                <a:cubicBezTo>
                  <a:pt x="1385530" y="398398"/>
                  <a:pt x="1388499" y="395100"/>
                  <a:pt x="1393116" y="395430"/>
                </a:cubicBezTo>
                <a:cubicBezTo>
                  <a:pt x="1395424" y="394770"/>
                  <a:pt x="1396826" y="395512"/>
                  <a:pt x="1397692" y="396749"/>
                </a:cubicBezTo>
                <a:close/>
                <a:moveTo>
                  <a:pt x="1789205" y="623980"/>
                </a:moveTo>
                <a:cubicBezTo>
                  <a:pt x="1791184" y="624310"/>
                  <a:pt x="1792833" y="625300"/>
                  <a:pt x="1792503" y="627278"/>
                </a:cubicBezTo>
                <a:cubicBezTo>
                  <a:pt x="1792503" y="629257"/>
                  <a:pt x="1790524" y="630247"/>
                  <a:pt x="1788875" y="630247"/>
                </a:cubicBezTo>
                <a:cubicBezTo>
                  <a:pt x="1786896" y="630247"/>
                  <a:pt x="1785577" y="629257"/>
                  <a:pt x="1785577" y="626949"/>
                </a:cubicBezTo>
                <a:cubicBezTo>
                  <a:pt x="1785907" y="624970"/>
                  <a:pt x="1787226" y="623981"/>
                  <a:pt x="1789205" y="623980"/>
                </a:cubicBezTo>
                <a:close/>
                <a:moveTo>
                  <a:pt x="1720938" y="562968"/>
                </a:moveTo>
                <a:cubicBezTo>
                  <a:pt x="1722916" y="562968"/>
                  <a:pt x="1724566" y="564287"/>
                  <a:pt x="1724236" y="566266"/>
                </a:cubicBezTo>
                <a:cubicBezTo>
                  <a:pt x="1724235" y="568904"/>
                  <a:pt x="1722256" y="569893"/>
                  <a:pt x="1719948" y="569564"/>
                </a:cubicBezTo>
                <a:cubicBezTo>
                  <a:pt x="1717639" y="569564"/>
                  <a:pt x="1716320" y="568245"/>
                  <a:pt x="1716320" y="565606"/>
                </a:cubicBezTo>
                <a:cubicBezTo>
                  <a:pt x="1716650" y="562308"/>
                  <a:pt x="1719288" y="562968"/>
                  <a:pt x="1720938" y="56296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5" name="Freeform: Shape 394">
            <a:extLst>
              <a:ext uri="{FF2B5EF4-FFF2-40B4-BE49-F238E27FC236}">
                <a16:creationId xmlns="" xmlns:a16="http://schemas.microsoft.com/office/drawing/2014/main" id="{E40F494D-C467-4779-925E-BCC82E7D3D68}"/>
              </a:ext>
            </a:extLst>
          </p:cNvPr>
          <p:cNvSpPr/>
          <p:nvPr/>
        </p:nvSpPr>
        <p:spPr>
          <a:xfrm>
            <a:off x="1567206" y="1267253"/>
            <a:ext cx="1732033" cy="2115981"/>
          </a:xfrm>
          <a:custGeom>
            <a:avLst/>
            <a:gdLst>
              <a:gd name="connsiteX0" fmla="*/ 880629 w 1732033"/>
              <a:gd name="connsiteY0" fmla="*/ 2095061 h 2115981"/>
              <a:gd name="connsiteX1" fmla="*/ 892191 w 1732033"/>
              <a:gd name="connsiteY1" fmla="*/ 2108229 h 2115981"/>
              <a:gd name="connsiteX2" fmla="*/ 884162 w 1732033"/>
              <a:gd name="connsiteY2" fmla="*/ 2115937 h 2115981"/>
              <a:gd name="connsiteX3" fmla="*/ 872600 w 1732033"/>
              <a:gd name="connsiteY3" fmla="*/ 2104375 h 2115981"/>
              <a:gd name="connsiteX4" fmla="*/ 880629 w 1732033"/>
              <a:gd name="connsiteY4" fmla="*/ 2095061 h 2115981"/>
              <a:gd name="connsiteX5" fmla="*/ 843053 w 1732033"/>
              <a:gd name="connsiteY5" fmla="*/ 2024404 h 2115981"/>
              <a:gd name="connsiteX6" fmla="*/ 848513 w 1732033"/>
              <a:gd name="connsiteY6" fmla="*/ 2029222 h 2115981"/>
              <a:gd name="connsiteX7" fmla="*/ 842732 w 1732033"/>
              <a:gd name="connsiteY7" fmla="*/ 2037251 h 2115981"/>
              <a:gd name="connsiteX8" fmla="*/ 835345 w 1732033"/>
              <a:gd name="connsiteY8" fmla="*/ 2031149 h 2115981"/>
              <a:gd name="connsiteX9" fmla="*/ 843053 w 1732033"/>
              <a:gd name="connsiteY9" fmla="*/ 2024404 h 2115981"/>
              <a:gd name="connsiteX10" fmla="*/ 833739 w 1732033"/>
              <a:gd name="connsiteY10" fmla="*/ 1994216 h 2115981"/>
              <a:gd name="connsiteX11" fmla="*/ 836629 w 1732033"/>
              <a:gd name="connsiteY11" fmla="*/ 1997749 h 2115981"/>
              <a:gd name="connsiteX12" fmla="*/ 834382 w 1732033"/>
              <a:gd name="connsiteY12" fmla="*/ 2000639 h 2115981"/>
              <a:gd name="connsiteX13" fmla="*/ 831492 w 1732033"/>
              <a:gd name="connsiteY13" fmla="*/ 1997107 h 2115981"/>
              <a:gd name="connsiteX14" fmla="*/ 833739 w 1732033"/>
              <a:gd name="connsiteY14" fmla="*/ 1994216 h 2115981"/>
              <a:gd name="connsiteX15" fmla="*/ 661274 w 1732033"/>
              <a:gd name="connsiteY15" fmla="*/ 1944435 h 2115981"/>
              <a:gd name="connsiteX16" fmla="*/ 663843 w 1732033"/>
              <a:gd name="connsiteY16" fmla="*/ 1947004 h 2115981"/>
              <a:gd name="connsiteX17" fmla="*/ 660632 w 1732033"/>
              <a:gd name="connsiteY17" fmla="*/ 1950215 h 2115981"/>
              <a:gd name="connsiteX18" fmla="*/ 658063 w 1732033"/>
              <a:gd name="connsiteY18" fmla="*/ 1947646 h 2115981"/>
              <a:gd name="connsiteX19" fmla="*/ 661274 w 1732033"/>
              <a:gd name="connsiteY19" fmla="*/ 1944435 h 2115981"/>
              <a:gd name="connsiteX20" fmla="*/ 99560 w 1732033"/>
              <a:gd name="connsiteY20" fmla="*/ 1818861 h 2115981"/>
              <a:gd name="connsiteX21" fmla="*/ 109516 w 1732033"/>
              <a:gd name="connsiteY21" fmla="*/ 1827854 h 2115981"/>
              <a:gd name="connsiteX22" fmla="*/ 100845 w 1732033"/>
              <a:gd name="connsiteY22" fmla="*/ 1835561 h 2115981"/>
              <a:gd name="connsiteX23" fmla="*/ 92173 w 1732033"/>
              <a:gd name="connsiteY23" fmla="*/ 1827532 h 2115981"/>
              <a:gd name="connsiteX24" fmla="*/ 99560 w 1732033"/>
              <a:gd name="connsiteY24" fmla="*/ 1818861 h 2115981"/>
              <a:gd name="connsiteX25" fmla="*/ 1056392 w 1732033"/>
              <a:gd name="connsiteY25" fmla="*/ 1805601 h 2115981"/>
              <a:gd name="connsiteX26" fmla="*/ 1056627 w 1732033"/>
              <a:gd name="connsiteY26" fmla="*/ 1805693 h 2115981"/>
              <a:gd name="connsiteX27" fmla="*/ 1056796 w 1732033"/>
              <a:gd name="connsiteY27" fmla="*/ 1805728 h 2115981"/>
              <a:gd name="connsiteX28" fmla="*/ 848834 w 1732033"/>
              <a:gd name="connsiteY28" fmla="*/ 1792847 h 2115981"/>
              <a:gd name="connsiteX29" fmla="*/ 853650 w 1732033"/>
              <a:gd name="connsiteY29" fmla="*/ 1804409 h 2115981"/>
              <a:gd name="connsiteX30" fmla="*/ 851724 w 1732033"/>
              <a:gd name="connsiteY30" fmla="*/ 1805373 h 2115981"/>
              <a:gd name="connsiteX31" fmla="*/ 848834 w 1732033"/>
              <a:gd name="connsiteY31" fmla="*/ 1792847 h 2115981"/>
              <a:gd name="connsiteX32" fmla="*/ 194945 w 1732033"/>
              <a:gd name="connsiteY32" fmla="*/ 1755592 h 2115981"/>
              <a:gd name="connsiteX33" fmla="*/ 189486 w 1732033"/>
              <a:gd name="connsiteY33" fmla="*/ 1766512 h 2115981"/>
              <a:gd name="connsiteX34" fmla="*/ 187559 w 1732033"/>
              <a:gd name="connsiteY34" fmla="*/ 1765548 h 2115981"/>
              <a:gd name="connsiteX35" fmla="*/ 194945 w 1732033"/>
              <a:gd name="connsiteY35" fmla="*/ 1755592 h 2115981"/>
              <a:gd name="connsiteX36" fmla="*/ 684398 w 1732033"/>
              <a:gd name="connsiteY36" fmla="*/ 1702600 h 2115981"/>
              <a:gd name="connsiteX37" fmla="*/ 686967 w 1732033"/>
              <a:gd name="connsiteY37" fmla="*/ 1705811 h 2115981"/>
              <a:gd name="connsiteX38" fmla="*/ 684398 w 1732033"/>
              <a:gd name="connsiteY38" fmla="*/ 1709344 h 2115981"/>
              <a:gd name="connsiteX39" fmla="*/ 680866 w 1732033"/>
              <a:gd name="connsiteY39" fmla="*/ 1705811 h 2115981"/>
              <a:gd name="connsiteX40" fmla="*/ 684398 w 1732033"/>
              <a:gd name="connsiteY40" fmla="*/ 1702600 h 2115981"/>
              <a:gd name="connsiteX41" fmla="*/ 1458080 w 1732033"/>
              <a:gd name="connsiteY41" fmla="*/ 1653141 h 2115981"/>
              <a:gd name="connsiteX42" fmla="*/ 1461612 w 1732033"/>
              <a:gd name="connsiteY42" fmla="*/ 1657316 h 2115981"/>
              <a:gd name="connsiteX43" fmla="*/ 1458401 w 1732033"/>
              <a:gd name="connsiteY43" fmla="*/ 1660527 h 2115981"/>
              <a:gd name="connsiteX44" fmla="*/ 1455511 w 1732033"/>
              <a:gd name="connsiteY44" fmla="*/ 1656674 h 2115981"/>
              <a:gd name="connsiteX45" fmla="*/ 1458080 w 1732033"/>
              <a:gd name="connsiteY45" fmla="*/ 1653141 h 2115981"/>
              <a:gd name="connsiteX46" fmla="*/ 1220741 w 1732033"/>
              <a:gd name="connsiteY46" fmla="*/ 1587302 h 2115981"/>
              <a:gd name="connsiteX47" fmla="*/ 1247719 w 1732033"/>
              <a:gd name="connsiteY47" fmla="*/ 1616206 h 2115981"/>
              <a:gd name="connsiteX48" fmla="*/ 1232624 w 1732033"/>
              <a:gd name="connsiteY48" fmla="*/ 1629695 h 2115981"/>
              <a:gd name="connsiteX49" fmla="*/ 1209500 w 1732033"/>
              <a:gd name="connsiteY49" fmla="*/ 1621024 h 2115981"/>
              <a:gd name="connsiteX50" fmla="*/ 1202756 w 1732033"/>
              <a:gd name="connsiteY50" fmla="*/ 1592119 h 2115981"/>
              <a:gd name="connsiteX51" fmla="*/ 1211748 w 1732033"/>
              <a:gd name="connsiteY51" fmla="*/ 1588265 h 2115981"/>
              <a:gd name="connsiteX52" fmla="*/ 1220741 w 1732033"/>
              <a:gd name="connsiteY52" fmla="*/ 1587302 h 2115981"/>
              <a:gd name="connsiteX53" fmla="*/ 402739 w 1732033"/>
              <a:gd name="connsiteY53" fmla="*/ 1563215 h 2115981"/>
              <a:gd name="connsiteX54" fmla="*/ 406271 w 1732033"/>
              <a:gd name="connsiteY54" fmla="*/ 1566748 h 2115981"/>
              <a:gd name="connsiteX55" fmla="*/ 402418 w 1732033"/>
              <a:gd name="connsiteY55" fmla="*/ 1571565 h 2115981"/>
              <a:gd name="connsiteX56" fmla="*/ 398885 w 1732033"/>
              <a:gd name="connsiteY56" fmla="*/ 1568354 h 2115981"/>
              <a:gd name="connsiteX57" fmla="*/ 402739 w 1732033"/>
              <a:gd name="connsiteY57" fmla="*/ 1563215 h 2115981"/>
              <a:gd name="connsiteX58" fmla="*/ 703027 w 1732033"/>
              <a:gd name="connsiteY58" fmla="*/ 1527245 h 2115981"/>
              <a:gd name="connsiteX59" fmla="*/ 708807 w 1732033"/>
              <a:gd name="connsiteY59" fmla="*/ 1555508 h 2115981"/>
              <a:gd name="connsiteX60" fmla="*/ 708165 w 1732033"/>
              <a:gd name="connsiteY60" fmla="*/ 1559683 h 2115981"/>
              <a:gd name="connsiteX61" fmla="*/ 707202 w 1732033"/>
              <a:gd name="connsiteY61" fmla="*/ 1566106 h 2115981"/>
              <a:gd name="connsiteX62" fmla="*/ 703348 w 1732033"/>
              <a:gd name="connsiteY62" fmla="*/ 1559362 h 2115981"/>
              <a:gd name="connsiteX63" fmla="*/ 703027 w 1732033"/>
              <a:gd name="connsiteY63" fmla="*/ 1527245 h 2115981"/>
              <a:gd name="connsiteX64" fmla="*/ 614705 w 1732033"/>
              <a:gd name="connsiteY64" fmla="*/ 1512471 h 2115981"/>
              <a:gd name="connsiteX65" fmla="*/ 617917 w 1732033"/>
              <a:gd name="connsiteY65" fmla="*/ 1518252 h 2115981"/>
              <a:gd name="connsiteX66" fmla="*/ 626909 w 1732033"/>
              <a:gd name="connsiteY66" fmla="*/ 1565784 h 2115981"/>
              <a:gd name="connsiteX67" fmla="*/ 630442 w 1732033"/>
              <a:gd name="connsiteY67" fmla="*/ 1604003 h 2115981"/>
              <a:gd name="connsiteX68" fmla="*/ 633332 w 1732033"/>
              <a:gd name="connsiteY68" fmla="*/ 1618455 h 2115981"/>
              <a:gd name="connsiteX69" fmla="*/ 630121 w 1732033"/>
              <a:gd name="connsiteY69" fmla="*/ 1625199 h 2115981"/>
              <a:gd name="connsiteX70" fmla="*/ 623055 w 1732033"/>
              <a:gd name="connsiteY70" fmla="*/ 1622630 h 2115981"/>
              <a:gd name="connsiteX71" fmla="*/ 617274 w 1732033"/>
              <a:gd name="connsiteY71" fmla="*/ 1612032 h 2115981"/>
              <a:gd name="connsiteX72" fmla="*/ 611494 w 1732033"/>
              <a:gd name="connsiteY72" fmla="*/ 1548441 h 2115981"/>
              <a:gd name="connsiteX73" fmla="*/ 614705 w 1732033"/>
              <a:gd name="connsiteY73" fmla="*/ 1512471 h 2115981"/>
              <a:gd name="connsiteX74" fmla="*/ 125896 w 1732033"/>
              <a:gd name="connsiteY74" fmla="*/ 1474574 h 2115981"/>
              <a:gd name="connsiteX75" fmla="*/ 116903 w 1732033"/>
              <a:gd name="connsiteY75" fmla="*/ 1478748 h 2115981"/>
              <a:gd name="connsiteX76" fmla="*/ 116261 w 1732033"/>
              <a:gd name="connsiteY76" fmla="*/ 1476822 h 2115981"/>
              <a:gd name="connsiteX77" fmla="*/ 125896 w 1732033"/>
              <a:gd name="connsiteY77" fmla="*/ 1474574 h 2115981"/>
              <a:gd name="connsiteX78" fmla="*/ 687931 w 1732033"/>
              <a:gd name="connsiteY78" fmla="*/ 1439567 h 2115981"/>
              <a:gd name="connsiteX79" fmla="*/ 693712 w 1732033"/>
              <a:gd name="connsiteY79" fmla="*/ 1448239 h 2115981"/>
              <a:gd name="connsiteX80" fmla="*/ 700456 w 1732033"/>
              <a:gd name="connsiteY80" fmla="*/ 1463654 h 2115981"/>
              <a:gd name="connsiteX81" fmla="*/ 699172 w 1732033"/>
              <a:gd name="connsiteY81" fmla="*/ 1466866 h 2115981"/>
              <a:gd name="connsiteX82" fmla="*/ 693712 w 1732033"/>
              <a:gd name="connsiteY82" fmla="*/ 1464939 h 2115981"/>
              <a:gd name="connsiteX83" fmla="*/ 688252 w 1732033"/>
              <a:gd name="connsiteY83" fmla="*/ 1445990 h 2115981"/>
              <a:gd name="connsiteX84" fmla="*/ 686647 w 1732033"/>
              <a:gd name="connsiteY84" fmla="*/ 1454983 h 2115981"/>
              <a:gd name="connsiteX85" fmla="*/ 685683 w 1732033"/>
              <a:gd name="connsiteY85" fmla="*/ 1454983 h 2115981"/>
              <a:gd name="connsiteX86" fmla="*/ 685362 w 1732033"/>
              <a:gd name="connsiteY86" fmla="*/ 1449523 h 2115981"/>
              <a:gd name="connsiteX87" fmla="*/ 687931 w 1732033"/>
              <a:gd name="connsiteY87" fmla="*/ 1439567 h 2115981"/>
              <a:gd name="connsiteX88" fmla="*/ 486241 w 1732033"/>
              <a:gd name="connsiteY88" fmla="*/ 1419655 h 2115981"/>
              <a:gd name="connsiteX89" fmla="*/ 489453 w 1732033"/>
              <a:gd name="connsiteY89" fmla="*/ 1422866 h 2115981"/>
              <a:gd name="connsiteX90" fmla="*/ 484956 w 1732033"/>
              <a:gd name="connsiteY90" fmla="*/ 1427041 h 2115981"/>
              <a:gd name="connsiteX91" fmla="*/ 482066 w 1732033"/>
              <a:gd name="connsiteY91" fmla="*/ 1424472 h 2115981"/>
              <a:gd name="connsiteX92" fmla="*/ 486241 w 1732033"/>
              <a:gd name="connsiteY92" fmla="*/ 1419655 h 2115981"/>
              <a:gd name="connsiteX93" fmla="*/ 561393 w 1732033"/>
              <a:gd name="connsiteY93" fmla="*/ 1410020 h 2115981"/>
              <a:gd name="connsiteX94" fmla="*/ 564605 w 1732033"/>
              <a:gd name="connsiteY94" fmla="*/ 1414195 h 2115981"/>
              <a:gd name="connsiteX95" fmla="*/ 565247 w 1732033"/>
              <a:gd name="connsiteY95" fmla="*/ 1428326 h 2115981"/>
              <a:gd name="connsiteX96" fmla="*/ 560429 w 1732033"/>
              <a:gd name="connsiteY96" fmla="*/ 1457231 h 2115981"/>
              <a:gd name="connsiteX97" fmla="*/ 565247 w 1732033"/>
              <a:gd name="connsiteY97" fmla="*/ 1489026 h 2115981"/>
              <a:gd name="connsiteX98" fmla="*/ 564926 w 1732033"/>
              <a:gd name="connsiteY98" fmla="*/ 1495449 h 2115981"/>
              <a:gd name="connsiteX99" fmla="*/ 561072 w 1732033"/>
              <a:gd name="connsiteY99" fmla="*/ 1517931 h 2115981"/>
              <a:gd name="connsiteX100" fmla="*/ 563320 w 1732033"/>
              <a:gd name="connsiteY100" fmla="*/ 1541376 h 2115981"/>
              <a:gd name="connsiteX101" fmla="*/ 560751 w 1732033"/>
              <a:gd name="connsiteY101" fmla="*/ 1547799 h 2115981"/>
              <a:gd name="connsiteX102" fmla="*/ 556897 w 1732033"/>
              <a:gd name="connsiteY102" fmla="*/ 1541376 h 2115981"/>
              <a:gd name="connsiteX103" fmla="*/ 554969 w 1732033"/>
              <a:gd name="connsiteY103" fmla="*/ 1480997 h 2115981"/>
              <a:gd name="connsiteX104" fmla="*/ 554969 w 1732033"/>
              <a:gd name="connsiteY104" fmla="*/ 1446954 h 2115981"/>
              <a:gd name="connsiteX105" fmla="*/ 559145 w 1732033"/>
              <a:gd name="connsiteY105" fmla="*/ 1414195 h 2115981"/>
              <a:gd name="connsiteX106" fmla="*/ 561393 w 1732033"/>
              <a:gd name="connsiteY106" fmla="*/ 1410020 h 2115981"/>
              <a:gd name="connsiteX107" fmla="*/ 1084246 w 1732033"/>
              <a:gd name="connsiteY107" fmla="*/ 1405524 h 2115981"/>
              <a:gd name="connsiteX108" fmla="*/ 1087778 w 1732033"/>
              <a:gd name="connsiteY108" fmla="*/ 1408735 h 2115981"/>
              <a:gd name="connsiteX109" fmla="*/ 1084888 w 1732033"/>
              <a:gd name="connsiteY109" fmla="*/ 1411625 h 2115981"/>
              <a:gd name="connsiteX110" fmla="*/ 1081677 w 1732033"/>
              <a:gd name="connsiteY110" fmla="*/ 1408414 h 2115981"/>
              <a:gd name="connsiteX111" fmla="*/ 1084246 w 1732033"/>
              <a:gd name="connsiteY111" fmla="*/ 1405524 h 2115981"/>
              <a:gd name="connsiteX112" fmla="*/ 1586225 w 1732033"/>
              <a:gd name="connsiteY112" fmla="*/ 1397495 h 2115981"/>
              <a:gd name="connsiteX113" fmla="*/ 1592005 w 1732033"/>
              <a:gd name="connsiteY113" fmla="*/ 1401027 h 2115981"/>
              <a:gd name="connsiteX114" fmla="*/ 1587830 w 1732033"/>
              <a:gd name="connsiteY114" fmla="*/ 1404560 h 2115981"/>
              <a:gd name="connsiteX115" fmla="*/ 1583334 w 1732033"/>
              <a:gd name="connsiteY115" fmla="*/ 1400064 h 2115981"/>
              <a:gd name="connsiteX116" fmla="*/ 1586225 w 1732033"/>
              <a:gd name="connsiteY116" fmla="*/ 1397495 h 2115981"/>
              <a:gd name="connsiteX117" fmla="*/ 396636 w 1732033"/>
              <a:gd name="connsiteY117" fmla="*/ 1390108 h 2115981"/>
              <a:gd name="connsiteX118" fmla="*/ 376403 w 1732033"/>
              <a:gd name="connsiteY118" fmla="*/ 1423188 h 2115981"/>
              <a:gd name="connsiteX119" fmla="*/ 374797 w 1732033"/>
              <a:gd name="connsiteY119" fmla="*/ 1421261 h 2115981"/>
              <a:gd name="connsiteX120" fmla="*/ 396636 w 1732033"/>
              <a:gd name="connsiteY120" fmla="*/ 1390108 h 2115981"/>
              <a:gd name="connsiteX121" fmla="*/ 1182121 w 1732033"/>
              <a:gd name="connsiteY121" fmla="*/ 1377543 h 2115981"/>
              <a:gd name="connsiteX122" fmla="*/ 1194084 w 1732033"/>
              <a:gd name="connsiteY122" fmla="*/ 1381437 h 2115981"/>
              <a:gd name="connsiteX123" fmla="*/ 1198902 w 1732033"/>
              <a:gd name="connsiteY123" fmla="*/ 1405845 h 2115981"/>
              <a:gd name="connsiteX124" fmla="*/ 1175457 w 1732033"/>
              <a:gd name="connsiteY124" fmla="*/ 1411948 h 2115981"/>
              <a:gd name="connsiteX125" fmla="*/ 1168391 w 1732033"/>
              <a:gd name="connsiteY125" fmla="*/ 1396531 h 2115981"/>
              <a:gd name="connsiteX126" fmla="*/ 1171603 w 1732033"/>
              <a:gd name="connsiteY126" fmla="*/ 1382079 h 2115981"/>
              <a:gd name="connsiteX127" fmla="*/ 1182121 w 1732033"/>
              <a:gd name="connsiteY127" fmla="*/ 1377543 h 2115981"/>
              <a:gd name="connsiteX128" fmla="*/ 872921 w 1732033"/>
              <a:gd name="connsiteY128" fmla="*/ 1376618 h 2115981"/>
              <a:gd name="connsiteX129" fmla="*/ 870994 w 1732033"/>
              <a:gd name="connsiteY129" fmla="*/ 1377903 h 2115981"/>
              <a:gd name="connsiteX130" fmla="*/ 871028 w 1732033"/>
              <a:gd name="connsiteY130" fmla="*/ 1377988 h 2115981"/>
              <a:gd name="connsiteX131" fmla="*/ 870673 w 1732033"/>
              <a:gd name="connsiteY131" fmla="*/ 1378225 h 2115981"/>
              <a:gd name="connsiteX132" fmla="*/ 877417 w 1732033"/>
              <a:gd name="connsiteY132" fmla="*/ 1389787 h 2115981"/>
              <a:gd name="connsiteX133" fmla="*/ 879986 w 1732033"/>
              <a:gd name="connsiteY133" fmla="*/ 1387860 h 2115981"/>
              <a:gd name="connsiteX134" fmla="*/ 879964 w 1732033"/>
              <a:gd name="connsiteY134" fmla="*/ 1387796 h 2115981"/>
              <a:gd name="connsiteX135" fmla="*/ 880308 w 1732033"/>
              <a:gd name="connsiteY135" fmla="*/ 1387538 h 2115981"/>
              <a:gd name="connsiteX136" fmla="*/ 872921 w 1732033"/>
              <a:gd name="connsiteY136" fmla="*/ 1376618 h 2115981"/>
              <a:gd name="connsiteX137" fmla="*/ 615348 w 1732033"/>
              <a:gd name="connsiteY137" fmla="*/ 1374371 h 2115981"/>
              <a:gd name="connsiteX138" fmla="*/ 615669 w 1732033"/>
              <a:gd name="connsiteY138" fmla="*/ 1400385 h 2115981"/>
              <a:gd name="connsiteX139" fmla="*/ 615348 w 1732033"/>
              <a:gd name="connsiteY139" fmla="*/ 1374371 h 2115981"/>
              <a:gd name="connsiteX140" fmla="*/ 416870 w 1732033"/>
              <a:gd name="connsiteY140" fmla="*/ 1353816 h 2115981"/>
              <a:gd name="connsiteX141" fmla="*/ 418476 w 1732033"/>
              <a:gd name="connsiteY141" fmla="*/ 1354779 h 2115981"/>
              <a:gd name="connsiteX142" fmla="*/ 409483 w 1732033"/>
              <a:gd name="connsiteY142" fmla="*/ 1370837 h 2115981"/>
              <a:gd name="connsiteX143" fmla="*/ 407235 w 1732033"/>
              <a:gd name="connsiteY143" fmla="*/ 1369232 h 2115981"/>
              <a:gd name="connsiteX144" fmla="*/ 416870 w 1732033"/>
              <a:gd name="connsiteY144" fmla="*/ 1353816 h 2115981"/>
              <a:gd name="connsiteX145" fmla="*/ 1282404 w 1732033"/>
              <a:gd name="connsiteY145" fmla="*/ 1353174 h 2115981"/>
              <a:gd name="connsiteX146" fmla="*/ 1285615 w 1732033"/>
              <a:gd name="connsiteY146" fmla="*/ 1356386 h 2115981"/>
              <a:gd name="connsiteX147" fmla="*/ 1282083 w 1732033"/>
              <a:gd name="connsiteY147" fmla="*/ 1359918 h 2115981"/>
              <a:gd name="connsiteX148" fmla="*/ 1278550 w 1732033"/>
              <a:gd name="connsiteY148" fmla="*/ 1356707 h 2115981"/>
              <a:gd name="connsiteX149" fmla="*/ 1282404 w 1732033"/>
              <a:gd name="connsiteY149" fmla="*/ 1353174 h 2115981"/>
              <a:gd name="connsiteX150" fmla="*/ 1338608 w 1732033"/>
              <a:gd name="connsiteY150" fmla="*/ 1336474 h 2115981"/>
              <a:gd name="connsiteX151" fmla="*/ 1344389 w 1732033"/>
              <a:gd name="connsiteY151" fmla="*/ 1336474 h 2115981"/>
              <a:gd name="connsiteX152" fmla="*/ 1367191 w 1732033"/>
              <a:gd name="connsiteY152" fmla="*/ 1345146 h 2115981"/>
              <a:gd name="connsiteX153" fmla="*/ 1417614 w 1732033"/>
              <a:gd name="connsiteY153" fmla="*/ 1366985 h 2115981"/>
              <a:gd name="connsiteX154" fmla="*/ 1427891 w 1732033"/>
              <a:gd name="connsiteY154" fmla="*/ 1368591 h 2115981"/>
              <a:gd name="connsiteX155" fmla="*/ 1472533 w 1732033"/>
              <a:gd name="connsiteY155" fmla="*/ 1384649 h 2115981"/>
              <a:gd name="connsiteX156" fmla="*/ 1490839 w 1732033"/>
              <a:gd name="connsiteY156" fmla="*/ 1390108 h 2115981"/>
              <a:gd name="connsiteX157" fmla="*/ 1536765 w 1732033"/>
              <a:gd name="connsiteY157" fmla="*/ 1408093 h 2115981"/>
              <a:gd name="connsiteX158" fmla="*/ 1548327 w 1732033"/>
              <a:gd name="connsiteY158" fmla="*/ 1413874 h 2115981"/>
              <a:gd name="connsiteX159" fmla="*/ 1607100 w 1732033"/>
              <a:gd name="connsiteY159" fmla="*/ 1437641 h 2115981"/>
              <a:gd name="connsiteX160" fmla="*/ 1615450 w 1732033"/>
              <a:gd name="connsiteY160" fmla="*/ 1454020 h 2115981"/>
              <a:gd name="connsiteX161" fmla="*/ 1600677 w 1732033"/>
              <a:gd name="connsiteY161" fmla="*/ 1463012 h 2115981"/>
              <a:gd name="connsiteX162" fmla="*/ 1559247 w 1732033"/>
              <a:gd name="connsiteY162" fmla="*/ 1446954 h 2115981"/>
              <a:gd name="connsiteX163" fmla="*/ 1506576 w 1732033"/>
              <a:gd name="connsiteY163" fmla="*/ 1430896 h 2115981"/>
              <a:gd name="connsiteX164" fmla="*/ 1446519 w 1732033"/>
              <a:gd name="connsiteY164" fmla="*/ 1404239 h 2115981"/>
              <a:gd name="connsiteX165" fmla="*/ 1411512 w 1732033"/>
              <a:gd name="connsiteY165" fmla="*/ 1385291 h 2115981"/>
              <a:gd name="connsiteX166" fmla="*/ 1350170 w 1732033"/>
              <a:gd name="connsiteY166" fmla="*/ 1351569 h 2115981"/>
              <a:gd name="connsiteX167" fmla="*/ 1340856 w 1732033"/>
              <a:gd name="connsiteY167" fmla="*/ 1342255 h 2115981"/>
              <a:gd name="connsiteX168" fmla="*/ 1338608 w 1732033"/>
              <a:gd name="connsiteY168" fmla="*/ 1336474 h 2115981"/>
              <a:gd name="connsiteX169" fmla="*/ 875811 w 1732033"/>
              <a:gd name="connsiteY169" fmla="*/ 1334547 h 2115981"/>
              <a:gd name="connsiteX170" fmla="*/ 872600 w 1732033"/>
              <a:gd name="connsiteY170" fmla="*/ 1364736 h 2115981"/>
              <a:gd name="connsiteX171" fmla="*/ 896366 w 1732033"/>
              <a:gd name="connsiteY171" fmla="*/ 1375014 h 2115981"/>
              <a:gd name="connsiteX172" fmla="*/ 896367 w 1732033"/>
              <a:gd name="connsiteY172" fmla="*/ 1375014 h 2115981"/>
              <a:gd name="connsiteX173" fmla="*/ 903432 w 1732033"/>
              <a:gd name="connsiteY173" fmla="*/ 1366663 h 2115981"/>
              <a:gd name="connsiteX174" fmla="*/ 903376 w 1732033"/>
              <a:gd name="connsiteY174" fmla="*/ 1366549 h 2115981"/>
              <a:gd name="connsiteX175" fmla="*/ 903431 w 1732033"/>
              <a:gd name="connsiteY175" fmla="*/ 1366342 h 2115981"/>
              <a:gd name="connsiteX176" fmla="*/ 898012 w 1732033"/>
              <a:gd name="connsiteY176" fmla="*/ 1355462 h 2115981"/>
              <a:gd name="connsiteX177" fmla="*/ 890008 w 1732033"/>
              <a:gd name="connsiteY177" fmla="*/ 1347778 h 2115981"/>
              <a:gd name="connsiteX178" fmla="*/ 889943 w 1732033"/>
              <a:gd name="connsiteY178" fmla="*/ 1347714 h 2115981"/>
              <a:gd name="connsiteX179" fmla="*/ 875812 w 1732033"/>
              <a:gd name="connsiteY179" fmla="*/ 1334547 h 2115981"/>
              <a:gd name="connsiteX180" fmla="*/ 875812 w 1732033"/>
              <a:gd name="connsiteY180" fmla="*/ 1334547 h 2115981"/>
              <a:gd name="connsiteX181" fmla="*/ 427789 w 1732033"/>
              <a:gd name="connsiteY181" fmla="*/ 1333904 h 2115981"/>
              <a:gd name="connsiteX182" fmla="*/ 431000 w 1732033"/>
              <a:gd name="connsiteY182" fmla="*/ 1335831 h 2115981"/>
              <a:gd name="connsiteX183" fmla="*/ 424256 w 1732033"/>
              <a:gd name="connsiteY183" fmla="*/ 1343861 h 2115981"/>
              <a:gd name="connsiteX184" fmla="*/ 427789 w 1732033"/>
              <a:gd name="connsiteY184" fmla="*/ 1333904 h 2115981"/>
              <a:gd name="connsiteX185" fmla="*/ 870994 w 1732033"/>
              <a:gd name="connsiteY185" fmla="*/ 1322021 h 2115981"/>
              <a:gd name="connsiteX186" fmla="*/ 870884 w 1732033"/>
              <a:gd name="connsiteY186" fmla="*/ 1322108 h 2115981"/>
              <a:gd name="connsiteX187" fmla="*/ 862082 w 1732033"/>
              <a:gd name="connsiteY187" fmla="*/ 1329047 h 2115981"/>
              <a:gd name="connsiteX188" fmla="*/ 852740 w 1732033"/>
              <a:gd name="connsiteY188" fmla="*/ 1337710 h 2115981"/>
              <a:gd name="connsiteX189" fmla="*/ 852688 w 1732033"/>
              <a:gd name="connsiteY189" fmla="*/ 1337758 h 2115981"/>
              <a:gd name="connsiteX190" fmla="*/ 852688 w 1732033"/>
              <a:gd name="connsiteY190" fmla="*/ 1337758 h 2115981"/>
              <a:gd name="connsiteX191" fmla="*/ 870994 w 1732033"/>
              <a:gd name="connsiteY191" fmla="*/ 1322021 h 2115981"/>
              <a:gd name="connsiteX192" fmla="*/ 870993 w 1732033"/>
              <a:gd name="connsiteY192" fmla="*/ 1322023 h 2115981"/>
              <a:gd name="connsiteX193" fmla="*/ 128143 w 1732033"/>
              <a:gd name="connsiteY193" fmla="*/ 1305000 h 2115981"/>
              <a:gd name="connsiteX194" fmla="*/ 119794 w 1732033"/>
              <a:gd name="connsiteY194" fmla="*/ 1314956 h 2115981"/>
              <a:gd name="connsiteX195" fmla="*/ 128143 w 1732033"/>
              <a:gd name="connsiteY195" fmla="*/ 1305000 h 2115981"/>
              <a:gd name="connsiteX196" fmla="*/ 901504 w 1732033"/>
              <a:gd name="connsiteY196" fmla="*/ 1300824 h 2115981"/>
              <a:gd name="connsiteX197" fmla="*/ 898863 w 1732033"/>
              <a:gd name="connsiteY197" fmla="*/ 1302619 h 2115981"/>
              <a:gd name="connsiteX198" fmla="*/ 897450 w 1732033"/>
              <a:gd name="connsiteY198" fmla="*/ 1303474 h 2115981"/>
              <a:gd name="connsiteX199" fmla="*/ 897403 w 1732033"/>
              <a:gd name="connsiteY199" fmla="*/ 1303610 h 2115981"/>
              <a:gd name="connsiteX200" fmla="*/ 897248 w 1732033"/>
              <a:gd name="connsiteY200" fmla="*/ 1303715 h 2115981"/>
              <a:gd name="connsiteX201" fmla="*/ 895402 w 1732033"/>
              <a:gd name="connsiteY201" fmla="*/ 1308533 h 2115981"/>
              <a:gd name="connsiteX202" fmla="*/ 891227 w 1732033"/>
              <a:gd name="connsiteY202" fmla="*/ 1335831 h 2115981"/>
              <a:gd name="connsiteX203" fmla="*/ 891869 w 1732033"/>
              <a:gd name="connsiteY203" fmla="*/ 1341612 h 2115981"/>
              <a:gd name="connsiteX204" fmla="*/ 904395 w 1732033"/>
              <a:gd name="connsiteY204" fmla="*/ 1361524 h 2115981"/>
              <a:gd name="connsiteX205" fmla="*/ 909734 w 1732033"/>
              <a:gd name="connsiteY205" fmla="*/ 1364937 h 2115981"/>
              <a:gd name="connsiteX206" fmla="*/ 909968 w 1732033"/>
              <a:gd name="connsiteY206" fmla="*/ 1364807 h 2115981"/>
              <a:gd name="connsiteX207" fmla="*/ 910176 w 1732033"/>
              <a:gd name="connsiteY207" fmla="*/ 1364937 h 2115981"/>
              <a:gd name="connsiteX208" fmla="*/ 915636 w 1732033"/>
              <a:gd name="connsiteY208" fmla="*/ 1361845 h 2115981"/>
              <a:gd name="connsiteX209" fmla="*/ 920453 w 1732033"/>
              <a:gd name="connsiteY209" fmla="*/ 1349963 h 2115981"/>
              <a:gd name="connsiteX210" fmla="*/ 928803 w 1732033"/>
              <a:gd name="connsiteY210" fmla="*/ 1337437 h 2115981"/>
              <a:gd name="connsiteX211" fmla="*/ 907928 w 1732033"/>
              <a:gd name="connsiteY211" fmla="*/ 1305642 h 2115981"/>
              <a:gd name="connsiteX212" fmla="*/ 905600 w 1732033"/>
              <a:gd name="connsiteY212" fmla="*/ 1301909 h 2115981"/>
              <a:gd name="connsiteX213" fmla="*/ 905388 w 1732033"/>
              <a:gd name="connsiteY213" fmla="*/ 1301848 h 2115981"/>
              <a:gd name="connsiteX214" fmla="*/ 905358 w 1732033"/>
              <a:gd name="connsiteY214" fmla="*/ 1301788 h 2115981"/>
              <a:gd name="connsiteX215" fmla="*/ 903986 w 1732033"/>
              <a:gd name="connsiteY215" fmla="*/ 1301445 h 2115981"/>
              <a:gd name="connsiteX216" fmla="*/ 901826 w 1732033"/>
              <a:gd name="connsiteY216" fmla="*/ 1300824 h 2115981"/>
              <a:gd name="connsiteX217" fmla="*/ 901732 w 1732033"/>
              <a:gd name="connsiteY217" fmla="*/ 1300882 h 2115981"/>
              <a:gd name="connsiteX218" fmla="*/ 856542 w 1732033"/>
              <a:gd name="connsiteY218" fmla="*/ 1288299 h 2115981"/>
              <a:gd name="connsiteX219" fmla="*/ 844016 w 1732033"/>
              <a:gd name="connsiteY219" fmla="*/ 1298255 h 2115981"/>
              <a:gd name="connsiteX220" fmla="*/ 838557 w 1732033"/>
              <a:gd name="connsiteY220" fmla="*/ 1309496 h 2115981"/>
              <a:gd name="connsiteX221" fmla="*/ 830207 w 1732033"/>
              <a:gd name="connsiteY221" fmla="*/ 1301466 h 2115981"/>
              <a:gd name="connsiteX222" fmla="*/ 826353 w 1732033"/>
              <a:gd name="connsiteY222" fmla="*/ 1297292 h 2115981"/>
              <a:gd name="connsiteX223" fmla="*/ 822499 w 1732033"/>
              <a:gd name="connsiteY223" fmla="*/ 1300503 h 2115981"/>
              <a:gd name="connsiteX224" fmla="*/ 817882 w 1732033"/>
              <a:gd name="connsiteY224" fmla="*/ 1315598 h 2115981"/>
              <a:gd name="connsiteX225" fmla="*/ 817867 w 1732033"/>
              <a:gd name="connsiteY225" fmla="*/ 1315701 h 2115981"/>
              <a:gd name="connsiteX226" fmla="*/ 817762 w 1732033"/>
              <a:gd name="connsiteY226" fmla="*/ 1316039 h 2115981"/>
              <a:gd name="connsiteX227" fmla="*/ 816478 w 1732033"/>
              <a:gd name="connsiteY227" fmla="*/ 1325358 h 2115981"/>
              <a:gd name="connsiteX228" fmla="*/ 815433 w 1732033"/>
              <a:gd name="connsiteY228" fmla="*/ 1332620 h 2115981"/>
              <a:gd name="connsiteX229" fmla="*/ 815433 w 1732033"/>
              <a:gd name="connsiteY229" fmla="*/ 1332941 h 2115981"/>
              <a:gd name="connsiteX230" fmla="*/ 815433 w 1732033"/>
              <a:gd name="connsiteY230" fmla="*/ 1334547 h 2115981"/>
              <a:gd name="connsiteX231" fmla="*/ 815433 w 1732033"/>
              <a:gd name="connsiteY231" fmla="*/ 1334868 h 2115981"/>
              <a:gd name="connsiteX232" fmla="*/ 816041 w 1732033"/>
              <a:gd name="connsiteY232" fmla="*/ 1338292 h 2115981"/>
              <a:gd name="connsiteX233" fmla="*/ 816717 w 1732033"/>
              <a:gd name="connsiteY233" fmla="*/ 1342455 h 2115981"/>
              <a:gd name="connsiteX234" fmla="*/ 816778 w 1732033"/>
              <a:gd name="connsiteY234" fmla="*/ 1342434 h 2115981"/>
              <a:gd name="connsiteX235" fmla="*/ 816838 w 1732033"/>
              <a:gd name="connsiteY235" fmla="*/ 1342776 h 2115981"/>
              <a:gd name="connsiteX236" fmla="*/ 823783 w 1732033"/>
              <a:gd name="connsiteY236" fmla="*/ 1340327 h 2115981"/>
              <a:gd name="connsiteX237" fmla="*/ 832776 w 1732033"/>
              <a:gd name="connsiteY237" fmla="*/ 1340007 h 2115981"/>
              <a:gd name="connsiteX238" fmla="*/ 852367 w 1732033"/>
              <a:gd name="connsiteY238" fmla="*/ 1335189 h 2115981"/>
              <a:gd name="connsiteX239" fmla="*/ 860075 w 1732033"/>
              <a:gd name="connsiteY239" fmla="*/ 1328123 h 2115981"/>
              <a:gd name="connsiteX240" fmla="*/ 872279 w 1732033"/>
              <a:gd name="connsiteY240" fmla="*/ 1314313 h 2115981"/>
              <a:gd name="connsiteX241" fmla="*/ 872197 w 1732033"/>
              <a:gd name="connsiteY241" fmla="*/ 1313985 h 2115981"/>
              <a:gd name="connsiteX242" fmla="*/ 872279 w 1732033"/>
              <a:gd name="connsiteY242" fmla="*/ 1313832 h 2115981"/>
              <a:gd name="connsiteX243" fmla="*/ 868104 w 1732033"/>
              <a:gd name="connsiteY243" fmla="*/ 1297292 h 2115981"/>
              <a:gd name="connsiteX244" fmla="*/ 856542 w 1732033"/>
              <a:gd name="connsiteY244" fmla="*/ 1288299 h 2115981"/>
              <a:gd name="connsiteX245" fmla="*/ 844338 w 1732033"/>
              <a:gd name="connsiteY245" fmla="*/ 1278664 h 2115981"/>
              <a:gd name="connsiteX246" fmla="*/ 844334 w 1732033"/>
              <a:gd name="connsiteY246" fmla="*/ 1278669 h 2115981"/>
              <a:gd name="connsiteX247" fmla="*/ 841768 w 1732033"/>
              <a:gd name="connsiteY247" fmla="*/ 1282518 h 2115981"/>
              <a:gd name="connsiteX248" fmla="*/ 847550 w 1732033"/>
              <a:gd name="connsiteY248" fmla="*/ 1286372 h 2115981"/>
              <a:gd name="connsiteX249" fmla="*/ 850119 w 1732033"/>
              <a:gd name="connsiteY249" fmla="*/ 1283160 h 2115981"/>
              <a:gd name="connsiteX250" fmla="*/ 850119 w 1732033"/>
              <a:gd name="connsiteY250" fmla="*/ 1283160 h 2115981"/>
              <a:gd name="connsiteX251" fmla="*/ 844338 w 1732033"/>
              <a:gd name="connsiteY251" fmla="*/ 1278664 h 2115981"/>
              <a:gd name="connsiteX252" fmla="*/ 296754 w 1732033"/>
              <a:gd name="connsiteY252" fmla="*/ 1249118 h 2115981"/>
              <a:gd name="connsiteX253" fmla="*/ 305426 w 1732033"/>
              <a:gd name="connsiteY253" fmla="*/ 1249439 h 2115981"/>
              <a:gd name="connsiteX254" fmla="*/ 302856 w 1732033"/>
              <a:gd name="connsiteY254" fmla="*/ 1256183 h 2115981"/>
              <a:gd name="connsiteX255" fmla="*/ 284550 w 1732033"/>
              <a:gd name="connsiteY255" fmla="*/ 1295044 h 2115981"/>
              <a:gd name="connsiteX256" fmla="*/ 267207 w 1732033"/>
              <a:gd name="connsiteY256" fmla="*/ 1321058 h 2115981"/>
              <a:gd name="connsiteX257" fmla="*/ 231558 w 1732033"/>
              <a:gd name="connsiteY257" fmla="*/ 1362167 h 2115981"/>
              <a:gd name="connsiteX258" fmla="*/ 194303 w 1732033"/>
              <a:gd name="connsiteY258" fmla="*/ 1405203 h 2115981"/>
              <a:gd name="connsiteX259" fmla="*/ 192376 w 1732033"/>
              <a:gd name="connsiteY259" fmla="*/ 1403597 h 2115981"/>
              <a:gd name="connsiteX260" fmla="*/ 211646 w 1732033"/>
              <a:gd name="connsiteY260" fmla="*/ 1379510 h 2115981"/>
              <a:gd name="connsiteX261" fmla="*/ 255967 w 1732033"/>
              <a:gd name="connsiteY261" fmla="*/ 1320095 h 2115981"/>
              <a:gd name="connsiteX262" fmla="*/ 264959 w 1732033"/>
              <a:gd name="connsiteY262" fmla="*/ 1309496 h 2115981"/>
              <a:gd name="connsiteX263" fmla="*/ 278127 w 1732033"/>
              <a:gd name="connsiteY263" fmla="*/ 1288621 h 2115981"/>
              <a:gd name="connsiteX264" fmla="*/ 276521 w 1732033"/>
              <a:gd name="connsiteY264" fmla="*/ 1281555 h 2115981"/>
              <a:gd name="connsiteX265" fmla="*/ 270419 w 1732033"/>
              <a:gd name="connsiteY265" fmla="*/ 1283803 h 2115981"/>
              <a:gd name="connsiteX266" fmla="*/ 246974 w 1732033"/>
              <a:gd name="connsiteY266" fmla="*/ 1309817 h 2115981"/>
              <a:gd name="connsiteX267" fmla="*/ 223850 w 1732033"/>
              <a:gd name="connsiteY267" fmla="*/ 1347714 h 2115981"/>
              <a:gd name="connsiteX268" fmla="*/ 215179 w 1732033"/>
              <a:gd name="connsiteY268" fmla="*/ 1357349 h 2115981"/>
              <a:gd name="connsiteX269" fmla="*/ 184990 w 1732033"/>
              <a:gd name="connsiteY269" fmla="*/ 1395568 h 2115981"/>
              <a:gd name="connsiteX270" fmla="*/ 173107 w 1732033"/>
              <a:gd name="connsiteY270" fmla="*/ 1406487 h 2115981"/>
              <a:gd name="connsiteX271" fmla="*/ 136173 w 1732033"/>
              <a:gd name="connsiteY271" fmla="*/ 1445669 h 2115981"/>
              <a:gd name="connsiteX272" fmla="*/ 94743 w 1732033"/>
              <a:gd name="connsiteY272" fmla="*/ 1448239 h 2115981"/>
              <a:gd name="connsiteX273" fmla="*/ 71619 w 1732033"/>
              <a:gd name="connsiteY273" fmla="*/ 1398779 h 2115981"/>
              <a:gd name="connsiteX274" fmla="*/ 91531 w 1732033"/>
              <a:gd name="connsiteY274" fmla="*/ 1347714 h 2115981"/>
              <a:gd name="connsiteX275" fmla="*/ 94743 w 1732033"/>
              <a:gd name="connsiteY275" fmla="*/ 1339043 h 2115981"/>
              <a:gd name="connsiteX276" fmla="*/ 99239 w 1732033"/>
              <a:gd name="connsiteY276" fmla="*/ 1331014 h 2115981"/>
              <a:gd name="connsiteX277" fmla="*/ 119472 w 1732033"/>
              <a:gd name="connsiteY277" fmla="*/ 1314956 h 2115981"/>
              <a:gd name="connsiteX278" fmla="*/ 99239 w 1732033"/>
              <a:gd name="connsiteY278" fmla="*/ 1344824 h 2115981"/>
              <a:gd name="connsiteX279" fmla="*/ 86072 w 1732033"/>
              <a:gd name="connsiteY279" fmla="*/ 1368590 h 2115981"/>
              <a:gd name="connsiteX280" fmla="*/ 73867 w 1732033"/>
              <a:gd name="connsiteY280" fmla="*/ 1403918 h 2115981"/>
              <a:gd name="connsiteX281" fmla="*/ 97312 w 1732033"/>
              <a:gd name="connsiteY281" fmla="*/ 1445027 h 2115981"/>
              <a:gd name="connsiteX282" fmla="*/ 138742 w 1732033"/>
              <a:gd name="connsiteY282" fmla="*/ 1435713 h 2115981"/>
              <a:gd name="connsiteX283" fmla="*/ 197836 w 1732033"/>
              <a:gd name="connsiteY283" fmla="*/ 1359276 h 2115981"/>
              <a:gd name="connsiteX284" fmla="*/ 238303 w 1732033"/>
              <a:gd name="connsiteY284" fmla="*/ 1309175 h 2115981"/>
              <a:gd name="connsiteX285" fmla="*/ 281017 w 1732033"/>
              <a:gd name="connsiteY285" fmla="*/ 1263249 h 2115981"/>
              <a:gd name="connsiteX286" fmla="*/ 296754 w 1732033"/>
              <a:gd name="connsiteY286" fmla="*/ 1249118 h 2115981"/>
              <a:gd name="connsiteX287" fmla="*/ 1200829 w 1732033"/>
              <a:gd name="connsiteY287" fmla="*/ 1247190 h 2115981"/>
              <a:gd name="connsiteX288" fmla="*/ 1224273 w 1732033"/>
              <a:gd name="connsiteY288" fmla="*/ 1271598 h 2115981"/>
              <a:gd name="connsiteX289" fmla="*/ 1200829 w 1732033"/>
              <a:gd name="connsiteY289" fmla="*/ 1247190 h 2115981"/>
              <a:gd name="connsiteX290" fmla="*/ 525744 w 1732033"/>
              <a:gd name="connsiteY290" fmla="*/ 1245584 h 2115981"/>
              <a:gd name="connsiteX291" fmla="*/ 527992 w 1732033"/>
              <a:gd name="connsiteY291" fmla="*/ 1249438 h 2115981"/>
              <a:gd name="connsiteX292" fmla="*/ 524459 w 1732033"/>
              <a:gd name="connsiteY292" fmla="*/ 1252649 h 2115981"/>
              <a:gd name="connsiteX293" fmla="*/ 521569 w 1732033"/>
              <a:gd name="connsiteY293" fmla="*/ 1249117 h 2115981"/>
              <a:gd name="connsiteX294" fmla="*/ 525744 w 1732033"/>
              <a:gd name="connsiteY294" fmla="*/ 1245584 h 2115981"/>
              <a:gd name="connsiteX295" fmla="*/ 569743 w 1732033"/>
              <a:gd name="connsiteY295" fmla="*/ 1244621 h 2115981"/>
              <a:gd name="connsiteX296" fmla="*/ 569101 w 1732033"/>
              <a:gd name="connsiteY296" fmla="*/ 1282197 h 2115981"/>
              <a:gd name="connsiteX297" fmla="*/ 579378 w 1732033"/>
              <a:gd name="connsiteY297" fmla="*/ 1260358 h 2115981"/>
              <a:gd name="connsiteX298" fmla="*/ 585159 w 1732033"/>
              <a:gd name="connsiteY298" fmla="*/ 1274489 h 2115981"/>
              <a:gd name="connsiteX299" fmla="*/ 593831 w 1732033"/>
              <a:gd name="connsiteY299" fmla="*/ 1293117 h 2115981"/>
              <a:gd name="connsiteX300" fmla="*/ 593836 w 1732033"/>
              <a:gd name="connsiteY300" fmla="*/ 1293120 h 2115981"/>
              <a:gd name="connsiteX301" fmla="*/ 615027 w 1732033"/>
              <a:gd name="connsiteY301" fmla="*/ 1272562 h 2115981"/>
              <a:gd name="connsiteX302" fmla="*/ 620808 w 1732033"/>
              <a:gd name="connsiteY302" fmla="*/ 1269030 h 2115981"/>
              <a:gd name="connsiteX303" fmla="*/ 597363 w 1732033"/>
              <a:gd name="connsiteY303" fmla="*/ 1295365 h 2115981"/>
              <a:gd name="connsiteX304" fmla="*/ 597364 w 1732033"/>
              <a:gd name="connsiteY304" fmla="*/ 1295365 h 2115981"/>
              <a:gd name="connsiteX305" fmla="*/ 579699 w 1732033"/>
              <a:gd name="connsiteY305" fmla="*/ 1306605 h 2115981"/>
              <a:gd name="connsiteX306" fmla="*/ 566531 w 1732033"/>
              <a:gd name="connsiteY306" fmla="*/ 1303715 h 2115981"/>
              <a:gd name="connsiteX307" fmla="*/ 557860 w 1732033"/>
              <a:gd name="connsiteY307" fmla="*/ 1342897 h 2115981"/>
              <a:gd name="connsiteX308" fmla="*/ 564283 w 1732033"/>
              <a:gd name="connsiteY308" fmla="*/ 1293759 h 2115981"/>
              <a:gd name="connsiteX309" fmla="*/ 566531 w 1732033"/>
              <a:gd name="connsiteY309" fmla="*/ 1277380 h 2115981"/>
              <a:gd name="connsiteX310" fmla="*/ 569743 w 1732033"/>
              <a:gd name="connsiteY310" fmla="*/ 1244621 h 2115981"/>
              <a:gd name="connsiteX311" fmla="*/ 646181 w 1732033"/>
              <a:gd name="connsiteY311" fmla="*/ 1243015 h 2115981"/>
              <a:gd name="connsiteX312" fmla="*/ 648108 w 1732033"/>
              <a:gd name="connsiteY312" fmla="*/ 1246869 h 2115981"/>
              <a:gd name="connsiteX313" fmla="*/ 643291 w 1732033"/>
              <a:gd name="connsiteY313" fmla="*/ 1246547 h 2115981"/>
              <a:gd name="connsiteX314" fmla="*/ 636546 w 1732033"/>
              <a:gd name="connsiteY314" fmla="*/ 1252007 h 2115981"/>
              <a:gd name="connsiteX315" fmla="*/ 630444 w 1732033"/>
              <a:gd name="connsiteY315" fmla="*/ 1258752 h 2115981"/>
              <a:gd name="connsiteX316" fmla="*/ 640721 w 1732033"/>
              <a:gd name="connsiteY316" fmla="*/ 1243336 h 2115981"/>
              <a:gd name="connsiteX317" fmla="*/ 646181 w 1732033"/>
              <a:gd name="connsiteY317" fmla="*/ 1243015 h 2115981"/>
              <a:gd name="connsiteX318" fmla="*/ 1045064 w 1732033"/>
              <a:gd name="connsiteY318" fmla="*/ 1240125 h 2115981"/>
              <a:gd name="connsiteX319" fmla="*/ 1049239 w 1732033"/>
              <a:gd name="connsiteY319" fmla="*/ 1244621 h 2115981"/>
              <a:gd name="connsiteX320" fmla="*/ 1045385 w 1732033"/>
              <a:gd name="connsiteY320" fmla="*/ 1248154 h 2115981"/>
              <a:gd name="connsiteX321" fmla="*/ 1041210 w 1732033"/>
              <a:gd name="connsiteY321" fmla="*/ 1244621 h 2115981"/>
              <a:gd name="connsiteX322" fmla="*/ 1045064 w 1732033"/>
              <a:gd name="connsiteY322" fmla="*/ 1240125 h 2115981"/>
              <a:gd name="connsiteX323" fmla="*/ 1142057 w 1732033"/>
              <a:gd name="connsiteY323" fmla="*/ 1233701 h 2115981"/>
              <a:gd name="connsiteX324" fmla="*/ 1148480 w 1732033"/>
              <a:gd name="connsiteY324" fmla="*/ 1233701 h 2115981"/>
              <a:gd name="connsiteX325" fmla="*/ 1177064 w 1732033"/>
              <a:gd name="connsiteY325" fmla="*/ 1260037 h 2115981"/>
              <a:gd name="connsiteX326" fmla="*/ 1176743 w 1732033"/>
              <a:gd name="connsiteY326" fmla="*/ 1263891 h 2115981"/>
              <a:gd name="connsiteX327" fmla="*/ 1143984 w 1732033"/>
              <a:gd name="connsiteY327" fmla="*/ 1238840 h 2115981"/>
              <a:gd name="connsiteX328" fmla="*/ 1142057 w 1732033"/>
              <a:gd name="connsiteY328" fmla="*/ 1233701 h 2115981"/>
              <a:gd name="connsiteX329" fmla="*/ 1076218 w 1732033"/>
              <a:gd name="connsiteY329" fmla="*/ 1231454 h 2115981"/>
              <a:gd name="connsiteX330" fmla="*/ 1086151 w 1732033"/>
              <a:gd name="connsiteY330" fmla="*/ 1239835 h 2115981"/>
              <a:gd name="connsiteX331" fmla="*/ 1086174 w 1732033"/>
              <a:gd name="connsiteY331" fmla="*/ 1239804 h 2115981"/>
              <a:gd name="connsiteX332" fmla="*/ 1086312 w 1732033"/>
              <a:gd name="connsiteY332" fmla="*/ 1239971 h 2115981"/>
              <a:gd name="connsiteX333" fmla="*/ 1086495 w 1732033"/>
              <a:gd name="connsiteY333" fmla="*/ 1240126 h 2115981"/>
              <a:gd name="connsiteX334" fmla="*/ 1086461 w 1732033"/>
              <a:gd name="connsiteY334" fmla="*/ 1240152 h 2115981"/>
              <a:gd name="connsiteX335" fmla="*/ 1096772 w 1732033"/>
              <a:gd name="connsiteY335" fmla="*/ 1252651 h 2115981"/>
              <a:gd name="connsiteX336" fmla="*/ 1085210 w 1732033"/>
              <a:gd name="connsiteY336" fmla="*/ 1241089 h 2115981"/>
              <a:gd name="connsiteX337" fmla="*/ 1085210 w 1732033"/>
              <a:gd name="connsiteY337" fmla="*/ 1241089 h 2115981"/>
              <a:gd name="connsiteX338" fmla="*/ 1056306 w 1732033"/>
              <a:gd name="connsiteY338" fmla="*/ 1213147 h 2115981"/>
              <a:gd name="connsiteX339" fmla="*/ 1066904 w 1732033"/>
              <a:gd name="connsiteY339" fmla="*/ 1220212 h 2115981"/>
              <a:gd name="connsiteX340" fmla="*/ 1056306 w 1732033"/>
              <a:gd name="connsiteY340" fmla="*/ 1213147 h 2115981"/>
              <a:gd name="connsiteX341" fmla="*/ 1143983 w 1732033"/>
              <a:gd name="connsiteY341" fmla="*/ 1196125 h 2115981"/>
              <a:gd name="connsiteX342" fmla="*/ 1157793 w 1732033"/>
              <a:gd name="connsiteY342" fmla="*/ 1211541 h 2115981"/>
              <a:gd name="connsiteX343" fmla="*/ 1147516 w 1732033"/>
              <a:gd name="connsiteY343" fmla="*/ 1222140 h 2115981"/>
              <a:gd name="connsiteX344" fmla="*/ 1132421 w 1732033"/>
              <a:gd name="connsiteY344" fmla="*/ 1205760 h 2115981"/>
              <a:gd name="connsiteX345" fmla="*/ 1143983 w 1732033"/>
              <a:gd name="connsiteY345" fmla="*/ 1196125 h 2115981"/>
              <a:gd name="connsiteX346" fmla="*/ 188843 w 1732033"/>
              <a:gd name="connsiteY346" fmla="*/ 1185166 h 2115981"/>
              <a:gd name="connsiteX347" fmla="*/ 193660 w 1732033"/>
              <a:gd name="connsiteY347" fmla="*/ 1186812 h 2115981"/>
              <a:gd name="connsiteX348" fmla="*/ 187558 w 1732033"/>
              <a:gd name="connsiteY348" fmla="*/ 1195162 h 2115981"/>
              <a:gd name="connsiteX349" fmla="*/ 149661 w 1732033"/>
              <a:gd name="connsiteY349" fmla="*/ 1221176 h 2115981"/>
              <a:gd name="connsiteX350" fmla="*/ 140668 w 1732033"/>
              <a:gd name="connsiteY350" fmla="*/ 1236271 h 2115981"/>
              <a:gd name="connsiteX351" fmla="*/ 146369 w 1732033"/>
              <a:gd name="connsiteY351" fmla="*/ 1240125 h 2115981"/>
              <a:gd name="connsiteX352" fmla="*/ 154251 w 1732033"/>
              <a:gd name="connsiteY352" fmla="*/ 1241062 h 2115981"/>
              <a:gd name="connsiteX353" fmla="*/ 155122 w 1732033"/>
              <a:gd name="connsiteY353" fmla="*/ 1240767 h 2115981"/>
              <a:gd name="connsiteX354" fmla="*/ 167326 w 1732033"/>
              <a:gd name="connsiteY354" fmla="*/ 1239482 h 2115981"/>
              <a:gd name="connsiteX355" fmla="*/ 196874 w 1732033"/>
              <a:gd name="connsiteY355" fmla="*/ 1231132 h 2115981"/>
              <a:gd name="connsiteX356" fmla="*/ 138100 w 1732033"/>
              <a:gd name="connsiteY356" fmla="*/ 1295043 h 2115981"/>
              <a:gd name="connsiteX357" fmla="*/ 159939 w 1732033"/>
              <a:gd name="connsiteY357" fmla="*/ 1268387 h 2115981"/>
              <a:gd name="connsiteX358" fmla="*/ 178888 w 1732033"/>
              <a:gd name="connsiteY358" fmla="*/ 1247833 h 2115981"/>
              <a:gd name="connsiteX359" fmla="*/ 180494 w 1732033"/>
              <a:gd name="connsiteY359" fmla="*/ 1243336 h 2115981"/>
              <a:gd name="connsiteX360" fmla="*/ 175677 w 1732033"/>
              <a:gd name="connsiteY360" fmla="*/ 1242373 h 2115981"/>
              <a:gd name="connsiteX361" fmla="*/ 159699 w 1732033"/>
              <a:gd name="connsiteY361" fmla="*/ 1243858 h 2115981"/>
              <a:gd name="connsiteX362" fmla="*/ 150634 w 1732033"/>
              <a:gd name="connsiteY362" fmla="*/ 1243177 h 2115981"/>
              <a:gd name="connsiteX363" fmla="*/ 149380 w 1732033"/>
              <a:gd name="connsiteY363" fmla="*/ 1243859 h 2115981"/>
              <a:gd name="connsiteX364" fmla="*/ 143559 w 1732033"/>
              <a:gd name="connsiteY364" fmla="*/ 1243016 h 2115981"/>
              <a:gd name="connsiteX365" fmla="*/ 119793 w 1732033"/>
              <a:gd name="connsiteY365" fmla="*/ 1247191 h 2115981"/>
              <a:gd name="connsiteX366" fmla="*/ 91531 w 1732033"/>
              <a:gd name="connsiteY366" fmla="*/ 1256183 h 2115981"/>
              <a:gd name="connsiteX367" fmla="*/ 76436 w 1732033"/>
              <a:gd name="connsiteY367" fmla="*/ 1264533 h 2115981"/>
              <a:gd name="connsiteX368" fmla="*/ 41868 w 1732033"/>
              <a:gd name="connsiteY368" fmla="*/ 1288417 h 2115981"/>
              <a:gd name="connsiteX369" fmla="*/ 42072 w 1732033"/>
              <a:gd name="connsiteY369" fmla="*/ 1288621 h 2115981"/>
              <a:gd name="connsiteX370" fmla="*/ 0 w 1732033"/>
              <a:gd name="connsiteY370" fmla="*/ 1309817 h 2115981"/>
              <a:gd name="connsiteX371" fmla="*/ 40145 w 1732033"/>
              <a:gd name="connsiteY371" fmla="*/ 1286694 h 2115981"/>
              <a:gd name="connsiteX372" fmla="*/ 40145 w 1732033"/>
              <a:gd name="connsiteY372" fmla="*/ 1286694 h 2115981"/>
              <a:gd name="connsiteX373" fmla="*/ 85750 w 1732033"/>
              <a:gd name="connsiteY373" fmla="*/ 1247512 h 2115981"/>
              <a:gd name="connsiteX374" fmla="*/ 132318 w 1732033"/>
              <a:gd name="connsiteY374" fmla="*/ 1219250 h 2115981"/>
              <a:gd name="connsiteX375" fmla="*/ 139063 w 1732033"/>
              <a:gd name="connsiteY375" fmla="*/ 1215717 h 2115981"/>
              <a:gd name="connsiteX376" fmla="*/ 182419 w 1732033"/>
              <a:gd name="connsiteY376" fmla="*/ 1187454 h 2115981"/>
              <a:gd name="connsiteX377" fmla="*/ 183062 w 1732033"/>
              <a:gd name="connsiteY377" fmla="*/ 1187133 h 2115981"/>
              <a:gd name="connsiteX378" fmla="*/ 188843 w 1732033"/>
              <a:gd name="connsiteY378" fmla="*/ 1185166 h 2115981"/>
              <a:gd name="connsiteX379" fmla="*/ 518999 w 1732033"/>
              <a:gd name="connsiteY379" fmla="*/ 1177819 h 2115981"/>
              <a:gd name="connsiteX380" fmla="*/ 520926 w 1732033"/>
              <a:gd name="connsiteY380" fmla="*/ 1179104 h 2115981"/>
              <a:gd name="connsiteX381" fmla="*/ 517715 w 1732033"/>
              <a:gd name="connsiteY381" fmla="*/ 1185848 h 2115981"/>
              <a:gd name="connsiteX382" fmla="*/ 516109 w 1732033"/>
              <a:gd name="connsiteY382" fmla="*/ 1187775 h 2115981"/>
              <a:gd name="connsiteX383" fmla="*/ 516099 w 1732033"/>
              <a:gd name="connsiteY383" fmla="*/ 1187736 h 2115981"/>
              <a:gd name="connsiteX384" fmla="*/ 515867 w 1732033"/>
              <a:gd name="connsiteY384" fmla="*/ 1195885 h 2115981"/>
              <a:gd name="connsiteX385" fmla="*/ 511291 w 1732033"/>
              <a:gd name="connsiteY385" fmla="*/ 1204797 h 2115981"/>
              <a:gd name="connsiteX386" fmla="*/ 516066 w 1732033"/>
              <a:gd name="connsiteY386" fmla="*/ 1187603 h 2115981"/>
              <a:gd name="connsiteX387" fmla="*/ 515467 w 1732033"/>
              <a:gd name="connsiteY387" fmla="*/ 1185206 h 2115981"/>
              <a:gd name="connsiteX388" fmla="*/ 518999 w 1732033"/>
              <a:gd name="connsiteY388" fmla="*/ 1177819 h 2115981"/>
              <a:gd name="connsiteX389" fmla="*/ 63912 w 1732033"/>
              <a:gd name="connsiteY389" fmla="*/ 1168185 h 2115981"/>
              <a:gd name="connsiteX390" fmla="*/ 57488 w 1732033"/>
              <a:gd name="connsiteY390" fmla="*/ 1175572 h 2115981"/>
              <a:gd name="connsiteX391" fmla="*/ 51065 w 1732033"/>
              <a:gd name="connsiteY391" fmla="*/ 1175893 h 2115981"/>
              <a:gd name="connsiteX392" fmla="*/ 53955 w 1732033"/>
              <a:gd name="connsiteY392" fmla="*/ 1170433 h 2115981"/>
              <a:gd name="connsiteX393" fmla="*/ 63912 w 1732033"/>
              <a:gd name="connsiteY393" fmla="*/ 1168185 h 2115981"/>
              <a:gd name="connsiteX394" fmla="*/ 850520 w 1732033"/>
              <a:gd name="connsiteY394" fmla="*/ 1163608 h 2115981"/>
              <a:gd name="connsiteX395" fmla="*/ 847228 w 1732033"/>
              <a:gd name="connsiteY395" fmla="*/ 1172359 h 2115981"/>
              <a:gd name="connsiteX396" fmla="*/ 843696 w 1732033"/>
              <a:gd name="connsiteY396" fmla="*/ 1234986 h 2115981"/>
              <a:gd name="connsiteX397" fmla="*/ 849798 w 1732033"/>
              <a:gd name="connsiteY397" fmla="*/ 1250402 h 2115981"/>
              <a:gd name="connsiteX398" fmla="*/ 869710 w 1732033"/>
              <a:gd name="connsiteY398" fmla="*/ 1270956 h 2115981"/>
              <a:gd name="connsiteX399" fmla="*/ 874206 w 1732033"/>
              <a:gd name="connsiteY399" fmla="*/ 1274168 h 2115981"/>
              <a:gd name="connsiteX400" fmla="*/ 877738 w 1732033"/>
              <a:gd name="connsiteY400" fmla="*/ 1277058 h 2115981"/>
              <a:gd name="connsiteX401" fmla="*/ 879986 w 1732033"/>
              <a:gd name="connsiteY401" fmla="*/ 1276095 h 2115981"/>
              <a:gd name="connsiteX402" fmla="*/ 886089 w 1732033"/>
              <a:gd name="connsiteY402" fmla="*/ 1272562 h 2115981"/>
              <a:gd name="connsiteX403" fmla="*/ 895081 w 1732033"/>
              <a:gd name="connsiteY403" fmla="*/ 1261321 h 2115981"/>
              <a:gd name="connsiteX404" fmla="*/ 894761 w 1732033"/>
              <a:gd name="connsiteY404" fmla="*/ 1220855 h 2115981"/>
              <a:gd name="connsiteX405" fmla="*/ 892191 w 1732033"/>
              <a:gd name="connsiteY405" fmla="*/ 1200300 h 2115981"/>
              <a:gd name="connsiteX406" fmla="*/ 882556 w 1732033"/>
              <a:gd name="connsiteY406" fmla="*/ 1189060 h 2115981"/>
              <a:gd name="connsiteX407" fmla="*/ 860074 w 1732033"/>
              <a:gd name="connsiteY407" fmla="*/ 1164972 h 2115981"/>
              <a:gd name="connsiteX408" fmla="*/ 850520 w 1732033"/>
              <a:gd name="connsiteY408" fmla="*/ 1163608 h 2115981"/>
              <a:gd name="connsiteX409" fmla="*/ 588283 w 1732033"/>
              <a:gd name="connsiteY409" fmla="*/ 1161098 h 2115981"/>
              <a:gd name="connsiteX410" fmla="*/ 588243 w 1732033"/>
              <a:gd name="connsiteY410" fmla="*/ 1161232 h 2115981"/>
              <a:gd name="connsiteX411" fmla="*/ 588310 w 1732033"/>
              <a:gd name="connsiteY411" fmla="*/ 1161173 h 2115981"/>
              <a:gd name="connsiteX412" fmla="*/ 764529 w 1732033"/>
              <a:gd name="connsiteY412" fmla="*/ 1156462 h 2115981"/>
              <a:gd name="connsiteX413" fmla="*/ 755054 w 1732033"/>
              <a:gd name="connsiteY413" fmla="*/ 1157586 h 2115981"/>
              <a:gd name="connsiteX414" fmla="*/ 754827 w 1732033"/>
              <a:gd name="connsiteY414" fmla="*/ 1157894 h 2115981"/>
              <a:gd name="connsiteX415" fmla="*/ 754733 w 1732033"/>
              <a:gd name="connsiteY415" fmla="*/ 1157907 h 2115981"/>
              <a:gd name="connsiteX416" fmla="*/ 752806 w 1732033"/>
              <a:gd name="connsiteY416" fmla="*/ 1170111 h 2115981"/>
              <a:gd name="connsiteX417" fmla="*/ 756339 w 1732033"/>
              <a:gd name="connsiteY417" fmla="*/ 1191629 h 2115981"/>
              <a:gd name="connsiteX418" fmla="*/ 771113 w 1732033"/>
              <a:gd name="connsiteY418" fmla="*/ 1196125 h 2115981"/>
              <a:gd name="connsiteX419" fmla="*/ 778700 w 1732033"/>
              <a:gd name="connsiteY419" fmla="*/ 1192794 h 2115981"/>
              <a:gd name="connsiteX420" fmla="*/ 778824 w 1732033"/>
              <a:gd name="connsiteY420" fmla="*/ 1192506 h 2115981"/>
              <a:gd name="connsiteX421" fmla="*/ 778901 w 1732033"/>
              <a:gd name="connsiteY421" fmla="*/ 1192472 h 2115981"/>
              <a:gd name="connsiteX422" fmla="*/ 782032 w 1732033"/>
              <a:gd name="connsiteY422" fmla="*/ 1185527 h 2115981"/>
              <a:gd name="connsiteX423" fmla="*/ 777857 w 1732033"/>
              <a:gd name="connsiteY423" fmla="*/ 1169790 h 2115981"/>
              <a:gd name="connsiteX424" fmla="*/ 773039 w 1732033"/>
              <a:gd name="connsiteY424" fmla="*/ 1160155 h 2115981"/>
              <a:gd name="connsiteX425" fmla="*/ 764529 w 1732033"/>
              <a:gd name="connsiteY425" fmla="*/ 1156462 h 2115981"/>
              <a:gd name="connsiteX426" fmla="*/ 1045065 w 1732033"/>
              <a:gd name="connsiteY426" fmla="*/ 1155658 h 2115981"/>
              <a:gd name="connsiteX427" fmla="*/ 1074934 w 1732033"/>
              <a:gd name="connsiteY427" fmla="*/ 1170111 h 2115981"/>
              <a:gd name="connsiteX428" fmla="*/ 1044744 w 1732033"/>
              <a:gd name="connsiteY428" fmla="*/ 1159512 h 2115981"/>
              <a:gd name="connsiteX429" fmla="*/ 1045065 w 1732033"/>
              <a:gd name="connsiteY429" fmla="*/ 1155658 h 2115981"/>
              <a:gd name="connsiteX430" fmla="*/ 89604 w 1732033"/>
              <a:gd name="connsiteY430" fmla="*/ 1155338 h 2115981"/>
              <a:gd name="connsiteX431" fmla="*/ 77721 w 1732033"/>
              <a:gd name="connsiteY431" fmla="*/ 1162082 h 2115981"/>
              <a:gd name="connsiteX432" fmla="*/ 89604 w 1732033"/>
              <a:gd name="connsiteY432" fmla="*/ 1155338 h 2115981"/>
              <a:gd name="connsiteX433" fmla="*/ 583491 w 1732033"/>
              <a:gd name="connsiteY433" fmla="*/ 1149078 h 2115981"/>
              <a:gd name="connsiteX434" fmla="*/ 583454 w 1732033"/>
              <a:gd name="connsiteY434" fmla="*/ 1149137 h 2115981"/>
              <a:gd name="connsiteX435" fmla="*/ 588304 w 1732033"/>
              <a:gd name="connsiteY435" fmla="*/ 1153987 h 2115981"/>
              <a:gd name="connsiteX436" fmla="*/ 588352 w 1732033"/>
              <a:gd name="connsiteY436" fmla="*/ 1153729 h 2115981"/>
              <a:gd name="connsiteX437" fmla="*/ 875169 w 1732033"/>
              <a:gd name="connsiteY437" fmla="*/ 1144418 h 2115981"/>
              <a:gd name="connsiteX438" fmla="*/ 873884 w 1732033"/>
              <a:gd name="connsiteY438" fmla="*/ 1145382 h 2115981"/>
              <a:gd name="connsiteX439" fmla="*/ 873884 w 1732033"/>
              <a:gd name="connsiteY439" fmla="*/ 1155338 h 2115981"/>
              <a:gd name="connsiteX440" fmla="*/ 887695 w 1732033"/>
              <a:gd name="connsiteY440" fmla="*/ 1162403 h 2115981"/>
              <a:gd name="connsiteX441" fmla="*/ 893315 w 1732033"/>
              <a:gd name="connsiteY441" fmla="*/ 1163688 h 2115981"/>
              <a:gd name="connsiteX442" fmla="*/ 893380 w 1732033"/>
              <a:gd name="connsiteY442" fmla="*/ 1163604 h 2115981"/>
              <a:gd name="connsiteX443" fmla="*/ 893756 w 1732033"/>
              <a:gd name="connsiteY443" fmla="*/ 1163688 h 2115981"/>
              <a:gd name="connsiteX444" fmla="*/ 896367 w 1732033"/>
              <a:gd name="connsiteY444" fmla="*/ 1160155 h 2115981"/>
              <a:gd name="connsiteX445" fmla="*/ 889301 w 1732033"/>
              <a:gd name="connsiteY445" fmla="*/ 1146024 h 2115981"/>
              <a:gd name="connsiteX446" fmla="*/ 888991 w 1732033"/>
              <a:gd name="connsiteY446" fmla="*/ 1146047 h 2115981"/>
              <a:gd name="connsiteX447" fmla="*/ 888979 w 1732033"/>
              <a:gd name="connsiteY447" fmla="*/ 1146024 h 2115981"/>
              <a:gd name="connsiteX448" fmla="*/ 888319 w 1732033"/>
              <a:gd name="connsiteY448" fmla="*/ 1146098 h 2115981"/>
              <a:gd name="connsiteX449" fmla="*/ 882395 w 1732033"/>
              <a:gd name="connsiteY449" fmla="*/ 1146546 h 2115981"/>
              <a:gd name="connsiteX450" fmla="*/ 875490 w 1732033"/>
              <a:gd name="connsiteY450" fmla="*/ 1144418 h 2115981"/>
              <a:gd name="connsiteX451" fmla="*/ 875392 w 1732033"/>
              <a:gd name="connsiteY451" fmla="*/ 1144492 h 2115981"/>
              <a:gd name="connsiteX452" fmla="*/ 1099341 w 1732033"/>
              <a:gd name="connsiteY452" fmla="*/ 1137995 h 2115981"/>
              <a:gd name="connsiteX453" fmla="*/ 1104159 w 1732033"/>
              <a:gd name="connsiteY453" fmla="*/ 1144419 h 2115981"/>
              <a:gd name="connsiteX454" fmla="*/ 1099020 w 1732033"/>
              <a:gd name="connsiteY454" fmla="*/ 1151806 h 2115981"/>
              <a:gd name="connsiteX455" fmla="*/ 1092275 w 1732033"/>
              <a:gd name="connsiteY455" fmla="*/ 1143455 h 2115981"/>
              <a:gd name="connsiteX456" fmla="*/ 1099341 w 1732033"/>
              <a:gd name="connsiteY456" fmla="*/ 1137995 h 2115981"/>
              <a:gd name="connsiteX457" fmla="*/ 1146232 w 1732033"/>
              <a:gd name="connsiteY457" fmla="*/ 1134462 h 2115981"/>
              <a:gd name="connsiteX458" fmla="*/ 1152655 w 1732033"/>
              <a:gd name="connsiteY458" fmla="*/ 1136068 h 2115981"/>
              <a:gd name="connsiteX459" fmla="*/ 1189589 w 1732033"/>
              <a:gd name="connsiteY459" fmla="*/ 1167863 h 2115981"/>
              <a:gd name="connsiteX460" fmla="*/ 1194406 w 1732033"/>
              <a:gd name="connsiteY460" fmla="*/ 1183600 h 2115981"/>
              <a:gd name="connsiteX461" fmla="*/ 1173209 w 1732033"/>
              <a:gd name="connsiteY461" fmla="*/ 1162082 h 2115981"/>
              <a:gd name="connsiteX462" fmla="*/ 1159721 w 1732033"/>
              <a:gd name="connsiteY462" fmla="*/ 1160476 h 2115981"/>
              <a:gd name="connsiteX463" fmla="*/ 1155867 w 1732033"/>
              <a:gd name="connsiteY463" fmla="*/ 1159513 h 2115981"/>
              <a:gd name="connsiteX464" fmla="*/ 1144305 w 1732033"/>
              <a:gd name="connsiteY464" fmla="*/ 1141528 h 2115981"/>
              <a:gd name="connsiteX465" fmla="*/ 1146232 w 1732033"/>
              <a:gd name="connsiteY465" fmla="*/ 1134462 h 2115981"/>
              <a:gd name="connsiteX466" fmla="*/ 592224 w 1732033"/>
              <a:gd name="connsiteY466" fmla="*/ 1133178 h 2115981"/>
              <a:gd name="connsiteX467" fmla="*/ 591210 w 1732033"/>
              <a:gd name="connsiteY467" fmla="*/ 1135043 h 2115981"/>
              <a:gd name="connsiteX468" fmla="*/ 591189 w 1732033"/>
              <a:gd name="connsiteY468" fmla="*/ 1138669 h 2115981"/>
              <a:gd name="connsiteX469" fmla="*/ 861038 w 1732033"/>
              <a:gd name="connsiteY469" fmla="*/ 1128360 h 2115981"/>
              <a:gd name="connsiteX470" fmla="*/ 855578 w 1732033"/>
              <a:gd name="connsiteY470" fmla="*/ 1132535 h 2115981"/>
              <a:gd name="connsiteX471" fmla="*/ 855653 w 1732033"/>
              <a:gd name="connsiteY471" fmla="*/ 1133042 h 2115981"/>
              <a:gd name="connsiteX472" fmla="*/ 855578 w 1732033"/>
              <a:gd name="connsiteY472" fmla="*/ 1133178 h 2115981"/>
              <a:gd name="connsiteX473" fmla="*/ 866177 w 1732033"/>
              <a:gd name="connsiteY473" fmla="*/ 1151162 h 2115981"/>
              <a:gd name="connsiteX474" fmla="*/ 869388 w 1732033"/>
              <a:gd name="connsiteY474" fmla="*/ 1148593 h 2115981"/>
              <a:gd name="connsiteX475" fmla="*/ 869172 w 1732033"/>
              <a:gd name="connsiteY475" fmla="*/ 1148124 h 2115981"/>
              <a:gd name="connsiteX476" fmla="*/ 869388 w 1732033"/>
              <a:gd name="connsiteY476" fmla="*/ 1147951 h 2115981"/>
              <a:gd name="connsiteX477" fmla="*/ 867462 w 1732033"/>
              <a:gd name="connsiteY477" fmla="*/ 1143776 h 2115981"/>
              <a:gd name="connsiteX478" fmla="*/ 862873 w 1732033"/>
              <a:gd name="connsiteY478" fmla="*/ 1141634 h 2115981"/>
              <a:gd name="connsiteX479" fmla="*/ 864571 w 1732033"/>
              <a:gd name="connsiteY479" fmla="*/ 1137032 h 2115981"/>
              <a:gd name="connsiteX480" fmla="*/ 864561 w 1732033"/>
              <a:gd name="connsiteY480" fmla="*/ 1136416 h 2115981"/>
              <a:gd name="connsiteX481" fmla="*/ 864571 w 1732033"/>
              <a:gd name="connsiteY481" fmla="*/ 1136389 h 2115981"/>
              <a:gd name="connsiteX482" fmla="*/ 864554 w 1732033"/>
              <a:gd name="connsiteY482" fmla="*/ 1135961 h 2115981"/>
              <a:gd name="connsiteX483" fmla="*/ 864491 w 1732033"/>
              <a:gd name="connsiteY483" fmla="*/ 1132054 h 2115981"/>
              <a:gd name="connsiteX484" fmla="*/ 864393 w 1732033"/>
              <a:gd name="connsiteY484" fmla="*/ 1131966 h 2115981"/>
              <a:gd name="connsiteX485" fmla="*/ 864370 w 1732033"/>
              <a:gd name="connsiteY485" fmla="*/ 1131411 h 2115981"/>
              <a:gd name="connsiteX486" fmla="*/ 861038 w 1732033"/>
              <a:gd name="connsiteY486" fmla="*/ 1128360 h 2115981"/>
              <a:gd name="connsiteX487" fmla="*/ 526065 w 1732033"/>
              <a:gd name="connsiteY487" fmla="*/ 1126754 h 2115981"/>
              <a:gd name="connsiteX488" fmla="*/ 524781 w 1732033"/>
              <a:gd name="connsiteY488" fmla="*/ 1146988 h 2115981"/>
              <a:gd name="connsiteX489" fmla="*/ 521569 w 1732033"/>
              <a:gd name="connsiteY489" fmla="*/ 1152768 h 2115981"/>
              <a:gd name="connsiteX490" fmla="*/ 516430 w 1732033"/>
              <a:gd name="connsiteY490" fmla="*/ 1149878 h 2115981"/>
              <a:gd name="connsiteX491" fmla="*/ 516752 w 1732033"/>
              <a:gd name="connsiteY491" fmla="*/ 1145061 h 2115981"/>
              <a:gd name="connsiteX492" fmla="*/ 526065 w 1732033"/>
              <a:gd name="connsiteY492" fmla="*/ 1126754 h 2115981"/>
              <a:gd name="connsiteX493" fmla="*/ 911541 w 1732033"/>
              <a:gd name="connsiteY493" fmla="*/ 1124546 h 2115981"/>
              <a:gd name="connsiteX494" fmla="*/ 907607 w 1732033"/>
              <a:gd name="connsiteY494" fmla="*/ 1124827 h 2115981"/>
              <a:gd name="connsiteX495" fmla="*/ 903672 w 1732033"/>
              <a:gd name="connsiteY495" fmla="*/ 1126633 h 2115981"/>
              <a:gd name="connsiteX496" fmla="*/ 903624 w 1732033"/>
              <a:gd name="connsiteY496" fmla="*/ 1127054 h 2115981"/>
              <a:gd name="connsiteX497" fmla="*/ 903351 w 1732033"/>
              <a:gd name="connsiteY497" fmla="*/ 1127196 h 2115981"/>
              <a:gd name="connsiteX498" fmla="*/ 902789 w 1732033"/>
              <a:gd name="connsiteY498" fmla="*/ 1131893 h 2115981"/>
              <a:gd name="connsiteX499" fmla="*/ 902348 w 1732033"/>
              <a:gd name="connsiteY499" fmla="*/ 1137312 h 2115981"/>
              <a:gd name="connsiteX500" fmla="*/ 898605 w 1732033"/>
              <a:gd name="connsiteY500" fmla="*/ 1141204 h 2115981"/>
              <a:gd name="connsiteX501" fmla="*/ 893837 w 1732033"/>
              <a:gd name="connsiteY501" fmla="*/ 1140282 h 2115981"/>
              <a:gd name="connsiteX502" fmla="*/ 889301 w 1732033"/>
              <a:gd name="connsiteY502" fmla="*/ 1136710 h 2115981"/>
              <a:gd name="connsiteX503" fmla="*/ 889675 w 1732033"/>
              <a:gd name="connsiteY503" fmla="*/ 1137561 h 2115981"/>
              <a:gd name="connsiteX504" fmla="*/ 888979 w 1732033"/>
              <a:gd name="connsiteY504" fmla="*/ 1137032 h 2115981"/>
              <a:gd name="connsiteX505" fmla="*/ 903753 w 1732033"/>
              <a:gd name="connsiteY505" fmla="*/ 1164330 h 2115981"/>
              <a:gd name="connsiteX506" fmla="*/ 911461 w 1732033"/>
              <a:gd name="connsiteY506" fmla="*/ 1165936 h 2115981"/>
              <a:gd name="connsiteX507" fmla="*/ 915114 w 1732033"/>
              <a:gd name="connsiteY507" fmla="*/ 1163046 h 2115981"/>
              <a:gd name="connsiteX508" fmla="*/ 915122 w 1732033"/>
              <a:gd name="connsiteY508" fmla="*/ 1162971 h 2115981"/>
              <a:gd name="connsiteX509" fmla="*/ 915435 w 1732033"/>
              <a:gd name="connsiteY509" fmla="*/ 1162724 h 2115981"/>
              <a:gd name="connsiteX510" fmla="*/ 915957 w 1732033"/>
              <a:gd name="connsiteY510" fmla="*/ 1157906 h 2115981"/>
              <a:gd name="connsiteX511" fmla="*/ 915957 w 1732033"/>
              <a:gd name="connsiteY511" fmla="*/ 1150198 h 2115981"/>
              <a:gd name="connsiteX512" fmla="*/ 916599 w 1732033"/>
              <a:gd name="connsiteY512" fmla="*/ 1131892 h 2115981"/>
              <a:gd name="connsiteX513" fmla="*/ 912103 w 1732033"/>
              <a:gd name="connsiteY513" fmla="*/ 1128359 h 2115981"/>
              <a:gd name="connsiteX514" fmla="*/ 911541 w 1732033"/>
              <a:gd name="connsiteY514" fmla="*/ 1124546 h 2115981"/>
              <a:gd name="connsiteX515" fmla="*/ 538269 w 1732033"/>
              <a:gd name="connsiteY515" fmla="*/ 1120652 h 2115981"/>
              <a:gd name="connsiteX516" fmla="*/ 540195 w 1732033"/>
              <a:gd name="connsiteY516" fmla="*/ 1121616 h 2115981"/>
              <a:gd name="connsiteX517" fmla="*/ 536342 w 1732033"/>
              <a:gd name="connsiteY517" fmla="*/ 1129966 h 2115981"/>
              <a:gd name="connsiteX518" fmla="*/ 538269 w 1732033"/>
              <a:gd name="connsiteY518" fmla="*/ 1120652 h 2115981"/>
              <a:gd name="connsiteX519" fmla="*/ 606997 w 1732033"/>
              <a:gd name="connsiteY519" fmla="*/ 1112302 h 2115981"/>
              <a:gd name="connsiteX520" fmla="*/ 604750 w 1732033"/>
              <a:gd name="connsiteY520" fmla="*/ 1124506 h 2115981"/>
              <a:gd name="connsiteX521" fmla="*/ 610851 w 1732033"/>
              <a:gd name="connsiteY521" fmla="*/ 1141849 h 2115981"/>
              <a:gd name="connsiteX522" fmla="*/ 610851 w 1732033"/>
              <a:gd name="connsiteY522" fmla="*/ 1145382 h 2115981"/>
              <a:gd name="connsiteX523" fmla="*/ 606355 w 1732033"/>
              <a:gd name="connsiteY523" fmla="*/ 1172038 h 2115981"/>
              <a:gd name="connsiteX524" fmla="*/ 606035 w 1732033"/>
              <a:gd name="connsiteY524" fmla="*/ 1174607 h 2115981"/>
              <a:gd name="connsiteX525" fmla="*/ 601859 w 1732033"/>
              <a:gd name="connsiteY525" fmla="*/ 1181352 h 2115981"/>
              <a:gd name="connsiteX526" fmla="*/ 598647 w 1732033"/>
              <a:gd name="connsiteY526" fmla="*/ 1174286 h 2115981"/>
              <a:gd name="connsiteX527" fmla="*/ 597042 w 1732033"/>
              <a:gd name="connsiteY527" fmla="*/ 1155659 h 2115981"/>
              <a:gd name="connsiteX528" fmla="*/ 592545 w 1732033"/>
              <a:gd name="connsiteY528" fmla="*/ 1164330 h 2115981"/>
              <a:gd name="connsiteX529" fmla="*/ 589858 w 1732033"/>
              <a:gd name="connsiteY529" fmla="*/ 1163353 h 2115981"/>
              <a:gd name="connsiteX530" fmla="*/ 587568 w 1732033"/>
              <a:gd name="connsiteY530" fmla="*/ 1175491 h 2115981"/>
              <a:gd name="connsiteX531" fmla="*/ 584220 w 1732033"/>
              <a:gd name="connsiteY531" fmla="*/ 1184977 h 2115981"/>
              <a:gd name="connsiteX532" fmla="*/ 586443 w 1732033"/>
              <a:gd name="connsiteY532" fmla="*/ 1189702 h 2115981"/>
              <a:gd name="connsiteX533" fmla="*/ 630443 w 1732033"/>
              <a:gd name="connsiteY533" fmla="*/ 1208009 h 2115981"/>
              <a:gd name="connsiteX534" fmla="*/ 647786 w 1732033"/>
              <a:gd name="connsiteY534" fmla="*/ 1177177 h 2115981"/>
              <a:gd name="connsiteX535" fmla="*/ 642326 w 1732033"/>
              <a:gd name="connsiteY535" fmla="*/ 1169790 h 2115981"/>
              <a:gd name="connsiteX536" fmla="*/ 612136 w 1732033"/>
              <a:gd name="connsiteY536" fmla="*/ 1136710 h 2115981"/>
              <a:gd name="connsiteX537" fmla="*/ 609246 w 1732033"/>
              <a:gd name="connsiteY537" fmla="*/ 1119367 h 2115981"/>
              <a:gd name="connsiteX538" fmla="*/ 606997 w 1732033"/>
              <a:gd name="connsiteY538" fmla="*/ 1112302 h 2115981"/>
              <a:gd name="connsiteX539" fmla="*/ 884162 w 1732033"/>
              <a:gd name="connsiteY539" fmla="*/ 1109732 h 2115981"/>
              <a:gd name="connsiteX540" fmla="*/ 884162 w 1732033"/>
              <a:gd name="connsiteY540" fmla="*/ 1109733 h 2115981"/>
              <a:gd name="connsiteX541" fmla="*/ 884162 w 1732033"/>
              <a:gd name="connsiteY541" fmla="*/ 1109733 h 2115981"/>
              <a:gd name="connsiteX542" fmla="*/ 889622 w 1732033"/>
              <a:gd name="connsiteY542" fmla="*/ 1107363 h 2115981"/>
              <a:gd name="connsiteX543" fmla="*/ 884609 w 1732033"/>
              <a:gd name="connsiteY543" fmla="*/ 1109538 h 2115981"/>
              <a:gd name="connsiteX544" fmla="*/ 884483 w 1732033"/>
              <a:gd name="connsiteY544" fmla="*/ 1109411 h 2115981"/>
              <a:gd name="connsiteX545" fmla="*/ 884536 w 1732033"/>
              <a:gd name="connsiteY545" fmla="*/ 1109570 h 2115981"/>
              <a:gd name="connsiteX546" fmla="*/ 884162 w 1732033"/>
              <a:gd name="connsiteY546" fmla="*/ 1109732 h 2115981"/>
              <a:gd name="connsiteX547" fmla="*/ 881753 w 1732033"/>
              <a:gd name="connsiteY547" fmla="*/ 1108889 h 2115981"/>
              <a:gd name="connsiteX548" fmla="*/ 880308 w 1732033"/>
              <a:gd name="connsiteY548" fmla="*/ 1110696 h 2115981"/>
              <a:gd name="connsiteX549" fmla="*/ 883840 w 1732033"/>
              <a:gd name="connsiteY549" fmla="*/ 1120009 h 2115981"/>
              <a:gd name="connsiteX550" fmla="*/ 887052 w 1732033"/>
              <a:gd name="connsiteY550" fmla="*/ 1120009 h 2115981"/>
              <a:gd name="connsiteX551" fmla="*/ 887088 w 1732033"/>
              <a:gd name="connsiteY551" fmla="*/ 1119688 h 2115981"/>
              <a:gd name="connsiteX552" fmla="*/ 887374 w 1732033"/>
              <a:gd name="connsiteY552" fmla="*/ 1119688 h 2115981"/>
              <a:gd name="connsiteX553" fmla="*/ 886089 w 1732033"/>
              <a:gd name="connsiteY553" fmla="*/ 1114229 h 2115981"/>
              <a:gd name="connsiteX554" fmla="*/ 884795 w 1732033"/>
              <a:gd name="connsiteY554" fmla="*/ 1110347 h 2115981"/>
              <a:gd name="connsiteX555" fmla="*/ 895081 w 1732033"/>
              <a:gd name="connsiteY555" fmla="*/ 1120330 h 2115981"/>
              <a:gd name="connsiteX556" fmla="*/ 900862 w 1732033"/>
              <a:gd name="connsiteY556" fmla="*/ 1123542 h 2115981"/>
              <a:gd name="connsiteX557" fmla="*/ 900977 w 1732033"/>
              <a:gd name="connsiteY557" fmla="*/ 1123427 h 2115981"/>
              <a:gd name="connsiteX558" fmla="*/ 901183 w 1732033"/>
              <a:gd name="connsiteY558" fmla="*/ 1123542 h 2115981"/>
              <a:gd name="connsiteX559" fmla="*/ 903432 w 1732033"/>
              <a:gd name="connsiteY559" fmla="*/ 1121294 h 2115981"/>
              <a:gd name="connsiteX560" fmla="*/ 899578 w 1732033"/>
              <a:gd name="connsiteY560" fmla="*/ 1117441 h 2115981"/>
              <a:gd name="connsiteX561" fmla="*/ 898794 w 1732033"/>
              <a:gd name="connsiteY561" fmla="*/ 1116862 h 2115981"/>
              <a:gd name="connsiteX562" fmla="*/ 894796 w 1732033"/>
              <a:gd name="connsiteY562" fmla="*/ 1111864 h 2115981"/>
              <a:gd name="connsiteX563" fmla="*/ 894439 w 1732033"/>
              <a:gd name="connsiteY563" fmla="*/ 1111017 h 2115981"/>
              <a:gd name="connsiteX564" fmla="*/ 894058 w 1732033"/>
              <a:gd name="connsiteY564" fmla="*/ 1110969 h 2115981"/>
              <a:gd name="connsiteX565" fmla="*/ 977942 w 1732033"/>
              <a:gd name="connsiteY565" fmla="*/ 1100739 h 2115981"/>
              <a:gd name="connsiteX566" fmla="*/ 977666 w 1732033"/>
              <a:gd name="connsiteY566" fmla="*/ 1101107 h 2115981"/>
              <a:gd name="connsiteX567" fmla="*/ 977620 w 1732033"/>
              <a:gd name="connsiteY567" fmla="*/ 1101060 h 2115981"/>
              <a:gd name="connsiteX568" fmla="*/ 974730 w 1732033"/>
              <a:gd name="connsiteY568" fmla="*/ 1104914 h 2115981"/>
              <a:gd name="connsiteX569" fmla="*/ 980832 w 1732033"/>
              <a:gd name="connsiteY569" fmla="*/ 1110374 h 2115981"/>
              <a:gd name="connsiteX570" fmla="*/ 984364 w 1732033"/>
              <a:gd name="connsiteY570" fmla="*/ 1107805 h 2115981"/>
              <a:gd name="connsiteX571" fmla="*/ 984314 w 1732033"/>
              <a:gd name="connsiteY571" fmla="*/ 1107755 h 2115981"/>
              <a:gd name="connsiteX572" fmla="*/ 984686 w 1732033"/>
              <a:gd name="connsiteY572" fmla="*/ 1107484 h 2115981"/>
              <a:gd name="connsiteX573" fmla="*/ 977942 w 1732033"/>
              <a:gd name="connsiteY573" fmla="*/ 1100739 h 2115981"/>
              <a:gd name="connsiteX574" fmla="*/ 942292 w 1732033"/>
              <a:gd name="connsiteY574" fmla="*/ 1100419 h 2115981"/>
              <a:gd name="connsiteX575" fmla="*/ 938759 w 1732033"/>
              <a:gd name="connsiteY575" fmla="*/ 1102345 h 2115981"/>
              <a:gd name="connsiteX576" fmla="*/ 948073 w 1732033"/>
              <a:gd name="connsiteY576" fmla="*/ 1120331 h 2115981"/>
              <a:gd name="connsiteX577" fmla="*/ 951526 w 1732033"/>
              <a:gd name="connsiteY577" fmla="*/ 1119448 h 2115981"/>
              <a:gd name="connsiteX578" fmla="*/ 951598 w 1732033"/>
              <a:gd name="connsiteY578" fmla="*/ 1116485 h 2115981"/>
              <a:gd name="connsiteX579" fmla="*/ 951606 w 1732033"/>
              <a:gd name="connsiteY579" fmla="*/ 1116477 h 2115981"/>
              <a:gd name="connsiteX580" fmla="*/ 951599 w 1732033"/>
              <a:gd name="connsiteY580" fmla="*/ 1116463 h 2115981"/>
              <a:gd name="connsiteX581" fmla="*/ 951606 w 1732033"/>
              <a:gd name="connsiteY581" fmla="*/ 1116155 h 2115981"/>
              <a:gd name="connsiteX582" fmla="*/ 949258 w 1732033"/>
              <a:gd name="connsiteY582" fmla="*/ 1112098 h 2115981"/>
              <a:gd name="connsiteX583" fmla="*/ 948033 w 1732033"/>
              <a:gd name="connsiteY583" fmla="*/ 1109813 h 2115981"/>
              <a:gd name="connsiteX584" fmla="*/ 945183 w 1732033"/>
              <a:gd name="connsiteY584" fmla="*/ 1102667 h 2115981"/>
              <a:gd name="connsiteX585" fmla="*/ 942293 w 1732033"/>
              <a:gd name="connsiteY585" fmla="*/ 1100419 h 2115981"/>
              <a:gd name="connsiteX586" fmla="*/ 942292 w 1732033"/>
              <a:gd name="connsiteY586" fmla="*/ 1100419 h 2115981"/>
              <a:gd name="connsiteX587" fmla="*/ 278448 w 1732033"/>
              <a:gd name="connsiteY587" fmla="*/ 1093995 h 2115981"/>
              <a:gd name="connsiteX588" fmla="*/ 265601 w 1732033"/>
              <a:gd name="connsiteY588" fmla="*/ 1101703 h 2115981"/>
              <a:gd name="connsiteX589" fmla="*/ 278448 w 1732033"/>
              <a:gd name="connsiteY589" fmla="*/ 1093995 h 2115981"/>
              <a:gd name="connsiteX590" fmla="*/ 269455 w 1732033"/>
              <a:gd name="connsiteY590" fmla="*/ 1086287 h 2115981"/>
              <a:gd name="connsiteX591" fmla="*/ 271703 w 1732033"/>
              <a:gd name="connsiteY591" fmla="*/ 1088536 h 2115981"/>
              <a:gd name="connsiteX592" fmla="*/ 248901 w 1732033"/>
              <a:gd name="connsiteY592" fmla="*/ 1101061 h 2115981"/>
              <a:gd name="connsiteX593" fmla="*/ 269455 w 1732033"/>
              <a:gd name="connsiteY593" fmla="*/ 1086287 h 2115981"/>
              <a:gd name="connsiteX594" fmla="*/ 1082640 w 1732033"/>
              <a:gd name="connsiteY594" fmla="*/ 1081470 h 2115981"/>
              <a:gd name="connsiteX595" fmla="*/ 1081034 w 1732033"/>
              <a:gd name="connsiteY595" fmla="*/ 1083718 h 2115981"/>
              <a:gd name="connsiteX596" fmla="*/ 1085852 w 1732033"/>
              <a:gd name="connsiteY596" fmla="*/ 1086929 h 2115981"/>
              <a:gd name="connsiteX597" fmla="*/ 1087779 w 1732033"/>
              <a:gd name="connsiteY597" fmla="*/ 1085003 h 2115981"/>
              <a:gd name="connsiteX598" fmla="*/ 1082640 w 1732033"/>
              <a:gd name="connsiteY598" fmla="*/ 1081470 h 2115981"/>
              <a:gd name="connsiteX599" fmla="*/ 911782 w 1732033"/>
              <a:gd name="connsiteY599" fmla="*/ 1081149 h 2115981"/>
              <a:gd name="connsiteX600" fmla="*/ 905037 w 1732033"/>
              <a:gd name="connsiteY600" fmla="*/ 1085003 h 2115981"/>
              <a:gd name="connsiteX601" fmla="*/ 904074 w 1732033"/>
              <a:gd name="connsiteY601" fmla="*/ 1088857 h 2115981"/>
              <a:gd name="connsiteX602" fmla="*/ 907928 w 1732033"/>
              <a:gd name="connsiteY602" fmla="*/ 1088857 h 2115981"/>
              <a:gd name="connsiteX603" fmla="*/ 914994 w 1732033"/>
              <a:gd name="connsiteY603" fmla="*/ 1091426 h 2115981"/>
              <a:gd name="connsiteX604" fmla="*/ 919169 w 1732033"/>
              <a:gd name="connsiteY604" fmla="*/ 1107484 h 2115981"/>
              <a:gd name="connsiteX605" fmla="*/ 927198 w 1732033"/>
              <a:gd name="connsiteY605" fmla="*/ 1127396 h 2115981"/>
              <a:gd name="connsiteX606" fmla="*/ 934764 w 1732033"/>
              <a:gd name="connsiteY606" fmla="*/ 1128189 h 2115981"/>
              <a:gd name="connsiteX607" fmla="*/ 935771 w 1732033"/>
              <a:gd name="connsiteY607" fmla="*/ 1128299 h 2115981"/>
              <a:gd name="connsiteX608" fmla="*/ 936128 w 1732033"/>
              <a:gd name="connsiteY608" fmla="*/ 1128349 h 2115981"/>
              <a:gd name="connsiteX609" fmla="*/ 945825 w 1732033"/>
              <a:gd name="connsiteY609" fmla="*/ 1129965 h 2115981"/>
              <a:gd name="connsiteX610" fmla="*/ 941971 w 1732033"/>
              <a:gd name="connsiteY610" fmla="*/ 1123541 h 2115981"/>
              <a:gd name="connsiteX611" fmla="*/ 928161 w 1732033"/>
              <a:gd name="connsiteY611" fmla="*/ 1096564 h 2115981"/>
              <a:gd name="connsiteX612" fmla="*/ 912103 w 1732033"/>
              <a:gd name="connsiteY612" fmla="*/ 1081149 h 2115981"/>
              <a:gd name="connsiteX613" fmla="*/ 911902 w 1732033"/>
              <a:gd name="connsiteY613" fmla="*/ 1081263 h 2115981"/>
              <a:gd name="connsiteX614" fmla="*/ 957387 w 1732033"/>
              <a:gd name="connsiteY614" fmla="*/ 1079222 h 2115981"/>
              <a:gd name="connsiteX615" fmla="*/ 955139 w 1732033"/>
              <a:gd name="connsiteY615" fmla="*/ 1082113 h 2115981"/>
              <a:gd name="connsiteX616" fmla="*/ 958993 w 1732033"/>
              <a:gd name="connsiteY616" fmla="*/ 1085967 h 2115981"/>
              <a:gd name="connsiteX617" fmla="*/ 959314 w 1732033"/>
              <a:gd name="connsiteY617" fmla="*/ 1086287 h 2115981"/>
              <a:gd name="connsiteX618" fmla="*/ 961884 w 1732033"/>
              <a:gd name="connsiteY618" fmla="*/ 1083397 h 2115981"/>
              <a:gd name="connsiteX619" fmla="*/ 961403 w 1732033"/>
              <a:gd name="connsiteY619" fmla="*/ 1082954 h 2115981"/>
              <a:gd name="connsiteX620" fmla="*/ 961562 w 1732033"/>
              <a:gd name="connsiteY620" fmla="*/ 1082755 h 2115981"/>
              <a:gd name="connsiteX621" fmla="*/ 957387 w 1732033"/>
              <a:gd name="connsiteY621" fmla="*/ 1079222 h 2115981"/>
              <a:gd name="connsiteX622" fmla="*/ 993839 w 1732033"/>
              <a:gd name="connsiteY622" fmla="*/ 1073642 h 2115981"/>
              <a:gd name="connsiteX623" fmla="*/ 990146 w 1732033"/>
              <a:gd name="connsiteY623" fmla="*/ 1089820 h 2115981"/>
              <a:gd name="connsiteX624" fmla="*/ 990146 w 1732033"/>
              <a:gd name="connsiteY624" fmla="*/ 1090141 h 2115981"/>
              <a:gd name="connsiteX625" fmla="*/ 990146 w 1732033"/>
              <a:gd name="connsiteY625" fmla="*/ 1091426 h 2115981"/>
              <a:gd name="connsiteX626" fmla="*/ 990146 w 1732033"/>
              <a:gd name="connsiteY626" fmla="*/ 1091747 h 2115981"/>
              <a:gd name="connsiteX627" fmla="*/ 992036 w 1732033"/>
              <a:gd name="connsiteY627" fmla="*/ 1095693 h 2115981"/>
              <a:gd name="connsiteX628" fmla="*/ 994521 w 1732033"/>
              <a:gd name="connsiteY628" fmla="*/ 1101302 h 2115981"/>
              <a:gd name="connsiteX629" fmla="*/ 997139 w 1732033"/>
              <a:gd name="connsiteY629" fmla="*/ 1104288 h 2115981"/>
              <a:gd name="connsiteX630" fmla="*/ 1001065 w 1732033"/>
              <a:gd name="connsiteY630" fmla="*/ 1109090 h 2115981"/>
              <a:gd name="connsiteX631" fmla="*/ 1013270 w 1732033"/>
              <a:gd name="connsiteY631" fmla="*/ 1100739 h 2115981"/>
              <a:gd name="connsiteX632" fmla="*/ 1016160 w 1732033"/>
              <a:gd name="connsiteY632" fmla="*/ 1096565 h 2115981"/>
              <a:gd name="connsiteX633" fmla="*/ 1022463 w 1732033"/>
              <a:gd name="connsiteY633" fmla="*/ 1085645 h 2115981"/>
              <a:gd name="connsiteX634" fmla="*/ 1022432 w 1732033"/>
              <a:gd name="connsiteY634" fmla="*/ 1085617 h 2115981"/>
              <a:gd name="connsiteX635" fmla="*/ 1022462 w 1732033"/>
              <a:gd name="connsiteY635" fmla="*/ 1085565 h 2115981"/>
              <a:gd name="connsiteX636" fmla="*/ 1011664 w 1732033"/>
              <a:gd name="connsiteY636" fmla="*/ 1078258 h 2115981"/>
              <a:gd name="connsiteX637" fmla="*/ 1010058 w 1732033"/>
              <a:gd name="connsiteY637" fmla="*/ 1077937 h 2115981"/>
              <a:gd name="connsiteX638" fmla="*/ 993839 w 1732033"/>
              <a:gd name="connsiteY638" fmla="*/ 1073642 h 2115981"/>
              <a:gd name="connsiteX639" fmla="*/ 1015758 w 1732033"/>
              <a:gd name="connsiteY639" fmla="*/ 1072758 h 2115981"/>
              <a:gd name="connsiteX640" fmla="*/ 1015197 w 1732033"/>
              <a:gd name="connsiteY640" fmla="*/ 1074404 h 2115981"/>
              <a:gd name="connsiteX641" fmla="*/ 1015536 w 1732033"/>
              <a:gd name="connsiteY641" fmla="*/ 1074672 h 2115981"/>
              <a:gd name="connsiteX642" fmla="*/ 1015518 w 1732033"/>
              <a:gd name="connsiteY642" fmla="*/ 1074726 h 2115981"/>
              <a:gd name="connsiteX643" fmla="*/ 1021620 w 1732033"/>
              <a:gd name="connsiteY643" fmla="*/ 1079543 h 2115981"/>
              <a:gd name="connsiteX644" fmla="*/ 1025795 w 1732033"/>
              <a:gd name="connsiteY644" fmla="*/ 1076653 h 2115981"/>
              <a:gd name="connsiteX645" fmla="*/ 1025201 w 1732033"/>
              <a:gd name="connsiteY645" fmla="*/ 1076220 h 2115981"/>
              <a:gd name="connsiteX646" fmla="*/ 1025473 w 1732033"/>
              <a:gd name="connsiteY646" fmla="*/ 1076010 h 2115981"/>
              <a:gd name="connsiteX647" fmla="*/ 1017766 w 1732033"/>
              <a:gd name="connsiteY647" fmla="*/ 1072799 h 2115981"/>
              <a:gd name="connsiteX648" fmla="*/ 1015758 w 1732033"/>
              <a:gd name="connsiteY648" fmla="*/ 1072758 h 2115981"/>
              <a:gd name="connsiteX649" fmla="*/ 291938 w 1732033"/>
              <a:gd name="connsiteY649" fmla="*/ 1069908 h 2115981"/>
              <a:gd name="connsiteX650" fmla="*/ 271705 w 1732033"/>
              <a:gd name="connsiteY650" fmla="*/ 1088535 h 2115981"/>
              <a:gd name="connsiteX651" fmla="*/ 269456 w 1732033"/>
              <a:gd name="connsiteY651" fmla="*/ 1086287 h 2115981"/>
              <a:gd name="connsiteX652" fmla="*/ 291938 w 1732033"/>
              <a:gd name="connsiteY652" fmla="*/ 1069908 h 2115981"/>
              <a:gd name="connsiteX653" fmla="*/ 982759 w 1732033"/>
              <a:gd name="connsiteY653" fmla="*/ 1067338 h 2115981"/>
              <a:gd name="connsiteX654" fmla="*/ 978463 w 1732033"/>
              <a:gd name="connsiteY654" fmla="*/ 1070550 h 2115981"/>
              <a:gd name="connsiteX655" fmla="*/ 978459 w 1732033"/>
              <a:gd name="connsiteY655" fmla="*/ 1070670 h 2115981"/>
              <a:gd name="connsiteX656" fmla="*/ 978343 w 1732033"/>
              <a:gd name="connsiteY656" fmla="*/ 1070752 h 2115981"/>
              <a:gd name="connsiteX657" fmla="*/ 978269 w 1732033"/>
              <a:gd name="connsiteY657" fmla="*/ 1076443 h 2115981"/>
              <a:gd name="connsiteX658" fmla="*/ 978262 w 1732033"/>
              <a:gd name="connsiteY658" fmla="*/ 1076652 h 2115981"/>
              <a:gd name="connsiteX659" fmla="*/ 978266 w 1732033"/>
              <a:gd name="connsiteY659" fmla="*/ 1076659 h 2115981"/>
              <a:gd name="connsiteX660" fmla="*/ 978262 w 1732033"/>
              <a:gd name="connsiteY660" fmla="*/ 1076974 h 2115981"/>
              <a:gd name="connsiteX661" fmla="*/ 983080 w 1732033"/>
              <a:gd name="connsiteY661" fmla="*/ 1085003 h 2115981"/>
              <a:gd name="connsiteX662" fmla="*/ 986332 w 1732033"/>
              <a:gd name="connsiteY662" fmla="*/ 1082554 h 2115981"/>
              <a:gd name="connsiteX663" fmla="*/ 986326 w 1732033"/>
              <a:gd name="connsiteY663" fmla="*/ 1082477 h 2115981"/>
              <a:gd name="connsiteX664" fmla="*/ 986332 w 1732033"/>
              <a:gd name="connsiteY664" fmla="*/ 1082473 h 2115981"/>
              <a:gd name="connsiteX665" fmla="*/ 985980 w 1732033"/>
              <a:gd name="connsiteY665" fmla="*/ 1077746 h 2115981"/>
              <a:gd name="connsiteX666" fmla="*/ 986292 w 1732033"/>
              <a:gd name="connsiteY666" fmla="*/ 1071595 h 2115981"/>
              <a:gd name="connsiteX667" fmla="*/ 986169 w 1732033"/>
              <a:gd name="connsiteY667" fmla="*/ 1071458 h 2115981"/>
              <a:gd name="connsiteX668" fmla="*/ 986171 w 1732033"/>
              <a:gd name="connsiteY668" fmla="*/ 1071393 h 2115981"/>
              <a:gd name="connsiteX669" fmla="*/ 982759 w 1732033"/>
              <a:gd name="connsiteY669" fmla="*/ 1067338 h 2115981"/>
              <a:gd name="connsiteX670" fmla="*/ 1020656 w 1732033"/>
              <a:gd name="connsiteY670" fmla="*/ 1065732 h 2115981"/>
              <a:gd name="connsiteX671" fmla="*/ 1018087 w 1732033"/>
              <a:gd name="connsiteY671" fmla="*/ 1068302 h 2115981"/>
              <a:gd name="connsiteX672" fmla="*/ 1018087 w 1732033"/>
              <a:gd name="connsiteY672" fmla="*/ 1068302 h 2115981"/>
              <a:gd name="connsiteX673" fmla="*/ 1023868 w 1732033"/>
              <a:gd name="connsiteY673" fmla="*/ 1070872 h 2115981"/>
              <a:gd name="connsiteX674" fmla="*/ 1026759 w 1732033"/>
              <a:gd name="connsiteY674" fmla="*/ 1067981 h 2115981"/>
              <a:gd name="connsiteX675" fmla="*/ 1026758 w 1732033"/>
              <a:gd name="connsiteY675" fmla="*/ 1067981 h 2115981"/>
              <a:gd name="connsiteX676" fmla="*/ 1026758 w 1732033"/>
              <a:gd name="connsiteY676" fmla="*/ 1067980 h 2115981"/>
              <a:gd name="connsiteX677" fmla="*/ 1020656 w 1732033"/>
              <a:gd name="connsiteY677" fmla="*/ 1065732 h 2115981"/>
              <a:gd name="connsiteX678" fmla="*/ 1041211 w 1732033"/>
              <a:gd name="connsiteY678" fmla="*/ 1063806 h 2115981"/>
              <a:gd name="connsiteX679" fmla="*/ 1032861 w 1732033"/>
              <a:gd name="connsiteY679" fmla="*/ 1065733 h 2115981"/>
              <a:gd name="connsiteX680" fmla="*/ 1026437 w 1732033"/>
              <a:gd name="connsiteY680" fmla="*/ 1081791 h 2115981"/>
              <a:gd name="connsiteX681" fmla="*/ 1026883 w 1732033"/>
              <a:gd name="connsiteY681" fmla="*/ 1081443 h 2115981"/>
              <a:gd name="connsiteX682" fmla="*/ 1026757 w 1732033"/>
              <a:gd name="connsiteY682" fmla="*/ 1081792 h 2115981"/>
              <a:gd name="connsiteX683" fmla="*/ 1033549 w 1732033"/>
              <a:gd name="connsiteY683" fmla="*/ 1076232 h 2115981"/>
              <a:gd name="connsiteX684" fmla="*/ 1035630 w 1732033"/>
              <a:gd name="connsiteY684" fmla="*/ 1074605 h 2115981"/>
              <a:gd name="connsiteX685" fmla="*/ 1035699 w 1732033"/>
              <a:gd name="connsiteY685" fmla="*/ 1074472 h 2115981"/>
              <a:gd name="connsiteX686" fmla="*/ 1035830 w 1732033"/>
              <a:gd name="connsiteY686" fmla="*/ 1074364 h 2115981"/>
              <a:gd name="connsiteX687" fmla="*/ 1041531 w 1732033"/>
              <a:gd name="connsiteY687" fmla="*/ 1063806 h 2115981"/>
              <a:gd name="connsiteX688" fmla="*/ 1041167 w 1732033"/>
              <a:gd name="connsiteY688" fmla="*/ 1063891 h 2115981"/>
              <a:gd name="connsiteX689" fmla="*/ 1105443 w 1732033"/>
              <a:gd name="connsiteY689" fmla="*/ 1061879 h 2115981"/>
              <a:gd name="connsiteX690" fmla="*/ 1101268 w 1732033"/>
              <a:gd name="connsiteY690" fmla="*/ 1072478 h 2115981"/>
              <a:gd name="connsiteX691" fmla="*/ 1101197 w 1732033"/>
              <a:gd name="connsiteY691" fmla="*/ 1073506 h 2115981"/>
              <a:gd name="connsiteX692" fmla="*/ 1100865 w 1732033"/>
              <a:gd name="connsiteY692" fmla="*/ 1076854 h 2115981"/>
              <a:gd name="connsiteX693" fmla="*/ 1104800 w 1732033"/>
              <a:gd name="connsiteY693" fmla="*/ 1078259 h 2115981"/>
              <a:gd name="connsiteX694" fmla="*/ 1123427 w 1732033"/>
              <a:gd name="connsiteY694" fmla="*/ 1074726 h 2115981"/>
              <a:gd name="connsiteX695" fmla="*/ 1128968 w 1732033"/>
              <a:gd name="connsiteY695" fmla="*/ 1070953 h 2115981"/>
              <a:gd name="connsiteX696" fmla="*/ 1128937 w 1732033"/>
              <a:gd name="connsiteY696" fmla="*/ 1070652 h 2115981"/>
              <a:gd name="connsiteX697" fmla="*/ 1128969 w 1732033"/>
              <a:gd name="connsiteY697" fmla="*/ 1070631 h 2115981"/>
              <a:gd name="connsiteX698" fmla="*/ 1128246 w 1732033"/>
              <a:gd name="connsiteY698" fmla="*/ 1063485 h 2115981"/>
              <a:gd name="connsiteX699" fmla="*/ 1105443 w 1732033"/>
              <a:gd name="connsiteY699" fmla="*/ 1061879 h 2115981"/>
              <a:gd name="connsiteX700" fmla="*/ 1113151 w 1732033"/>
              <a:gd name="connsiteY700" fmla="*/ 1051602 h 2115981"/>
              <a:gd name="connsiteX701" fmla="*/ 1107048 w 1732033"/>
              <a:gd name="connsiteY701" fmla="*/ 1054492 h 2115981"/>
              <a:gd name="connsiteX702" fmla="*/ 1107253 w 1732033"/>
              <a:gd name="connsiteY702" fmla="*/ 1054565 h 2115981"/>
              <a:gd name="connsiteX703" fmla="*/ 1106728 w 1732033"/>
              <a:gd name="connsiteY703" fmla="*/ 1054814 h 2115981"/>
              <a:gd name="connsiteX704" fmla="*/ 1120859 w 1732033"/>
              <a:gd name="connsiteY704" fmla="*/ 1057062 h 2115981"/>
              <a:gd name="connsiteX705" fmla="*/ 1120390 w 1732033"/>
              <a:gd name="connsiteY705" fmla="*/ 1056762 h 2115981"/>
              <a:gd name="connsiteX706" fmla="*/ 1121180 w 1732033"/>
              <a:gd name="connsiteY706" fmla="*/ 1056740 h 2115981"/>
              <a:gd name="connsiteX707" fmla="*/ 1113151 w 1732033"/>
              <a:gd name="connsiteY707" fmla="*/ 1051602 h 2115981"/>
              <a:gd name="connsiteX708" fmla="*/ 1064975 w 1732033"/>
              <a:gd name="connsiteY708" fmla="*/ 1043894 h 2115981"/>
              <a:gd name="connsiteX709" fmla="*/ 1064859 w 1732033"/>
              <a:gd name="connsiteY709" fmla="*/ 1043950 h 2115981"/>
              <a:gd name="connsiteX710" fmla="*/ 1054339 w 1732033"/>
              <a:gd name="connsiteY710" fmla="*/ 1048993 h 2115981"/>
              <a:gd name="connsiteX711" fmla="*/ 1049313 w 1732033"/>
              <a:gd name="connsiteY711" fmla="*/ 1057580 h 2115981"/>
              <a:gd name="connsiteX712" fmla="*/ 1049239 w 1732033"/>
              <a:gd name="connsiteY712" fmla="*/ 1057704 h 2115981"/>
              <a:gd name="connsiteX713" fmla="*/ 1053574 w 1732033"/>
              <a:gd name="connsiteY713" fmla="*/ 1061397 h 2115981"/>
              <a:gd name="connsiteX714" fmla="*/ 1053576 w 1732033"/>
              <a:gd name="connsiteY714" fmla="*/ 1061397 h 2115981"/>
              <a:gd name="connsiteX715" fmla="*/ 1059838 w 1732033"/>
              <a:gd name="connsiteY715" fmla="*/ 1061236 h 2115981"/>
              <a:gd name="connsiteX716" fmla="*/ 1069794 w 1732033"/>
              <a:gd name="connsiteY716" fmla="*/ 1046784 h 2115981"/>
              <a:gd name="connsiteX717" fmla="*/ 1064977 w 1732033"/>
              <a:gd name="connsiteY717" fmla="*/ 1043894 h 2115981"/>
              <a:gd name="connsiteX718" fmla="*/ 439351 w 1732033"/>
              <a:gd name="connsiteY718" fmla="*/ 1039398 h 2115981"/>
              <a:gd name="connsiteX719" fmla="*/ 441598 w 1732033"/>
              <a:gd name="connsiteY719" fmla="*/ 1042610 h 2115981"/>
              <a:gd name="connsiteX720" fmla="*/ 438066 w 1732033"/>
              <a:gd name="connsiteY720" fmla="*/ 1046142 h 2115981"/>
              <a:gd name="connsiteX721" fmla="*/ 435497 w 1732033"/>
              <a:gd name="connsiteY721" fmla="*/ 1041967 h 2115981"/>
              <a:gd name="connsiteX722" fmla="*/ 439351 w 1732033"/>
              <a:gd name="connsiteY722" fmla="*/ 1039398 h 2115981"/>
              <a:gd name="connsiteX723" fmla="*/ 1095807 w 1732033"/>
              <a:gd name="connsiteY723" fmla="*/ 1027514 h 2115981"/>
              <a:gd name="connsiteX724" fmla="*/ 1076216 w 1732033"/>
              <a:gd name="connsiteY724" fmla="*/ 1041646 h 2115981"/>
              <a:gd name="connsiteX725" fmla="*/ 1071319 w 1732033"/>
              <a:gd name="connsiteY725" fmla="*/ 1048149 h 2115981"/>
              <a:gd name="connsiteX726" fmla="*/ 1071450 w 1732033"/>
              <a:gd name="connsiteY726" fmla="*/ 1048467 h 2115981"/>
              <a:gd name="connsiteX727" fmla="*/ 1071199 w 1732033"/>
              <a:gd name="connsiteY727" fmla="*/ 1048792 h 2115981"/>
              <a:gd name="connsiteX728" fmla="*/ 1074404 w 1732033"/>
              <a:gd name="connsiteY728" fmla="*/ 1056258 h 2115981"/>
              <a:gd name="connsiteX729" fmla="*/ 1071720 w 1732033"/>
              <a:gd name="connsiteY729" fmla="*/ 1058346 h 2115981"/>
              <a:gd name="connsiteX730" fmla="*/ 1072104 w 1732033"/>
              <a:gd name="connsiteY730" fmla="*/ 1058691 h 2115981"/>
              <a:gd name="connsiteX731" fmla="*/ 1071721 w 1732033"/>
              <a:gd name="connsiteY731" fmla="*/ 1058988 h 2115981"/>
              <a:gd name="connsiteX732" fmla="*/ 1081035 w 1732033"/>
              <a:gd name="connsiteY732" fmla="*/ 1062200 h 2115981"/>
              <a:gd name="connsiteX733" fmla="*/ 1086214 w 1732033"/>
              <a:gd name="connsiteY733" fmla="*/ 1062442 h 2115981"/>
              <a:gd name="connsiteX734" fmla="*/ 1089838 w 1732033"/>
              <a:gd name="connsiteY734" fmla="*/ 1065381 h 2115981"/>
              <a:gd name="connsiteX735" fmla="*/ 1082078 w 1732033"/>
              <a:gd name="connsiteY735" fmla="*/ 1065090 h 2115981"/>
              <a:gd name="connsiteX736" fmla="*/ 1074931 w 1732033"/>
              <a:gd name="connsiteY736" fmla="*/ 1068623 h 2115981"/>
              <a:gd name="connsiteX737" fmla="*/ 1075746 w 1732033"/>
              <a:gd name="connsiteY737" fmla="*/ 1068837 h 2115981"/>
              <a:gd name="connsiteX738" fmla="*/ 1074933 w 1732033"/>
              <a:gd name="connsiteY738" fmla="*/ 1069266 h 2115981"/>
              <a:gd name="connsiteX739" fmla="*/ 1097736 w 1732033"/>
              <a:gd name="connsiteY739" fmla="*/ 1068623 h 2115981"/>
              <a:gd name="connsiteX740" fmla="*/ 1102071 w 1732033"/>
              <a:gd name="connsiteY740" fmla="*/ 1057062 h 2115981"/>
              <a:gd name="connsiteX741" fmla="*/ 1101943 w 1732033"/>
              <a:gd name="connsiteY741" fmla="*/ 1056875 h 2115981"/>
              <a:gd name="connsiteX742" fmla="*/ 1102070 w 1732033"/>
              <a:gd name="connsiteY742" fmla="*/ 1056540 h 2115981"/>
              <a:gd name="connsiteX743" fmla="*/ 1096839 w 1732033"/>
              <a:gd name="connsiteY743" fmla="*/ 1048812 h 2115981"/>
              <a:gd name="connsiteX744" fmla="*/ 1097655 w 1732033"/>
              <a:gd name="connsiteY744" fmla="*/ 1042168 h 2115981"/>
              <a:gd name="connsiteX745" fmla="*/ 1104801 w 1732033"/>
              <a:gd name="connsiteY745" fmla="*/ 1040040 h 2115981"/>
              <a:gd name="connsiteX746" fmla="*/ 1104544 w 1732033"/>
              <a:gd name="connsiteY746" fmla="*/ 1039472 h 2115981"/>
              <a:gd name="connsiteX747" fmla="*/ 1104800 w 1732033"/>
              <a:gd name="connsiteY747" fmla="*/ 1039397 h 2115981"/>
              <a:gd name="connsiteX748" fmla="*/ 1100304 w 1732033"/>
              <a:gd name="connsiteY748" fmla="*/ 1028799 h 2115981"/>
              <a:gd name="connsiteX749" fmla="*/ 1095807 w 1732033"/>
              <a:gd name="connsiteY749" fmla="*/ 1027514 h 2115981"/>
              <a:gd name="connsiteX750" fmla="*/ 564925 w 1732033"/>
              <a:gd name="connsiteY750" fmla="*/ 1013705 h 2115981"/>
              <a:gd name="connsiteX751" fmla="*/ 549830 w 1732033"/>
              <a:gd name="connsiteY751" fmla="*/ 1025910 h 2115981"/>
              <a:gd name="connsiteX752" fmla="*/ 554648 w 1732033"/>
              <a:gd name="connsiteY752" fmla="*/ 1035223 h 2115981"/>
              <a:gd name="connsiteX753" fmla="*/ 562999 w 1732033"/>
              <a:gd name="connsiteY753" fmla="*/ 1026873 h 2115981"/>
              <a:gd name="connsiteX754" fmla="*/ 568137 w 1732033"/>
              <a:gd name="connsiteY754" fmla="*/ 1017880 h 2115981"/>
              <a:gd name="connsiteX755" fmla="*/ 568779 w 1732033"/>
              <a:gd name="connsiteY755" fmla="*/ 1014026 h 2115981"/>
              <a:gd name="connsiteX756" fmla="*/ 564925 w 1732033"/>
              <a:gd name="connsiteY756" fmla="*/ 1013705 h 2115981"/>
              <a:gd name="connsiteX757" fmla="*/ 1035108 w 1732033"/>
              <a:gd name="connsiteY757" fmla="*/ 1008245 h 2115981"/>
              <a:gd name="connsiteX758" fmla="*/ 1029006 w 1732033"/>
              <a:gd name="connsiteY758" fmla="*/ 1009529 h 2115981"/>
              <a:gd name="connsiteX759" fmla="*/ 1025473 w 1732033"/>
              <a:gd name="connsiteY759" fmla="*/ 1014668 h 2115981"/>
              <a:gd name="connsiteX760" fmla="*/ 1032539 w 1732033"/>
              <a:gd name="connsiteY760" fmla="*/ 1029763 h 2115981"/>
              <a:gd name="connsiteX761" fmla="*/ 1032539 w 1732033"/>
              <a:gd name="connsiteY761" fmla="*/ 1028506 h 2115981"/>
              <a:gd name="connsiteX762" fmla="*/ 1032861 w 1732033"/>
              <a:gd name="connsiteY762" fmla="*/ 1029763 h 2115981"/>
              <a:gd name="connsiteX763" fmla="*/ 1032861 w 1732033"/>
              <a:gd name="connsiteY763" fmla="*/ 1019436 h 2115981"/>
              <a:gd name="connsiteX764" fmla="*/ 1036151 w 1732033"/>
              <a:gd name="connsiteY764" fmla="*/ 1022216 h 2115981"/>
              <a:gd name="connsiteX765" fmla="*/ 1035429 w 1732033"/>
              <a:gd name="connsiteY765" fmla="*/ 1026230 h 2115981"/>
              <a:gd name="connsiteX766" fmla="*/ 1036071 w 1732033"/>
              <a:gd name="connsiteY766" fmla="*/ 1031690 h 2115981"/>
              <a:gd name="connsiteX767" fmla="*/ 1036250 w 1732033"/>
              <a:gd name="connsiteY767" fmla="*/ 1031512 h 2115981"/>
              <a:gd name="connsiteX768" fmla="*/ 1036393 w 1732033"/>
              <a:gd name="connsiteY768" fmla="*/ 1031690 h 2115981"/>
              <a:gd name="connsiteX769" fmla="*/ 1037735 w 1732033"/>
              <a:gd name="connsiteY769" fmla="*/ 1030348 h 2115981"/>
              <a:gd name="connsiteX770" fmla="*/ 1039283 w 1732033"/>
              <a:gd name="connsiteY770" fmla="*/ 1037471 h 2115981"/>
              <a:gd name="connsiteX771" fmla="*/ 1044100 w 1732033"/>
              <a:gd name="connsiteY771" fmla="*/ 1048712 h 2115981"/>
              <a:gd name="connsiteX772" fmla="*/ 1044306 w 1732033"/>
              <a:gd name="connsiteY772" fmla="*/ 1048583 h 2115981"/>
              <a:gd name="connsiteX773" fmla="*/ 1044422 w 1732033"/>
              <a:gd name="connsiteY773" fmla="*/ 1048712 h 2115981"/>
              <a:gd name="connsiteX774" fmla="*/ 1050845 w 1732033"/>
              <a:gd name="connsiteY774" fmla="*/ 1040682 h 2115981"/>
              <a:gd name="connsiteX775" fmla="*/ 1052130 w 1732033"/>
              <a:gd name="connsiteY775" fmla="*/ 1039398 h 2115981"/>
              <a:gd name="connsiteX776" fmla="*/ 1047955 w 1732033"/>
              <a:gd name="connsiteY776" fmla="*/ 1021412 h 2115981"/>
              <a:gd name="connsiteX777" fmla="*/ 1044262 w 1732033"/>
              <a:gd name="connsiteY777" fmla="*/ 1017238 h 2115981"/>
              <a:gd name="connsiteX778" fmla="*/ 1039178 w 1732033"/>
              <a:gd name="connsiteY778" fmla="*/ 1017818 h 2115981"/>
              <a:gd name="connsiteX779" fmla="*/ 1038631 w 1732033"/>
              <a:gd name="connsiteY779" fmla="*/ 1017857 h 2115981"/>
              <a:gd name="connsiteX780" fmla="*/ 1036715 w 1732033"/>
              <a:gd name="connsiteY780" fmla="*/ 1013705 h 2115981"/>
              <a:gd name="connsiteX781" fmla="*/ 1035430 w 1732033"/>
              <a:gd name="connsiteY781" fmla="*/ 1008245 h 2115981"/>
              <a:gd name="connsiteX782" fmla="*/ 1035123 w 1732033"/>
              <a:gd name="connsiteY782" fmla="*/ 1008310 h 2115981"/>
              <a:gd name="connsiteX783" fmla="*/ 487847 w 1732033"/>
              <a:gd name="connsiteY783" fmla="*/ 999895 h 2115981"/>
              <a:gd name="connsiteX784" fmla="*/ 469541 w 1732033"/>
              <a:gd name="connsiteY784" fmla="*/ 1006961 h 2115981"/>
              <a:gd name="connsiteX785" fmla="*/ 487847 w 1732033"/>
              <a:gd name="connsiteY785" fmla="*/ 999895 h 2115981"/>
              <a:gd name="connsiteX786" fmla="*/ 1331542 w 1732033"/>
              <a:gd name="connsiteY786" fmla="*/ 954289 h 2115981"/>
              <a:gd name="connsiteX787" fmla="*/ 1334432 w 1732033"/>
              <a:gd name="connsiteY787" fmla="*/ 957821 h 2115981"/>
              <a:gd name="connsiteX788" fmla="*/ 1331221 w 1732033"/>
              <a:gd name="connsiteY788" fmla="*/ 959748 h 2115981"/>
              <a:gd name="connsiteX789" fmla="*/ 1328331 w 1732033"/>
              <a:gd name="connsiteY789" fmla="*/ 957821 h 2115981"/>
              <a:gd name="connsiteX790" fmla="*/ 1331542 w 1732033"/>
              <a:gd name="connsiteY790" fmla="*/ 954289 h 2115981"/>
              <a:gd name="connsiteX791" fmla="*/ 449306 w 1732033"/>
              <a:gd name="connsiteY791" fmla="*/ 936947 h 2115981"/>
              <a:gd name="connsiteX792" fmla="*/ 447700 w 1732033"/>
              <a:gd name="connsiteY792" fmla="*/ 937911 h 2115981"/>
              <a:gd name="connsiteX793" fmla="*/ 443205 w 1732033"/>
              <a:gd name="connsiteY793" fmla="*/ 940479 h 2115981"/>
              <a:gd name="connsiteX794" fmla="*/ 449306 w 1732033"/>
              <a:gd name="connsiteY794" fmla="*/ 936947 h 2115981"/>
              <a:gd name="connsiteX795" fmla="*/ 462153 w 1732033"/>
              <a:gd name="connsiteY795" fmla="*/ 930523 h 2115981"/>
              <a:gd name="connsiteX796" fmla="*/ 439993 w 1732033"/>
              <a:gd name="connsiteY796" fmla="*/ 940480 h 2115981"/>
              <a:gd name="connsiteX797" fmla="*/ 441599 w 1732033"/>
              <a:gd name="connsiteY797" fmla="*/ 944976 h 2115981"/>
              <a:gd name="connsiteX798" fmla="*/ 462153 w 1732033"/>
              <a:gd name="connsiteY798" fmla="*/ 930523 h 2115981"/>
              <a:gd name="connsiteX799" fmla="*/ 1729464 w 1732033"/>
              <a:gd name="connsiteY799" fmla="*/ 919283 h 2115981"/>
              <a:gd name="connsiteX800" fmla="*/ 1732033 w 1732033"/>
              <a:gd name="connsiteY800" fmla="*/ 921852 h 2115981"/>
              <a:gd name="connsiteX801" fmla="*/ 1728822 w 1732033"/>
              <a:gd name="connsiteY801" fmla="*/ 925063 h 2115981"/>
              <a:gd name="connsiteX802" fmla="*/ 1725610 w 1732033"/>
              <a:gd name="connsiteY802" fmla="*/ 921852 h 2115981"/>
              <a:gd name="connsiteX803" fmla="*/ 1729464 w 1732033"/>
              <a:gd name="connsiteY803" fmla="*/ 919283 h 2115981"/>
              <a:gd name="connsiteX804" fmla="*/ 1382607 w 1732033"/>
              <a:gd name="connsiteY804" fmla="*/ 911897 h 2115981"/>
              <a:gd name="connsiteX805" fmla="*/ 1389352 w 1732033"/>
              <a:gd name="connsiteY805" fmla="*/ 914466 h 2115981"/>
              <a:gd name="connsiteX806" fmla="*/ 1388388 w 1732033"/>
              <a:gd name="connsiteY806" fmla="*/ 919283 h 2115981"/>
              <a:gd name="connsiteX807" fmla="*/ 1381965 w 1732033"/>
              <a:gd name="connsiteY807" fmla="*/ 918641 h 2115981"/>
              <a:gd name="connsiteX808" fmla="*/ 1372009 w 1732033"/>
              <a:gd name="connsiteY808" fmla="*/ 917998 h 2115981"/>
              <a:gd name="connsiteX809" fmla="*/ 1336681 w 1732033"/>
              <a:gd name="connsiteY809" fmla="*/ 918320 h 2115981"/>
              <a:gd name="connsiteX810" fmla="*/ 1331863 w 1732033"/>
              <a:gd name="connsiteY810" fmla="*/ 913824 h 2115981"/>
              <a:gd name="connsiteX811" fmla="*/ 1354666 w 1732033"/>
              <a:gd name="connsiteY811" fmla="*/ 915751 h 2115981"/>
              <a:gd name="connsiteX812" fmla="*/ 1382607 w 1732033"/>
              <a:gd name="connsiteY812" fmla="*/ 911897 h 2115981"/>
              <a:gd name="connsiteX813" fmla="*/ 1207895 w 1732033"/>
              <a:gd name="connsiteY813" fmla="*/ 870145 h 2115981"/>
              <a:gd name="connsiteX814" fmla="*/ 1218815 w 1732033"/>
              <a:gd name="connsiteY814" fmla="*/ 884598 h 2115981"/>
              <a:gd name="connsiteX815" fmla="*/ 1207895 w 1732033"/>
              <a:gd name="connsiteY815" fmla="*/ 870145 h 2115981"/>
              <a:gd name="connsiteX816" fmla="*/ 1313557 w 1732033"/>
              <a:gd name="connsiteY816" fmla="*/ 814262 h 2115981"/>
              <a:gd name="connsiteX817" fmla="*/ 1319017 w 1732033"/>
              <a:gd name="connsiteY817" fmla="*/ 818759 h 2115981"/>
              <a:gd name="connsiteX818" fmla="*/ 1313557 w 1732033"/>
              <a:gd name="connsiteY818" fmla="*/ 824861 h 2115981"/>
              <a:gd name="connsiteX819" fmla="*/ 1308419 w 1732033"/>
              <a:gd name="connsiteY819" fmla="*/ 819080 h 2115981"/>
              <a:gd name="connsiteX820" fmla="*/ 1313557 w 1732033"/>
              <a:gd name="connsiteY820" fmla="*/ 814262 h 2115981"/>
              <a:gd name="connsiteX821" fmla="*/ 1286901 w 1732033"/>
              <a:gd name="connsiteY821" fmla="*/ 813299 h 2115981"/>
              <a:gd name="connsiteX822" fmla="*/ 1299747 w 1732033"/>
              <a:gd name="connsiteY822" fmla="*/ 829036 h 2115981"/>
              <a:gd name="connsiteX823" fmla="*/ 1313557 w 1732033"/>
              <a:gd name="connsiteY823" fmla="*/ 838671 h 2115981"/>
              <a:gd name="connsiteX824" fmla="*/ 1343747 w 1732033"/>
              <a:gd name="connsiteY824" fmla="*/ 836101 h 2115981"/>
              <a:gd name="connsiteX825" fmla="*/ 1348243 w 1732033"/>
              <a:gd name="connsiteY825" fmla="*/ 839313 h 2115981"/>
              <a:gd name="connsiteX826" fmla="*/ 1344710 w 1732033"/>
              <a:gd name="connsiteY826" fmla="*/ 843488 h 2115981"/>
              <a:gd name="connsiteX827" fmla="*/ 1323834 w 1732033"/>
              <a:gd name="connsiteY827" fmla="*/ 846057 h 2115981"/>
              <a:gd name="connsiteX828" fmla="*/ 1301353 w 1732033"/>
              <a:gd name="connsiteY828" fmla="*/ 874962 h 2115981"/>
              <a:gd name="connsiteX829" fmla="*/ 1305528 w 1732033"/>
              <a:gd name="connsiteY829" fmla="*/ 892947 h 2115981"/>
              <a:gd name="connsiteX830" fmla="*/ 1291397 w 1732033"/>
              <a:gd name="connsiteY830" fmla="*/ 906436 h 2115981"/>
              <a:gd name="connsiteX831" fmla="*/ 1261850 w 1732033"/>
              <a:gd name="connsiteY831" fmla="*/ 883954 h 2115981"/>
              <a:gd name="connsiteX832" fmla="*/ 1252536 w 1732033"/>
              <a:gd name="connsiteY832" fmla="*/ 856656 h 2115981"/>
              <a:gd name="connsiteX833" fmla="*/ 1258638 w 1732033"/>
              <a:gd name="connsiteY833" fmla="*/ 835780 h 2115981"/>
              <a:gd name="connsiteX834" fmla="*/ 1264419 w 1732033"/>
              <a:gd name="connsiteY834" fmla="*/ 824861 h 2115981"/>
              <a:gd name="connsiteX835" fmla="*/ 1286901 w 1732033"/>
              <a:gd name="connsiteY835" fmla="*/ 813299 h 2115981"/>
              <a:gd name="connsiteX836" fmla="*/ 950562 w 1732033"/>
              <a:gd name="connsiteY836" fmla="*/ 805831 h 2115981"/>
              <a:gd name="connsiteX837" fmla="*/ 945825 w 1732033"/>
              <a:gd name="connsiteY837" fmla="*/ 810087 h 2115981"/>
              <a:gd name="connsiteX838" fmla="*/ 932015 w 1732033"/>
              <a:gd name="connsiteY838" fmla="*/ 826466 h 2115981"/>
              <a:gd name="connsiteX839" fmla="*/ 945503 w 1732033"/>
              <a:gd name="connsiteY839" fmla="*/ 824218 h 2115981"/>
              <a:gd name="connsiteX840" fmla="*/ 955138 w 1732033"/>
              <a:gd name="connsiteY840" fmla="*/ 815868 h 2115981"/>
              <a:gd name="connsiteX841" fmla="*/ 955781 w 1732033"/>
              <a:gd name="connsiteY841" fmla="*/ 805912 h 2115981"/>
              <a:gd name="connsiteX842" fmla="*/ 950562 w 1732033"/>
              <a:gd name="connsiteY842" fmla="*/ 805831 h 2115981"/>
              <a:gd name="connsiteX843" fmla="*/ 939673 w 1732033"/>
              <a:gd name="connsiteY843" fmla="*/ 793728 h 2115981"/>
              <a:gd name="connsiteX844" fmla="*/ 930731 w 1732033"/>
              <a:gd name="connsiteY844" fmla="*/ 806554 h 2115981"/>
              <a:gd name="connsiteX845" fmla="*/ 930088 w 1732033"/>
              <a:gd name="connsiteY845" fmla="*/ 809124 h 2115981"/>
              <a:gd name="connsiteX846" fmla="*/ 931373 w 1732033"/>
              <a:gd name="connsiteY846" fmla="*/ 813620 h 2115981"/>
              <a:gd name="connsiteX847" fmla="*/ 935548 w 1732033"/>
              <a:gd name="connsiteY847" fmla="*/ 812978 h 2115981"/>
              <a:gd name="connsiteX848" fmla="*/ 959956 w 1732033"/>
              <a:gd name="connsiteY848" fmla="*/ 797240 h 2115981"/>
              <a:gd name="connsiteX849" fmla="*/ 948073 w 1732033"/>
              <a:gd name="connsiteY849" fmla="*/ 796277 h 2115981"/>
              <a:gd name="connsiteX850" fmla="*/ 939673 w 1732033"/>
              <a:gd name="connsiteY850" fmla="*/ 793728 h 2115981"/>
              <a:gd name="connsiteX851" fmla="*/ 1623801 w 1732033"/>
              <a:gd name="connsiteY851" fmla="*/ 786000 h 2115981"/>
              <a:gd name="connsiteX852" fmla="*/ 1631188 w 1732033"/>
              <a:gd name="connsiteY852" fmla="*/ 792423 h 2115981"/>
              <a:gd name="connsiteX853" fmla="*/ 1628298 w 1732033"/>
              <a:gd name="connsiteY853" fmla="*/ 795314 h 2115981"/>
              <a:gd name="connsiteX854" fmla="*/ 1620911 w 1732033"/>
              <a:gd name="connsiteY854" fmla="*/ 788569 h 2115981"/>
              <a:gd name="connsiteX855" fmla="*/ 1623801 w 1732033"/>
              <a:gd name="connsiteY855" fmla="*/ 786000 h 2115981"/>
              <a:gd name="connsiteX856" fmla="*/ 1664589 w 1732033"/>
              <a:gd name="connsiteY856" fmla="*/ 732687 h 2115981"/>
              <a:gd name="connsiteX857" fmla="*/ 1671333 w 1732033"/>
              <a:gd name="connsiteY857" fmla="*/ 739110 h 2115981"/>
              <a:gd name="connsiteX858" fmla="*/ 1661699 w 1732033"/>
              <a:gd name="connsiteY858" fmla="*/ 748745 h 2115981"/>
              <a:gd name="connsiteX859" fmla="*/ 1653027 w 1732033"/>
              <a:gd name="connsiteY859" fmla="*/ 742001 h 2115981"/>
              <a:gd name="connsiteX860" fmla="*/ 1664589 w 1732033"/>
              <a:gd name="connsiteY860" fmla="*/ 732687 h 2115981"/>
              <a:gd name="connsiteX861" fmla="*/ 1458683 w 1732033"/>
              <a:gd name="connsiteY861" fmla="*/ 732647 h 2115981"/>
              <a:gd name="connsiteX862" fmla="*/ 1468679 w 1732033"/>
              <a:gd name="connsiteY862" fmla="*/ 733329 h 2115981"/>
              <a:gd name="connsiteX863" fmla="*/ 1449409 w 1732033"/>
              <a:gd name="connsiteY863" fmla="*/ 737503 h 2115981"/>
              <a:gd name="connsiteX864" fmla="*/ 1458683 w 1732033"/>
              <a:gd name="connsiteY864" fmla="*/ 732647 h 2115981"/>
              <a:gd name="connsiteX865" fmla="*/ 1541262 w 1732033"/>
              <a:gd name="connsiteY865" fmla="*/ 731403 h 2115981"/>
              <a:gd name="connsiteX866" fmla="*/ 1565349 w 1732033"/>
              <a:gd name="connsiteY866" fmla="*/ 737184 h 2115981"/>
              <a:gd name="connsiteX867" fmla="*/ 1559890 w 1732033"/>
              <a:gd name="connsiteY867" fmla="*/ 739111 h 2115981"/>
              <a:gd name="connsiteX868" fmla="*/ 1540941 w 1732033"/>
              <a:gd name="connsiteY868" fmla="*/ 739753 h 2115981"/>
              <a:gd name="connsiteX869" fmla="*/ 1534196 w 1732033"/>
              <a:gd name="connsiteY869" fmla="*/ 736541 h 2115981"/>
              <a:gd name="connsiteX870" fmla="*/ 1534839 w 1732033"/>
              <a:gd name="connsiteY870" fmla="*/ 731724 h 2115981"/>
              <a:gd name="connsiteX871" fmla="*/ 1541262 w 1732033"/>
              <a:gd name="connsiteY871" fmla="*/ 731403 h 2115981"/>
              <a:gd name="connsiteX872" fmla="*/ 545657 w 1732033"/>
              <a:gd name="connsiteY872" fmla="*/ 725702 h 2115981"/>
              <a:gd name="connsiteX873" fmla="*/ 562036 w 1732033"/>
              <a:gd name="connsiteY873" fmla="*/ 730761 h 2115981"/>
              <a:gd name="connsiteX874" fmla="*/ 542766 w 1732033"/>
              <a:gd name="connsiteY874" fmla="*/ 741359 h 2115981"/>
              <a:gd name="connsiteX875" fmla="*/ 524781 w 1732033"/>
              <a:gd name="connsiteY875" fmla="*/ 759023 h 2115981"/>
              <a:gd name="connsiteX876" fmla="*/ 519000 w 1732033"/>
              <a:gd name="connsiteY876" fmla="*/ 761271 h 2115981"/>
              <a:gd name="connsiteX877" fmla="*/ 518358 w 1732033"/>
              <a:gd name="connsiteY877" fmla="*/ 751958 h 2115981"/>
              <a:gd name="connsiteX878" fmla="*/ 534416 w 1732033"/>
              <a:gd name="connsiteY878" fmla="*/ 742323 h 2115981"/>
              <a:gd name="connsiteX879" fmla="*/ 536022 w 1732033"/>
              <a:gd name="connsiteY879" fmla="*/ 738469 h 2115981"/>
              <a:gd name="connsiteX880" fmla="*/ 545657 w 1732033"/>
              <a:gd name="connsiteY880" fmla="*/ 725702 h 2115981"/>
              <a:gd name="connsiteX881" fmla="*/ 1134989 w 1732033"/>
              <a:gd name="connsiteY881" fmla="*/ 725621 h 2115981"/>
              <a:gd name="connsiteX882" fmla="*/ 1129530 w 1732033"/>
              <a:gd name="connsiteY882" fmla="*/ 725943 h 2115981"/>
              <a:gd name="connsiteX883" fmla="*/ 1120537 w 1732033"/>
              <a:gd name="connsiteY883" fmla="*/ 732687 h 2115981"/>
              <a:gd name="connsiteX884" fmla="*/ 1120216 w 1732033"/>
              <a:gd name="connsiteY884" fmla="*/ 737183 h 2115981"/>
              <a:gd name="connsiteX885" fmla="*/ 1123427 w 1732033"/>
              <a:gd name="connsiteY885" fmla="*/ 739431 h 2115981"/>
              <a:gd name="connsiteX886" fmla="*/ 1129208 w 1732033"/>
              <a:gd name="connsiteY886" fmla="*/ 733008 h 2115981"/>
              <a:gd name="connsiteX887" fmla="*/ 1131456 w 1732033"/>
              <a:gd name="connsiteY887" fmla="*/ 729154 h 2115981"/>
              <a:gd name="connsiteX888" fmla="*/ 1134989 w 1732033"/>
              <a:gd name="connsiteY888" fmla="*/ 725621 h 2115981"/>
              <a:gd name="connsiteX889" fmla="*/ 1148479 w 1732033"/>
              <a:gd name="connsiteY889" fmla="*/ 724978 h 2115981"/>
              <a:gd name="connsiteX890" fmla="*/ 1135953 w 1732033"/>
              <a:gd name="connsiteY890" fmla="*/ 737183 h 2115981"/>
              <a:gd name="connsiteX891" fmla="*/ 1151691 w 1732033"/>
              <a:gd name="connsiteY891" fmla="*/ 730439 h 2115981"/>
              <a:gd name="connsiteX892" fmla="*/ 1155223 w 1732033"/>
              <a:gd name="connsiteY892" fmla="*/ 725943 h 2115981"/>
              <a:gd name="connsiteX893" fmla="*/ 1148479 w 1732033"/>
              <a:gd name="connsiteY893" fmla="*/ 724978 h 2115981"/>
              <a:gd name="connsiteX894" fmla="*/ 583954 w 1732033"/>
              <a:gd name="connsiteY894" fmla="*/ 723012 h 2115981"/>
              <a:gd name="connsiteX895" fmla="*/ 587407 w 1732033"/>
              <a:gd name="connsiteY895" fmla="*/ 726264 h 2115981"/>
              <a:gd name="connsiteX896" fmla="*/ 582911 w 1732033"/>
              <a:gd name="connsiteY896" fmla="*/ 737184 h 2115981"/>
              <a:gd name="connsiteX897" fmla="*/ 561714 w 1732033"/>
              <a:gd name="connsiteY897" fmla="*/ 731082 h 2115981"/>
              <a:gd name="connsiteX898" fmla="*/ 580020 w 1732033"/>
              <a:gd name="connsiteY898" fmla="*/ 724337 h 2115981"/>
              <a:gd name="connsiteX899" fmla="*/ 583954 w 1732033"/>
              <a:gd name="connsiteY899" fmla="*/ 723012 h 2115981"/>
              <a:gd name="connsiteX900" fmla="*/ 1351776 w 1732033"/>
              <a:gd name="connsiteY900" fmla="*/ 702819 h 2115981"/>
              <a:gd name="connsiteX901" fmla="*/ 1362696 w 1732033"/>
              <a:gd name="connsiteY901" fmla="*/ 711812 h 2115981"/>
              <a:gd name="connsiteX902" fmla="*/ 1350170 w 1732033"/>
              <a:gd name="connsiteY902" fmla="*/ 706994 h 2115981"/>
              <a:gd name="connsiteX903" fmla="*/ 1347921 w 1732033"/>
              <a:gd name="connsiteY903" fmla="*/ 703783 h 2115981"/>
              <a:gd name="connsiteX904" fmla="*/ 1351776 w 1732033"/>
              <a:gd name="connsiteY904" fmla="*/ 702819 h 2115981"/>
              <a:gd name="connsiteX905" fmla="*/ 1070114 w 1732033"/>
              <a:gd name="connsiteY905" fmla="*/ 699929 h 2115981"/>
              <a:gd name="connsiteX906" fmla="*/ 1070756 w 1732033"/>
              <a:gd name="connsiteY906" fmla="*/ 709242 h 2115981"/>
              <a:gd name="connsiteX907" fmla="*/ 1066261 w 1732033"/>
              <a:gd name="connsiteY907" fmla="*/ 700892 h 2115981"/>
              <a:gd name="connsiteX908" fmla="*/ 1070114 w 1732033"/>
              <a:gd name="connsiteY908" fmla="*/ 699929 h 2115981"/>
              <a:gd name="connsiteX909" fmla="*/ 1132420 w 1732033"/>
              <a:gd name="connsiteY909" fmla="*/ 681622 h 2115981"/>
              <a:gd name="connsiteX910" fmla="*/ 1126960 w 1732033"/>
              <a:gd name="connsiteY910" fmla="*/ 689651 h 2115981"/>
              <a:gd name="connsiteX911" fmla="*/ 1134668 w 1732033"/>
              <a:gd name="connsiteY911" fmla="*/ 683549 h 2115981"/>
              <a:gd name="connsiteX912" fmla="*/ 1132420 w 1732033"/>
              <a:gd name="connsiteY912" fmla="*/ 681622 h 2115981"/>
              <a:gd name="connsiteX913" fmla="*/ 1169033 w 1732033"/>
              <a:gd name="connsiteY913" fmla="*/ 657213 h 2115981"/>
              <a:gd name="connsiteX914" fmla="*/ 1160683 w 1732033"/>
              <a:gd name="connsiteY914" fmla="*/ 665563 h 2115981"/>
              <a:gd name="connsiteX915" fmla="*/ 1148799 w 1732033"/>
              <a:gd name="connsiteY915" fmla="*/ 686440 h 2115981"/>
              <a:gd name="connsiteX916" fmla="*/ 1164857 w 1732033"/>
              <a:gd name="connsiteY916" fmla="*/ 680016 h 2115981"/>
              <a:gd name="connsiteX917" fmla="*/ 1175777 w 1732033"/>
              <a:gd name="connsiteY917" fmla="*/ 666527 h 2115981"/>
              <a:gd name="connsiteX918" fmla="*/ 1178346 w 1732033"/>
              <a:gd name="connsiteY918" fmla="*/ 661709 h 2115981"/>
              <a:gd name="connsiteX919" fmla="*/ 1169033 w 1732033"/>
              <a:gd name="connsiteY919" fmla="*/ 657213 h 2115981"/>
              <a:gd name="connsiteX920" fmla="*/ 1192676 w 1732033"/>
              <a:gd name="connsiteY920" fmla="*/ 651280 h 2115981"/>
              <a:gd name="connsiteX921" fmla="*/ 1190592 w 1732033"/>
              <a:gd name="connsiteY921" fmla="*/ 658956 h 2115981"/>
              <a:gd name="connsiteX922" fmla="*/ 1191194 w 1732033"/>
              <a:gd name="connsiteY922" fmla="*/ 658217 h 2115981"/>
              <a:gd name="connsiteX923" fmla="*/ 1375863 w 1732033"/>
              <a:gd name="connsiteY923" fmla="*/ 650791 h 2115981"/>
              <a:gd name="connsiteX924" fmla="*/ 1384213 w 1732033"/>
              <a:gd name="connsiteY924" fmla="*/ 655609 h 2115981"/>
              <a:gd name="connsiteX925" fmla="*/ 1394490 w 1732033"/>
              <a:gd name="connsiteY925" fmla="*/ 671667 h 2115981"/>
              <a:gd name="connsiteX926" fmla="*/ 1398666 w 1732033"/>
              <a:gd name="connsiteY926" fmla="*/ 685156 h 2115981"/>
              <a:gd name="connsiteX927" fmla="*/ 1412475 w 1732033"/>
              <a:gd name="connsiteY927" fmla="*/ 706352 h 2115981"/>
              <a:gd name="connsiteX928" fmla="*/ 1423395 w 1732033"/>
              <a:gd name="connsiteY928" fmla="*/ 725301 h 2115981"/>
              <a:gd name="connsiteX929" fmla="*/ 1432708 w 1732033"/>
              <a:gd name="connsiteY929" fmla="*/ 731403 h 2115981"/>
              <a:gd name="connsiteX930" fmla="*/ 1436241 w 1732033"/>
              <a:gd name="connsiteY930" fmla="*/ 731403 h 2115981"/>
              <a:gd name="connsiteX931" fmla="*/ 1431103 w 1732033"/>
              <a:gd name="connsiteY931" fmla="*/ 749388 h 2115981"/>
              <a:gd name="connsiteX932" fmla="*/ 1428855 w 1732033"/>
              <a:gd name="connsiteY932" fmla="*/ 785680 h 2115981"/>
              <a:gd name="connsiteX933" fmla="*/ 1423074 w 1732033"/>
              <a:gd name="connsiteY933" fmla="*/ 832891 h 2115981"/>
              <a:gd name="connsiteX934" fmla="*/ 1428855 w 1732033"/>
              <a:gd name="connsiteY934" fmla="*/ 845737 h 2115981"/>
              <a:gd name="connsiteX935" fmla="*/ 1429818 w 1732033"/>
              <a:gd name="connsiteY935" fmla="*/ 856978 h 2115981"/>
              <a:gd name="connsiteX936" fmla="*/ 1414402 w 1732033"/>
              <a:gd name="connsiteY936" fmla="*/ 859868 h 2115981"/>
              <a:gd name="connsiteX937" fmla="*/ 1395133 w 1732033"/>
              <a:gd name="connsiteY937" fmla="*/ 836745 h 2115981"/>
              <a:gd name="connsiteX938" fmla="*/ 1394812 w 1732033"/>
              <a:gd name="connsiteY938" fmla="*/ 835781 h 2115981"/>
              <a:gd name="connsiteX939" fmla="*/ 1389994 w 1732033"/>
              <a:gd name="connsiteY939" fmla="*/ 793066 h 2115981"/>
              <a:gd name="connsiteX940" fmla="*/ 1386461 w 1732033"/>
              <a:gd name="connsiteY940" fmla="*/ 736542 h 2115981"/>
              <a:gd name="connsiteX941" fmla="*/ 1377148 w 1732033"/>
              <a:gd name="connsiteY941" fmla="*/ 702177 h 2115981"/>
              <a:gd name="connsiteX942" fmla="*/ 1369761 w 1732033"/>
              <a:gd name="connsiteY942" fmla="*/ 660105 h 2115981"/>
              <a:gd name="connsiteX943" fmla="*/ 1375863 w 1732033"/>
              <a:gd name="connsiteY943" fmla="*/ 650791 h 2115981"/>
              <a:gd name="connsiteX944" fmla="*/ 1350171 w 1732033"/>
              <a:gd name="connsiteY944" fmla="*/ 650469 h 2115981"/>
              <a:gd name="connsiteX945" fmla="*/ 1335397 w 1732033"/>
              <a:gd name="connsiteY945" fmla="*/ 665243 h 2115981"/>
              <a:gd name="connsiteX946" fmla="*/ 1335107 w 1732033"/>
              <a:gd name="connsiteY946" fmla="*/ 665533 h 2115981"/>
              <a:gd name="connsiteX947" fmla="*/ 1336320 w 1732033"/>
              <a:gd name="connsiteY947" fmla="*/ 676524 h 2115981"/>
              <a:gd name="connsiteX948" fmla="*/ 1345995 w 1732033"/>
              <a:gd name="connsiteY948" fmla="*/ 683228 h 2115981"/>
              <a:gd name="connsiteX949" fmla="*/ 1333148 w 1732033"/>
              <a:gd name="connsiteY949" fmla="*/ 676805 h 2115981"/>
              <a:gd name="connsiteX950" fmla="*/ 1333469 w 1732033"/>
              <a:gd name="connsiteY950" fmla="*/ 667170 h 2115981"/>
              <a:gd name="connsiteX951" fmla="*/ 1333470 w 1732033"/>
              <a:gd name="connsiteY951" fmla="*/ 667169 h 2115981"/>
              <a:gd name="connsiteX952" fmla="*/ 1329014 w 1732033"/>
              <a:gd name="connsiteY952" fmla="*/ 661148 h 2115981"/>
              <a:gd name="connsiteX953" fmla="*/ 1330580 w 1732033"/>
              <a:gd name="connsiteY953" fmla="*/ 652717 h 2115981"/>
              <a:gd name="connsiteX954" fmla="*/ 1337967 w 1732033"/>
              <a:gd name="connsiteY954" fmla="*/ 654323 h 2115981"/>
              <a:gd name="connsiteX955" fmla="*/ 1350171 w 1732033"/>
              <a:gd name="connsiteY955" fmla="*/ 650469 h 2115981"/>
              <a:gd name="connsiteX956" fmla="*/ 1195695 w 1732033"/>
              <a:gd name="connsiteY956" fmla="*/ 642980 h 2115981"/>
              <a:gd name="connsiteX957" fmla="*/ 1194689 w 1732033"/>
              <a:gd name="connsiteY957" fmla="*/ 643704 h 2115981"/>
              <a:gd name="connsiteX958" fmla="*/ 1194727 w 1732033"/>
              <a:gd name="connsiteY958" fmla="*/ 643725 h 2115981"/>
              <a:gd name="connsiteX959" fmla="*/ 1194619 w 1732033"/>
              <a:gd name="connsiteY959" fmla="*/ 644120 h 2115981"/>
              <a:gd name="connsiteX960" fmla="*/ 1276696 w 1732033"/>
              <a:gd name="connsiteY960" fmla="*/ 639377 h 2115981"/>
              <a:gd name="connsiteX961" fmla="*/ 1276840 w 1732033"/>
              <a:gd name="connsiteY961" fmla="*/ 639514 h 2115981"/>
              <a:gd name="connsiteX962" fmla="*/ 1276873 w 1732033"/>
              <a:gd name="connsiteY962" fmla="*/ 639423 h 2115981"/>
              <a:gd name="connsiteX963" fmla="*/ 1488270 w 1732033"/>
              <a:gd name="connsiteY963" fmla="*/ 612251 h 2115981"/>
              <a:gd name="connsiteX964" fmla="*/ 1500474 w 1732033"/>
              <a:gd name="connsiteY964" fmla="*/ 614820 h 2115981"/>
              <a:gd name="connsiteX965" fmla="*/ 1488270 w 1732033"/>
              <a:gd name="connsiteY965" fmla="*/ 612251 h 2115981"/>
              <a:gd name="connsiteX966" fmla="*/ 1479920 w 1732033"/>
              <a:gd name="connsiteY966" fmla="*/ 603579 h 2115981"/>
              <a:gd name="connsiteX967" fmla="*/ 1483774 w 1732033"/>
              <a:gd name="connsiteY967" fmla="*/ 604543 h 2115981"/>
              <a:gd name="connsiteX968" fmla="*/ 1484737 w 1732033"/>
              <a:gd name="connsiteY968" fmla="*/ 612251 h 2115981"/>
              <a:gd name="connsiteX969" fmla="*/ 1481847 w 1732033"/>
              <a:gd name="connsiteY969" fmla="*/ 612894 h 2115981"/>
              <a:gd name="connsiteX970" fmla="*/ 1456796 w 1732033"/>
              <a:gd name="connsiteY970" fmla="*/ 617390 h 2115981"/>
              <a:gd name="connsiteX971" fmla="*/ 1450694 w 1732033"/>
              <a:gd name="connsiteY971" fmla="*/ 616426 h 2115981"/>
              <a:gd name="connsiteX972" fmla="*/ 1479920 w 1732033"/>
              <a:gd name="connsiteY972" fmla="*/ 603579 h 2115981"/>
              <a:gd name="connsiteX973" fmla="*/ 1216566 w 1732033"/>
              <a:gd name="connsiteY973" fmla="*/ 577887 h 2115981"/>
              <a:gd name="connsiteX974" fmla="*/ 1218814 w 1732033"/>
              <a:gd name="connsiteY974" fmla="*/ 580777 h 2115981"/>
              <a:gd name="connsiteX975" fmla="*/ 1214960 w 1732033"/>
              <a:gd name="connsiteY975" fmla="*/ 585595 h 2115981"/>
              <a:gd name="connsiteX976" fmla="*/ 1212391 w 1732033"/>
              <a:gd name="connsiteY976" fmla="*/ 582383 h 2115981"/>
              <a:gd name="connsiteX977" fmla="*/ 1216566 w 1732033"/>
              <a:gd name="connsiteY977" fmla="*/ 577887 h 2115981"/>
              <a:gd name="connsiteX978" fmla="*/ 1081678 w 1732033"/>
              <a:gd name="connsiteY978" fmla="*/ 569536 h 2115981"/>
              <a:gd name="connsiteX979" fmla="*/ 1084889 w 1732033"/>
              <a:gd name="connsiteY979" fmla="*/ 573711 h 2115981"/>
              <a:gd name="connsiteX980" fmla="*/ 1081678 w 1732033"/>
              <a:gd name="connsiteY980" fmla="*/ 577886 h 2115981"/>
              <a:gd name="connsiteX981" fmla="*/ 1077824 w 1732033"/>
              <a:gd name="connsiteY981" fmla="*/ 574354 h 2115981"/>
              <a:gd name="connsiteX982" fmla="*/ 1081678 w 1732033"/>
              <a:gd name="connsiteY982" fmla="*/ 569536 h 2115981"/>
              <a:gd name="connsiteX983" fmla="*/ 1416651 w 1732033"/>
              <a:gd name="connsiteY983" fmla="*/ 567288 h 2115981"/>
              <a:gd name="connsiteX984" fmla="*/ 1404768 w 1732033"/>
              <a:gd name="connsiteY984" fmla="*/ 569215 h 2115981"/>
              <a:gd name="connsiteX985" fmla="*/ 1354988 w 1732033"/>
              <a:gd name="connsiteY985" fmla="*/ 585273 h 2115981"/>
              <a:gd name="connsiteX986" fmla="*/ 1303923 w 1732033"/>
              <a:gd name="connsiteY986" fmla="*/ 586557 h 2115981"/>
              <a:gd name="connsiteX987" fmla="*/ 1287222 w 1732033"/>
              <a:gd name="connsiteY987" fmla="*/ 580777 h 2115981"/>
              <a:gd name="connsiteX988" fmla="*/ 1298624 w 1732033"/>
              <a:gd name="connsiteY988" fmla="*/ 591295 h 2115981"/>
              <a:gd name="connsiteX989" fmla="*/ 1301964 w 1732033"/>
              <a:gd name="connsiteY989" fmla="*/ 605601 h 2115981"/>
              <a:gd name="connsiteX990" fmla="*/ 1301996 w 1732033"/>
              <a:gd name="connsiteY990" fmla="*/ 605506 h 2115981"/>
              <a:gd name="connsiteX991" fmla="*/ 1327989 w 1732033"/>
              <a:gd name="connsiteY991" fmla="*/ 617407 h 2115981"/>
              <a:gd name="connsiteX992" fmla="*/ 1328010 w 1732033"/>
              <a:gd name="connsiteY992" fmla="*/ 617389 h 2115981"/>
              <a:gd name="connsiteX993" fmla="*/ 1381644 w 1732033"/>
              <a:gd name="connsiteY993" fmla="*/ 611929 h 2115981"/>
              <a:gd name="connsiteX994" fmla="*/ 1388710 w 1732033"/>
              <a:gd name="connsiteY994" fmla="*/ 612893 h 2115981"/>
              <a:gd name="connsiteX995" fmla="*/ 1398987 w 1732033"/>
              <a:gd name="connsiteY995" fmla="*/ 609039 h 2115981"/>
              <a:gd name="connsiteX996" fmla="*/ 1407016 w 1732033"/>
              <a:gd name="connsiteY996" fmla="*/ 604542 h 2115981"/>
              <a:gd name="connsiteX997" fmla="*/ 1409264 w 1732033"/>
              <a:gd name="connsiteY997" fmla="*/ 611929 h 2115981"/>
              <a:gd name="connsiteX998" fmla="*/ 1410549 w 1732033"/>
              <a:gd name="connsiteY998" fmla="*/ 615462 h 2115981"/>
              <a:gd name="connsiteX999" fmla="*/ 1415688 w 1732033"/>
              <a:gd name="connsiteY999" fmla="*/ 613214 h 2115981"/>
              <a:gd name="connsiteX1000" fmla="*/ 1425002 w 1732033"/>
              <a:gd name="connsiteY1000" fmla="*/ 592660 h 2115981"/>
              <a:gd name="connsiteX1001" fmla="*/ 1421790 w 1732033"/>
              <a:gd name="connsiteY1001" fmla="*/ 585273 h 2115981"/>
              <a:gd name="connsiteX1002" fmla="*/ 1420505 w 1732033"/>
              <a:gd name="connsiteY1002" fmla="*/ 576923 h 2115981"/>
              <a:gd name="connsiteX1003" fmla="*/ 1416651 w 1732033"/>
              <a:gd name="connsiteY1003" fmla="*/ 567288 h 2115981"/>
              <a:gd name="connsiteX1004" fmla="*/ 1430783 w 1732033"/>
              <a:gd name="connsiteY1004" fmla="*/ 559901 h 2115981"/>
              <a:gd name="connsiteX1005" fmla="*/ 1431104 w 1732033"/>
              <a:gd name="connsiteY1005" fmla="*/ 560222 h 2115981"/>
              <a:gd name="connsiteX1006" fmla="*/ 1430839 w 1732033"/>
              <a:gd name="connsiteY1006" fmla="*/ 560209 h 2115981"/>
              <a:gd name="connsiteX1007" fmla="*/ 1096451 w 1732033"/>
              <a:gd name="connsiteY1007" fmla="*/ 534851 h 2115981"/>
              <a:gd name="connsiteX1008" fmla="*/ 1100304 w 1732033"/>
              <a:gd name="connsiteY1008" fmla="*/ 538704 h 2115981"/>
              <a:gd name="connsiteX1009" fmla="*/ 1096451 w 1732033"/>
              <a:gd name="connsiteY1009" fmla="*/ 541595 h 2115981"/>
              <a:gd name="connsiteX1010" fmla="*/ 1093239 w 1732033"/>
              <a:gd name="connsiteY1010" fmla="*/ 537099 h 2115981"/>
              <a:gd name="connsiteX1011" fmla="*/ 1096451 w 1732033"/>
              <a:gd name="connsiteY1011" fmla="*/ 534851 h 2115981"/>
              <a:gd name="connsiteX1012" fmla="*/ 1406052 w 1732033"/>
              <a:gd name="connsiteY1012" fmla="*/ 532281 h 2115981"/>
              <a:gd name="connsiteX1013" fmla="*/ 1412796 w 1732033"/>
              <a:gd name="connsiteY1013" fmla="*/ 538062 h 2115981"/>
              <a:gd name="connsiteX1014" fmla="*/ 1411191 w 1732033"/>
              <a:gd name="connsiteY1014" fmla="*/ 539668 h 2115981"/>
              <a:gd name="connsiteX1015" fmla="*/ 1406052 w 1732033"/>
              <a:gd name="connsiteY1015" fmla="*/ 532281 h 2115981"/>
              <a:gd name="connsiteX1016" fmla="*/ 1601320 w 1732033"/>
              <a:gd name="connsiteY1016" fmla="*/ 529069 h 2115981"/>
              <a:gd name="connsiteX1017" fmla="*/ 1610312 w 1732033"/>
              <a:gd name="connsiteY1017" fmla="*/ 529712 h 2115981"/>
              <a:gd name="connsiteX1018" fmla="*/ 1605174 w 1732033"/>
              <a:gd name="connsiteY1018" fmla="*/ 537741 h 2115981"/>
              <a:gd name="connsiteX1019" fmla="*/ 1596824 w 1732033"/>
              <a:gd name="connsiteY1019" fmla="*/ 544485 h 2115981"/>
              <a:gd name="connsiteX1020" fmla="*/ 1594575 w 1732033"/>
              <a:gd name="connsiteY1020" fmla="*/ 545128 h 2115981"/>
              <a:gd name="connsiteX1021" fmla="*/ 1574984 w 1732033"/>
              <a:gd name="connsiteY1021" fmla="*/ 547055 h 2115981"/>
              <a:gd name="connsiteX1022" fmla="*/ 1553145 w 1732033"/>
              <a:gd name="connsiteY1022" fmla="*/ 554441 h 2115981"/>
              <a:gd name="connsiteX1023" fmla="*/ 1589437 w 1732033"/>
              <a:gd name="connsiteY1023" fmla="*/ 535814 h 2115981"/>
              <a:gd name="connsiteX1024" fmla="*/ 1596181 w 1732033"/>
              <a:gd name="connsiteY1024" fmla="*/ 532602 h 2115981"/>
              <a:gd name="connsiteX1025" fmla="*/ 1601320 w 1732033"/>
              <a:gd name="connsiteY1025" fmla="*/ 529069 h 2115981"/>
              <a:gd name="connsiteX1026" fmla="*/ 418154 w 1732033"/>
              <a:gd name="connsiteY1026" fmla="*/ 508194 h 2115981"/>
              <a:gd name="connsiteX1027" fmla="*/ 427467 w 1732033"/>
              <a:gd name="connsiteY1027" fmla="*/ 528106 h 2115981"/>
              <a:gd name="connsiteX1028" fmla="*/ 450591 w 1732033"/>
              <a:gd name="connsiteY1028" fmla="*/ 587521 h 2115981"/>
              <a:gd name="connsiteX1029" fmla="*/ 470182 w 1732033"/>
              <a:gd name="connsiteY1029" fmla="*/ 645331 h 2115981"/>
              <a:gd name="connsiteX1030" fmla="*/ 489130 w 1732033"/>
              <a:gd name="connsiteY1030" fmla="*/ 698965 h 2115981"/>
              <a:gd name="connsiteX1031" fmla="*/ 501590 w 1732033"/>
              <a:gd name="connsiteY1031" fmla="*/ 732511 h 2115981"/>
              <a:gd name="connsiteX1032" fmla="*/ 501656 w 1732033"/>
              <a:gd name="connsiteY1032" fmla="*/ 732366 h 2115981"/>
              <a:gd name="connsiteX1033" fmla="*/ 519320 w 1732033"/>
              <a:gd name="connsiteY1033" fmla="*/ 765445 h 2115981"/>
              <a:gd name="connsiteX1034" fmla="*/ 525744 w 1732033"/>
              <a:gd name="connsiteY1034" fmla="*/ 778613 h 2115981"/>
              <a:gd name="connsiteX1035" fmla="*/ 534094 w 1732033"/>
              <a:gd name="connsiteY1035" fmla="*/ 781503 h 2115981"/>
              <a:gd name="connsiteX1036" fmla="*/ 546298 w 1732033"/>
              <a:gd name="connsiteY1036" fmla="*/ 777971 h 2115981"/>
              <a:gd name="connsiteX1037" fmla="*/ 565568 w 1732033"/>
              <a:gd name="connsiteY1037" fmla="*/ 768015 h 2115981"/>
              <a:gd name="connsiteX1038" fmla="*/ 565568 w 1732033"/>
              <a:gd name="connsiteY1038" fmla="*/ 763197 h 2115981"/>
              <a:gd name="connsiteX1039" fmla="*/ 570385 w 1732033"/>
              <a:gd name="connsiteY1039" fmla="*/ 757095 h 2115981"/>
              <a:gd name="connsiteX1040" fmla="*/ 573597 w 1732033"/>
              <a:gd name="connsiteY1040" fmla="*/ 758059 h 2115981"/>
              <a:gd name="connsiteX1041" fmla="*/ 580663 w 1732033"/>
              <a:gd name="connsiteY1041" fmla="*/ 758380 h 2115981"/>
              <a:gd name="connsiteX1042" fmla="*/ 592224 w 1732033"/>
              <a:gd name="connsiteY1042" fmla="*/ 749387 h 2115981"/>
              <a:gd name="connsiteX1043" fmla="*/ 593509 w 1732033"/>
              <a:gd name="connsiteY1043" fmla="*/ 744891 h 2115981"/>
              <a:gd name="connsiteX1044" fmla="*/ 597042 w 1732033"/>
              <a:gd name="connsiteY1044" fmla="*/ 731403 h 2115981"/>
              <a:gd name="connsiteX1045" fmla="*/ 616633 w 1732033"/>
              <a:gd name="connsiteY1045" fmla="*/ 740716 h 2115981"/>
              <a:gd name="connsiteX1046" fmla="*/ 615027 w 1732033"/>
              <a:gd name="connsiteY1046" fmla="*/ 748745 h 2115981"/>
              <a:gd name="connsiteX1047" fmla="*/ 625947 w 1732033"/>
              <a:gd name="connsiteY1047" fmla="*/ 749709 h 2115981"/>
              <a:gd name="connsiteX1048" fmla="*/ 637509 w 1732033"/>
              <a:gd name="connsiteY1048" fmla="*/ 743285 h 2115981"/>
              <a:gd name="connsiteX1049" fmla="*/ 656136 w 1732033"/>
              <a:gd name="connsiteY1049" fmla="*/ 732687 h 2115981"/>
              <a:gd name="connsiteX1050" fmla="*/ 665771 w 1732033"/>
              <a:gd name="connsiteY1050" fmla="*/ 730760 h 2115981"/>
              <a:gd name="connsiteX1051" fmla="*/ 662881 w 1732033"/>
              <a:gd name="connsiteY1051" fmla="*/ 739431 h 2115981"/>
              <a:gd name="connsiteX1052" fmla="*/ 653567 w 1732033"/>
              <a:gd name="connsiteY1052" fmla="*/ 752920 h 2115981"/>
              <a:gd name="connsiteX1053" fmla="*/ 631085 w 1732033"/>
              <a:gd name="connsiteY1053" fmla="*/ 778934 h 2115981"/>
              <a:gd name="connsiteX1054" fmla="*/ 627874 w 1732033"/>
              <a:gd name="connsiteY1054" fmla="*/ 789854 h 2115981"/>
              <a:gd name="connsiteX1055" fmla="*/ 641041 w 1732033"/>
              <a:gd name="connsiteY1055" fmla="*/ 800131 h 2115981"/>
              <a:gd name="connsiteX1056" fmla="*/ 677654 w 1732033"/>
              <a:gd name="connsiteY1056" fmla="*/ 805912 h 2115981"/>
              <a:gd name="connsiteX1057" fmla="*/ 683114 w 1732033"/>
              <a:gd name="connsiteY1057" fmla="*/ 804628 h 2115981"/>
              <a:gd name="connsiteX1058" fmla="*/ 686325 w 1732033"/>
              <a:gd name="connsiteY1058" fmla="*/ 800774 h 2115981"/>
              <a:gd name="connsiteX1059" fmla="*/ 687289 w 1732033"/>
              <a:gd name="connsiteY1059" fmla="*/ 784073 h 2115981"/>
              <a:gd name="connsiteX1060" fmla="*/ 671873 w 1732033"/>
              <a:gd name="connsiteY1060" fmla="*/ 785679 h 2115981"/>
              <a:gd name="connsiteX1061" fmla="*/ 666735 w 1732033"/>
              <a:gd name="connsiteY1061" fmla="*/ 787285 h 2115981"/>
              <a:gd name="connsiteX1062" fmla="*/ 666092 w 1732033"/>
              <a:gd name="connsiteY1062" fmla="*/ 782146 h 2115981"/>
              <a:gd name="connsiteX1063" fmla="*/ 670588 w 1732033"/>
              <a:gd name="connsiteY1063" fmla="*/ 777650 h 2115981"/>
              <a:gd name="connsiteX1064" fmla="*/ 692106 w 1732033"/>
              <a:gd name="connsiteY1064" fmla="*/ 760307 h 2115981"/>
              <a:gd name="connsiteX1065" fmla="*/ 695960 w 1732033"/>
              <a:gd name="connsiteY1065" fmla="*/ 725300 h 2115981"/>
              <a:gd name="connsiteX1066" fmla="*/ 708486 w 1732033"/>
              <a:gd name="connsiteY1066" fmla="*/ 680980 h 2115981"/>
              <a:gd name="connsiteX1067" fmla="*/ 739317 w 1732033"/>
              <a:gd name="connsiteY1067" fmla="*/ 678090 h 2115981"/>
              <a:gd name="connsiteX1068" fmla="*/ 784280 w 1732033"/>
              <a:gd name="connsiteY1068" fmla="*/ 693505 h 2115981"/>
              <a:gd name="connsiteX1069" fmla="*/ 803550 w 1732033"/>
              <a:gd name="connsiteY1069" fmla="*/ 697359 h 2115981"/>
              <a:gd name="connsiteX1070" fmla="*/ 822499 w 1732033"/>
              <a:gd name="connsiteY1070" fmla="*/ 698644 h 2115981"/>
              <a:gd name="connsiteX1071" fmla="*/ 846907 w 1732033"/>
              <a:gd name="connsiteY1071" fmla="*/ 706352 h 2115981"/>
              <a:gd name="connsiteX1072" fmla="*/ 842090 w 1732033"/>
              <a:gd name="connsiteY1072" fmla="*/ 678090 h 2115981"/>
              <a:gd name="connsiteX1073" fmla="*/ 830528 w 1732033"/>
              <a:gd name="connsiteY1073" fmla="*/ 650469 h 2115981"/>
              <a:gd name="connsiteX1074" fmla="*/ 827316 w 1732033"/>
              <a:gd name="connsiteY1074" fmla="*/ 627345 h 2115981"/>
              <a:gd name="connsiteX1075" fmla="*/ 819608 w 1732033"/>
              <a:gd name="connsiteY1075" fmla="*/ 595872 h 2115981"/>
              <a:gd name="connsiteX1076" fmla="*/ 819287 w 1732033"/>
              <a:gd name="connsiteY1076" fmla="*/ 589769 h 2115981"/>
              <a:gd name="connsiteX1077" fmla="*/ 831492 w 1732033"/>
              <a:gd name="connsiteY1077" fmla="*/ 626061 h 2115981"/>
              <a:gd name="connsiteX1078" fmla="*/ 834703 w 1732033"/>
              <a:gd name="connsiteY1078" fmla="*/ 639550 h 2115981"/>
              <a:gd name="connsiteX1079" fmla="*/ 854294 w 1732033"/>
              <a:gd name="connsiteY1079" fmla="*/ 702176 h 2115981"/>
              <a:gd name="connsiteX1080" fmla="*/ 864250 w 1732033"/>
              <a:gd name="connsiteY1080" fmla="*/ 714380 h 2115981"/>
              <a:gd name="connsiteX1081" fmla="*/ 889301 w 1732033"/>
              <a:gd name="connsiteY1081" fmla="*/ 728512 h 2115981"/>
              <a:gd name="connsiteX1082" fmla="*/ 902147 w 1732033"/>
              <a:gd name="connsiteY1082" fmla="*/ 723052 h 2115981"/>
              <a:gd name="connsiteX1083" fmla="*/ 916921 w 1732033"/>
              <a:gd name="connsiteY1083" fmla="*/ 694790 h 2115981"/>
              <a:gd name="connsiteX1084" fmla="*/ 934263 w 1732033"/>
              <a:gd name="connsiteY1084" fmla="*/ 692220 h 2115981"/>
              <a:gd name="connsiteX1085" fmla="*/ 939081 w 1732033"/>
              <a:gd name="connsiteY1085" fmla="*/ 705067 h 2115981"/>
              <a:gd name="connsiteX1086" fmla="*/ 940365 w 1732033"/>
              <a:gd name="connsiteY1086" fmla="*/ 767373 h 2115981"/>
              <a:gd name="connsiteX1087" fmla="*/ 935548 w 1732033"/>
              <a:gd name="connsiteY1087" fmla="*/ 785036 h 2115981"/>
              <a:gd name="connsiteX1088" fmla="*/ 936124 w 1732033"/>
              <a:gd name="connsiteY1088" fmla="*/ 786116 h 2115981"/>
              <a:gd name="connsiteX1089" fmla="*/ 935547 w 1732033"/>
              <a:gd name="connsiteY1089" fmla="*/ 785679 h 2115981"/>
              <a:gd name="connsiteX1090" fmla="*/ 937475 w 1732033"/>
              <a:gd name="connsiteY1090" fmla="*/ 791780 h 2115981"/>
              <a:gd name="connsiteX1091" fmla="*/ 945825 w 1732033"/>
              <a:gd name="connsiteY1091" fmla="*/ 791780 h 2115981"/>
              <a:gd name="connsiteX1092" fmla="*/ 941103 w 1732033"/>
              <a:gd name="connsiteY1092" fmla="*/ 789622 h 2115981"/>
              <a:gd name="connsiteX1093" fmla="*/ 942252 w 1732033"/>
              <a:gd name="connsiteY1093" fmla="*/ 789533 h 2115981"/>
              <a:gd name="connsiteX1094" fmla="*/ 946146 w 1732033"/>
              <a:gd name="connsiteY1094" fmla="*/ 791139 h 2115981"/>
              <a:gd name="connsiteX1095" fmla="*/ 962847 w 1732033"/>
              <a:gd name="connsiteY1095" fmla="*/ 785036 h 2115981"/>
              <a:gd name="connsiteX1096" fmla="*/ 965416 w 1732033"/>
              <a:gd name="connsiteY1096" fmla="*/ 778613 h 2115981"/>
              <a:gd name="connsiteX1097" fmla="*/ 963810 w 1732033"/>
              <a:gd name="connsiteY1097" fmla="*/ 765767 h 2115981"/>
              <a:gd name="connsiteX1098" fmla="*/ 962847 w 1732033"/>
              <a:gd name="connsiteY1098" fmla="*/ 759665 h 2115981"/>
              <a:gd name="connsiteX1099" fmla="*/ 969270 w 1732033"/>
              <a:gd name="connsiteY1099" fmla="*/ 756774 h 2115981"/>
              <a:gd name="connsiteX1100" fmla="*/ 994000 w 1732033"/>
              <a:gd name="connsiteY1100" fmla="*/ 751315 h 2115981"/>
              <a:gd name="connsiteX1101" fmla="*/ 1002992 w 1732033"/>
              <a:gd name="connsiteY1101" fmla="*/ 748424 h 2115981"/>
              <a:gd name="connsiteX1102" fmla="*/ 1011985 w 1732033"/>
              <a:gd name="connsiteY1102" fmla="*/ 733008 h 2115981"/>
              <a:gd name="connsiteX1103" fmla="*/ 1015839 w 1732033"/>
              <a:gd name="connsiteY1103" fmla="*/ 720161 h 2115981"/>
              <a:gd name="connsiteX1104" fmla="*/ 1029007 w 1732033"/>
              <a:gd name="connsiteY1104" fmla="*/ 721767 h 2115981"/>
              <a:gd name="connsiteX1105" fmla="*/ 1030933 w 1732033"/>
              <a:gd name="connsiteY1105" fmla="*/ 725621 h 2115981"/>
              <a:gd name="connsiteX1106" fmla="*/ 1038321 w 1732033"/>
              <a:gd name="connsiteY1106" fmla="*/ 735577 h 2115981"/>
              <a:gd name="connsiteX1107" fmla="*/ 1051488 w 1732033"/>
              <a:gd name="connsiteY1107" fmla="*/ 724979 h 2115981"/>
              <a:gd name="connsiteX1108" fmla="*/ 1065619 w 1732033"/>
              <a:gd name="connsiteY1108" fmla="*/ 716629 h 2115981"/>
              <a:gd name="connsiteX1109" fmla="*/ 1069473 w 1732033"/>
              <a:gd name="connsiteY1109" fmla="*/ 717592 h 2115981"/>
              <a:gd name="connsiteX1110" fmla="*/ 1088422 w 1732033"/>
              <a:gd name="connsiteY1110" fmla="*/ 711169 h 2115981"/>
              <a:gd name="connsiteX1111" fmla="*/ 1102874 w 1732033"/>
              <a:gd name="connsiteY1111" fmla="*/ 689330 h 2115981"/>
              <a:gd name="connsiteX1112" fmla="*/ 1098378 w 1732033"/>
              <a:gd name="connsiteY1112" fmla="*/ 690614 h 2115981"/>
              <a:gd name="connsiteX1113" fmla="*/ 1094845 w 1732033"/>
              <a:gd name="connsiteY1113" fmla="*/ 690294 h 2115981"/>
              <a:gd name="connsiteX1114" fmla="*/ 1095488 w 1732033"/>
              <a:gd name="connsiteY1114" fmla="*/ 687082 h 2115981"/>
              <a:gd name="connsiteX1115" fmla="*/ 1100626 w 1732033"/>
              <a:gd name="connsiteY1115" fmla="*/ 684191 h 2115981"/>
              <a:gd name="connsiteX1116" fmla="*/ 1129209 w 1732033"/>
              <a:gd name="connsiteY1116" fmla="*/ 670382 h 2115981"/>
              <a:gd name="connsiteX1117" fmla="*/ 1133384 w 1732033"/>
              <a:gd name="connsiteY1117" fmla="*/ 664921 h 2115981"/>
              <a:gd name="connsiteX1118" fmla="*/ 1145910 w 1732033"/>
              <a:gd name="connsiteY1118" fmla="*/ 656250 h 2115981"/>
              <a:gd name="connsiteX1119" fmla="*/ 1151370 w 1732033"/>
              <a:gd name="connsiteY1119" fmla="*/ 654002 h 2115981"/>
              <a:gd name="connsiteX1120" fmla="*/ 1168070 w 1732033"/>
              <a:gd name="connsiteY1120" fmla="*/ 641797 h 2115981"/>
              <a:gd name="connsiteX1121" fmla="*/ 1191836 w 1732033"/>
              <a:gd name="connsiteY1121" fmla="*/ 642119 h 2115981"/>
              <a:gd name="connsiteX1122" fmla="*/ 1192083 w 1732033"/>
              <a:gd name="connsiteY1122" fmla="*/ 642256 h 2115981"/>
              <a:gd name="connsiteX1123" fmla="*/ 1216888 w 1732033"/>
              <a:gd name="connsiteY1123" fmla="*/ 623492 h 2115981"/>
              <a:gd name="connsiteX1124" fmla="*/ 1237674 w 1732033"/>
              <a:gd name="connsiteY1124" fmla="*/ 605541 h 2115981"/>
              <a:gd name="connsiteX1125" fmla="*/ 1237763 w 1732033"/>
              <a:gd name="connsiteY1125" fmla="*/ 605185 h 2115981"/>
              <a:gd name="connsiteX1126" fmla="*/ 1252858 w 1732033"/>
              <a:gd name="connsiteY1126" fmla="*/ 583025 h 2115981"/>
              <a:gd name="connsiteX1127" fmla="*/ 1264741 w 1732033"/>
              <a:gd name="connsiteY1127" fmla="*/ 573069 h 2115981"/>
              <a:gd name="connsiteX1128" fmla="*/ 1249967 w 1732033"/>
              <a:gd name="connsiteY1128" fmla="*/ 573069 h 2115981"/>
              <a:gd name="connsiteX1129" fmla="*/ 1249004 w 1732033"/>
              <a:gd name="connsiteY1129" fmla="*/ 584952 h 2115981"/>
              <a:gd name="connsiteX1130" fmla="*/ 1251573 w 1732033"/>
              <a:gd name="connsiteY1130" fmla="*/ 568251 h 2115981"/>
              <a:gd name="connsiteX1131" fmla="*/ 1278872 w 1732033"/>
              <a:gd name="connsiteY1131" fmla="*/ 571463 h 2115981"/>
              <a:gd name="connsiteX1132" fmla="*/ 1340535 w 1732033"/>
              <a:gd name="connsiteY1132" fmla="*/ 579171 h 2115981"/>
              <a:gd name="connsiteX1133" fmla="*/ 1399630 w 1732033"/>
              <a:gd name="connsiteY1133" fmla="*/ 563434 h 2115981"/>
              <a:gd name="connsiteX1134" fmla="*/ 1415608 w 1732033"/>
              <a:gd name="connsiteY1134" fmla="*/ 559419 h 2115981"/>
              <a:gd name="connsiteX1135" fmla="*/ 1430839 w 1732033"/>
              <a:gd name="connsiteY1135" fmla="*/ 560209 h 2115981"/>
              <a:gd name="connsiteX1136" fmla="*/ 1436403 w 1732033"/>
              <a:gd name="connsiteY1136" fmla="*/ 590452 h 2115981"/>
              <a:gd name="connsiteX1137" fmla="*/ 1431425 w 1732033"/>
              <a:gd name="connsiteY1137" fmla="*/ 621243 h 2115981"/>
              <a:gd name="connsiteX1138" fmla="*/ 1413440 w 1732033"/>
              <a:gd name="connsiteY1138" fmla="*/ 626060 h 2115981"/>
              <a:gd name="connsiteX1139" fmla="*/ 1406695 w 1732033"/>
              <a:gd name="connsiteY1139" fmla="*/ 626703 h 2115981"/>
              <a:gd name="connsiteX1140" fmla="*/ 1354988 w 1732033"/>
              <a:gd name="connsiteY1140" fmla="*/ 623491 h 2115981"/>
              <a:gd name="connsiteX1141" fmla="*/ 1338608 w 1732033"/>
              <a:gd name="connsiteY1141" fmla="*/ 623812 h 2115981"/>
              <a:gd name="connsiteX1142" fmla="*/ 1306171 w 1732033"/>
              <a:gd name="connsiteY1142" fmla="*/ 650147 h 2115981"/>
              <a:gd name="connsiteX1143" fmla="*/ 1296536 w 1732033"/>
              <a:gd name="connsiteY1143" fmla="*/ 666527 h 2115981"/>
              <a:gd name="connsiteX1144" fmla="*/ 1296857 w 1732033"/>
              <a:gd name="connsiteY1144" fmla="*/ 677446 h 2115981"/>
              <a:gd name="connsiteX1145" fmla="*/ 1278230 w 1732033"/>
              <a:gd name="connsiteY1145" fmla="*/ 685154 h 2115981"/>
              <a:gd name="connsiteX1146" fmla="*/ 1253500 w 1732033"/>
              <a:gd name="connsiteY1146" fmla="*/ 683548 h 2115981"/>
              <a:gd name="connsiteX1147" fmla="*/ 1289792 w 1732033"/>
              <a:gd name="connsiteY1147" fmla="*/ 658819 h 2115981"/>
              <a:gd name="connsiteX1148" fmla="*/ 1303923 w 1732033"/>
              <a:gd name="connsiteY1148" fmla="*/ 637943 h 2115981"/>
              <a:gd name="connsiteX1149" fmla="*/ 1315485 w 1732033"/>
              <a:gd name="connsiteY1149" fmla="*/ 627666 h 2115981"/>
              <a:gd name="connsiteX1150" fmla="*/ 1320376 w 1732033"/>
              <a:gd name="connsiteY1150" fmla="*/ 623653 h 2115981"/>
              <a:gd name="connsiteX1151" fmla="*/ 1316127 w 1732033"/>
              <a:gd name="connsiteY1151" fmla="*/ 626703 h 2115981"/>
              <a:gd name="connsiteX1152" fmla="*/ 1301675 w 1732033"/>
              <a:gd name="connsiteY1152" fmla="*/ 609360 h 2115981"/>
              <a:gd name="connsiteX1153" fmla="*/ 1298463 w 1732033"/>
              <a:gd name="connsiteY1153" fmla="*/ 616104 h 2115981"/>
              <a:gd name="connsiteX1154" fmla="*/ 1298720 w 1732033"/>
              <a:gd name="connsiteY1154" fmla="*/ 615334 h 2115981"/>
              <a:gd name="connsiteX1155" fmla="*/ 1297821 w 1732033"/>
              <a:gd name="connsiteY1155" fmla="*/ 617389 h 2115981"/>
              <a:gd name="connsiteX1156" fmla="*/ 1285938 w 1732033"/>
              <a:gd name="connsiteY1156" fmla="*/ 629914 h 2115981"/>
              <a:gd name="connsiteX1157" fmla="*/ 1280791 w 1732033"/>
              <a:gd name="connsiteY1157" fmla="*/ 638582 h 2115981"/>
              <a:gd name="connsiteX1158" fmla="*/ 1280799 w 1732033"/>
              <a:gd name="connsiteY1158" fmla="*/ 638586 h 2115981"/>
              <a:gd name="connsiteX1159" fmla="*/ 1259923 w 1732033"/>
              <a:gd name="connsiteY1159" fmla="*/ 671987 h 2115981"/>
              <a:gd name="connsiteX1160" fmla="*/ 1241617 w 1732033"/>
              <a:gd name="connsiteY1160" fmla="*/ 675841 h 2115981"/>
              <a:gd name="connsiteX1161" fmla="*/ 1204041 w 1732033"/>
              <a:gd name="connsiteY1161" fmla="*/ 669739 h 2115981"/>
              <a:gd name="connsiteX1162" fmla="*/ 1203077 w 1732033"/>
              <a:gd name="connsiteY1162" fmla="*/ 667491 h 2115981"/>
              <a:gd name="connsiteX1163" fmla="*/ 1203078 w 1732033"/>
              <a:gd name="connsiteY1163" fmla="*/ 667491 h 2115981"/>
              <a:gd name="connsiteX1164" fmla="*/ 1203077 w 1732033"/>
              <a:gd name="connsiteY1164" fmla="*/ 667490 h 2115981"/>
              <a:gd name="connsiteX1165" fmla="*/ 1199866 w 1732033"/>
              <a:gd name="connsiteY1165" fmla="*/ 669096 h 2115981"/>
              <a:gd name="connsiteX1166" fmla="*/ 1198993 w 1732033"/>
              <a:gd name="connsiteY1166" fmla="*/ 668969 h 2115981"/>
              <a:gd name="connsiteX1167" fmla="*/ 1187661 w 1732033"/>
              <a:gd name="connsiteY1167" fmla="*/ 672951 h 2115981"/>
              <a:gd name="connsiteX1168" fmla="*/ 1175136 w 1732033"/>
              <a:gd name="connsiteY1168" fmla="*/ 678732 h 2115981"/>
              <a:gd name="connsiteX1169" fmla="*/ 1174493 w 1732033"/>
              <a:gd name="connsiteY1169" fmla="*/ 685154 h 2115981"/>
              <a:gd name="connsiteX1170" fmla="*/ 1180595 w 1732033"/>
              <a:gd name="connsiteY1170" fmla="*/ 685476 h 2115981"/>
              <a:gd name="connsiteX1171" fmla="*/ 1187661 w 1732033"/>
              <a:gd name="connsiteY1171" fmla="*/ 681301 h 2115981"/>
              <a:gd name="connsiteX1172" fmla="*/ 1163895 w 1732033"/>
              <a:gd name="connsiteY1172" fmla="*/ 714059 h 2115981"/>
              <a:gd name="connsiteX1173" fmla="*/ 1162932 w 1732033"/>
              <a:gd name="connsiteY1173" fmla="*/ 726906 h 2115981"/>
              <a:gd name="connsiteX1174" fmla="*/ 1155224 w 1732033"/>
              <a:gd name="connsiteY1174" fmla="*/ 730760 h 2115981"/>
              <a:gd name="connsiteX1175" fmla="*/ 1153297 w 1732033"/>
              <a:gd name="connsiteY1175" fmla="*/ 739752 h 2115981"/>
              <a:gd name="connsiteX1176" fmla="*/ 1155063 w 1732033"/>
              <a:gd name="connsiteY1176" fmla="*/ 744730 h 2115981"/>
              <a:gd name="connsiteX1177" fmla="*/ 1151292 w 1732033"/>
              <a:gd name="connsiteY1177" fmla="*/ 748502 h 2115981"/>
              <a:gd name="connsiteX1178" fmla="*/ 1144303 w 1732033"/>
              <a:gd name="connsiteY1178" fmla="*/ 744249 h 2115981"/>
              <a:gd name="connsiteX1179" fmla="*/ 1141734 w 1732033"/>
              <a:gd name="connsiteY1179" fmla="*/ 747781 h 2115981"/>
              <a:gd name="connsiteX1180" fmla="*/ 1150726 w 1732033"/>
              <a:gd name="connsiteY1180" fmla="*/ 748745 h 2115981"/>
              <a:gd name="connsiteX1181" fmla="*/ 1151049 w 1732033"/>
              <a:gd name="connsiteY1181" fmla="*/ 748745 h 2115981"/>
              <a:gd name="connsiteX1182" fmla="*/ 1151049 w 1732033"/>
              <a:gd name="connsiteY1182" fmla="*/ 748745 h 2115981"/>
              <a:gd name="connsiteX1183" fmla="*/ 1157793 w 1732033"/>
              <a:gd name="connsiteY1183" fmla="*/ 755169 h 2115981"/>
              <a:gd name="connsiteX1184" fmla="*/ 1136917 w 1732033"/>
              <a:gd name="connsiteY1184" fmla="*/ 776044 h 2115981"/>
              <a:gd name="connsiteX1185" fmla="*/ 1129209 w 1732033"/>
              <a:gd name="connsiteY1185" fmla="*/ 781503 h 2115981"/>
              <a:gd name="connsiteX1186" fmla="*/ 1130173 w 1732033"/>
              <a:gd name="connsiteY1186" fmla="*/ 799810 h 2115981"/>
              <a:gd name="connsiteX1187" fmla="*/ 1136275 w 1732033"/>
              <a:gd name="connsiteY1187" fmla="*/ 803664 h 2115981"/>
              <a:gd name="connsiteX1188" fmla="*/ 1119574 w 1732033"/>
              <a:gd name="connsiteY1188" fmla="*/ 800131 h 2115981"/>
              <a:gd name="connsiteX1189" fmla="*/ 1140450 w 1732033"/>
              <a:gd name="connsiteY1189" fmla="*/ 812656 h 2115981"/>
              <a:gd name="connsiteX1190" fmla="*/ 1143662 w 1732033"/>
              <a:gd name="connsiteY1190" fmla="*/ 810408 h 2115981"/>
              <a:gd name="connsiteX1191" fmla="*/ 1139808 w 1732033"/>
              <a:gd name="connsiteY1191" fmla="*/ 804306 h 2115981"/>
              <a:gd name="connsiteX1192" fmla="*/ 1147516 w 1732033"/>
              <a:gd name="connsiteY1192" fmla="*/ 805591 h 2115981"/>
              <a:gd name="connsiteX1193" fmla="*/ 1155224 w 1732033"/>
              <a:gd name="connsiteY1193" fmla="*/ 805912 h 2115981"/>
              <a:gd name="connsiteX1194" fmla="*/ 1145589 w 1732033"/>
              <a:gd name="connsiteY1194" fmla="*/ 808802 h 2115981"/>
              <a:gd name="connsiteX1195" fmla="*/ 1177384 w 1732033"/>
              <a:gd name="connsiteY1195" fmla="*/ 818759 h 2115981"/>
              <a:gd name="connsiteX1196" fmla="*/ 1192799 w 1732033"/>
              <a:gd name="connsiteY1196" fmla="*/ 815226 h 2115981"/>
              <a:gd name="connsiteX1197" fmla="*/ 1201792 w 1732033"/>
              <a:gd name="connsiteY1197" fmla="*/ 813941 h 2115981"/>
              <a:gd name="connsiteX1198" fmla="*/ 1202756 w 1732033"/>
              <a:gd name="connsiteY1198" fmla="*/ 818759 h 2115981"/>
              <a:gd name="connsiteX1199" fmla="*/ 1193442 w 1732033"/>
              <a:gd name="connsiteY1199" fmla="*/ 820686 h 2115981"/>
              <a:gd name="connsiteX1200" fmla="*/ 1168391 w 1732033"/>
              <a:gd name="connsiteY1200" fmla="*/ 822612 h 2115981"/>
              <a:gd name="connsiteX1201" fmla="*/ 1163253 w 1732033"/>
              <a:gd name="connsiteY1201" fmla="*/ 822612 h 2115981"/>
              <a:gd name="connsiteX1202" fmla="*/ 1145910 w 1732033"/>
              <a:gd name="connsiteY1202" fmla="*/ 832890 h 2115981"/>
              <a:gd name="connsiteX1203" fmla="*/ 1148801 w 1732033"/>
              <a:gd name="connsiteY1203" fmla="*/ 839634 h 2115981"/>
              <a:gd name="connsiteX1204" fmla="*/ 1161647 w 1732033"/>
              <a:gd name="connsiteY1204" fmla="*/ 847021 h 2115981"/>
              <a:gd name="connsiteX1205" fmla="*/ 1137560 w 1732033"/>
              <a:gd name="connsiteY1205" fmla="*/ 841883 h 2115981"/>
              <a:gd name="connsiteX1206" fmla="*/ 1158757 w 1732033"/>
              <a:gd name="connsiteY1206" fmla="*/ 859546 h 2115981"/>
              <a:gd name="connsiteX1207" fmla="*/ 1210142 w 1732033"/>
              <a:gd name="connsiteY1207" fmla="*/ 885560 h 2115981"/>
              <a:gd name="connsiteX1208" fmla="*/ 1236157 w 1732033"/>
              <a:gd name="connsiteY1208" fmla="*/ 892626 h 2115981"/>
              <a:gd name="connsiteX1209" fmla="*/ 1247397 w 1732033"/>
              <a:gd name="connsiteY1209" fmla="*/ 894554 h 2115981"/>
              <a:gd name="connsiteX1210" fmla="*/ 1237120 w 1732033"/>
              <a:gd name="connsiteY1210" fmla="*/ 895838 h 2115981"/>
              <a:gd name="connsiteX1211" fmla="*/ 1225238 w 1732033"/>
              <a:gd name="connsiteY1211" fmla="*/ 901618 h 2115981"/>
              <a:gd name="connsiteX1212" fmla="*/ 1237762 w 1732033"/>
              <a:gd name="connsiteY1212" fmla="*/ 918640 h 2115981"/>
              <a:gd name="connsiteX1213" fmla="*/ 1241616 w 1732033"/>
              <a:gd name="connsiteY1213" fmla="*/ 920246 h 2115981"/>
              <a:gd name="connsiteX1214" fmla="*/ 1257674 w 1732033"/>
              <a:gd name="connsiteY1214" fmla="*/ 945618 h 2115981"/>
              <a:gd name="connsiteX1215" fmla="*/ 1291397 w 1732033"/>
              <a:gd name="connsiteY1215" fmla="*/ 987369 h 2115981"/>
              <a:gd name="connsiteX1216" fmla="*/ 1324155 w 1732033"/>
              <a:gd name="connsiteY1216" fmla="*/ 1005997 h 2115981"/>
              <a:gd name="connsiteX1217" fmla="*/ 1361410 w 1732033"/>
              <a:gd name="connsiteY1217" fmla="*/ 1005997 h 2115981"/>
              <a:gd name="connsiteX1218" fmla="*/ 1366228 w 1732033"/>
              <a:gd name="connsiteY1218" fmla="*/ 990260 h 2115981"/>
              <a:gd name="connsiteX1219" fmla="*/ 1349206 w 1732033"/>
              <a:gd name="connsiteY1219" fmla="*/ 958786 h 2115981"/>
              <a:gd name="connsiteX1220" fmla="*/ 1352739 w 1732033"/>
              <a:gd name="connsiteY1220" fmla="*/ 940158 h 2115981"/>
              <a:gd name="connsiteX1221" fmla="*/ 1377468 w 1732033"/>
              <a:gd name="connsiteY1221" fmla="*/ 942085 h 2115981"/>
              <a:gd name="connsiteX1222" fmla="*/ 1398023 w 1732033"/>
              <a:gd name="connsiteY1222" fmla="*/ 967779 h 2115981"/>
              <a:gd name="connsiteX1223" fmla="*/ 1381001 w 1732033"/>
              <a:gd name="connsiteY1223" fmla="*/ 1009529 h 2115981"/>
              <a:gd name="connsiteX1224" fmla="*/ 1334111 w 1732033"/>
              <a:gd name="connsiteY1224" fmla="*/ 1013705 h 2115981"/>
              <a:gd name="connsiteX1225" fmla="*/ 1304886 w 1732033"/>
              <a:gd name="connsiteY1225" fmla="*/ 1002785 h 2115981"/>
              <a:gd name="connsiteX1226" fmla="*/ 1303922 w 1732033"/>
              <a:gd name="connsiteY1226" fmla="*/ 1004391 h 2115981"/>
              <a:gd name="connsiteX1227" fmla="*/ 1280477 w 1732033"/>
              <a:gd name="connsiteY1227" fmla="*/ 1032974 h 2115981"/>
              <a:gd name="connsiteX1228" fmla="*/ 1213676 w 1732033"/>
              <a:gd name="connsiteY1228" fmla="*/ 1031048 h 2115981"/>
              <a:gd name="connsiteX1229" fmla="*/ 1196011 w 1732033"/>
              <a:gd name="connsiteY1229" fmla="*/ 1025909 h 2115981"/>
              <a:gd name="connsiteX1230" fmla="*/ 1190551 w 1732033"/>
              <a:gd name="connsiteY1230" fmla="*/ 1030084 h 2115981"/>
              <a:gd name="connsiteX1231" fmla="*/ 1179632 w 1732033"/>
              <a:gd name="connsiteY1231" fmla="*/ 1040040 h 2115981"/>
              <a:gd name="connsiteX1232" fmla="*/ 1147195 w 1732033"/>
              <a:gd name="connsiteY1232" fmla="*/ 1024624 h 2115981"/>
              <a:gd name="connsiteX1233" fmla="*/ 1120216 w 1732033"/>
              <a:gd name="connsiteY1233" fmla="*/ 1012742 h 2115981"/>
              <a:gd name="connsiteX1234" fmla="*/ 1108976 w 1732033"/>
              <a:gd name="connsiteY1234" fmla="*/ 1013705 h 2115981"/>
              <a:gd name="connsiteX1235" fmla="*/ 1103838 w 1732033"/>
              <a:gd name="connsiteY1235" fmla="*/ 1024624 h 2115981"/>
              <a:gd name="connsiteX1236" fmla="*/ 1113151 w 1732033"/>
              <a:gd name="connsiteY1236" fmla="*/ 1047106 h 2115981"/>
              <a:gd name="connsiteX1237" fmla="*/ 1124392 w 1732033"/>
              <a:gd name="connsiteY1237" fmla="*/ 1053850 h 2115981"/>
              <a:gd name="connsiteX1238" fmla="*/ 1129530 w 1732033"/>
              <a:gd name="connsiteY1238" fmla="*/ 1059310 h 2115981"/>
              <a:gd name="connsiteX1239" fmla="*/ 1137881 w 1732033"/>
              <a:gd name="connsiteY1239" fmla="*/ 1063485 h 2115981"/>
              <a:gd name="connsiteX1240" fmla="*/ 1149764 w 1732033"/>
              <a:gd name="connsiteY1240" fmla="*/ 1081791 h 2115981"/>
              <a:gd name="connsiteX1241" fmla="*/ 1150406 w 1732033"/>
              <a:gd name="connsiteY1241" fmla="*/ 1083076 h 2115981"/>
              <a:gd name="connsiteX1242" fmla="*/ 1154260 w 1732033"/>
              <a:gd name="connsiteY1242" fmla="*/ 1091105 h 2115981"/>
              <a:gd name="connsiteX1243" fmla="*/ 1154581 w 1732033"/>
              <a:gd name="connsiteY1243" fmla="*/ 1096886 h 2115981"/>
              <a:gd name="connsiteX1244" fmla="*/ 1134990 w 1732033"/>
              <a:gd name="connsiteY1244" fmla="*/ 1118403 h 2115981"/>
              <a:gd name="connsiteX1245" fmla="*/ 1111546 w 1732033"/>
              <a:gd name="connsiteY1245" fmla="*/ 1111981 h 2115981"/>
              <a:gd name="connsiteX1246" fmla="*/ 1100626 w 1732033"/>
              <a:gd name="connsiteY1246" fmla="*/ 1099455 h 2115981"/>
              <a:gd name="connsiteX1247" fmla="*/ 1103516 w 1732033"/>
              <a:gd name="connsiteY1247" fmla="*/ 1097528 h 2115981"/>
              <a:gd name="connsiteX1248" fmla="*/ 1115078 w 1732033"/>
              <a:gd name="connsiteY1248" fmla="*/ 1111338 h 2115981"/>
              <a:gd name="connsiteX1249" fmla="*/ 1145589 w 1732033"/>
              <a:gd name="connsiteY1249" fmla="*/ 1103630 h 2115981"/>
              <a:gd name="connsiteX1250" fmla="*/ 1149443 w 1732033"/>
              <a:gd name="connsiteY1250" fmla="*/ 1087572 h 2115981"/>
              <a:gd name="connsiteX1251" fmla="*/ 1149443 w 1732033"/>
              <a:gd name="connsiteY1251" fmla="*/ 1086930 h 2115981"/>
              <a:gd name="connsiteX1252" fmla="*/ 1148158 w 1732033"/>
              <a:gd name="connsiteY1252" fmla="*/ 1086930 h 2115981"/>
              <a:gd name="connsiteX1253" fmla="*/ 1146552 w 1732033"/>
              <a:gd name="connsiteY1253" fmla="*/ 1084361 h 2115981"/>
              <a:gd name="connsiteX1254" fmla="*/ 1139486 w 1732033"/>
              <a:gd name="connsiteY1254" fmla="*/ 1068944 h 2115981"/>
              <a:gd name="connsiteX1255" fmla="*/ 1131778 w 1732033"/>
              <a:gd name="connsiteY1255" fmla="*/ 1075368 h 2115981"/>
              <a:gd name="connsiteX1256" fmla="*/ 1096130 w 1732033"/>
              <a:gd name="connsiteY1256" fmla="*/ 1088536 h 2115981"/>
              <a:gd name="connsiteX1257" fmla="*/ 1076860 w 1732033"/>
              <a:gd name="connsiteY1257" fmla="*/ 1086930 h 2115981"/>
              <a:gd name="connsiteX1258" fmla="*/ 1071721 w 1732033"/>
              <a:gd name="connsiteY1258" fmla="*/ 1079864 h 2115981"/>
              <a:gd name="connsiteX1259" fmla="*/ 1071079 w 1732033"/>
              <a:gd name="connsiteY1259" fmla="*/ 1071514 h 2115981"/>
              <a:gd name="connsiteX1260" fmla="*/ 1063371 w 1732033"/>
              <a:gd name="connsiteY1260" fmla="*/ 1077937 h 2115981"/>
              <a:gd name="connsiteX1261" fmla="*/ 1063371 w 1732033"/>
              <a:gd name="connsiteY1261" fmla="*/ 1068944 h 2115981"/>
              <a:gd name="connsiteX1262" fmla="*/ 1054379 w 1732033"/>
              <a:gd name="connsiteY1262" fmla="*/ 1070229 h 2115981"/>
              <a:gd name="connsiteX1263" fmla="*/ 1035430 w 1732033"/>
              <a:gd name="connsiteY1263" fmla="*/ 1083718 h 2115981"/>
              <a:gd name="connsiteX1264" fmla="*/ 1045707 w 1732033"/>
              <a:gd name="connsiteY1264" fmla="*/ 1087893 h 2115981"/>
              <a:gd name="connsiteX1265" fmla="*/ 1011342 w 1732033"/>
              <a:gd name="connsiteY1265" fmla="*/ 1113907 h 2115981"/>
              <a:gd name="connsiteX1266" fmla="*/ 1018087 w 1732033"/>
              <a:gd name="connsiteY1266" fmla="*/ 1143454 h 2115981"/>
              <a:gd name="connsiteX1267" fmla="*/ 1012948 w 1732033"/>
              <a:gd name="connsiteY1267" fmla="*/ 1146988 h 2115981"/>
              <a:gd name="connsiteX1268" fmla="*/ 1012948 w 1732033"/>
              <a:gd name="connsiteY1268" fmla="*/ 1166900 h 2115981"/>
              <a:gd name="connsiteX1269" fmla="*/ 1005562 w 1732033"/>
              <a:gd name="connsiteY1269" fmla="*/ 1208329 h 2115981"/>
              <a:gd name="connsiteX1270" fmla="*/ 1002671 w 1732033"/>
              <a:gd name="connsiteY1270" fmla="*/ 1231453 h 2115981"/>
              <a:gd name="connsiteX1271" fmla="*/ 998496 w 1732033"/>
              <a:gd name="connsiteY1271" fmla="*/ 1273204 h 2115981"/>
              <a:gd name="connsiteX1272" fmla="*/ 1016160 w 1732033"/>
              <a:gd name="connsiteY1272" fmla="*/ 1297612 h 2115981"/>
              <a:gd name="connsiteX1273" fmla="*/ 1036072 w 1732033"/>
              <a:gd name="connsiteY1273" fmla="*/ 1307248 h 2115981"/>
              <a:gd name="connsiteX1274" fmla="*/ 1044101 w 1732033"/>
              <a:gd name="connsiteY1274" fmla="*/ 1314956 h 2115981"/>
              <a:gd name="connsiteX1275" fmla="*/ 1046349 w 1732033"/>
              <a:gd name="connsiteY1275" fmla="*/ 1322021 h 2115981"/>
              <a:gd name="connsiteX1276" fmla="*/ 1041211 w 1732033"/>
              <a:gd name="connsiteY1276" fmla="*/ 1325233 h 2115981"/>
              <a:gd name="connsiteX1277" fmla="*/ 1004277 w 1732033"/>
              <a:gd name="connsiteY1277" fmla="*/ 1319452 h 2115981"/>
              <a:gd name="connsiteX1278" fmla="*/ 996890 w 1732033"/>
              <a:gd name="connsiteY1278" fmla="*/ 1319452 h 2115981"/>
              <a:gd name="connsiteX1279" fmla="*/ 999460 w 1732033"/>
              <a:gd name="connsiteY1279" fmla="*/ 1325233 h 2115981"/>
              <a:gd name="connsiteX1280" fmla="*/ 1011342 w 1732033"/>
              <a:gd name="connsiteY1280" fmla="*/ 1348035 h 2115981"/>
              <a:gd name="connsiteX1281" fmla="*/ 1011664 w 1732033"/>
              <a:gd name="connsiteY1281" fmla="*/ 1351247 h 2115981"/>
              <a:gd name="connsiteX1282" fmla="*/ 1011664 w 1732033"/>
              <a:gd name="connsiteY1282" fmla="*/ 1374692 h 2115981"/>
              <a:gd name="connsiteX1283" fmla="*/ 1017124 w 1732033"/>
              <a:gd name="connsiteY1283" fmla="*/ 1401027 h 2115981"/>
              <a:gd name="connsiteX1284" fmla="*/ 1024189 w 1732033"/>
              <a:gd name="connsiteY1284" fmla="*/ 1411304 h 2115981"/>
              <a:gd name="connsiteX1285" fmla="*/ 1020014 w 1732033"/>
              <a:gd name="connsiteY1285" fmla="*/ 1427042 h 2115981"/>
              <a:gd name="connsiteX1286" fmla="*/ 1024189 w 1732033"/>
              <a:gd name="connsiteY1286" fmla="*/ 1437640 h 2115981"/>
              <a:gd name="connsiteX1287" fmla="*/ 1003956 w 1732033"/>
              <a:gd name="connsiteY1287" fmla="*/ 1418691 h 2115981"/>
              <a:gd name="connsiteX1288" fmla="*/ 997212 w 1732033"/>
              <a:gd name="connsiteY1288" fmla="*/ 1417406 h 2115981"/>
              <a:gd name="connsiteX1289" fmla="*/ 990467 w 1732033"/>
              <a:gd name="connsiteY1289" fmla="*/ 1404560 h 2115981"/>
              <a:gd name="connsiteX1290" fmla="*/ 987898 w 1732033"/>
              <a:gd name="connsiteY1290" fmla="*/ 1401348 h 2115981"/>
              <a:gd name="connsiteX1291" fmla="*/ 983722 w 1732033"/>
              <a:gd name="connsiteY1291" fmla="*/ 1399100 h 2115981"/>
              <a:gd name="connsiteX1292" fmla="*/ 980832 w 1732033"/>
              <a:gd name="connsiteY1292" fmla="*/ 1403276 h 2115981"/>
              <a:gd name="connsiteX1293" fmla="*/ 980832 w 1732033"/>
              <a:gd name="connsiteY1293" fmla="*/ 1408735 h 2115981"/>
              <a:gd name="connsiteX1294" fmla="*/ 979226 w 1732033"/>
              <a:gd name="connsiteY1294" fmla="*/ 1409056 h 2115981"/>
              <a:gd name="connsiteX1295" fmla="*/ 967986 w 1732033"/>
              <a:gd name="connsiteY1295" fmla="*/ 1413553 h 2115981"/>
              <a:gd name="connsiteX1296" fmla="*/ 955782 w 1732033"/>
              <a:gd name="connsiteY1296" fmla="*/ 1460443 h 2115981"/>
              <a:gd name="connsiteX1297" fmla="*/ 957708 w 1732033"/>
              <a:gd name="connsiteY1297" fmla="*/ 1485814 h 2115981"/>
              <a:gd name="connsiteX1298" fmla="*/ 979868 w 1732033"/>
              <a:gd name="connsiteY1298" fmla="*/ 1507011 h 2115981"/>
              <a:gd name="connsiteX1299" fmla="*/ 989504 w 1732033"/>
              <a:gd name="connsiteY1299" fmla="*/ 1504121 h 2115981"/>
              <a:gd name="connsiteX1300" fmla="*/ 1060159 w 1732033"/>
              <a:gd name="connsiteY1300" fmla="*/ 1453698 h 2115981"/>
              <a:gd name="connsiteX1301" fmla="*/ 1104480 w 1732033"/>
              <a:gd name="connsiteY1301" fmla="*/ 1444705 h 2115981"/>
              <a:gd name="connsiteX1302" fmla="*/ 1135954 w 1732033"/>
              <a:gd name="connsiteY1302" fmla="*/ 1463012 h 2115981"/>
              <a:gd name="connsiteX1303" fmla="*/ 1152012 w 1732033"/>
              <a:gd name="connsiteY1303" fmla="*/ 1483245 h 2115981"/>
              <a:gd name="connsiteX1304" fmla="*/ 1158114 w 1732033"/>
              <a:gd name="connsiteY1304" fmla="*/ 1485172 h 2115981"/>
              <a:gd name="connsiteX1305" fmla="*/ 1196975 w 1732033"/>
              <a:gd name="connsiteY1305" fmla="*/ 1464617 h 2115981"/>
              <a:gd name="connsiteX1306" fmla="*/ 1222347 w 1732033"/>
              <a:gd name="connsiteY1306" fmla="*/ 1448239 h 2115981"/>
              <a:gd name="connsiteX1307" fmla="*/ 1240653 w 1732033"/>
              <a:gd name="connsiteY1307" fmla="*/ 1435392 h 2115981"/>
              <a:gd name="connsiteX1308" fmla="*/ 1260244 w 1732033"/>
              <a:gd name="connsiteY1308" fmla="*/ 1420939 h 2115981"/>
              <a:gd name="connsiteX1309" fmla="*/ 1268594 w 1732033"/>
              <a:gd name="connsiteY1309" fmla="*/ 1413232 h 2115981"/>
              <a:gd name="connsiteX1310" fmla="*/ 1258959 w 1732033"/>
              <a:gd name="connsiteY1310" fmla="*/ 1407772 h 2115981"/>
              <a:gd name="connsiteX1311" fmla="*/ 1237442 w 1732033"/>
              <a:gd name="connsiteY1311" fmla="*/ 1366663 h 2115981"/>
              <a:gd name="connsiteX1312" fmla="*/ 1246434 w 1732033"/>
              <a:gd name="connsiteY1312" fmla="*/ 1380152 h 2115981"/>
              <a:gd name="connsiteX1313" fmla="*/ 1249003 w 1732033"/>
              <a:gd name="connsiteY1313" fmla="*/ 1388502 h 2115981"/>
              <a:gd name="connsiteX1314" fmla="*/ 1272127 w 1732033"/>
              <a:gd name="connsiteY1314" fmla="*/ 1396852 h 2115981"/>
              <a:gd name="connsiteX1315" fmla="*/ 1287543 w 1732033"/>
              <a:gd name="connsiteY1315" fmla="*/ 1396852 h 2115981"/>
              <a:gd name="connsiteX1316" fmla="*/ 1282083 w 1732033"/>
              <a:gd name="connsiteY1316" fmla="*/ 1417406 h 2115981"/>
              <a:gd name="connsiteX1317" fmla="*/ 1240011 w 1732033"/>
              <a:gd name="connsiteY1317" fmla="*/ 1445027 h 2115981"/>
              <a:gd name="connsiteX1318" fmla="*/ 1219456 w 1732033"/>
              <a:gd name="connsiteY1318" fmla="*/ 1464939 h 2115981"/>
              <a:gd name="connsiteX1319" fmla="*/ 1212070 w 1732033"/>
              <a:gd name="connsiteY1319" fmla="*/ 1469114 h 2115981"/>
              <a:gd name="connsiteX1320" fmla="*/ 1161326 w 1732033"/>
              <a:gd name="connsiteY1320" fmla="*/ 1488384 h 2115981"/>
              <a:gd name="connsiteX1321" fmla="*/ 1157793 w 1732033"/>
              <a:gd name="connsiteY1321" fmla="*/ 1491274 h 2115981"/>
              <a:gd name="connsiteX1322" fmla="*/ 1164216 w 1732033"/>
              <a:gd name="connsiteY1322" fmla="*/ 1514077 h 2115981"/>
              <a:gd name="connsiteX1323" fmla="*/ 1167749 w 1732033"/>
              <a:gd name="connsiteY1323" fmla="*/ 1521784 h 2115981"/>
              <a:gd name="connsiteX1324" fmla="*/ 1136917 w 1732033"/>
              <a:gd name="connsiteY1324" fmla="*/ 1595010 h 2115981"/>
              <a:gd name="connsiteX1325" fmla="*/ 1099020 w 1732033"/>
              <a:gd name="connsiteY1325" fmla="*/ 1627768 h 2115981"/>
              <a:gd name="connsiteX1326" fmla="*/ 1021299 w 1732033"/>
              <a:gd name="connsiteY1326" fmla="*/ 1641257 h 2115981"/>
              <a:gd name="connsiteX1327" fmla="*/ 988861 w 1732033"/>
              <a:gd name="connsiteY1327" fmla="*/ 1611068 h 2115981"/>
              <a:gd name="connsiteX1328" fmla="*/ 977620 w 1732033"/>
              <a:gd name="connsiteY1328" fmla="*/ 1572850 h 2115981"/>
              <a:gd name="connsiteX1329" fmla="*/ 981474 w 1732033"/>
              <a:gd name="connsiteY1329" fmla="*/ 1530456 h 2115981"/>
              <a:gd name="connsiteX1330" fmla="*/ 973124 w 1732033"/>
              <a:gd name="connsiteY1330" fmla="*/ 1512150 h 2115981"/>
              <a:gd name="connsiteX1331" fmla="*/ 945504 w 1732033"/>
              <a:gd name="connsiteY1331" fmla="*/ 1460121 h 2115981"/>
              <a:gd name="connsiteX1332" fmla="*/ 948073 w 1732033"/>
              <a:gd name="connsiteY1332" fmla="*/ 1435071 h 2115981"/>
              <a:gd name="connsiteX1333" fmla="*/ 941971 w 1732033"/>
              <a:gd name="connsiteY1333" fmla="*/ 1418370 h 2115981"/>
              <a:gd name="connsiteX1334" fmla="*/ 941971 w 1732033"/>
              <a:gd name="connsiteY1334" fmla="*/ 1414838 h 2115981"/>
              <a:gd name="connsiteX1335" fmla="*/ 940687 w 1732033"/>
              <a:gd name="connsiteY1335" fmla="*/ 1405524 h 2115981"/>
              <a:gd name="connsiteX1336" fmla="*/ 915957 w 1732033"/>
              <a:gd name="connsiteY1336" fmla="*/ 1389787 h 2115981"/>
              <a:gd name="connsiteX1337" fmla="*/ 883520 w 1732033"/>
              <a:gd name="connsiteY1337" fmla="*/ 1379510 h 2115981"/>
              <a:gd name="connsiteX1338" fmla="*/ 891870 w 1732033"/>
              <a:gd name="connsiteY1338" fmla="*/ 1402312 h 2115981"/>
              <a:gd name="connsiteX1339" fmla="*/ 872279 w 1732033"/>
              <a:gd name="connsiteY1339" fmla="*/ 1387538 h 2115981"/>
              <a:gd name="connsiteX1340" fmla="*/ 867140 w 1732033"/>
              <a:gd name="connsiteY1340" fmla="*/ 1383684 h 2115981"/>
              <a:gd name="connsiteX1341" fmla="*/ 847550 w 1732033"/>
              <a:gd name="connsiteY1341" fmla="*/ 1377582 h 2115981"/>
              <a:gd name="connsiteX1342" fmla="*/ 835666 w 1732033"/>
              <a:gd name="connsiteY1342" fmla="*/ 1360239 h 2115981"/>
              <a:gd name="connsiteX1343" fmla="*/ 832455 w 1732033"/>
              <a:gd name="connsiteY1343" fmla="*/ 1351568 h 2115981"/>
              <a:gd name="connsiteX1344" fmla="*/ 816717 w 1732033"/>
              <a:gd name="connsiteY1344" fmla="*/ 1362809 h 2115981"/>
              <a:gd name="connsiteX1345" fmla="*/ 813827 w 1732033"/>
              <a:gd name="connsiteY1345" fmla="*/ 1408414 h 2115981"/>
              <a:gd name="connsiteX1346" fmla="*/ 816075 w 1732033"/>
              <a:gd name="connsiteY1346" fmla="*/ 1417406 h 2115981"/>
              <a:gd name="connsiteX1347" fmla="*/ 820571 w 1732033"/>
              <a:gd name="connsiteY1347" fmla="*/ 1431217 h 2115981"/>
              <a:gd name="connsiteX1348" fmla="*/ 825389 w 1732033"/>
              <a:gd name="connsiteY1348" fmla="*/ 1497698 h 2115981"/>
              <a:gd name="connsiteX1349" fmla="*/ 826995 w 1732033"/>
              <a:gd name="connsiteY1349" fmla="*/ 1544909 h 2115981"/>
              <a:gd name="connsiteX1350" fmla="*/ 833739 w 1732033"/>
              <a:gd name="connsiteY1350" fmla="*/ 1558719 h 2115981"/>
              <a:gd name="connsiteX1351" fmla="*/ 845944 w 1732033"/>
              <a:gd name="connsiteY1351" fmla="*/ 1587944 h 2115981"/>
              <a:gd name="connsiteX1352" fmla="*/ 853330 w 1732033"/>
              <a:gd name="connsiteY1352" fmla="*/ 1614922 h 2115981"/>
              <a:gd name="connsiteX1353" fmla="*/ 875490 w 1732033"/>
              <a:gd name="connsiteY1353" fmla="*/ 1661812 h 2115981"/>
              <a:gd name="connsiteX1354" fmla="*/ 891549 w 1732033"/>
              <a:gd name="connsiteY1354" fmla="*/ 1677870 h 2115981"/>
              <a:gd name="connsiteX1355" fmla="*/ 920453 w 1732033"/>
              <a:gd name="connsiteY1355" fmla="*/ 1712555 h 2115981"/>
              <a:gd name="connsiteX1356" fmla="*/ 934263 w 1732033"/>
              <a:gd name="connsiteY1356" fmla="*/ 1725724 h 2115981"/>
              <a:gd name="connsiteX1357" fmla="*/ 959635 w 1732033"/>
              <a:gd name="connsiteY1357" fmla="*/ 1753664 h 2115981"/>
              <a:gd name="connsiteX1358" fmla="*/ 985970 w 1732033"/>
              <a:gd name="connsiteY1358" fmla="*/ 1771328 h 2115981"/>
              <a:gd name="connsiteX1359" fmla="*/ 1043459 w 1732033"/>
              <a:gd name="connsiteY1359" fmla="*/ 1800554 h 2115981"/>
              <a:gd name="connsiteX1360" fmla="*/ 1055732 w 1732033"/>
              <a:gd name="connsiteY1360" fmla="*/ 1805343 h 2115981"/>
              <a:gd name="connsiteX1361" fmla="*/ 1064013 w 1732033"/>
              <a:gd name="connsiteY1361" fmla="*/ 1801839 h 2115981"/>
              <a:gd name="connsiteX1362" fmla="*/ 1062086 w 1732033"/>
              <a:gd name="connsiteY1362" fmla="*/ 1797664 h 2115981"/>
              <a:gd name="connsiteX1363" fmla="*/ 1069473 w 1732033"/>
              <a:gd name="connsiteY1363" fmla="*/ 1803766 h 2115981"/>
              <a:gd name="connsiteX1364" fmla="*/ 1077181 w 1732033"/>
              <a:gd name="connsiteY1364" fmla="*/ 1807941 h 2115981"/>
              <a:gd name="connsiteX1365" fmla="*/ 1090991 w 1732033"/>
              <a:gd name="connsiteY1365" fmla="*/ 1802482 h 2115981"/>
              <a:gd name="connsiteX1366" fmla="*/ 1095809 w 1732033"/>
              <a:gd name="connsiteY1366" fmla="*/ 1805372 h 2115981"/>
              <a:gd name="connsiteX1367" fmla="*/ 1096130 w 1732033"/>
              <a:gd name="connsiteY1367" fmla="*/ 1810511 h 2115981"/>
              <a:gd name="connsiteX1368" fmla="*/ 1107050 w 1732033"/>
              <a:gd name="connsiteY1368" fmla="*/ 1814686 h 2115981"/>
              <a:gd name="connsiteX1369" fmla="*/ 1114115 w 1732033"/>
              <a:gd name="connsiteY1369" fmla="*/ 1817576 h 2115981"/>
              <a:gd name="connsiteX1370" fmla="*/ 1113746 w 1732033"/>
              <a:gd name="connsiteY1370" fmla="*/ 1817553 h 2115981"/>
              <a:gd name="connsiteX1371" fmla="*/ 1115400 w 1732033"/>
              <a:gd name="connsiteY1371" fmla="*/ 1817897 h 2115981"/>
              <a:gd name="connsiteX1372" fmla="*/ 1116929 w 1732033"/>
              <a:gd name="connsiteY1372" fmla="*/ 1818712 h 2115981"/>
              <a:gd name="connsiteX1373" fmla="*/ 1129852 w 1732033"/>
              <a:gd name="connsiteY1373" fmla="*/ 1822073 h 2115981"/>
              <a:gd name="connsiteX1374" fmla="*/ 1139447 w 1732033"/>
              <a:gd name="connsiteY1374" fmla="*/ 1824521 h 2115981"/>
              <a:gd name="connsiteX1375" fmla="*/ 1145219 w 1732033"/>
              <a:gd name="connsiteY1375" fmla="*/ 1831227 h 2115981"/>
              <a:gd name="connsiteX1376" fmla="*/ 1147195 w 1732033"/>
              <a:gd name="connsiteY1376" fmla="*/ 1832028 h 2115981"/>
              <a:gd name="connsiteX1377" fmla="*/ 1190230 w 1732033"/>
              <a:gd name="connsiteY1377" fmla="*/ 1864466 h 2115981"/>
              <a:gd name="connsiteX1378" fmla="*/ 1217208 w 1732033"/>
              <a:gd name="connsiteY1378" fmla="*/ 1906538 h 2115981"/>
              <a:gd name="connsiteX1379" fmla="*/ 1226843 w 1732033"/>
              <a:gd name="connsiteY1379" fmla="*/ 1959851 h 2115981"/>
              <a:gd name="connsiteX1380" fmla="*/ 1204683 w 1732033"/>
              <a:gd name="connsiteY1380" fmla="*/ 2036288 h 2115981"/>
              <a:gd name="connsiteX1381" fmla="*/ 1191194 w 1732033"/>
              <a:gd name="connsiteY1381" fmla="*/ 2053631 h 2115981"/>
              <a:gd name="connsiteX1382" fmla="*/ 1118290 w 1732033"/>
              <a:gd name="connsiteY1382" fmla="*/ 2046244 h 2115981"/>
              <a:gd name="connsiteX1383" fmla="*/ 1080714 w 1732033"/>
              <a:gd name="connsiteY1383" fmla="*/ 1998712 h 2115981"/>
              <a:gd name="connsiteX1384" fmla="*/ 1059517 w 1732033"/>
              <a:gd name="connsiteY1384" fmla="*/ 1963384 h 2115981"/>
              <a:gd name="connsiteX1385" fmla="*/ 1027079 w 1732033"/>
              <a:gd name="connsiteY1385" fmla="*/ 1928377 h 2115981"/>
              <a:gd name="connsiteX1386" fmla="*/ 998496 w 1732033"/>
              <a:gd name="connsiteY1386" fmla="*/ 1901399 h 2115981"/>
              <a:gd name="connsiteX1387" fmla="*/ 967986 w 1732033"/>
              <a:gd name="connsiteY1387" fmla="*/ 1867356 h 2115981"/>
              <a:gd name="connsiteX1388" fmla="*/ 920453 w 1732033"/>
              <a:gd name="connsiteY1388" fmla="*/ 1815649 h 2115981"/>
              <a:gd name="connsiteX1389" fmla="*/ 872600 w 1732033"/>
              <a:gd name="connsiteY1389" fmla="*/ 1763299 h 2115981"/>
              <a:gd name="connsiteX1390" fmla="*/ 853973 w 1732033"/>
              <a:gd name="connsiteY1390" fmla="*/ 1733752 h 2115981"/>
              <a:gd name="connsiteX1391" fmla="*/ 833739 w 1732033"/>
              <a:gd name="connsiteY1391" fmla="*/ 1684614 h 2115981"/>
              <a:gd name="connsiteX1392" fmla="*/ 820893 w 1732033"/>
              <a:gd name="connsiteY1392" fmla="*/ 1663739 h 2115981"/>
              <a:gd name="connsiteX1393" fmla="*/ 799696 w 1732033"/>
              <a:gd name="connsiteY1393" fmla="*/ 1602075 h 2115981"/>
              <a:gd name="connsiteX1394" fmla="*/ 789098 w 1732033"/>
              <a:gd name="connsiteY1394" fmla="*/ 1550689 h 2115981"/>
              <a:gd name="connsiteX1395" fmla="*/ 785565 w 1732033"/>
              <a:gd name="connsiteY1395" fmla="*/ 1509902 h 2115981"/>
              <a:gd name="connsiteX1396" fmla="*/ 783638 w 1732033"/>
              <a:gd name="connsiteY1396" fmla="*/ 1486457 h 2115981"/>
              <a:gd name="connsiteX1397" fmla="*/ 780426 w 1732033"/>
              <a:gd name="connsiteY1397" fmla="*/ 1444063 h 2115981"/>
              <a:gd name="connsiteX1398" fmla="*/ 774324 w 1732033"/>
              <a:gd name="connsiteY1398" fmla="*/ 1411304 h 2115981"/>
              <a:gd name="connsiteX1399" fmla="*/ 769828 w 1732033"/>
              <a:gd name="connsiteY1399" fmla="*/ 1375014 h 2115981"/>
              <a:gd name="connsiteX1400" fmla="*/ 758266 w 1732033"/>
              <a:gd name="connsiteY1400" fmla="*/ 1343860 h 2115981"/>
              <a:gd name="connsiteX1401" fmla="*/ 757944 w 1732033"/>
              <a:gd name="connsiteY1401" fmla="*/ 1341291 h 2115981"/>
              <a:gd name="connsiteX1402" fmla="*/ 751843 w 1732033"/>
              <a:gd name="connsiteY1402" fmla="*/ 1311423 h 2115981"/>
              <a:gd name="connsiteX1403" fmla="*/ 721654 w 1732033"/>
              <a:gd name="connsiteY1403" fmla="*/ 1263891 h 2115981"/>
              <a:gd name="connsiteX1404" fmla="*/ 714266 w 1732033"/>
              <a:gd name="connsiteY1404" fmla="*/ 1252972 h 2115981"/>
              <a:gd name="connsiteX1405" fmla="*/ 698530 w 1732033"/>
              <a:gd name="connsiteY1405" fmla="*/ 1253935 h 2115981"/>
              <a:gd name="connsiteX1406" fmla="*/ 693712 w 1732033"/>
              <a:gd name="connsiteY1406" fmla="*/ 1263891 h 2115981"/>
              <a:gd name="connsiteX1407" fmla="*/ 676369 w 1732033"/>
              <a:gd name="connsiteY1407" fmla="*/ 1251044 h 2115981"/>
              <a:gd name="connsiteX1408" fmla="*/ 671552 w 1732033"/>
              <a:gd name="connsiteY1408" fmla="*/ 1245584 h 2115981"/>
              <a:gd name="connsiteX1409" fmla="*/ 667056 w 1732033"/>
              <a:gd name="connsiteY1409" fmla="*/ 1212826 h 2115981"/>
              <a:gd name="connsiteX1410" fmla="*/ 667366 w 1732033"/>
              <a:gd name="connsiteY1410" fmla="*/ 1206931 h 2115981"/>
              <a:gd name="connsiteX1411" fmla="*/ 676690 w 1732033"/>
              <a:gd name="connsiteY1411" fmla="*/ 1213147 h 2115981"/>
              <a:gd name="connsiteX1412" fmla="*/ 682583 w 1732033"/>
              <a:gd name="connsiteY1412" fmla="*/ 1214647 h 2115981"/>
              <a:gd name="connsiteX1413" fmla="*/ 693110 w 1732033"/>
              <a:gd name="connsiteY1413" fmla="*/ 1217483 h 2115981"/>
              <a:gd name="connsiteX1414" fmla="*/ 708486 w 1732033"/>
              <a:gd name="connsiteY1414" fmla="*/ 1212183 h 2115981"/>
              <a:gd name="connsiteX1415" fmla="*/ 721974 w 1732033"/>
              <a:gd name="connsiteY1415" fmla="*/ 1195162 h 2115981"/>
              <a:gd name="connsiteX1416" fmla="*/ 719897 w 1732033"/>
              <a:gd name="connsiteY1416" fmla="*/ 1172806 h 2115981"/>
              <a:gd name="connsiteX1417" fmla="*/ 719099 w 1732033"/>
              <a:gd name="connsiteY1417" fmla="*/ 1172459 h 2115981"/>
              <a:gd name="connsiteX1418" fmla="*/ 718933 w 1732033"/>
              <a:gd name="connsiteY1418" fmla="*/ 1172119 h 2115981"/>
              <a:gd name="connsiteX1419" fmla="*/ 710220 w 1732033"/>
              <a:gd name="connsiteY1419" fmla="*/ 1168377 h 2115981"/>
              <a:gd name="connsiteX1420" fmla="*/ 708165 w 1732033"/>
              <a:gd name="connsiteY1420" fmla="*/ 1166578 h 2115981"/>
              <a:gd name="connsiteX1421" fmla="*/ 689858 w 1732033"/>
              <a:gd name="connsiteY1421" fmla="*/ 1144097 h 2115981"/>
              <a:gd name="connsiteX1422" fmla="*/ 683114 w 1732033"/>
              <a:gd name="connsiteY1422" fmla="*/ 1115192 h 2115981"/>
              <a:gd name="connsiteX1423" fmla="*/ 679260 w 1732033"/>
              <a:gd name="connsiteY1423" fmla="*/ 1109090 h 2115981"/>
              <a:gd name="connsiteX1424" fmla="*/ 678925 w 1732033"/>
              <a:gd name="connsiteY1424" fmla="*/ 1109444 h 2115981"/>
              <a:gd name="connsiteX1425" fmla="*/ 678296 w 1732033"/>
              <a:gd name="connsiteY1425" fmla="*/ 1108448 h 2115981"/>
              <a:gd name="connsiteX1426" fmla="*/ 672515 w 1732033"/>
              <a:gd name="connsiteY1426" fmla="*/ 1114550 h 2115981"/>
              <a:gd name="connsiteX1427" fmla="*/ 671231 w 1732033"/>
              <a:gd name="connsiteY1427" fmla="*/ 1126112 h 2115981"/>
              <a:gd name="connsiteX1428" fmla="*/ 672143 w 1732033"/>
              <a:gd name="connsiteY1428" fmla="*/ 1126510 h 2115981"/>
              <a:gd name="connsiteX1429" fmla="*/ 672194 w 1732033"/>
              <a:gd name="connsiteY1429" fmla="*/ 1126754 h 2115981"/>
              <a:gd name="connsiteX1430" fmla="*/ 674620 w 1732033"/>
              <a:gd name="connsiteY1430" fmla="*/ 1127635 h 2115981"/>
              <a:gd name="connsiteX1431" fmla="*/ 674723 w 1732033"/>
              <a:gd name="connsiteY1431" fmla="*/ 1129725 h 2115981"/>
              <a:gd name="connsiteX1432" fmla="*/ 674121 w 1732033"/>
              <a:gd name="connsiteY1432" fmla="*/ 1133820 h 2115981"/>
              <a:gd name="connsiteX1433" fmla="*/ 675405 w 1732033"/>
              <a:gd name="connsiteY1433" fmla="*/ 1141206 h 2115981"/>
              <a:gd name="connsiteX1434" fmla="*/ 676218 w 1732033"/>
              <a:gd name="connsiteY1434" fmla="*/ 1141581 h 2115981"/>
              <a:gd name="connsiteX1435" fmla="*/ 676369 w 1732033"/>
              <a:gd name="connsiteY1435" fmla="*/ 1141849 h 2115981"/>
              <a:gd name="connsiteX1436" fmla="*/ 680461 w 1732033"/>
              <a:gd name="connsiteY1436" fmla="*/ 1143786 h 2115981"/>
              <a:gd name="connsiteX1437" fmla="*/ 678938 w 1732033"/>
              <a:gd name="connsiteY1437" fmla="*/ 1147630 h 2115981"/>
              <a:gd name="connsiteX1438" fmla="*/ 673799 w 1732033"/>
              <a:gd name="connsiteY1438" fmla="*/ 1171717 h 2115981"/>
              <a:gd name="connsiteX1439" fmla="*/ 671976 w 1732033"/>
              <a:gd name="connsiteY1439" fmla="*/ 1179928 h 2115981"/>
              <a:gd name="connsiteX1440" fmla="*/ 671271 w 1732033"/>
              <a:gd name="connsiteY1440" fmla="*/ 1167060 h 2115981"/>
              <a:gd name="connsiteX1441" fmla="*/ 667698 w 1732033"/>
              <a:gd name="connsiteY1441" fmla="*/ 1150199 h 2115981"/>
              <a:gd name="connsiteX1442" fmla="*/ 667210 w 1732033"/>
              <a:gd name="connsiteY1442" fmla="*/ 1151801 h 2115981"/>
              <a:gd name="connsiteX1443" fmla="*/ 666734 w 1732033"/>
              <a:gd name="connsiteY1443" fmla="*/ 1149557 h 2115981"/>
              <a:gd name="connsiteX1444" fmla="*/ 661274 w 1732033"/>
              <a:gd name="connsiteY1444" fmla="*/ 1166258 h 2115981"/>
              <a:gd name="connsiteX1445" fmla="*/ 657328 w 1732033"/>
              <a:gd name="connsiteY1445" fmla="*/ 1175395 h 2115981"/>
              <a:gd name="connsiteX1446" fmla="*/ 660312 w 1732033"/>
              <a:gd name="connsiteY1446" fmla="*/ 1177819 h 2115981"/>
              <a:gd name="connsiteX1447" fmla="*/ 659027 w 1732033"/>
              <a:gd name="connsiteY1447" fmla="*/ 1183600 h 2115981"/>
              <a:gd name="connsiteX1448" fmla="*/ 654858 w 1732033"/>
              <a:gd name="connsiteY1448" fmla="*/ 1186935 h 2115981"/>
              <a:gd name="connsiteX1449" fmla="*/ 654209 w 1732033"/>
              <a:gd name="connsiteY1449" fmla="*/ 1191951 h 2115981"/>
              <a:gd name="connsiteX1450" fmla="*/ 654851 w 1732033"/>
              <a:gd name="connsiteY1450" fmla="*/ 1197731 h 2115981"/>
              <a:gd name="connsiteX1451" fmla="*/ 655720 w 1732033"/>
              <a:gd name="connsiteY1451" fmla="*/ 1198600 h 2115981"/>
              <a:gd name="connsiteX1452" fmla="*/ 650877 w 1732033"/>
              <a:gd name="connsiteY1452" fmla="*/ 1210257 h 2115981"/>
              <a:gd name="connsiteX1453" fmla="*/ 650034 w 1732033"/>
              <a:gd name="connsiteY1453" fmla="*/ 1224067 h 2115981"/>
              <a:gd name="connsiteX1454" fmla="*/ 648562 w 1732033"/>
              <a:gd name="connsiteY1454" fmla="*/ 1224067 h 2115981"/>
              <a:gd name="connsiteX1455" fmla="*/ 646501 w 1732033"/>
              <a:gd name="connsiteY1455" fmla="*/ 1238199 h 2115981"/>
              <a:gd name="connsiteX1456" fmla="*/ 642326 w 1732033"/>
              <a:gd name="connsiteY1456" fmla="*/ 1228885 h 2115981"/>
              <a:gd name="connsiteX1457" fmla="*/ 645538 w 1732033"/>
              <a:gd name="connsiteY1457" fmla="*/ 1222782 h 2115981"/>
              <a:gd name="connsiteX1458" fmla="*/ 646559 w 1732033"/>
              <a:gd name="connsiteY1458" fmla="*/ 1222782 h 2115981"/>
              <a:gd name="connsiteX1459" fmla="*/ 644735 w 1732033"/>
              <a:gd name="connsiteY1459" fmla="*/ 1213910 h 2115981"/>
              <a:gd name="connsiteX1460" fmla="*/ 634939 w 1732033"/>
              <a:gd name="connsiteY1460" fmla="*/ 1217001 h 2115981"/>
              <a:gd name="connsiteX1461" fmla="*/ 597684 w 1732033"/>
              <a:gd name="connsiteY1461" fmla="*/ 1210899 h 2115981"/>
              <a:gd name="connsiteX1462" fmla="*/ 577451 w 1732033"/>
              <a:gd name="connsiteY1462" fmla="*/ 1199658 h 2115981"/>
              <a:gd name="connsiteX1463" fmla="*/ 571670 w 1732033"/>
              <a:gd name="connsiteY1463" fmla="*/ 1242694 h 2115981"/>
              <a:gd name="connsiteX1464" fmla="*/ 572955 w 1732033"/>
              <a:gd name="connsiteY1464" fmla="*/ 1217643 h 2115981"/>
              <a:gd name="connsiteX1465" fmla="*/ 568458 w 1732033"/>
              <a:gd name="connsiteY1465" fmla="*/ 1184242 h 2115981"/>
              <a:gd name="connsiteX1466" fmla="*/ 567495 w 1732033"/>
              <a:gd name="connsiteY1466" fmla="*/ 1176856 h 2115981"/>
              <a:gd name="connsiteX1467" fmla="*/ 572955 w 1732033"/>
              <a:gd name="connsiteY1467" fmla="*/ 1179746 h 2115981"/>
              <a:gd name="connsiteX1468" fmla="*/ 577772 w 1732033"/>
              <a:gd name="connsiteY1468" fmla="*/ 1178983 h 2115981"/>
              <a:gd name="connsiteX1469" fmla="*/ 578290 w 1732033"/>
              <a:gd name="connsiteY1469" fmla="*/ 1177807 h 2115981"/>
              <a:gd name="connsiteX1470" fmla="*/ 577451 w 1732033"/>
              <a:gd name="connsiteY1470" fmla="*/ 1174929 h 2115981"/>
              <a:gd name="connsiteX1471" fmla="*/ 579213 w 1732033"/>
              <a:gd name="connsiteY1471" fmla="*/ 1154073 h 2115981"/>
              <a:gd name="connsiteX1472" fmla="*/ 578093 w 1732033"/>
              <a:gd name="connsiteY1472" fmla="*/ 1154696 h 2115981"/>
              <a:gd name="connsiteX1473" fmla="*/ 577451 w 1732033"/>
              <a:gd name="connsiteY1473" fmla="*/ 1150199 h 2115981"/>
              <a:gd name="connsiteX1474" fmla="*/ 585801 w 1732033"/>
              <a:gd name="connsiteY1474" fmla="*/ 1126111 h 2115981"/>
              <a:gd name="connsiteX1475" fmla="*/ 582911 w 1732033"/>
              <a:gd name="connsiteY1475" fmla="*/ 1118083 h 2115981"/>
              <a:gd name="connsiteX1476" fmla="*/ 580341 w 1732033"/>
              <a:gd name="connsiteY1476" fmla="*/ 1110696 h 2115981"/>
              <a:gd name="connsiteX1477" fmla="*/ 577130 w 1732033"/>
              <a:gd name="connsiteY1477" fmla="*/ 1099776 h 2115981"/>
              <a:gd name="connsiteX1478" fmla="*/ 579057 w 1732033"/>
              <a:gd name="connsiteY1478" fmla="*/ 1094959 h 2115981"/>
              <a:gd name="connsiteX1479" fmla="*/ 583874 w 1732033"/>
              <a:gd name="connsiteY1479" fmla="*/ 1061236 h 2115981"/>
              <a:gd name="connsiteX1480" fmla="*/ 582421 w 1732033"/>
              <a:gd name="connsiteY1480" fmla="*/ 1059421 h 2115981"/>
              <a:gd name="connsiteX1481" fmla="*/ 582910 w 1732033"/>
              <a:gd name="connsiteY1481" fmla="*/ 1060274 h 2115981"/>
              <a:gd name="connsiteX1482" fmla="*/ 572954 w 1732033"/>
              <a:gd name="connsiteY1482" fmla="*/ 1064128 h 2115981"/>
              <a:gd name="connsiteX1483" fmla="*/ 573597 w 1732033"/>
              <a:gd name="connsiteY1483" fmla="*/ 1074726 h 2115981"/>
              <a:gd name="connsiteX1484" fmla="*/ 568458 w 1732033"/>
              <a:gd name="connsiteY1484" fmla="*/ 1082756 h 2115981"/>
              <a:gd name="connsiteX1485" fmla="*/ 565247 w 1732033"/>
              <a:gd name="connsiteY1485" fmla="*/ 1076332 h 2115981"/>
              <a:gd name="connsiteX1486" fmla="*/ 563641 w 1732033"/>
              <a:gd name="connsiteY1486" fmla="*/ 1055135 h 2115981"/>
              <a:gd name="connsiteX1487" fmla="*/ 564925 w 1732033"/>
              <a:gd name="connsiteY1487" fmla="*/ 1053208 h 2115981"/>
              <a:gd name="connsiteX1488" fmla="*/ 568137 w 1732033"/>
              <a:gd name="connsiteY1488" fmla="*/ 1052887 h 2115981"/>
              <a:gd name="connsiteX1489" fmla="*/ 562356 w 1732033"/>
              <a:gd name="connsiteY1489" fmla="*/ 1051602 h 2115981"/>
              <a:gd name="connsiteX1490" fmla="*/ 556575 w 1732033"/>
              <a:gd name="connsiteY1490" fmla="*/ 1058026 h 2115981"/>
              <a:gd name="connsiteX1491" fmla="*/ 545013 w 1732033"/>
              <a:gd name="connsiteY1491" fmla="*/ 1085325 h 2115981"/>
              <a:gd name="connsiteX1492" fmla="*/ 538269 w 1732033"/>
              <a:gd name="connsiteY1492" fmla="*/ 1102989 h 2115981"/>
              <a:gd name="connsiteX1493" fmla="*/ 539217 w 1732033"/>
              <a:gd name="connsiteY1493" fmla="*/ 1089575 h 2115981"/>
              <a:gd name="connsiteX1494" fmla="*/ 535030 w 1732033"/>
              <a:gd name="connsiteY1494" fmla="*/ 1087676 h 2115981"/>
              <a:gd name="connsiteX1495" fmla="*/ 534415 w 1732033"/>
              <a:gd name="connsiteY1495" fmla="*/ 1088215 h 2115981"/>
              <a:gd name="connsiteX1496" fmla="*/ 502620 w 1732033"/>
              <a:gd name="connsiteY1496" fmla="*/ 1148593 h 2115981"/>
              <a:gd name="connsiteX1497" fmla="*/ 493948 w 1732033"/>
              <a:gd name="connsiteY1497" fmla="*/ 1169469 h 2115981"/>
              <a:gd name="connsiteX1498" fmla="*/ 472431 w 1732033"/>
              <a:gd name="connsiteY1498" fmla="*/ 1199979 h 2115981"/>
              <a:gd name="connsiteX1499" fmla="*/ 457015 w 1732033"/>
              <a:gd name="connsiteY1499" fmla="*/ 1228241 h 2115981"/>
              <a:gd name="connsiteX1500" fmla="*/ 443526 w 1732033"/>
              <a:gd name="connsiteY1500" fmla="*/ 1269993 h 2115981"/>
              <a:gd name="connsiteX1501" fmla="*/ 422008 w 1732033"/>
              <a:gd name="connsiteY1501" fmla="*/ 1313029 h 2115981"/>
              <a:gd name="connsiteX1502" fmla="*/ 412694 w 1732033"/>
              <a:gd name="connsiteY1502" fmla="*/ 1332620 h 2115981"/>
              <a:gd name="connsiteX1503" fmla="*/ 414300 w 1732033"/>
              <a:gd name="connsiteY1503" fmla="*/ 1342575 h 2115981"/>
              <a:gd name="connsiteX1504" fmla="*/ 408519 w 1732033"/>
              <a:gd name="connsiteY1504" fmla="*/ 1361845 h 2115981"/>
              <a:gd name="connsiteX1505" fmla="*/ 406913 w 1732033"/>
              <a:gd name="connsiteY1505" fmla="*/ 1345145 h 2115981"/>
              <a:gd name="connsiteX1506" fmla="*/ 405950 w 1732033"/>
              <a:gd name="connsiteY1506" fmla="*/ 1340327 h 2115981"/>
              <a:gd name="connsiteX1507" fmla="*/ 400490 w 1732033"/>
              <a:gd name="connsiteY1507" fmla="*/ 1341933 h 2115981"/>
              <a:gd name="connsiteX1508" fmla="*/ 376082 w 1732033"/>
              <a:gd name="connsiteY1508" fmla="*/ 1378225 h 2115981"/>
              <a:gd name="connsiteX1509" fmla="*/ 369337 w 1732033"/>
              <a:gd name="connsiteY1509" fmla="*/ 1388181 h 2115981"/>
              <a:gd name="connsiteX1510" fmla="*/ 361629 w 1732033"/>
              <a:gd name="connsiteY1510" fmla="*/ 1420939 h 2115981"/>
              <a:gd name="connsiteX1511" fmla="*/ 365162 w 1732033"/>
              <a:gd name="connsiteY1511" fmla="*/ 1430253 h 2115981"/>
              <a:gd name="connsiteX1512" fmla="*/ 372228 w 1732033"/>
              <a:gd name="connsiteY1512" fmla="*/ 1424472 h 2115981"/>
              <a:gd name="connsiteX1513" fmla="*/ 374476 w 1732033"/>
              <a:gd name="connsiteY1513" fmla="*/ 1421582 h 2115981"/>
              <a:gd name="connsiteX1514" fmla="*/ 376082 w 1732033"/>
              <a:gd name="connsiteY1514" fmla="*/ 1423508 h 2115981"/>
              <a:gd name="connsiteX1515" fmla="*/ 358739 w 1732033"/>
              <a:gd name="connsiteY1515" fmla="*/ 1459479 h 2115981"/>
              <a:gd name="connsiteX1516" fmla="*/ 347819 w 1732033"/>
              <a:gd name="connsiteY1516" fmla="*/ 1474574 h 2115981"/>
              <a:gd name="connsiteX1517" fmla="*/ 336579 w 1732033"/>
              <a:gd name="connsiteY1517" fmla="*/ 1480033 h 2115981"/>
              <a:gd name="connsiteX1518" fmla="*/ 331761 w 1732033"/>
              <a:gd name="connsiteY1518" fmla="*/ 1469756 h 2115981"/>
              <a:gd name="connsiteX1519" fmla="*/ 356170 w 1732033"/>
              <a:gd name="connsiteY1519" fmla="*/ 1393641 h 2115981"/>
              <a:gd name="connsiteX1520" fmla="*/ 385395 w 1732033"/>
              <a:gd name="connsiteY1520" fmla="*/ 1354137 h 2115981"/>
              <a:gd name="connsiteX1521" fmla="*/ 396636 w 1732033"/>
              <a:gd name="connsiteY1521" fmla="*/ 1327802 h 2115981"/>
              <a:gd name="connsiteX1522" fmla="*/ 406271 w 1732033"/>
              <a:gd name="connsiteY1522" fmla="*/ 1303715 h 2115981"/>
              <a:gd name="connsiteX1523" fmla="*/ 434212 w 1732033"/>
              <a:gd name="connsiteY1523" fmla="*/ 1246548 h 2115981"/>
              <a:gd name="connsiteX1524" fmla="*/ 448665 w 1732033"/>
              <a:gd name="connsiteY1524" fmla="*/ 1217643 h 2115981"/>
              <a:gd name="connsiteX1525" fmla="*/ 454124 w 1732033"/>
              <a:gd name="connsiteY1525" fmla="*/ 1188417 h 2115981"/>
              <a:gd name="connsiteX1526" fmla="*/ 463117 w 1732033"/>
              <a:gd name="connsiteY1526" fmla="*/ 1155338 h 2115981"/>
              <a:gd name="connsiteX1527" fmla="*/ 467613 w 1732033"/>
              <a:gd name="connsiteY1527" fmla="*/ 1146024 h 2115981"/>
              <a:gd name="connsiteX1528" fmla="*/ 464080 w 1732033"/>
              <a:gd name="connsiteY1528" fmla="*/ 1137674 h 2115981"/>
              <a:gd name="connsiteX1529" fmla="*/ 458299 w 1732033"/>
              <a:gd name="connsiteY1529" fmla="*/ 1139600 h 2115981"/>
              <a:gd name="connsiteX1530" fmla="*/ 427147 w 1732033"/>
              <a:gd name="connsiteY1530" fmla="*/ 1171396 h 2115981"/>
              <a:gd name="connsiteX1531" fmla="*/ 421687 w 1732033"/>
              <a:gd name="connsiteY1531" fmla="*/ 1175571 h 2115981"/>
              <a:gd name="connsiteX1532" fmla="*/ 431964 w 1732033"/>
              <a:gd name="connsiteY1532" fmla="*/ 1158228 h 2115981"/>
              <a:gd name="connsiteX1533" fmla="*/ 462474 w 1732033"/>
              <a:gd name="connsiteY1533" fmla="*/ 1120652 h 2115981"/>
              <a:gd name="connsiteX1534" fmla="*/ 473715 w 1732033"/>
              <a:gd name="connsiteY1534" fmla="*/ 1097207 h 2115981"/>
              <a:gd name="connsiteX1535" fmla="*/ 478211 w 1732033"/>
              <a:gd name="connsiteY1535" fmla="*/ 1093032 h 2115981"/>
              <a:gd name="connsiteX1536" fmla="*/ 480459 w 1732033"/>
              <a:gd name="connsiteY1536" fmla="*/ 1099776 h 2115981"/>
              <a:gd name="connsiteX1537" fmla="*/ 476927 w 1732033"/>
              <a:gd name="connsiteY1537" fmla="*/ 1112623 h 2115981"/>
              <a:gd name="connsiteX1538" fmla="*/ 480139 w 1732033"/>
              <a:gd name="connsiteY1538" fmla="*/ 1122900 h 2115981"/>
              <a:gd name="connsiteX1539" fmla="*/ 492664 w 1732033"/>
              <a:gd name="connsiteY1539" fmla="*/ 1122257 h 2115981"/>
              <a:gd name="connsiteX1540" fmla="*/ 501656 w 1732033"/>
              <a:gd name="connsiteY1540" fmla="*/ 1110696 h 2115981"/>
              <a:gd name="connsiteX1541" fmla="*/ 512576 w 1732033"/>
              <a:gd name="connsiteY1541" fmla="*/ 1082755 h 2115981"/>
              <a:gd name="connsiteX1542" fmla="*/ 533452 w 1732033"/>
              <a:gd name="connsiteY1542" fmla="*/ 1047427 h 2115981"/>
              <a:gd name="connsiteX1543" fmla="*/ 538911 w 1732033"/>
              <a:gd name="connsiteY1543" fmla="*/ 1035544 h 2115981"/>
              <a:gd name="connsiteX1544" fmla="*/ 548225 w 1732033"/>
              <a:gd name="connsiteY1544" fmla="*/ 1018522 h 2115981"/>
              <a:gd name="connsiteX1545" fmla="*/ 557218 w 1732033"/>
              <a:gd name="connsiteY1545" fmla="*/ 1005997 h 2115981"/>
              <a:gd name="connsiteX1546" fmla="*/ 557218 w 1732033"/>
              <a:gd name="connsiteY1546" fmla="*/ 996041 h 2115981"/>
              <a:gd name="connsiteX1547" fmla="*/ 542123 w 1732033"/>
              <a:gd name="connsiteY1547" fmla="*/ 978055 h 2115981"/>
              <a:gd name="connsiteX1548" fmla="*/ 533130 w 1732033"/>
              <a:gd name="connsiteY1548" fmla="*/ 977735 h 2115981"/>
              <a:gd name="connsiteX1549" fmla="*/ 532491 w 1732033"/>
              <a:gd name="connsiteY1549" fmla="*/ 977442 h 2115981"/>
              <a:gd name="connsiteX1550" fmla="*/ 526507 w 1732033"/>
              <a:gd name="connsiteY1550" fmla="*/ 979622 h 2115981"/>
              <a:gd name="connsiteX1551" fmla="*/ 520284 w 1732033"/>
              <a:gd name="connsiteY1551" fmla="*/ 983837 h 2115981"/>
              <a:gd name="connsiteX1552" fmla="*/ 521569 w 1732033"/>
              <a:gd name="connsiteY1552" fmla="*/ 977414 h 2115981"/>
              <a:gd name="connsiteX1553" fmla="*/ 516430 w 1732033"/>
              <a:gd name="connsiteY1553" fmla="*/ 985443 h 2115981"/>
              <a:gd name="connsiteX1554" fmla="*/ 514503 w 1732033"/>
              <a:gd name="connsiteY1554" fmla="*/ 989939 h 2115981"/>
              <a:gd name="connsiteX1555" fmla="*/ 499730 w 1732033"/>
              <a:gd name="connsiteY1555" fmla="*/ 996362 h 2115981"/>
              <a:gd name="connsiteX1556" fmla="*/ 496839 w 1732033"/>
              <a:gd name="connsiteY1556" fmla="*/ 992508 h 2115981"/>
              <a:gd name="connsiteX1557" fmla="*/ 515146 w 1732033"/>
              <a:gd name="connsiteY1557" fmla="*/ 974844 h 2115981"/>
              <a:gd name="connsiteX1558" fmla="*/ 502941 w 1732033"/>
              <a:gd name="connsiteY1558" fmla="*/ 970348 h 2115981"/>
              <a:gd name="connsiteX1559" fmla="*/ 510770 w 1732033"/>
              <a:gd name="connsiteY1559" fmla="*/ 966093 h 2115981"/>
              <a:gd name="connsiteX1560" fmla="*/ 518902 w 1732033"/>
              <a:gd name="connsiteY1560" fmla="*/ 966169 h 2115981"/>
              <a:gd name="connsiteX1561" fmla="*/ 518397 w 1732033"/>
              <a:gd name="connsiteY1561" fmla="*/ 962800 h 2115981"/>
              <a:gd name="connsiteX1562" fmla="*/ 520926 w 1732033"/>
              <a:gd name="connsiteY1562" fmla="*/ 959749 h 2115981"/>
              <a:gd name="connsiteX1563" fmla="*/ 521831 w 1732033"/>
              <a:gd name="connsiteY1563" fmla="*/ 958894 h 2115981"/>
              <a:gd name="connsiteX1564" fmla="*/ 521248 w 1732033"/>
              <a:gd name="connsiteY1564" fmla="*/ 959108 h 2115981"/>
              <a:gd name="connsiteX1565" fmla="*/ 521248 w 1732033"/>
              <a:gd name="connsiteY1565" fmla="*/ 950315 h 2115981"/>
              <a:gd name="connsiteX1566" fmla="*/ 526855 w 1732033"/>
              <a:gd name="connsiteY1566" fmla="*/ 943890 h 2115981"/>
              <a:gd name="connsiteX1567" fmla="*/ 530802 w 1732033"/>
              <a:gd name="connsiteY1567" fmla="*/ 932049 h 2115981"/>
              <a:gd name="connsiteX1568" fmla="*/ 519963 w 1732033"/>
              <a:gd name="connsiteY1568" fmla="*/ 923136 h 2115981"/>
              <a:gd name="connsiteX1569" fmla="*/ 476927 w 1732033"/>
              <a:gd name="connsiteY1569" fmla="*/ 930844 h 2115981"/>
              <a:gd name="connsiteX1570" fmla="*/ 445453 w 1732033"/>
              <a:gd name="connsiteY1570" fmla="*/ 945297 h 2115981"/>
              <a:gd name="connsiteX1571" fmla="*/ 441278 w 1732033"/>
              <a:gd name="connsiteY1571" fmla="*/ 945618 h 2115981"/>
              <a:gd name="connsiteX1572" fmla="*/ 412694 w 1732033"/>
              <a:gd name="connsiteY1572" fmla="*/ 963282 h 2115981"/>
              <a:gd name="connsiteX1573" fmla="*/ 362593 w 1732033"/>
              <a:gd name="connsiteY1573" fmla="*/ 992829 h 2115981"/>
              <a:gd name="connsiteX1574" fmla="*/ 327909 w 1732033"/>
              <a:gd name="connsiteY1574" fmla="*/ 1012741 h 2115981"/>
              <a:gd name="connsiteX1575" fmla="*/ 321806 w 1732033"/>
              <a:gd name="connsiteY1575" fmla="*/ 1018843 h 2115981"/>
              <a:gd name="connsiteX1576" fmla="*/ 299967 w 1732033"/>
              <a:gd name="connsiteY1576" fmla="*/ 1047748 h 2115981"/>
              <a:gd name="connsiteX1577" fmla="*/ 299964 w 1732033"/>
              <a:gd name="connsiteY1577" fmla="*/ 1047747 h 2115981"/>
              <a:gd name="connsiteX1578" fmla="*/ 299966 w 1732033"/>
              <a:gd name="connsiteY1578" fmla="*/ 1047748 h 2115981"/>
              <a:gd name="connsiteX1579" fmla="*/ 325017 w 1732033"/>
              <a:gd name="connsiteY1579" fmla="*/ 1059310 h 2115981"/>
              <a:gd name="connsiteX1580" fmla="*/ 364199 w 1732033"/>
              <a:gd name="connsiteY1580" fmla="*/ 1040362 h 2115981"/>
              <a:gd name="connsiteX1581" fmla="*/ 394709 w 1732033"/>
              <a:gd name="connsiteY1581" fmla="*/ 1021413 h 2115981"/>
              <a:gd name="connsiteX1582" fmla="*/ 415264 w 1732033"/>
              <a:gd name="connsiteY1582" fmla="*/ 1008567 h 2115981"/>
              <a:gd name="connsiteX1583" fmla="*/ 456051 w 1732033"/>
              <a:gd name="connsiteY1583" fmla="*/ 984479 h 2115981"/>
              <a:gd name="connsiteX1584" fmla="*/ 463759 w 1732033"/>
              <a:gd name="connsiteY1584" fmla="*/ 980625 h 2115981"/>
              <a:gd name="connsiteX1585" fmla="*/ 430037 w 1732033"/>
              <a:gd name="connsiteY1585" fmla="*/ 1012741 h 2115981"/>
              <a:gd name="connsiteX1586" fmla="*/ 415585 w 1732033"/>
              <a:gd name="connsiteY1586" fmla="*/ 1022698 h 2115981"/>
              <a:gd name="connsiteX1587" fmla="*/ 400490 w 1732033"/>
              <a:gd name="connsiteY1587" fmla="*/ 1031048 h 2115981"/>
              <a:gd name="connsiteX1588" fmla="*/ 369016 w 1732033"/>
              <a:gd name="connsiteY1588" fmla="*/ 1044537 h 2115981"/>
              <a:gd name="connsiteX1589" fmla="*/ 341396 w 1732033"/>
              <a:gd name="connsiteY1589" fmla="*/ 1059631 h 2115981"/>
              <a:gd name="connsiteX1590" fmla="*/ 316667 w 1732033"/>
              <a:gd name="connsiteY1590" fmla="*/ 1078901 h 2115981"/>
              <a:gd name="connsiteX1591" fmla="*/ 307995 w 1732033"/>
              <a:gd name="connsiteY1591" fmla="*/ 1085003 h 2115981"/>
              <a:gd name="connsiteX1592" fmla="*/ 296112 w 1732033"/>
              <a:gd name="connsiteY1592" fmla="*/ 1087251 h 2115981"/>
              <a:gd name="connsiteX1593" fmla="*/ 294507 w 1732033"/>
              <a:gd name="connsiteY1593" fmla="*/ 1076974 h 2115981"/>
              <a:gd name="connsiteX1594" fmla="*/ 297076 w 1732033"/>
              <a:gd name="connsiteY1594" fmla="*/ 1045822 h 2115981"/>
              <a:gd name="connsiteX1595" fmla="*/ 297195 w 1732033"/>
              <a:gd name="connsiteY1595" fmla="*/ 1045901 h 2115981"/>
              <a:gd name="connsiteX1596" fmla="*/ 305266 w 1732033"/>
              <a:gd name="connsiteY1596" fmla="*/ 1029522 h 2115981"/>
              <a:gd name="connsiteX1597" fmla="*/ 319237 w 1732033"/>
              <a:gd name="connsiteY1597" fmla="*/ 1017238 h 2115981"/>
              <a:gd name="connsiteX1598" fmla="*/ 326623 w 1732033"/>
              <a:gd name="connsiteY1598" fmla="*/ 1010172 h 2115981"/>
              <a:gd name="connsiteX1599" fmla="*/ 326683 w 1732033"/>
              <a:gd name="connsiteY1599" fmla="*/ 1010232 h 2115981"/>
              <a:gd name="connsiteX1600" fmla="*/ 339147 w 1732033"/>
              <a:gd name="connsiteY1600" fmla="*/ 999895 h 2115981"/>
              <a:gd name="connsiteX1601" fmla="*/ 385395 w 1732033"/>
              <a:gd name="connsiteY1601" fmla="*/ 972275 h 2115981"/>
              <a:gd name="connsiteX1602" fmla="*/ 414942 w 1732033"/>
              <a:gd name="connsiteY1602" fmla="*/ 957180 h 2115981"/>
              <a:gd name="connsiteX1603" fmla="*/ 428431 w 1732033"/>
              <a:gd name="connsiteY1603" fmla="*/ 948830 h 2115981"/>
              <a:gd name="connsiteX1604" fmla="*/ 432285 w 1732033"/>
              <a:gd name="connsiteY1604" fmla="*/ 941122 h 2115981"/>
              <a:gd name="connsiteX1605" fmla="*/ 424256 w 1732033"/>
              <a:gd name="connsiteY1605" fmla="*/ 942728 h 2115981"/>
              <a:gd name="connsiteX1606" fmla="*/ 408519 w 1732033"/>
              <a:gd name="connsiteY1606" fmla="*/ 947545 h 2115981"/>
              <a:gd name="connsiteX1607" fmla="*/ 388607 w 1732033"/>
              <a:gd name="connsiteY1607" fmla="*/ 951399 h 2115981"/>
              <a:gd name="connsiteX1608" fmla="*/ 412052 w 1732033"/>
              <a:gd name="connsiteY1608" fmla="*/ 941443 h 2115981"/>
              <a:gd name="connsiteX1609" fmla="*/ 457657 w 1732033"/>
              <a:gd name="connsiteY1609" fmla="*/ 923458 h 2115981"/>
              <a:gd name="connsiteX1610" fmla="*/ 491379 w 1732033"/>
              <a:gd name="connsiteY1610" fmla="*/ 913823 h 2115981"/>
              <a:gd name="connsiteX1611" fmla="*/ 502299 w 1732033"/>
              <a:gd name="connsiteY1611" fmla="*/ 908684 h 2115981"/>
              <a:gd name="connsiteX1612" fmla="*/ 508080 w 1732033"/>
              <a:gd name="connsiteY1612" fmla="*/ 896802 h 2115981"/>
              <a:gd name="connsiteX1613" fmla="*/ 498124 w 1732033"/>
              <a:gd name="connsiteY1613" fmla="*/ 893269 h 2115981"/>
              <a:gd name="connsiteX1614" fmla="*/ 484956 w 1732033"/>
              <a:gd name="connsiteY1614" fmla="*/ 892626 h 2115981"/>
              <a:gd name="connsiteX1615" fmla="*/ 515466 w 1732033"/>
              <a:gd name="connsiteY1615" fmla="*/ 875605 h 2115981"/>
              <a:gd name="connsiteX1616" fmla="*/ 516437 w 1732033"/>
              <a:gd name="connsiteY1616" fmla="*/ 875348 h 2115981"/>
              <a:gd name="connsiteX1617" fmla="*/ 520525 w 1732033"/>
              <a:gd name="connsiteY1617" fmla="*/ 871711 h 2115981"/>
              <a:gd name="connsiteX1618" fmla="*/ 525860 w 1732033"/>
              <a:gd name="connsiteY1618" fmla="*/ 872853 h 2115981"/>
              <a:gd name="connsiteX1619" fmla="*/ 526386 w 1732033"/>
              <a:gd name="connsiteY1619" fmla="*/ 872714 h 2115981"/>
              <a:gd name="connsiteX1620" fmla="*/ 535378 w 1732033"/>
              <a:gd name="connsiteY1620" fmla="*/ 871751 h 2115981"/>
              <a:gd name="connsiteX1621" fmla="*/ 534415 w 1732033"/>
              <a:gd name="connsiteY1621" fmla="*/ 864043 h 2115981"/>
              <a:gd name="connsiteX1622" fmla="*/ 527992 w 1732033"/>
              <a:gd name="connsiteY1622" fmla="*/ 841561 h 2115981"/>
              <a:gd name="connsiteX1623" fmla="*/ 509043 w 1732033"/>
              <a:gd name="connsiteY1623" fmla="*/ 814262 h 2115981"/>
              <a:gd name="connsiteX1624" fmla="*/ 501656 w 1732033"/>
              <a:gd name="connsiteY1624" fmla="*/ 811693 h 2115981"/>
              <a:gd name="connsiteX1625" fmla="*/ 504226 w 1732033"/>
              <a:gd name="connsiteY1625" fmla="*/ 799168 h 2115981"/>
              <a:gd name="connsiteX1626" fmla="*/ 513218 w 1732033"/>
              <a:gd name="connsiteY1626" fmla="*/ 784394 h 2115981"/>
              <a:gd name="connsiteX1627" fmla="*/ 511934 w 1732033"/>
              <a:gd name="connsiteY1627" fmla="*/ 767373 h 2115981"/>
              <a:gd name="connsiteX1628" fmla="*/ 505270 w 1732033"/>
              <a:gd name="connsiteY1628" fmla="*/ 751997 h 2115981"/>
              <a:gd name="connsiteX1629" fmla="*/ 500112 w 1732033"/>
              <a:gd name="connsiteY1629" fmla="*/ 736085 h 2115981"/>
              <a:gd name="connsiteX1630" fmla="*/ 500050 w 1732033"/>
              <a:gd name="connsiteY1630" fmla="*/ 736220 h 2115981"/>
              <a:gd name="connsiteX1631" fmla="*/ 473715 w 1732033"/>
              <a:gd name="connsiteY1631" fmla="*/ 664922 h 2115981"/>
              <a:gd name="connsiteX1632" fmla="*/ 453482 w 1732033"/>
              <a:gd name="connsiteY1632" fmla="*/ 608718 h 2115981"/>
              <a:gd name="connsiteX1633" fmla="*/ 422329 w 1732033"/>
              <a:gd name="connsiteY1633" fmla="*/ 523931 h 2115981"/>
              <a:gd name="connsiteX1634" fmla="*/ 418154 w 1732033"/>
              <a:gd name="connsiteY1634" fmla="*/ 508194 h 2115981"/>
              <a:gd name="connsiteX1635" fmla="*/ 1624121 w 1732033"/>
              <a:gd name="connsiteY1635" fmla="*/ 494063 h 2115981"/>
              <a:gd name="connsiteX1636" fmla="*/ 1626690 w 1732033"/>
              <a:gd name="connsiteY1636" fmla="*/ 496632 h 2115981"/>
              <a:gd name="connsiteX1637" fmla="*/ 1623800 w 1732033"/>
              <a:gd name="connsiteY1637" fmla="*/ 500486 h 2115981"/>
              <a:gd name="connsiteX1638" fmla="*/ 1620910 w 1732033"/>
              <a:gd name="connsiteY1638" fmla="*/ 497274 h 2115981"/>
              <a:gd name="connsiteX1639" fmla="*/ 1624121 w 1732033"/>
              <a:gd name="connsiteY1639" fmla="*/ 494063 h 2115981"/>
              <a:gd name="connsiteX1640" fmla="*/ 1345995 w 1732033"/>
              <a:gd name="connsiteY1640" fmla="*/ 488282 h 2115981"/>
              <a:gd name="connsiteX1641" fmla="*/ 1320623 w 1732033"/>
              <a:gd name="connsiteY1641" fmla="*/ 515581 h 2115981"/>
              <a:gd name="connsiteX1642" fmla="*/ 1314200 w 1732033"/>
              <a:gd name="connsiteY1642" fmla="*/ 523931 h 2115981"/>
              <a:gd name="connsiteX1643" fmla="*/ 1345995 w 1732033"/>
              <a:gd name="connsiteY1643" fmla="*/ 488282 h 2115981"/>
              <a:gd name="connsiteX1644" fmla="*/ 1685786 w 1732033"/>
              <a:gd name="connsiteY1644" fmla="*/ 485392 h 2115981"/>
              <a:gd name="connsiteX1645" fmla="*/ 1690282 w 1732033"/>
              <a:gd name="connsiteY1645" fmla="*/ 489567 h 2115981"/>
              <a:gd name="connsiteX1646" fmla="*/ 1686749 w 1732033"/>
              <a:gd name="connsiteY1646" fmla="*/ 493742 h 2115981"/>
              <a:gd name="connsiteX1647" fmla="*/ 1681931 w 1732033"/>
              <a:gd name="connsiteY1647" fmla="*/ 489246 h 2115981"/>
              <a:gd name="connsiteX1648" fmla="*/ 1685786 w 1732033"/>
              <a:gd name="connsiteY1648" fmla="*/ 485392 h 2115981"/>
              <a:gd name="connsiteX1649" fmla="*/ 1439452 w 1732033"/>
              <a:gd name="connsiteY1649" fmla="*/ 468048 h 2115981"/>
              <a:gd name="connsiteX1650" fmla="*/ 1391278 w 1732033"/>
              <a:gd name="connsiteY1650" fmla="*/ 480574 h 2115981"/>
              <a:gd name="connsiteX1651" fmla="*/ 1439452 w 1732033"/>
              <a:gd name="connsiteY1651" fmla="*/ 468048 h 2115981"/>
              <a:gd name="connsiteX1652" fmla="*/ 26335 w 1732033"/>
              <a:gd name="connsiteY1652" fmla="*/ 454560 h 2115981"/>
              <a:gd name="connsiteX1653" fmla="*/ 40787 w 1732033"/>
              <a:gd name="connsiteY1653" fmla="*/ 457451 h 2115981"/>
              <a:gd name="connsiteX1654" fmla="*/ 42393 w 1732033"/>
              <a:gd name="connsiteY1654" fmla="*/ 471903 h 2115981"/>
              <a:gd name="connsiteX1655" fmla="*/ 40145 w 1732033"/>
              <a:gd name="connsiteY1655" fmla="*/ 498881 h 2115981"/>
              <a:gd name="connsiteX1656" fmla="*/ 44320 w 1732033"/>
              <a:gd name="connsiteY1656" fmla="*/ 504019 h 2115981"/>
              <a:gd name="connsiteX1657" fmla="*/ 53313 w 1732033"/>
              <a:gd name="connsiteY1657" fmla="*/ 514617 h 2115981"/>
              <a:gd name="connsiteX1658" fmla="*/ 67123 w 1732033"/>
              <a:gd name="connsiteY1658" fmla="*/ 523610 h 2115981"/>
              <a:gd name="connsiteX1659" fmla="*/ 96991 w 1732033"/>
              <a:gd name="connsiteY1659" fmla="*/ 528106 h 2115981"/>
              <a:gd name="connsiteX1660" fmla="*/ 158333 w 1732033"/>
              <a:gd name="connsiteY1660" fmla="*/ 583346 h 2115981"/>
              <a:gd name="connsiteX1661" fmla="*/ 159618 w 1732033"/>
              <a:gd name="connsiteY1661" fmla="*/ 591054 h 2115981"/>
              <a:gd name="connsiteX1662" fmla="*/ 144844 w 1732033"/>
              <a:gd name="connsiteY1662" fmla="*/ 629593 h 2115981"/>
              <a:gd name="connsiteX1663" fmla="*/ 116261 w 1732033"/>
              <a:gd name="connsiteY1663" fmla="*/ 640192 h 2115981"/>
              <a:gd name="connsiteX1664" fmla="*/ 114655 w 1732033"/>
              <a:gd name="connsiteY1664" fmla="*/ 640513 h 2115981"/>
              <a:gd name="connsiteX1665" fmla="*/ 46889 w 1732033"/>
              <a:gd name="connsiteY1665" fmla="*/ 589448 h 2115981"/>
              <a:gd name="connsiteX1666" fmla="*/ 40787 w 1732033"/>
              <a:gd name="connsiteY1666" fmla="*/ 563755 h 2115981"/>
              <a:gd name="connsiteX1667" fmla="*/ 36612 w 1732033"/>
              <a:gd name="connsiteY1667" fmla="*/ 539668 h 2115981"/>
              <a:gd name="connsiteX1668" fmla="*/ 22160 w 1732033"/>
              <a:gd name="connsiteY1668" fmla="*/ 503698 h 2115981"/>
              <a:gd name="connsiteX1669" fmla="*/ 11883 w 1732033"/>
              <a:gd name="connsiteY1669" fmla="*/ 475436 h 2115981"/>
              <a:gd name="connsiteX1670" fmla="*/ 26335 w 1732033"/>
              <a:gd name="connsiteY1670" fmla="*/ 454560 h 2115981"/>
              <a:gd name="connsiteX1671" fmla="*/ 782234 w 1732033"/>
              <a:gd name="connsiteY1671" fmla="*/ 441914 h 2115981"/>
              <a:gd name="connsiteX1672" fmla="*/ 788777 w 1732033"/>
              <a:gd name="connsiteY1672" fmla="*/ 442998 h 2115981"/>
              <a:gd name="connsiteX1673" fmla="*/ 780748 w 1732033"/>
              <a:gd name="connsiteY1673" fmla="*/ 450705 h 2115981"/>
              <a:gd name="connsiteX1674" fmla="*/ 776894 w 1732033"/>
              <a:gd name="connsiteY1674" fmla="*/ 443961 h 2115981"/>
              <a:gd name="connsiteX1675" fmla="*/ 782234 w 1732033"/>
              <a:gd name="connsiteY1675" fmla="*/ 441914 h 2115981"/>
              <a:gd name="connsiteX1676" fmla="*/ 476928 w 1732033"/>
              <a:gd name="connsiteY1676" fmla="*/ 425976 h 2115981"/>
              <a:gd name="connsiteX1677" fmla="*/ 484957 w 1732033"/>
              <a:gd name="connsiteY1677" fmla="*/ 433362 h 2115981"/>
              <a:gd name="connsiteX1678" fmla="*/ 477249 w 1732033"/>
              <a:gd name="connsiteY1678" fmla="*/ 442355 h 2115981"/>
              <a:gd name="connsiteX1679" fmla="*/ 469541 w 1732033"/>
              <a:gd name="connsiteY1679" fmla="*/ 434968 h 2115981"/>
              <a:gd name="connsiteX1680" fmla="*/ 476928 w 1732033"/>
              <a:gd name="connsiteY1680" fmla="*/ 425976 h 2115981"/>
              <a:gd name="connsiteX1681" fmla="*/ 583874 w 1732033"/>
              <a:gd name="connsiteY1681" fmla="*/ 409276 h 2115981"/>
              <a:gd name="connsiteX1682" fmla="*/ 590619 w 1732033"/>
              <a:gd name="connsiteY1682" fmla="*/ 418911 h 2115981"/>
              <a:gd name="connsiteX1683" fmla="*/ 591903 w 1732033"/>
              <a:gd name="connsiteY1683" fmla="*/ 451670 h 2115981"/>
              <a:gd name="connsiteX1684" fmla="*/ 590297 w 1732033"/>
              <a:gd name="connsiteY1684" fmla="*/ 476721 h 2115981"/>
              <a:gd name="connsiteX1685" fmla="*/ 578415 w 1732033"/>
              <a:gd name="connsiteY1685" fmla="*/ 480896 h 2115981"/>
              <a:gd name="connsiteX1686" fmla="*/ 573276 w 1732033"/>
              <a:gd name="connsiteY1686" fmla="*/ 471903 h 2115981"/>
              <a:gd name="connsiteX1687" fmla="*/ 573276 w 1732033"/>
              <a:gd name="connsiteY1687" fmla="*/ 415057 h 2115981"/>
              <a:gd name="connsiteX1688" fmla="*/ 583874 w 1732033"/>
              <a:gd name="connsiteY1688" fmla="*/ 409276 h 2115981"/>
              <a:gd name="connsiteX1689" fmla="*/ 825068 w 1732033"/>
              <a:gd name="connsiteY1689" fmla="*/ 387116 h 2115981"/>
              <a:gd name="connsiteX1690" fmla="*/ 827958 w 1732033"/>
              <a:gd name="connsiteY1690" fmla="*/ 390970 h 2115981"/>
              <a:gd name="connsiteX1691" fmla="*/ 833097 w 1732033"/>
              <a:gd name="connsiteY1691" fmla="*/ 390970 h 2115981"/>
              <a:gd name="connsiteX1692" fmla="*/ 830207 w 1732033"/>
              <a:gd name="connsiteY1692" fmla="*/ 401247 h 2115981"/>
              <a:gd name="connsiteX1693" fmla="*/ 823783 w 1732033"/>
              <a:gd name="connsiteY1693" fmla="*/ 393218 h 2115981"/>
              <a:gd name="connsiteX1694" fmla="*/ 825068 w 1732033"/>
              <a:gd name="connsiteY1694" fmla="*/ 387116 h 2115981"/>
              <a:gd name="connsiteX1695" fmla="*/ 812864 w 1732033"/>
              <a:gd name="connsiteY1695" fmla="*/ 383904 h 2115981"/>
              <a:gd name="connsiteX1696" fmla="*/ 814791 w 1732033"/>
              <a:gd name="connsiteY1696" fmla="*/ 385188 h 2115981"/>
              <a:gd name="connsiteX1697" fmla="*/ 813185 w 1732033"/>
              <a:gd name="connsiteY1697" fmla="*/ 387758 h 2115981"/>
              <a:gd name="connsiteX1698" fmla="*/ 802587 w 1732033"/>
              <a:gd name="connsiteY1698" fmla="*/ 390969 h 2115981"/>
              <a:gd name="connsiteX1699" fmla="*/ 785886 w 1732033"/>
              <a:gd name="connsiteY1699" fmla="*/ 390969 h 2115981"/>
              <a:gd name="connsiteX1700" fmla="*/ 812864 w 1732033"/>
              <a:gd name="connsiteY1700" fmla="*/ 383904 h 2115981"/>
              <a:gd name="connsiteX1701" fmla="*/ 825390 w 1732033"/>
              <a:gd name="connsiteY1701" fmla="*/ 352430 h 2115981"/>
              <a:gd name="connsiteX1702" fmla="*/ 840484 w 1732033"/>
              <a:gd name="connsiteY1702" fmla="*/ 364635 h 2115981"/>
              <a:gd name="connsiteX1703" fmla="*/ 822499 w 1732033"/>
              <a:gd name="connsiteY1703" fmla="*/ 355963 h 2115981"/>
              <a:gd name="connsiteX1704" fmla="*/ 822499 w 1732033"/>
              <a:gd name="connsiteY1704" fmla="*/ 355963 h 2115981"/>
              <a:gd name="connsiteX1705" fmla="*/ 822178 w 1732033"/>
              <a:gd name="connsiteY1705" fmla="*/ 372663 h 2115981"/>
              <a:gd name="connsiteX1706" fmla="*/ 820251 w 1732033"/>
              <a:gd name="connsiteY1706" fmla="*/ 376196 h 2115981"/>
              <a:gd name="connsiteX1707" fmla="*/ 817039 w 1732033"/>
              <a:gd name="connsiteY1707" fmla="*/ 373627 h 2115981"/>
              <a:gd name="connsiteX1708" fmla="*/ 818003 w 1732033"/>
              <a:gd name="connsiteY1708" fmla="*/ 367524 h 2115981"/>
              <a:gd name="connsiteX1709" fmla="*/ 818324 w 1732033"/>
              <a:gd name="connsiteY1709" fmla="*/ 362386 h 2115981"/>
              <a:gd name="connsiteX1710" fmla="*/ 822178 w 1732033"/>
              <a:gd name="connsiteY1710" fmla="*/ 355320 h 2115981"/>
              <a:gd name="connsiteX1711" fmla="*/ 822188 w 1732033"/>
              <a:gd name="connsiteY1711" fmla="*/ 355341 h 2115981"/>
              <a:gd name="connsiteX1712" fmla="*/ 1007810 w 1732033"/>
              <a:gd name="connsiteY1712" fmla="*/ 335409 h 2115981"/>
              <a:gd name="connsiteX1713" fmla="*/ 1012948 w 1732033"/>
              <a:gd name="connsiteY1713" fmla="*/ 339583 h 2115981"/>
              <a:gd name="connsiteX1714" fmla="*/ 1008131 w 1732033"/>
              <a:gd name="connsiteY1714" fmla="*/ 343437 h 2115981"/>
              <a:gd name="connsiteX1715" fmla="*/ 1003956 w 1732033"/>
              <a:gd name="connsiteY1715" fmla="*/ 338941 h 2115981"/>
              <a:gd name="connsiteX1716" fmla="*/ 1007810 w 1732033"/>
              <a:gd name="connsiteY1716" fmla="*/ 335409 h 2115981"/>
              <a:gd name="connsiteX1717" fmla="*/ 852688 w 1732033"/>
              <a:gd name="connsiteY1717" fmla="*/ 311642 h 2115981"/>
              <a:gd name="connsiteX1718" fmla="*/ 872279 w 1732033"/>
              <a:gd name="connsiteY1718" fmla="*/ 320635 h 2115981"/>
              <a:gd name="connsiteX1719" fmla="*/ 852688 w 1732033"/>
              <a:gd name="connsiteY1719" fmla="*/ 311642 h 2115981"/>
              <a:gd name="connsiteX1720" fmla="*/ 829565 w 1732033"/>
              <a:gd name="connsiteY1720" fmla="*/ 300080 h 2115981"/>
              <a:gd name="connsiteX1721" fmla="*/ 842732 w 1732033"/>
              <a:gd name="connsiteY1721" fmla="*/ 302970 h 2115981"/>
              <a:gd name="connsiteX1722" fmla="*/ 824747 w 1732033"/>
              <a:gd name="connsiteY1722" fmla="*/ 305219 h 2115981"/>
              <a:gd name="connsiteX1723" fmla="*/ 825389 w 1732033"/>
              <a:gd name="connsiteY1723" fmla="*/ 300723 h 2115981"/>
              <a:gd name="connsiteX1724" fmla="*/ 829565 w 1732033"/>
              <a:gd name="connsiteY1724" fmla="*/ 300080 h 2115981"/>
              <a:gd name="connsiteX1725" fmla="*/ 1644998 w 1732033"/>
              <a:gd name="connsiteY1725" fmla="*/ 292373 h 2115981"/>
              <a:gd name="connsiteX1726" fmla="*/ 1647567 w 1732033"/>
              <a:gd name="connsiteY1726" fmla="*/ 294942 h 2115981"/>
              <a:gd name="connsiteX1727" fmla="*/ 1643071 w 1732033"/>
              <a:gd name="connsiteY1727" fmla="*/ 299438 h 2115981"/>
              <a:gd name="connsiteX1728" fmla="*/ 1639859 w 1732033"/>
              <a:gd name="connsiteY1728" fmla="*/ 296548 h 2115981"/>
              <a:gd name="connsiteX1729" fmla="*/ 1644998 w 1732033"/>
              <a:gd name="connsiteY1729" fmla="*/ 292373 h 2115981"/>
              <a:gd name="connsiteX1730" fmla="*/ 325659 w 1732033"/>
              <a:gd name="connsiteY1730" fmla="*/ 282737 h 2115981"/>
              <a:gd name="connsiteX1731" fmla="*/ 329192 w 1732033"/>
              <a:gd name="connsiteY1731" fmla="*/ 283701 h 2115981"/>
              <a:gd name="connsiteX1732" fmla="*/ 336579 w 1732033"/>
              <a:gd name="connsiteY1732" fmla="*/ 295584 h 2115981"/>
              <a:gd name="connsiteX1733" fmla="*/ 367410 w 1732033"/>
              <a:gd name="connsiteY1733" fmla="*/ 364313 h 2115981"/>
              <a:gd name="connsiteX1734" fmla="*/ 372227 w 1732033"/>
              <a:gd name="connsiteY1734" fmla="*/ 371699 h 2115981"/>
              <a:gd name="connsiteX1735" fmla="*/ 370622 w 1732033"/>
              <a:gd name="connsiteY1735" fmla="*/ 385510 h 2115981"/>
              <a:gd name="connsiteX1736" fmla="*/ 363556 w 1732033"/>
              <a:gd name="connsiteY1736" fmla="*/ 372021 h 2115981"/>
              <a:gd name="connsiteX1737" fmla="*/ 335294 w 1732033"/>
              <a:gd name="connsiteY1737" fmla="*/ 306182 h 2115981"/>
              <a:gd name="connsiteX1738" fmla="*/ 325338 w 1732033"/>
              <a:gd name="connsiteY1738" fmla="*/ 285949 h 2115981"/>
              <a:gd name="connsiteX1739" fmla="*/ 325659 w 1732033"/>
              <a:gd name="connsiteY1739" fmla="*/ 282737 h 2115981"/>
              <a:gd name="connsiteX1740" fmla="*/ 661274 w 1732033"/>
              <a:gd name="connsiteY1740" fmla="*/ 231994 h 2115981"/>
              <a:gd name="connsiteX1741" fmla="*/ 663522 w 1732033"/>
              <a:gd name="connsiteY1741" fmla="*/ 233921 h 2115981"/>
              <a:gd name="connsiteX1742" fmla="*/ 624019 w 1732033"/>
              <a:gd name="connsiteY1742" fmla="*/ 253191 h 2115981"/>
              <a:gd name="connsiteX1743" fmla="*/ 555933 w 1732033"/>
              <a:gd name="connsiteY1743" fmla="*/ 272782 h 2115981"/>
              <a:gd name="connsiteX1744" fmla="*/ 498124 w 1732033"/>
              <a:gd name="connsiteY1744" fmla="*/ 284022 h 2115981"/>
              <a:gd name="connsiteX1745" fmla="*/ 491700 w 1732033"/>
              <a:gd name="connsiteY1745" fmla="*/ 282095 h 2115981"/>
              <a:gd name="connsiteX1746" fmla="*/ 493306 w 1732033"/>
              <a:gd name="connsiteY1746" fmla="*/ 277599 h 2115981"/>
              <a:gd name="connsiteX1747" fmla="*/ 499408 w 1732033"/>
              <a:gd name="connsiteY1747" fmla="*/ 277278 h 2115981"/>
              <a:gd name="connsiteX1748" fmla="*/ 510007 w 1732033"/>
              <a:gd name="connsiteY1748" fmla="*/ 278241 h 2115981"/>
              <a:gd name="connsiteX1749" fmla="*/ 625304 w 1732033"/>
              <a:gd name="connsiteY1749" fmla="*/ 249016 h 2115981"/>
              <a:gd name="connsiteX1750" fmla="*/ 661274 w 1732033"/>
              <a:gd name="connsiteY1750" fmla="*/ 231994 h 2115981"/>
              <a:gd name="connsiteX1751" fmla="*/ 741566 w 1732033"/>
              <a:gd name="connsiteY1751" fmla="*/ 184141 h 2115981"/>
              <a:gd name="connsiteX1752" fmla="*/ 744457 w 1732033"/>
              <a:gd name="connsiteY1752" fmla="*/ 188316 h 2115981"/>
              <a:gd name="connsiteX1753" fmla="*/ 742530 w 1732033"/>
              <a:gd name="connsiteY1753" fmla="*/ 196666 h 2115981"/>
              <a:gd name="connsiteX1754" fmla="*/ 748632 w 1732033"/>
              <a:gd name="connsiteY1754" fmla="*/ 212403 h 2115981"/>
              <a:gd name="connsiteX1755" fmla="*/ 757624 w 1732033"/>
              <a:gd name="connsiteY1755" fmla="*/ 220111 h 2115981"/>
              <a:gd name="connsiteX1756" fmla="*/ 764690 w 1732033"/>
              <a:gd name="connsiteY1756" fmla="*/ 220111 h 2115981"/>
              <a:gd name="connsiteX1757" fmla="*/ 775289 w 1732033"/>
              <a:gd name="connsiteY1757" fmla="*/ 224286 h 2115981"/>
              <a:gd name="connsiteX1758" fmla="*/ 748953 w 1732033"/>
              <a:gd name="connsiteY1758" fmla="*/ 226855 h 2115981"/>
              <a:gd name="connsiteX1759" fmla="*/ 758267 w 1732033"/>
              <a:gd name="connsiteY1759" fmla="*/ 231030 h 2115981"/>
              <a:gd name="connsiteX1760" fmla="*/ 768223 w 1732033"/>
              <a:gd name="connsiteY1760" fmla="*/ 232315 h 2115981"/>
              <a:gd name="connsiteX1761" fmla="*/ 765975 w 1732033"/>
              <a:gd name="connsiteY1761" fmla="*/ 240665 h 2115981"/>
              <a:gd name="connsiteX1762" fmla="*/ 773041 w 1732033"/>
              <a:gd name="connsiteY1762" fmla="*/ 251264 h 2115981"/>
              <a:gd name="connsiteX1763" fmla="*/ 769187 w 1732033"/>
              <a:gd name="connsiteY1763" fmla="*/ 256723 h 2115981"/>
              <a:gd name="connsiteX1764" fmla="*/ 774967 w 1732033"/>
              <a:gd name="connsiteY1764" fmla="*/ 274066 h 2115981"/>
              <a:gd name="connsiteX1765" fmla="*/ 780427 w 1732033"/>
              <a:gd name="connsiteY1765" fmla="*/ 275030 h 2115981"/>
              <a:gd name="connsiteX1766" fmla="*/ 785566 w 1732033"/>
              <a:gd name="connsiteY1766" fmla="*/ 272139 h 2115981"/>
              <a:gd name="connsiteX1767" fmla="*/ 806441 w 1732033"/>
              <a:gd name="connsiteY1767" fmla="*/ 279847 h 2115981"/>
              <a:gd name="connsiteX1768" fmla="*/ 782354 w 1732033"/>
              <a:gd name="connsiteY1768" fmla="*/ 287876 h 2115981"/>
              <a:gd name="connsiteX1769" fmla="*/ 782431 w 1732033"/>
              <a:gd name="connsiteY1769" fmla="*/ 289862 h 2115981"/>
              <a:gd name="connsiteX1770" fmla="*/ 783317 w 1732033"/>
              <a:gd name="connsiteY1770" fmla="*/ 288518 h 2115981"/>
              <a:gd name="connsiteX1771" fmla="*/ 784000 w 1732033"/>
              <a:gd name="connsiteY1771" fmla="*/ 296547 h 2115981"/>
              <a:gd name="connsiteX1772" fmla="*/ 782997 w 1732033"/>
              <a:gd name="connsiteY1772" fmla="*/ 304573 h 2115981"/>
              <a:gd name="connsiteX1773" fmla="*/ 782997 w 1732033"/>
              <a:gd name="connsiteY1773" fmla="*/ 304577 h 2115981"/>
              <a:gd name="connsiteX1774" fmla="*/ 806120 w 1732033"/>
              <a:gd name="connsiteY1774" fmla="*/ 323847 h 2115981"/>
              <a:gd name="connsiteX1775" fmla="*/ 809332 w 1732033"/>
              <a:gd name="connsiteY1775" fmla="*/ 328985 h 2115981"/>
              <a:gd name="connsiteX1776" fmla="*/ 804515 w 1732033"/>
              <a:gd name="connsiteY1776" fmla="*/ 355963 h 2115981"/>
              <a:gd name="connsiteX1777" fmla="*/ 797128 w 1732033"/>
              <a:gd name="connsiteY1777" fmla="*/ 368488 h 2115981"/>
              <a:gd name="connsiteX1778" fmla="*/ 783639 w 1732033"/>
              <a:gd name="connsiteY1778" fmla="*/ 385831 h 2115981"/>
              <a:gd name="connsiteX1779" fmla="*/ 773041 w 1732033"/>
              <a:gd name="connsiteY1779" fmla="*/ 390648 h 2115981"/>
              <a:gd name="connsiteX1780" fmla="*/ 764369 w 1732033"/>
              <a:gd name="connsiteY1780" fmla="*/ 399641 h 2115981"/>
              <a:gd name="connsiteX1781" fmla="*/ 761478 w 1732033"/>
              <a:gd name="connsiteY1781" fmla="*/ 402531 h 2115981"/>
              <a:gd name="connsiteX1782" fmla="*/ 743815 w 1732033"/>
              <a:gd name="connsiteY1782" fmla="*/ 407670 h 2115981"/>
              <a:gd name="connsiteX1783" fmla="*/ 739961 w 1732033"/>
              <a:gd name="connsiteY1783" fmla="*/ 409597 h 2115981"/>
              <a:gd name="connsiteX1784" fmla="*/ 675085 w 1732033"/>
              <a:gd name="connsiteY1784" fmla="*/ 416020 h 2115981"/>
              <a:gd name="connsiteX1785" fmla="*/ 645217 w 1732033"/>
              <a:gd name="connsiteY1785" fmla="*/ 400926 h 2115981"/>
              <a:gd name="connsiteX1786" fmla="*/ 632049 w 1732033"/>
              <a:gd name="connsiteY1786" fmla="*/ 333160 h 2115981"/>
              <a:gd name="connsiteX1787" fmla="*/ 643611 w 1732033"/>
              <a:gd name="connsiteY1787" fmla="*/ 311963 h 2115981"/>
              <a:gd name="connsiteX1788" fmla="*/ 642327 w 1732033"/>
              <a:gd name="connsiteY1788" fmla="*/ 298475 h 2115981"/>
              <a:gd name="connsiteX1789" fmla="*/ 652604 w 1732033"/>
              <a:gd name="connsiteY1789" fmla="*/ 272139 h 2115981"/>
              <a:gd name="connsiteX1790" fmla="*/ 671874 w 1732033"/>
              <a:gd name="connsiteY1790" fmla="*/ 258650 h 2115981"/>
              <a:gd name="connsiteX1791" fmla="*/ 672516 w 1732033"/>
              <a:gd name="connsiteY1791" fmla="*/ 245162 h 2115981"/>
              <a:gd name="connsiteX1792" fmla="*/ 662881 w 1732033"/>
              <a:gd name="connsiteY1792" fmla="*/ 232957 h 2115981"/>
              <a:gd name="connsiteX1793" fmla="*/ 660633 w 1732033"/>
              <a:gd name="connsiteY1793" fmla="*/ 231030 h 2115981"/>
              <a:gd name="connsiteX1794" fmla="*/ 667698 w 1732033"/>
              <a:gd name="connsiteY1794" fmla="*/ 208549 h 2115981"/>
              <a:gd name="connsiteX1795" fmla="*/ 678297 w 1732033"/>
              <a:gd name="connsiteY1795" fmla="*/ 198272 h 2115981"/>
              <a:gd name="connsiteX1796" fmla="*/ 690180 w 1732033"/>
              <a:gd name="connsiteY1796" fmla="*/ 205337 h 2115981"/>
              <a:gd name="connsiteX1797" fmla="*/ 691786 w 1732033"/>
              <a:gd name="connsiteY1797" fmla="*/ 244198 h 2115981"/>
              <a:gd name="connsiteX1798" fmla="*/ 691786 w 1732033"/>
              <a:gd name="connsiteY1798" fmla="*/ 260577 h 2115981"/>
              <a:gd name="connsiteX1799" fmla="*/ 700779 w 1732033"/>
              <a:gd name="connsiteY1799" fmla="*/ 252548 h 2115981"/>
              <a:gd name="connsiteX1800" fmla="*/ 737070 w 1732033"/>
              <a:gd name="connsiteY1800" fmla="*/ 224607 h 2115981"/>
              <a:gd name="connsiteX1801" fmla="*/ 736749 w 1732033"/>
              <a:gd name="connsiteY1801" fmla="*/ 212082 h 2115981"/>
              <a:gd name="connsiteX1802" fmla="*/ 731931 w 1732033"/>
              <a:gd name="connsiteY1802" fmla="*/ 204695 h 2115981"/>
              <a:gd name="connsiteX1803" fmla="*/ 734822 w 1732033"/>
              <a:gd name="connsiteY1803" fmla="*/ 196987 h 2115981"/>
              <a:gd name="connsiteX1804" fmla="*/ 739318 w 1732033"/>
              <a:gd name="connsiteY1804" fmla="*/ 188316 h 2115981"/>
              <a:gd name="connsiteX1805" fmla="*/ 741566 w 1732033"/>
              <a:gd name="connsiteY1805" fmla="*/ 184141 h 2115981"/>
              <a:gd name="connsiteX1806" fmla="*/ 697565 w 1732033"/>
              <a:gd name="connsiteY1806" fmla="*/ 157805 h 2115981"/>
              <a:gd name="connsiteX1807" fmla="*/ 700134 w 1732033"/>
              <a:gd name="connsiteY1807" fmla="*/ 161017 h 2115981"/>
              <a:gd name="connsiteX1808" fmla="*/ 696923 w 1732033"/>
              <a:gd name="connsiteY1808" fmla="*/ 164549 h 2115981"/>
              <a:gd name="connsiteX1809" fmla="*/ 694033 w 1732033"/>
              <a:gd name="connsiteY1809" fmla="*/ 160695 h 2115981"/>
              <a:gd name="connsiteX1810" fmla="*/ 697565 w 1732033"/>
              <a:gd name="connsiteY1810" fmla="*/ 157805 h 2115981"/>
              <a:gd name="connsiteX1811" fmla="*/ 290652 w 1732033"/>
              <a:gd name="connsiteY1811" fmla="*/ 102244 h 2115981"/>
              <a:gd name="connsiteX1812" fmla="*/ 300287 w 1732033"/>
              <a:gd name="connsiteY1812" fmla="*/ 111558 h 2115981"/>
              <a:gd name="connsiteX1813" fmla="*/ 292579 w 1732033"/>
              <a:gd name="connsiteY1813" fmla="*/ 120550 h 2115981"/>
              <a:gd name="connsiteX1814" fmla="*/ 282945 w 1732033"/>
              <a:gd name="connsiteY1814" fmla="*/ 112521 h 2115981"/>
              <a:gd name="connsiteX1815" fmla="*/ 290652 w 1732033"/>
              <a:gd name="connsiteY1815" fmla="*/ 102244 h 2115981"/>
              <a:gd name="connsiteX1816" fmla="*/ 502299 w 1732033"/>
              <a:gd name="connsiteY1816" fmla="*/ 7180 h 2115981"/>
              <a:gd name="connsiteX1817" fmla="*/ 509686 w 1732033"/>
              <a:gd name="connsiteY1817" fmla="*/ 15530 h 2115981"/>
              <a:gd name="connsiteX1818" fmla="*/ 502941 w 1732033"/>
              <a:gd name="connsiteY1818" fmla="*/ 23880 h 2115981"/>
              <a:gd name="connsiteX1819" fmla="*/ 494912 w 1732033"/>
              <a:gd name="connsiteY1819" fmla="*/ 15209 h 2115981"/>
              <a:gd name="connsiteX1820" fmla="*/ 502299 w 1732033"/>
              <a:gd name="connsiteY1820" fmla="*/ 7180 h 2115981"/>
              <a:gd name="connsiteX1821" fmla="*/ 92857 w 1732033"/>
              <a:gd name="connsiteY1821" fmla="*/ 877 h 2115981"/>
              <a:gd name="connsiteX1822" fmla="*/ 103415 w 1732033"/>
              <a:gd name="connsiteY1822" fmla="*/ 1399 h 2115981"/>
              <a:gd name="connsiteX1823" fmla="*/ 131356 w 1732033"/>
              <a:gd name="connsiteY1823" fmla="*/ 37369 h 2115981"/>
              <a:gd name="connsiteX1824" fmla="*/ 144845 w 1732033"/>
              <a:gd name="connsiteY1824" fmla="*/ 64989 h 2115981"/>
              <a:gd name="connsiteX1825" fmla="*/ 172144 w 1732033"/>
              <a:gd name="connsiteY1825" fmla="*/ 110594 h 2115981"/>
              <a:gd name="connsiteX1826" fmla="*/ 182742 w 1732033"/>
              <a:gd name="connsiteY1826" fmla="*/ 136608 h 2115981"/>
              <a:gd name="connsiteX1827" fmla="*/ 201049 w 1732033"/>
              <a:gd name="connsiteY1827" fmla="*/ 163907 h 2115981"/>
              <a:gd name="connsiteX1828" fmla="*/ 213574 w 1732033"/>
              <a:gd name="connsiteY1828" fmla="*/ 209513 h 2115981"/>
              <a:gd name="connsiteX1829" fmla="*/ 208757 w 1732033"/>
              <a:gd name="connsiteY1829" fmla="*/ 231030 h 2115981"/>
              <a:gd name="connsiteX1830" fmla="*/ 200728 w 1732033"/>
              <a:gd name="connsiteY1830" fmla="*/ 245804 h 2115981"/>
              <a:gd name="connsiteX1831" fmla="*/ 182421 w 1732033"/>
              <a:gd name="connsiteY1831" fmla="*/ 254154 h 2115981"/>
              <a:gd name="connsiteX1832" fmla="*/ 176319 w 1732033"/>
              <a:gd name="connsiteY1832" fmla="*/ 236169 h 2115981"/>
              <a:gd name="connsiteX1833" fmla="*/ 181458 w 1732033"/>
              <a:gd name="connsiteY1833" fmla="*/ 220753 h 2115981"/>
              <a:gd name="connsiteX1834" fmla="*/ 178567 w 1732033"/>
              <a:gd name="connsiteY1834" fmla="*/ 182535 h 2115981"/>
              <a:gd name="connsiteX1835" fmla="*/ 176961 w 1732033"/>
              <a:gd name="connsiteY1835" fmla="*/ 163586 h 2115981"/>
              <a:gd name="connsiteX1836" fmla="*/ 166042 w 1732033"/>
              <a:gd name="connsiteY1836" fmla="*/ 135323 h 2115981"/>
              <a:gd name="connsiteX1837" fmla="*/ 133604 w 1732033"/>
              <a:gd name="connsiteY1837" fmla="*/ 81368 h 2115981"/>
              <a:gd name="connsiteX1838" fmla="*/ 123969 w 1732033"/>
              <a:gd name="connsiteY1838" fmla="*/ 65310 h 2115981"/>
              <a:gd name="connsiteX1839" fmla="*/ 99882 w 1732033"/>
              <a:gd name="connsiteY1839" fmla="*/ 52785 h 2115981"/>
              <a:gd name="connsiteX1840" fmla="*/ 84466 w 1732033"/>
              <a:gd name="connsiteY1840" fmla="*/ 7822 h 2115981"/>
              <a:gd name="connsiteX1841" fmla="*/ 92857 w 1732033"/>
              <a:gd name="connsiteY1841" fmla="*/ 877 h 211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</a:cxnLst>
            <a:rect l="l" t="t" r="r" b="b"/>
            <a:pathLst>
              <a:path w="1732033" h="2115981">
                <a:moveTo>
                  <a:pt x="880629" y="2095061"/>
                </a:moveTo>
                <a:cubicBezTo>
                  <a:pt x="886410" y="2094740"/>
                  <a:pt x="891870" y="2100842"/>
                  <a:pt x="892191" y="2108229"/>
                </a:cubicBezTo>
                <a:cubicBezTo>
                  <a:pt x="891870" y="2112083"/>
                  <a:pt x="888980" y="2115295"/>
                  <a:pt x="884162" y="2115937"/>
                </a:cubicBezTo>
                <a:cubicBezTo>
                  <a:pt x="878702" y="2116579"/>
                  <a:pt x="872600" y="2110156"/>
                  <a:pt x="872600" y="2104375"/>
                </a:cubicBezTo>
                <a:cubicBezTo>
                  <a:pt x="872600" y="2098915"/>
                  <a:pt x="874848" y="2095382"/>
                  <a:pt x="880629" y="2095061"/>
                </a:cubicBezTo>
                <a:close/>
                <a:moveTo>
                  <a:pt x="843053" y="2024404"/>
                </a:moveTo>
                <a:cubicBezTo>
                  <a:pt x="846265" y="2024404"/>
                  <a:pt x="848834" y="2024725"/>
                  <a:pt x="848513" y="2029222"/>
                </a:cubicBezTo>
                <a:cubicBezTo>
                  <a:pt x="848513" y="2034361"/>
                  <a:pt x="845622" y="2035967"/>
                  <a:pt x="842732" y="2037251"/>
                </a:cubicBezTo>
                <a:cubicBezTo>
                  <a:pt x="837593" y="2036930"/>
                  <a:pt x="834702" y="2035324"/>
                  <a:pt x="835345" y="2031149"/>
                </a:cubicBezTo>
                <a:cubicBezTo>
                  <a:pt x="835987" y="2026974"/>
                  <a:pt x="838557" y="2024083"/>
                  <a:pt x="843053" y="2024404"/>
                </a:cubicBezTo>
                <a:close/>
                <a:moveTo>
                  <a:pt x="833739" y="1994216"/>
                </a:moveTo>
                <a:cubicBezTo>
                  <a:pt x="835987" y="1994216"/>
                  <a:pt x="836629" y="1995822"/>
                  <a:pt x="836629" y="1997749"/>
                </a:cubicBezTo>
                <a:cubicBezTo>
                  <a:pt x="836629" y="1999355"/>
                  <a:pt x="835987" y="2000639"/>
                  <a:pt x="834382" y="2000639"/>
                </a:cubicBezTo>
                <a:cubicBezTo>
                  <a:pt x="832455" y="2000639"/>
                  <a:pt x="831492" y="1999034"/>
                  <a:pt x="831492" y="1997107"/>
                </a:cubicBezTo>
                <a:cubicBezTo>
                  <a:pt x="831171" y="1995501"/>
                  <a:pt x="832134" y="1994537"/>
                  <a:pt x="833739" y="1994216"/>
                </a:cubicBezTo>
                <a:close/>
                <a:moveTo>
                  <a:pt x="661274" y="1944435"/>
                </a:moveTo>
                <a:cubicBezTo>
                  <a:pt x="662559" y="1944435"/>
                  <a:pt x="663843" y="1945398"/>
                  <a:pt x="663843" y="1947004"/>
                </a:cubicBezTo>
                <a:cubicBezTo>
                  <a:pt x="664164" y="1949252"/>
                  <a:pt x="662559" y="1949894"/>
                  <a:pt x="660632" y="1950215"/>
                </a:cubicBezTo>
                <a:cubicBezTo>
                  <a:pt x="658705" y="1950536"/>
                  <a:pt x="658063" y="1948931"/>
                  <a:pt x="658063" y="1947646"/>
                </a:cubicBezTo>
                <a:cubicBezTo>
                  <a:pt x="658063" y="1946041"/>
                  <a:pt x="659027" y="1944756"/>
                  <a:pt x="661274" y="1944435"/>
                </a:cubicBezTo>
                <a:close/>
                <a:moveTo>
                  <a:pt x="99560" y="1818861"/>
                </a:moveTo>
                <a:cubicBezTo>
                  <a:pt x="105983" y="1819182"/>
                  <a:pt x="109195" y="1823036"/>
                  <a:pt x="109516" y="1827854"/>
                </a:cubicBezTo>
                <a:cubicBezTo>
                  <a:pt x="109837" y="1832671"/>
                  <a:pt x="105662" y="1836204"/>
                  <a:pt x="100845" y="1835561"/>
                </a:cubicBezTo>
                <a:cubicBezTo>
                  <a:pt x="96669" y="1835240"/>
                  <a:pt x="91852" y="1832992"/>
                  <a:pt x="92173" y="1827532"/>
                </a:cubicBezTo>
                <a:cubicBezTo>
                  <a:pt x="92494" y="1822715"/>
                  <a:pt x="95385" y="1819503"/>
                  <a:pt x="99560" y="1818861"/>
                </a:cubicBezTo>
                <a:close/>
                <a:moveTo>
                  <a:pt x="1056392" y="1805601"/>
                </a:moveTo>
                <a:lnTo>
                  <a:pt x="1056627" y="1805693"/>
                </a:lnTo>
                <a:lnTo>
                  <a:pt x="1056796" y="1805728"/>
                </a:lnTo>
                <a:close/>
                <a:moveTo>
                  <a:pt x="848834" y="1792847"/>
                </a:moveTo>
                <a:cubicBezTo>
                  <a:pt x="853008" y="1796380"/>
                  <a:pt x="855898" y="1799592"/>
                  <a:pt x="853650" y="1804409"/>
                </a:cubicBezTo>
                <a:cubicBezTo>
                  <a:pt x="853329" y="1805051"/>
                  <a:pt x="852045" y="1805373"/>
                  <a:pt x="851724" y="1805373"/>
                </a:cubicBezTo>
                <a:cubicBezTo>
                  <a:pt x="846586" y="1802482"/>
                  <a:pt x="848513" y="1797986"/>
                  <a:pt x="848834" y="1792847"/>
                </a:cubicBezTo>
                <a:close/>
                <a:moveTo>
                  <a:pt x="194945" y="1755592"/>
                </a:moveTo>
                <a:cubicBezTo>
                  <a:pt x="195588" y="1760731"/>
                  <a:pt x="193982" y="1764585"/>
                  <a:pt x="189486" y="1766512"/>
                </a:cubicBezTo>
                <a:cubicBezTo>
                  <a:pt x="189165" y="1766833"/>
                  <a:pt x="187238" y="1765869"/>
                  <a:pt x="187559" y="1765548"/>
                </a:cubicBezTo>
                <a:cubicBezTo>
                  <a:pt x="187559" y="1760731"/>
                  <a:pt x="189486" y="1756877"/>
                  <a:pt x="194945" y="1755592"/>
                </a:cubicBezTo>
                <a:close/>
                <a:moveTo>
                  <a:pt x="684398" y="1702600"/>
                </a:moveTo>
                <a:cubicBezTo>
                  <a:pt x="686004" y="1702921"/>
                  <a:pt x="686967" y="1704205"/>
                  <a:pt x="686967" y="1705811"/>
                </a:cubicBezTo>
                <a:cubicBezTo>
                  <a:pt x="687288" y="1707738"/>
                  <a:pt x="685683" y="1708380"/>
                  <a:pt x="684398" y="1709344"/>
                </a:cubicBezTo>
                <a:cubicBezTo>
                  <a:pt x="682150" y="1708701"/>
                  <a:pt x="680545" y="1707738"/>
                  <a:pt x="680866" y="1705811"/>
                </a:cubicBezTo>
                <a:cubicBezTo>
                  <a:pt x="681187" y="1704205"/>
                  <a:pt x="682150" y="1702278"/>
                  <a:pt x="684398" y="1702600"/>
                </a:cubicBezTo>
                <a:close/>
                <a:moveTo>
                  <a:pt x="1458080" y="1653141"/>
                </a:moveTo>
                <a:cubicBezTo>
                  <a:pt x="1460328" y="1653141"/>
                  <a:pt x="1461291" y="1655389"/>
                  <a:pt x="1461612" y="1657316"/>
                </a:cubicBezTo>
                <a:cubicBezTo>
                  <a:pt x="1461291" y="1659243"/>
                  <a:pt x="1460328" y="1660527"/>
                  <a:pt x="1458401" y="1660527"/>
                </a:cubicBezTo>
                <a:cubicBezTo>
                  <a:pt x="1456796" y="1660206"/>
                  <a:pt x="1455511" y="1658601"/>
                  <a:pt x="1455511" y="1656674"/>
                </a:cubicBezTo>
                <a:cubicBezTo>
                  <a:pt x="1455511" y="1654747"/>
                  <a:pt x="1456153" y="1653141"/>
                  <a:pt x="1458080" y="1653141"/>
                </a:cubicBezTo>
                <a:close/>
                <a:moveTo>
                  <a:pt x="1220741" y="1587302"/>
                </a:moveTo>
                <a:cubicBezTo>
                  <a:pt x="1238084" y="1585375"/>
                  <a:pt x="1250609" y="1598863"/>
                  <a:pt x="1247719" y="1616206"/>
                </a:cubicBezTo>
                <a:cubicBezTo>
                  <a:pt x="1246113" y="1625199"/>
                  <a:pt x="1240332" y="1628089"/>
                  <a:pt x="1232624" y="1629695"/>
                </a:cubicBezTo>
                <a:cubicBezTo>
                  <a:pt x="1222347" y="1631622"/>
                  <a:pt x="1213033" y="1627768"/>
                  <a:pt x="1209500" y="1621024"/>
                </a:cubicBezTo>
                <a:cubicBezTo>
                  <a:pt x="1204683" y="1612031"/>
                  <a:pt x="1203398" y="1602075"/>
                  <a:pt x="1202756" y="1592119"/>
                </a:cubicBezTo>
                <a:cubicBezTo>
                  <a:pt x="1202435" y="1584090"/>
                  <a:pt x="1209500" y="1589229"/>
                  <a:pt x="1211748" y="1588265"/>
                </a:cubicBezTo>
                <a:cubicBezTo>
                  <a:pt x="1215602" y="1587944"/>
                  <a:pt x="1218171" y="1587623"/>
                  <a:pt x="1220741" y="1587302"/>
                </a:cubicBezTo>
                <a:close/>
                <a:moveTo>
                  <a:pt x="402739" y="1563215"/>
                </a:moveTo>
                <a:cubicBezTo>
                  <a:pt x="404666" y="1563215"/>
                  <a:pt x="405950" y="1564821"/>
                  <a:pt x="406271" y="1566748"/>
                </a:cubicBezTo>
                <a:cubicBezTo>
                  <a:pt x="406593" y="1569638"/>
                  <a:pt x="403702" y="1570280"/>
                  <a:pt x="402418" y="1571565"/>
                </a:cubicBezTo>
                <a:cubicBezTo>
                  <a:pt x="399527" y="1571565"/>
                  <a:pt x="398243" y="1570280"/>
                  <a:pt x="398885" y="1568354"/>
                </a:cubicBezTo>
                <a:cubicBezTo>
                  <a:pt x="399206" y="1566106"/>
                  <a:pt x="399206" y="1563215"/>
                  <a:pt x="402739" y="1563215"/>
                </a:cubicBezTo>
                <a:close/>
                <a:moveTo>
                  <a:pt x="703027" y="1527245"/>
                </a:moveTo>
                <a:cubicBezTo>
                  <a:pt x="706238" y="1536238"/>
                  <a:pt x="708486" y="1545551"/>
                  <a:pt x="708807" y="1555508"/>
                </a:cubicBezTo>
                <a:cubicBezTo>
                  <a:pt x="708807" y="1556792"/>
                  <a:pt x="708165" y="1558398"/>
                  <a:pt x="708165" y="1559683"/>
                </a:cubicBezTo>
                <a:cubicBezTo>
                  <a:pt x="708165" y="1561931"/>
                  <a:pt x="711056" y="1565785"/>
                  <a:pt x="707202" y="1566106"/>
                </a:cubicBezTo>
                <a:cubicBezTo>
                  <a:pt x="703990" y="1566427"/>
                  <a:pt x="703990" y="1562573"/>
                  <a:pt x="703348" y="1559362"/>
                </a:cubicBezTo>
                <a:cubicBezTo>
                  <a:pt x="701421" y="1548763"/>
                  <a:pt x="703348" y="1538165"/>
                  <a:pt x="703027" y="1527245"/>
                </a:cubicBezTo>
                <a:close/>
                <a:moveTo>
                  <a:pt x="614705" y="1512471"/>
                </a:moveTo>
                <a:cubicBezTo>
                  <a:pt x="616632" y="1515683"/>
                  <a:pt x="617274" y="1516967"/>
                  <a:pt x="617917" y="1518252"/>
                </a:cubicBezTo>
                <a:cubicBezTo>
                  <a:pt x="624661" y="1533347"/>
                  <a:pt x="630442" y="1549405"/>
                  <a:pt x="626909" y="1565784"/>
                </a:cubicBezTo>
                <a:cubicBezTo>
                  <a:pt x="624019" y="1579594"/>
                  <a:pt x="627552" y="1591477"/>
                  <a:pt x="630442" y="1604003"/>
                </a:cubicBezTo>
                <a:cubicBezTo>
                  <a:pt x="631406" y="1608820"/>
                  <a:pt x="633332" y="1613638"/>
                  <a:pt x="633332" y="1618455"/>
                </a:cubicBezTo>
                <a:cubicBezTo>
                  <a:pt x="633332" y="1621345"/>
                  <a:pt x="633011" y="1623915"/>
                  <a:pt x="630121" y="1625199"/>
                </a:cubicBezTo>
                <a:cubicBezTo>
                  <a:pt x="627231" y="1626484"/>
                  <a:pt x="624982" y="1624236"/>
                  <a:pt x="623055" y="1622630"/>
                </a:cubicBezTo>
                <a:cubicBezTo>
                  <a:pt x="619844" y="1619740"/>
                  <a:pt x="617274" y="1615565"/>
                  <a:pt x="617274" y="1612032"/>
                </a:cubicBezTo>
                <a:cubicBezTo>
                  <a:pt x="616311" y="1590514"/>
                  <a:pt x="608603" y="1569638"/>
                  <a:pt x="611494" y="1548441"/>
                </a:cubicBezTo>
                <a:cubicBezTo>
                  <a:pt x="612457" y="1537843"/>
                  <a:pt x="610530" y="1526602"/>
                  <a:pt x="614705" y="1512471"/>
                </a:cubicBezTo>
                <a:close/>
                <a:moveTo>
                  <a:pt x="125896" y="1474574"/>
                </a:moveTo>
                <a:cubicBezTo>
                  <a:pt x="123005" y="1478106"/>
                  <a:pt x="120115" y="1479069"/>
                  <a:pt x="116903" y="1478748"/>
                </a:cubicBezTo>
                <a:cubicBezTo>
                  <a:pt x="116582" y="1478748"/>
                  <a:pt x="115939" y="1477143"/>
                  <a:pt x="116261" y="1476822"/>
                </a:cubicBezTo>
                <a:cubicBezTo>
                  <a:pt x="118509" y="1473289"/>
                  <a:pt x="121720" y="1474253"/>
                  <a:pt x="125896" y="1474574"/>
                </a:cubicBezTo>
                <a:close/>
                <a:moveTo>
                  <a:pt x="687931" y="1439567"/>
                </a:moveTo>
                <a:cubicBezTo>
                  <a:pt x="691785" y="1438925"/>
                  <a:pt x="692106" y="1445027"/>
                  <a:pt x="693712" y="1448239"/>
                </a:cubicBezTo>
                <a:cubicBezTo>
                  <a:pt x="696603" y="1453056"/>
                  <a:pt x="693391" y="1460443"/>
                  <a:pt x="700456" y="1463654"/>
                </a:cubicBezTo>
                <a:cubicBezTo>
                  <a:pt x="702383" y="1464618"/>
                  <a:pt x="700135" y="1466224"/>
                  <a:pt x="699172" y="1466866"/>
                </a:cubicBezTo>
                <a:cubicBezTo>
                  <a:pt x="696603" y="1468472"/>
                  <a:pt x="694676" y="1467508"/>
                  <a:pt x="693712" y="1464939"/>
                </a:cubicBezTo>
                <a:cubicBezTo>
                  <a:pt x="692428" y="1459479"/>
                  <a:pt x="692749" y="1453377"/>
                  <a:pt x="688252" y="1445990"/>
                </a:cubicBezTo>
                <a:cubicBezTo>
                  <a:pt x="687610" y="1450166"/>
                  <a:pt x="687289" y="1452735"/>
                  <a:pt x="686647" y="1454983"/>
                </a:cubicBezTo>
                <a:cubicBezTo>
                  <a:pt x="686325" y="1454983"/>
                  <a:pt x="686004" y="1454983"/>
                  <a:pt x="685683" y="1454983"/>
                </a:cubicBezTo>
                <a:cubicBezTo>
                  <a:pt x="685683" y="1453056"/>
                  <a:pt x="685041" y="1451129"/>
                  <a:pt x="685362" y="1449523"/>
                </a:cubicBezTo>
                <a:cubicBezTo>
                  <a:pt x="685362" y="1445990"/>
                  <a:pt x="683114" y="1440531"/>
                  <a:pt x="687931" y="1439567"/>
                </a:cubicBezTo>
                <a:close/>
                <a:moveTo>
                  <a:pt x="486241" y="1419655"/>
                </a:moveTo>
                <a:cubicBezTo>
                  <a:pt x="488489" y="1419012"/>
                  <a:pt x="489131" y="1420618"/>
                  <a:pt x="489453" y="1422866"/>
                </a:cubicBezTo>
                <a:cubicBezTo>
                  <a:pt x="489131" y="1425435"/>
                  <a:pt x="487204" y="1426720"/>
                  <a:pt x="484956" y="1427041"/>
                </a:cubicBezTo>
                <a:cubicBezTo>
                  <a:pt x="483351" y="1427362"/>
                  <a:pt x="482066" y="1426078"/>
                  <a:pt x="482066" y="1424472"/>
                </a:cubicBezTo>
                <a:cubicBezTo>
                  <a:pt x="482066" y="1421903"/>
                  <a:pt x="483993" y="1420297"/>
                  <a:pt x="486241" y="1419655"/>
                </a:cubicBezTo>
                <a:close/>
                <a:moveTo>
                  <a:pt x="561393" y="1410020"/>
                </a:moveTo>
                <a:cubicBezTo>
                  <a:pt x="564283" y="1409699"/>
                  <a:pt x="564283" y="1412589"/>
                  <a:pt x="564605" y="1414195"/>
                </a:cubicBezTo>
                <a:cubicBezTo>
                  <a:pt x="565247" y="1418049"/>
                  <a:pt x="564926" y="1422224"/>
                  <a:pt x="565247" y="1428326"/>
                </a:cubicBezTo>
                <a:cubicBezTo>
                  <a:pt x="562999" y="1436355"/>
                  <a:pt x="559466" y="1446632"/>
                  <a:pt x="560429" y="1457231"/>
                </a:cubicBezTo>
                <a:cubicBezTo>
                  <a:pt x="561072" y="1467829"/>
                  <a:pt x="560108" y="1479070"/>
                  <a:pt x="565247" y="1489026"/>
                </a:cubicBezTo>
                <a:cubicBezTo>
                  <a:pt x="566532" y="1491274"/>
                  <a:pt x="567174" y="1494165"/>
                  <a:pt x="564926" y="1495449"/>
                </a:cubicBezTo>
                <a:cubicBezTo>
                  <a:pt x="555933" y="1501552"/>
                  <a:pt x="560751" y="1510544"/>
                  <a:pt x="561072" y="1517931"/>
                </a:cubicBezTo>
                <a:cubicBezTo>
                  <a:pt x="561072" y="1525639"/>
                  <a:pt x="560751" y="1533668"/>
                  <a:pt x="563320" y="1541376"/>
                </a:cubicBezTo>
                <a:cubicBezTo>
                  <a:pt x="564283" y="1543945"/>
                  <a:pt x="563320" y="1547799"/>
                  <a:pt x="560751" y="1547799"/>
                </a:cubicBezTo>
                <a:cubicBezTo>
                  <a:pt x="556897" y="1548120"/>
                  <a:pt x="556575" y="1543945"/>
                  <a:pt x="556897" y="1541376"/>
                </a:cubicBezTo>
                <a:cubicBezTo>
                  <a:pt x="559466" y="1521143"/>
                  <a:pt x="555933" y="1501230"/>
                  <a:pt x="554969" y="1480997"/>
                </a:cubicBezTo>
                <a:cubicBezTo>
                  <a:pt x="554648" y="1469756"/>
                  <a:pt x="557539" y="1458194"/>
                  <a:pt x="554969" y="1446954"/>
                </a:cubicBezTo>
                <a:cubicBezTo>
                  <a:pt x="552079" y="1435071"/>
                  <a:pt x="558181" y="1425115"/>
                  <a:pt x="559145" y="1414195"/>
                </a:cubicBezTo>
                <a:cubicBezTo>
                  <a:pt x="559145" y="1412589"/>
                  <a:pt x="559466" y="1410341"/>
                  <a:pt x="561393" y="1410020"/>
                </a:cubicBezTo>
                <a:close/>
                <a:moveTo>
                  <a:pt x="1084246" y="1405524"/>
                </a:moveTo>
                <a:cubicBezTo>
                  <a:pt x="1086173" y="1405845"/>
                  <a:pt x="1087457" y="1406809"/>
                  <a:pt x="1087778" y="1408735"/>
                </a:cubicBezTo>
                <a:cubicBezTo>
                  <a:pt x="1087778" y="1410662"/>
                  <a:pt x="1086494" y="1411625"/>
                  <a:pt x="1084888" y="1411625"/>
                </a:cubicBezTo>
                <a:cubicBezTo>
                  <a:pt x="1082641" y="1411946"/>
                  <a:pt x="1081998" y="1410020"/>
                  <a:pt x="1081677" y="1408414"/>
                </a:cubicBezTo>
                <a:cubicBezTo>
                  <a:pt x="1081677" y="1406809"/>
                  <a:pt x="1082319" y="1405524"/>
                  <a:pt x="1084246" y="1405524"/>
                </a:cubicBezTo>
                <a:close/>
                <a:moveTo>
                  <a:pt x="1586225" y="1397495"/>
                </a:moveTo>
                <a:cubicBezTo>
                  <a:pt x="1588151" y="1399101"/>
                  <a:pt x="1592327" y="1396853"/>
                  <a:pt x="1592005" y="1401027"/>
                </a:cubicBezTo>
                <a:cubicBezTo>
                  <a:pt x="1592005" y="1403276"/>
                  <a:pt x="1589436" y="1404560"/>
                  <a:pt x="1587830" y="1404560"/>
                </a:cubicBezTo>
                <a:cubicBezTo>
                  <a:pt x="1585261" y="1404560"/>
                  <a:pt x="1583977" y="1402312"/>
                  <a:pt x="1583334" y="1400064"/>
                </a:cubicBezTo>
                <a:cubicBezTo>
                  <a:pt x="1583013" y="1397495"/>
                  <a:pt x="1584298" y="1397174"/>
                  <a:pt x="1586225" y="1397495"/>
                </a:cubicBezTo>
                <a:close/>
                <a:moveTo>
                  <a:pt x="396636" y="1390108"/>
                </a:moveTo>
                <a:cubicBezTo>
                  <a:pt x="389571" y="1401028"/>
                  <a:pt x="382826" y="1411947"/>
                  <a:pt x="376403" y="1423188"/>
                </a:cubicBezTo>
                <a:cubicBezTo>
                  <a:pt x="375760" y="1422545"/>
                  <a:pt x="375118" y="1421903"/>
                  <a:pt x="374797" y="1421261"/>
                </a:cubicBezTo>
                <a:cubicBezTo>
                  <a:pt x="378972" y="1409056"/>
                  <a:pt x="387965" y="1399743"/>
                  <a:pt x="396636" y="1390108"/>
                </a:cubicBezTo>
                <a:close/>
                <a:moveTo>
                  <a:pt x="1182121" y="1377543"/>
                </a:moveTo>
                <a:cubicBezTo>
                  <a:pt x="1186296" y="1377422"/>
                  <a:pt x="1190712" y="1378707"/>
                  <a:pt x="1194084" y="1381437"/>
                </a:cubicBezTo>
                <a:cubicBezTo>
                  <a:pt x="1199544" y="1385612"/>
                  <a:pt x="1202114" y="1400064"/>
                  <a:pt x="1198902" y="1405845"/>
                </a:cubicBezTo>
                <a:cubicBezTo>
                  <a:pt x="1194727" y="1412590"/>
                  <a:pt x="1183165" y="1415801"/>
                  <a:pt x="1175457" y="1411948"/>
                </a:cubicBezTo>
                <a:cubicBezTo>
                  <a:pt x="1169997" y="1409378"/>
                  <a:pt x="1168391" y="1405203"/>
                  <a:pt x="1168391" y="1396531"/>
                </a:cubicBezTo>
                <a:cubicBezTo>
                  <a:pt x="1168391" y="1390751"/>
                  <a:pt x="1168391" y="1385933"/>
                  <a:pt x="1171603" y="1382079"/>
                </a:cubicBezTo>
                <a:cubicBezTo>
                  <a:pt x="1174012" y="1379189"/>
                  <a:pt x="1177946" y="1377663"/>
                  <a:pt x="1182121" y="1377543"/>
                </a:cubicBezTo>
                <a:close/>
                <a:moveTo>
                  <a:pt x="872921" y="1376618"/>
                </a:moveTo>
                <a:cubicBezTo>
                  <a:pt x="872278" y="1376618"/>
                  <a:pt x="871315" y="1377261"/>
                  <a:pt x="870994" y="1377903"/>
                </a:cubicBezTo>
                <a:lnTo>
                  <a:pt x="871028" y="1377988"/>
                </a:lnTo>
                <a:lnTo>
                  <a:pt x="870673" y="1378225"/>
                </a:lnTo>
                <a:cubicBezTo>
                  <a:pt x="870031" y="1379510"/>
                  <a:pt x="875812" y="1389466"/>
                  <a:pt x="877417" y="1389787"/>
                </a:cubicBezTo>
                <a:cubicBezTo>
                  <a:pt x="878702" y="1389787"/>
                  <a:pt x="879666" y="1389144"/>
                  <a:pt x="879986" y="1387860"/>
                </a:cubicBezTo>
                <a:lnTo>
                  <a:pt x="879964" y="1387796"/>
                </a:lnTo>
                <a:lnTo>
                  <a:pt x="880308" y="1387538"/>
                </a:lnTo>
                <a:cubicBezTo>
                  <a:pt x="880950" y="1385290"/>
                  <a:pt x="875490" y="1376618"/>
                  <a:pt x="872921" y="1376618"/>
                </a:cubicBezTo>
                <a:close/>
                <a:moveTo>
                  <a:pt x="615348" y="1374371"/>
                </a:moveTo>
                <a:cubicBezTo>
                  <a:pt x="619523" y="1383043"/>
                  <a:pt x="615669" y="1391714"/>
                  <a:pt x="615669" y="1400385"/>
                </a:cubicBezTo>
                <a:cubicBezTo>
                  <a:pt x="612137" y="1391714"/>
                  <a:pt x="613101" y="1383043"/>
                  <a:pt x="615348" y="1374371"/>
                </a:cubicBezTo>
                <a:close/>
                <a:moveTo>
                  <a:pt x="416870" y="1353816"/>
                </a:moveTo>
                <a:cubicBezTo>
                  <a:pt x="417512" y="1354137"/>
                  <a:pt x="418155" y="1354458"/>
                  <a:pt x="418476" y="1354779"/>
                </a:cubicBezTo>
                <a:cubicBezTo>
                  <a:pt x="415585" y="1360239"/>
                  <a:pt x="412695" y="1365378"/>
                  <a:pt x="409483" y="1370837"/>
                </a:cubicBezTo>
                <a:cubicBezTo>
                  <a:pt x="408841" y="1370516"/>
                  <a:pt x="408198" y="1369874"/>
                  <a:pt x="407235" y="1369232"/>
                </a:cubicBezTo>
                <a:cubicBezTo>
                  <a:pt x="410447" y="1364093"/>
                  <a:pt x="413658" y="1358955"/>
                  <a:pt x="416870" y="1353816"/>
                </a:cubicBezTo>
                <a:close/>
                <a:moveTo>
                  <a:pt x="1282404" y="1353174"/>
                </a:moveTo>
                <a:cubicBezTo>
                  <a:pt x="1284331" y="1353174"/>
                  <a:pt x="1285615" y="1354780"/>
                  <a:pt x="1285615" y="1356386"/>
                </a:cubicBezTo>
                <a:cubicBezTo>
                  <a:pt x="1286258" y="1359918"/>
                  <a:pt x="1283689" y="1359276"/>
                  <a:pt x="1282083" y="1359918"/>
                </a:cubicBezTo>
                <a:cubicBezTo>
                  <a:pt x="1279835" y="1359597"/>
                  <a:pt x="1278550" y="1358955"/>
                  <a:pt x="1278550" y="1356707"/>
                </a:cubicBezTo>
                <a:cubicBezTo>
                  <a:pt x="1278550" y="1354459"/>
                  <a:pt x="1280156" y="1353174"/>
                  <a:pt x="1282404" y="1353174"/>
                </a:cubicBezTo>
                <a:close/>
                <a:moveTo>
                  <a:pt x="1338608" y="1336474"/>
                </a:moveTo>
                <a:cubicBezTo>
                  <a:pt x="1340214" y="1334547"/>
                  <a:pt x="1343104" y="1335190"/>
                  <a:pt x="1344389" y="1336474"/>
                </a:cubicBezTo>
                <a:cubicBezTo>
                  <a:pt x="1350812" y="1342898"/>
                  <a:pt x="1360447" y="1340328"/>
                  <a:pt x="1367191" y="1345146"/>
                </a:cubicBezTo>
                <a:cubicBezTo>
                  <a:pt x="1382607" y="1355744"/>
                  <a:pt x="1401556" y="1357992"/>
                  <a:pt x="1417614" y="1366985"/>
                </a:cubicBezTo>
                <a:cubicBezTo>
                  <a:pt x="1421147" y="1368912"/>
                  <a:pt x="1424680" y="1368591"/>
                  <a:pt x="1427891" y="1368591"/>
                </a:cubicBezTo>
                <a:cubicBezTo>
                  <a:pt x="1444913" y="1368912"/>
                  <a:pt x="1459044" y="1375977"/>
                  <a:pt x="1472533" y="1384649"/>
                </a:cubicBezTo>
                <a:cubicBezTo>
                  <a:pt x="1477992" y="1388181"/>
                  <a:pt x="1484095" y="1389466"/>
                  <a:pt x="1490839" y="1390108"/>
                </a:cubicBezTo>
                <a:cubicBezTo>
                  <a:pt x="1507861" y="1391393"/>
                  <a:pt x="1524561" y="1393962"/>
                  <a:pt x="1536765" y="1408093"/>
                </a:cubicBezTo>
                <a:cubicBezTo>
                  <a:pt x="1539335" y="1411305"/>
                  <a:pt x="1543831" y="1413232"/>
                  <a:pt x="1548327" y="1413874"/>
                </a:cubicBezTo>
                <a:cubicBezTo>
                  <a:pt x="1569845" y="1416765"/>
                  <a:pt x="1589115" y="1425436"/>
                  <a:pt x="1607100" y="1437641"/>
                </a:cubicBezTo>
                <a:cubicBezTo>
                  <a:pt x="1612239" y="1441494"/>
                  <a:pt x="1614808" y="1447918"/>
                  <a:pt x="1615450" y="1454020"/>
                </a:cubicBezTo>
                <a:cubicBezTo>
                  <a:pt x="1615450" y="1462370"/>
                  <a:pt x="1609348" y="1465260"/>
                  <a:pt x="1600677" y="1463012"/>
                </a:cubicBezTo>
                <a:cubicBezTo>
                  <a:pt x="1586224" y="1459158"/>
                  <a:pt x="1572415" y="1453699"/>
                  <a:pt x="1559247" y="1446954"/>
                </a:cubicBezTo>
                <a:cubicBezTo>
                  <a:pt x="1542546" y="1438283"/>
                  <a:pt x="1524561" y="1435071"/>
                  <a:pt x="1506576" y="1430896"/>
                </a:cubicBezTo>
                <a:cubicBezTo>
                  <a:pt x="1485058" y="1425758"/>
                  <a:pt x="1463540" y="1419655"/>
                  <a:pt x="1446519" y="1404239"/>
                </a:cubicBezTo>
                <a:cubicBezTo>
                  <a:pt x="1436563" y="1395247"/>
                  <a:pt x="1422753" y="1392035"/>
                  <a:pt x="1411512" y="1385291"/>
                </a:cubicBezTo>
                <a:cubicBezTo>
                  <a:pt x="1391600" y="1373087"/>
                  <a:pt x="1369439" y="1364737"/>
                  <a:pt x="1350170" y="1351569"/>
                </a:cubicBezTo>
                <a:cubicBezTo>
                  <a:pt x="1346316" y="1348999"/>
                  <a:pt x="1343746" y="1345788"/>
                  <a:pt x="1340856" y="1342255"/>
                </a:cubicBezTo>
                <a:cubicBezTo>
                  <a:pt x="1339571" y="1340649"/>
                  <a:pt x="1336681" y="1339365"/>
                  <a:pt x="1338608" y="1336474"/>
                </a:cubicBezTo>
                <a:close/>
                <a:moveTo>
                  <a:pt x="875811" y="1334547"/>
                </a:moveTo>
                <a:cubicBezTo>
                  <a:pt x="870994" y="1341291"/>
                  <a:pt x="869388" y="1358313"/>
                  <a:pt x="872600" y="1364736"/>
                </a:cubicBezTo>
                <a:cubicBezTo>
                  <a:pt x="876132" y="1372123"/>
                  <a:pt x="888979" y="1378225"/>
                  <a:pt x="896366" y="1375014"/>
                </a:cubicBezTo>
                <a:lnTo>
                  <a:pt x="896367" y="1375014"/>
                </a:lnTo>
                <a:cubicBezTo>
                  <a:pt x="899899" y="1373729"/>
                  <a:pt x="905359" y="1371160"/>
                  <a:pt x="903432" y="1366663"/>
                </a:cubicBezTo>
                <a:lnTo>
                  <a:pt x="903376" y="1366549"/>
                </a:lnTo>
                <a:lnTo>
                  <a:pt x="903431" y="1366342"/>
                </a:lnTo>
                <a:cubicBezTo>
                  <a:pt x="901986" y="1362809"/>
                  <a:pt x="900220" y="1358875"/>
                  <a:pt x="898012" y="1355462"/>
                </a:cubicBezTo>
                <a:lnTo>
                  <a:pt x="890008" y="1347778"/>
                </a:lnTo>
                <a:lnTo>
                  <a:pt x="889943" y="1347714"/>
                </a:lnTo>
                <a:cubicBezTo>
                  <a:pt x="883198" y="1344503"/>
                  <a:pt x="879344" y="1340327"/>
                  <a:pt x="875812" y="1334547"/>
                </a:cubicBezTo>
                <a:lnTo>
                  <a:pt x="875812" y="1334547"/>
                </a:lnTo>
                <a:close/>
                <a:moveTo>
                  <a:pt x="427789" y="1333904"/>
                </a:moveTo>
                <a:cubicBezTo>
                  <a:pt x="429073" y="1333583"/>
                  <a:pt x="430679" y="1334226"/>
                  <a:pt x="431000" y="1335831"/>
                </a:cubicBezTo>
                <a:cubicBezTo>
                  <a:pt x="431642" y="1340649"/>
                  <a:pt x="429394" y="1342897"/>
                  <a:pt x="424256" y="1343861"/>
                </a:cubicBezTo>
                <a:cubicBezTo>
                  <a:pt x="424256" y="1339685"/>
                  <a:pt x="422329" y="1335189"/>
                  <a:pt x="427789" y="1333904"/>
                </a:cubicBezTo>
                <a:close/>
                <a:moveTo>
                  <a:pt x="870994" y="1322021"/>
                </a:moveTo>
                <a:lnTo>
                  <a:pt x="870884" y="1322108"/>
                </a:lnTo>
                <a:lnTo>
                  <a:pt x="862082" y="1329047"/>
                </a:lnTo>
                <a:lnTo>
                  <a:pt x="852740" y="1337710"/>
                </a:lnTo>
                <a:lnTo>
                  <a:pt x="852688" y="1337758"/>
                </a:lnTo>
                <a:lnTo>
                  <a:pt x="852688" y="1337758"/>
                </a:lnTo>
                <a:cubicBezTo>
                  <a:pt x="865534" y="1336473"/>
                  <a:pt x="869388" y="1332941"/>
                  <a:pt x="870994" y="1322021"/>
                </a:cubicBezTo>
                <a:lnTo>
                  <a:pt x="870993" y="1322023"/>
                </a:lnTo>
                <a:close/>
                <a:moveTo>
                  <a:pt x="128143" y="1305000"/>
                </a:moveTo>
                <a:cubicBezTo>
                  <a:pt x="125896" y="1308854"/>
                  <a:pt x="124932" y="1313672"/>
                  <a:pt x="119794" y="1314956"/>
                </a:cubicBezTo>
                <a:cubicBezTo>
                  <a:pt x="119794" y="1309175"/>
                  <a:pt x="124932" y="1307890"/>
                  <a:pt x="128143" y="1305000"/>
                </a:cubicBezTo>
                <a:close/>
                <a:moveTo>
                  <a:pt x="901504" y="1300824"/>
                </a:moveTo>
                <a:lnTo>
                  <a:pt x="898863" y="1302619"/>
                </a:lnTo>
                <a:lnTo>
                  <a:pt x="897450" y="1303474"/>
                </a:lnTo>
                <a:lnTo>
                  <a:pt x="897403" y="1303610"/>
                </a:lnTo>
                <a:lnTo>
                  <a:pt x="897248" y="1303715"/>
                </a:lnTo>
                <a:cubicBezTo>
                  <a:pt x="896045" y="1305000"/>
                  <a:pt x="895242" y="1306606"/>
                  <a:pt x="895402" y="1308533"/>
                </a:cubicBezTo>
                <a:cubicBezTo>
                  <a:pt x="895723" y="1317846"/>
                  <a:pt x="895402" y="1327160"/>
                  <a:pt x="891227" y="1335831"/>
                </a:cubicBezTo>
                <a:cubicBezTo>
                  <a:pt x="890263" y="1337758"/>
                  <a:pt x="890906" y="1340007"/>
                  <a:pt x="891869" y="1341612"/>
                </a:cubicBezTo>
                <a:cubicBezTo>
                  <a:pt x="896045" y="1348357"/>
                  <a:pt x="899899" y="1355101"/>
                  <a:pt x="904395" y="1361524"/>
                </a:cubicBezTo>
                <a:cubicBezTo>
                  <a:pt x="905840" y="1363612"/>
                  <a:pt x="907767" y="1364816"/>
                  <a:pt x="909734" y="1364937"/>
                </a:cubicBezTo>
                <a:lnTo>
                  <a:pt x="909968" y="1364807"/>
                </a:lnTo>
                <a:lnTo>
                  <a:pt x="910176" y="1364937"/>
                </a:lnTo>
                <a:cubicBezTo>
                  <a:pt x="912103" y="1365057"/>
                  <a:pt x="914030" y="1364093"/>
                  <a:pt x="915636" y="1361845"/>
                </a:cubicBezTo>
                <a:cubicBezTo>
                  <a:pt x="917884" y="1358633"/>
                  <a:pt x="920775" y="1354780"/>
                  <a:pt x="920453" y="1349963"/>
                </a:cubicBezTo>
                <a:cubicBezTo>
                  <a:pt x="920132" y="1343860"/>
                  <a:pt x="922380" y="1339364"/>
                  <a:pt x="928803" y="1337437"/>
                </a:cubicBezTo>
                <a:cubicBezTo>
                  <a:pt x="923023" y="1325554"/>
                  <a:pt x="914673" y="1316240"/>
                  <a:pt x="907928" y="1305642"/>
                </a:cubicBezTo>
                <a:cubicBezTo>
                  <a:pt x="907125" y="1304518"/>
                  <a:pt x="906483" y="1302992"/>
                  <a:pt x="905600" y="1301909"/>
                </a:cubicBezTo>
                <a:lnTo>
                  <a:pt x="905388" y="1301848"/>
                </a:lnTo>
                <a:lnTo>
                  <a:pt x="905358" y="1301788"/>
                </a:lnTo>
                <a:lnTo>
                  <a:pt x="903986" y="1301445"/>
                </a:lnTo>
                <a:lnTo>
                  <a:pt x="901826" y="1300824"/>
                </a:lnTo>
                <a:lnTo>
                  <a:pt x="901732" y="1300882"/>
                </a:lnTo>
                <a:close/>
                <a:moveTo>
                  <a:pt x="856542" y="1288299"/>
                </a:moveTo>
                <a:cubicBezTo>
                  <a:pt x="851404" y="1289262"/>
                  <a:pt x="844016" y="1290226"/>
                  <a:pt x="844016" y="1298255"/>
                </a:cubicBezTo>
                <a:cubicBezTo>
                  <a:pt x="844016" y="1303072"/>
                  <a:pt x="844338" y="1308211"/>
                  <a:pt x="838557" y="1309496"/>
                </a:cubicBezTo>
                <a:cubicBezTo>
                  <a:pt x="832776" y="1310781"/>
                  <a:pt x="831492" y="1305642"/>
                  <a:pt x="830207" y="1301466"/>
                </a:cubicBezTo>
                <a:cubicBezTo>
                  <a:pt x="829564" y="1299540"/>
                  <a:pt x="828601" y="1297612"/>
                  <a:pt x="826353" y="1297292"/>
                </a:cubicBezTo>
                <a:cubicBezTo>
                  <a:pt x="824425" y="1297292"/>
                  <a:pt x="822819" y="1298897"/>
                  <a:pt x="822499" y="1300503"/>
                </a:cubicBezTo>
                <a:cubicBezTo>
                  <a:pt x="821374" y="1305481"/>
                  <a:pt x="819448" y="1310379"/>
                  <a:pt x="817882" y="1315598"/>
                </a:cubicBezTo>
                <a:lnTo>
                  <a:pt x="817867" y="1315701"/>
                </a:lnTo>
                <a:lnTo>
                  <a:pt x="817762" y="1316039"/>
                </a:lnTo>
                <a:lnTo>
                  <a:pt x="816478" y="1325358"/>
                </a:lnTo>
                <a:lnTo>
                  <a:pt x="815433" y="1332620"/>
                </a:lnTo>
                <a:lnTo>
                  <a:pt x="815433" y="1332941"/>
                </a:lnTo>
                <a:lnTo>
                  <a:pt x="815433" y="1334547"/>
                </a:lnTo>
                <a:lnTo>
                  <a:pt x="815433" y="1334868"/>
                </a:lnTo>
                <a:lnTo>
                  <a:pt x="816041" y="1338292"/>
                </a:lnTo>
                <a:lnTo>
                  <a:pt x="816717" y="1342455"/>
                </a:lnTo>
                <a:lnTo>
                  <a:pt x="816778" y="1342434"/>
                </a:lnTo>
                <a:lnTo>
                  <a:pt x="816838" y="1342776"/>
                </a:lnTo>
                <a:cubicBezTo>
                  <a:pt x="818003" y="1343539"/>
                  <a:pt x="820090" y="1342576"/>
                  <a:pt x="823783" y="1340327"/>
                </a:cubicBezTo>
                <a:cubicBezTo>
                  <a:pt x="827316" y="1338401"/>
                  <a:pt x="830206" y="1338401"/>
                  <a:pt x="832776" y="1340007"/>
                </a:cubicBezTo>
                <a:cubicBezTo>
                  <a:pt x="841448" y="1345466"/>
                  <a:pt x="846907" y="1341291"/>
                  <a:pt x="852367" y="1335189"/>
                </a:cubicBezTo>
                <a:cubicBezTo>
                  <a:pt x="854615" y="1332619"/>
                  <a:pt x="857506" y="1330051"/>
                  <a:pt x="860075" y="1328123"/>
                </a:cubicBezTo>
                <a:cubicBezTo>
                  <a:pt x="868425" y="1321700"/>
                  <a:pt x="871717" y="1318247"/>
                  <a:pt x="872279" y="1314313"/>
                </a:cubicBezTo>
                <a:lnTo>
                  <a:pt x="872197" y="1313985"/>
                </a:lnTo>
                <a:lnTo>
                  <a:pt x="872279" y="1313832"/>
                </a:lnTo>
                <a:cubicBezTo>
                  <a:pt x="872841" y="1309898"/>
                  <a:pt x="870673" y="1305481"/>
                  <a:pt x="868104" y="1297292"/>
                </a:cubicBezTo>
                <a:cubicBezTo>
                  <a:pt x="866498" y="1292796"/>
                  <a:pt x="862323" y="1287014"/>
                  <a:pt x="856542" y="1288299"/>
                </a:cubicBezTo>
                <a:close/>
                <a:moveTo>
                  <a:pt x="844338" y="1278664"/>
                </a:moveTo>
                <a:lnTo>
                  <a:pt x="844334" y="1278669"/>
                </a:lnTo>
                <a:lnTo>
                  <a:pt x="841768" y="1282518"/>
                </a:lnTo>
                <a:cubicBezTo>
                  <a:pt x="842090" y="1285730"/>
                  <a:pt x="844659" y="1286693"/>
                  <a:pt x="847550" y="1286372"/>
                </a:cubicBezTo>
                <a:cubicBezTo>
                  <a:pt x="849155" y="1286372"/>
                  <a:pt x="850440" y="1285730"/>
                  <a:pt x="850119" y="1283160"/>
                </a:cubicBezTo>
                <a:lnTo>
                  <a:pt x="850119" y="1283160"/>
                </a:lnTo>
                <a:cubicBezTo>
                  <a:pt x="848513" y="1281875"/>
                  <a:pt x="846586" y="1279627"/>
                  <a:pt x="844338" y="1278664"/>
                </a:cubicBezTo>
                <a:close/>
                <a:moveTo>
                  <a:pt x="296754" y="1249118"/>
                </a:moveTo>
                <a:cubicBezTo>
                  <a:pt x="299324" y="1247512"/>
                  <a:pt x="303178" y="1246227"/>
                  <a:pt x="305426" y="1249439"/>
                </a:cubicBezTo>
                <a:cubicBezTo>
                  <a:pt x="307353" y="1252008"/>
                  <a:pt x="304462" y="1254256"/>
                  <a:pt x="302856" y="1256183"/>
                </a:cubicBezTo>
                <a:cubicBezTo>
                  <a:pt x="292900" y="1267103"/>
                  <a:pt x="289047" y="1281234"/>
                  <a:pt x="284550" y="1295044"/>
                </a:cubicBezTo>
                <a:cubicBezTo>
                  <a:pt x="281017" y="1305642"/>
                  <a:pt x="275236" y="1313993"/>
                  <a:pt x="267207" y="1321058"/>
                </a:cubicBezTo>
                <a:cubicBezTo>
                  <a:pt x="253397" y="1333262"/>
                  <a:pt x="242799" y="1348036"/>
                  <a:pt x="231558" y="1362167"/>
                </a:cubicBezTo>
                <a:cubicBezTo>
                  <a:pt x="219996" y="1377261"/>
                  <a:pt x="206507" y="1390750"/>
                  <a:pt x="194303" y="1405203"/>
                </a:cubicBezTo>
                <a:cubicBezTo>
                  <a:pt x="193661" y="1404560"/>
                  <a:pt x="193019" y="1404239"/>
                  <a:pt x="192376" y="1403597"/>
                </a:cubicBezTo>
                <a:cubicBezTo>
                  <a:pt x="198800" y="1395568"/>
                  <a:pt x="204580" y="1386896"/>
                  <a:pt x="211646" y="1379510"/>
                </a:cubicBezTo>
                <a:cubicBezTo>
                  <a:pt x="228989" y="1361525"/>
                  <a:pt x="243120" y="1341291"/>
                  <a:pt x="255967" y="1320095"/>
                </a:cubicBezTo>
                <a:cubicBezTo>
                  <a:pt x="258536" y="1315920"/>
                  <a:pt x="261105" y="1311744"/>
                  <a:pt x="264959" y="1309496"/>
                </a:cubicBezTo>
                <a:cubicBezTo>
                  <a:pt x="273631" y="1304679"/>
                  <a:pt x="276200" y="1297292"/>
                  <a:pt x="278127" y="1288621"/>
                </a:cubicBezTo>
                <a:cubicBezTo>
                  <a:pt x="278769" y="1286051"/>
                  <a:pt x="279412" y="1283161"/>
                  <a:pt x="276521" y="1281555"/>
                </a:cubicBezTo>
                <a:cubicBezTo>
                  <a:pt x="273952" y="1280270"/>
                  <a:pt x="272025" y="1282197"/>
                  <a:pt x="270419" y="1283803"/>
                </a:cubicBezTo>
                <a:cubicBezTo>
                  <a:pt x="261105" y="1291190"/>
                  <a:pt x="254361" y="1300825"/>
                  <a:pt x="246974" y="1309817"/>
                </a:cubicBezTo>
                <a:cubicBezTo>
                  <a:pt x="237339" y="1321379"/>
                  <a:pt x="231237" y="1334868"/>
                  <a:pt x="223850" y="1347714"/>
                </a:cubicBezTo>
                <a:cubicBezTo>
                  <a:pt x="221602" y="1351568"/>
                  <a:pt x="218391" y="1355101"/>
                  <a:pt x="215179" y="1357349"/>
                </a:cubicBezTo>
                <a:cubicBezTo>
                  <a:pt x="201369" y="1367306"/>
                  <a:pt x="194303" y="1382400"/>
                  <a:pt x="184990" y="1395568"/>
                </a:cubicBezTo>
                <a:cubicBezTo>
                  <a:pt x="181778" y="1400385"/>
                  <a:pt x="176639" y="1402633"/>
                  <a:pt x="173107" y="1406487"/>
                </a:cubicBezTo>
                <a:cubicBezTo>
                  <a:pt x="160902" y="1419655"/>
                  <a:pt x="151267" y="1435071"/>
                  <a:pt x="136173" y="1445669"/>
                </a:cubicBezTo>
                <a:cubicBezTo>
                  <a:pt x="122363" y="1455304"/>
                  <a:pt x="108874" y="1455304"/>
                  <a:pt x="94743" y="1448239"/>
                </a:cubicBezTo>
                <a:cubicBezTo>
                  <a:pt x="69371" y="1435392"/>
                  <a:pt x="69371" y="1422867"/>
                  <a:pt x="71619" y="1398779"/>
                </a:cubicBezTo>
                <a:cubicBezTo>
                  <a:pt x="73225" y="1379831"/>
                  <a:pt x="83502" y="1364094"/>
                  <a:pt x="91531" y="1347714"/>
                </a:cubicBezTo>
                <a:cubicBezTo>
                  <a:pt x="92816" y="1344824"/>
                  <a:pt x="95064" y="1342576"/>
                  <a:pt x="94743" y="1339043"/>
                </a:cubicBezTo>
                <a:cubicBezTo>
                  <a:pt x="94422" y="1335510"/>
                  <a:pt x="96670" y="1331978"/>
                  <a:pt x="99239" y="1331014"/>
                </a:cubicBezTo>
                <a:cubicBezTo>
                  <a:pt x="107911" y="1327802"/>
                  <a:pt x="111765" y="1319131"/>
                  <a:pt x="119472" y="1314956"/>
                </a:cubicBezTo>
                <a:cubicBezTo>
                  <a:pt x="113049" y="1324912"/>
                  <a:pt x="106626" y="1335510"/>
                  <a:pt x="99239" y="1344824"/>
                </a:cubicBezTo>
                <a:cubicBezTo>
                  <a:pt x="93779" y="1351890"/>
                  <a:pt x="90568" y="1360561"/>
                  <a:pt x="86072" y="1368590"/>
                </a:cubicBezTo>
                <a:cubicBezTo>
                  <a:pt x="79648" y="1379510"/>
                  <a:pt x="76758" y="1391714"/>
                  <a:pt x="73867" y="1403918"/>
                </a:cubicBezTo>
                <a:cubicBezTo>
                  <a:pt x="70013" y="1421261"/>
                  <a:pt x="80612" y="1439246"/>
                  <a:pt x="97312" y="1445027"/>
                </a:cubicBezTo>
                <a:cubicBezTo>
                  <a:pt x="113370" y="1450486"/>
                  <a:pt x="126217" y="1447596"/>
                  <a:pt x="138742" y="1435713"/>
                </a:cubicBezTo>
                <a:cubicBezTo>
                  <a:pt x="162508" y="1413232"/>
                  <a:pt x="180493" y="1386896"/>
                  <a:pt x="197836" y="1359276"/>
                </a:cubicBezTo>
                <a:cubicBezTo>
                  <a:pt x="209398" y="1341291"/>
                  <a:pt x="224814" y="1325875"/>
                  <a:pt x="238303" y="1309175"/>
                </a:cubicBezTo>
                <a:cubicBezTo>
                  <a:pt x="251792" y="1292796"/>
                  <a:pt x="269455" y="1280913"/>
                  <a:pt x="281017" y="1263249"/>
                </a:cubicBezTo>
                <a:cubicBezTo>
                  <a:pt x="284871" y="1257468"/>
                  <a:pt x="290652" y="1252972"/>
                  <a:pt x="296754" y="1249118"/>
                </a:cubicBezTo>
                <a:close/>
                <a:moveTo>
                  <a:pt x="1200829" y="1247190"/>
                </a:moveTo>
                <a:cubicBezTo>
                  <a:pt x="1208537" y="1255219"/>
                  <a:pt x="1219456" y="1260679"/>
                  <a:pt x="1224273" y="1271598"/>
                </a:cubicBezTo>
                <a:cubicBezTo>
                  <a:pt x="1217529" y="1262285"/>
                  <a:pt x="1205968" y="1257788"/>
                  <a:pt x="1200829" y="1247190"/>
                </a:cubicBezTo>
                <a:close/>
                <a:moveTo>
                  <a:pt x="525744" y="1245584"/>
                </a:moveTo>
                <a:cubicBezTo>
                  <a:pt x="527671" y="1246548"/>
                  <a:pt x="528956" y="1247511"/>
                  <a:pt x="527992" y="1249438"/>
                </a:cubicBezTo>
                <a:cubicBezTo>
                  <a:pt x="527350" y="1251044"/>
                  <a:pt x="526386" y="1252649"/>
                  <a:pt x="524459" y="1252649"/>
                </a:cubicBezTo>
                <a:cubicBezTo>
                  <a:pt x="522211" y="1252649"/>
                  <a:pt x="521569" y="1251044"/>
                  <a:pt x="521569" y="1249117"/>
                </a:cubicBezTo>
                <a:cubicBezTo>
                  <a:pt x="522211" y="1247190"/>
                  <a:pt x="523817" y="1245905"/>
                  <a:pt x="525744" y="1245584"/>
                </a:cubicBezTo>
                <a:close/>
                <a:moveTo>
                  <a:pt x="569743" y="1244621"/>
                </a:moveTo>
                <a:cubicBezTo>
                  <a:pt x="569422" y="1256504"/>
                  <a:pt x="571349" y="1268066"/>
                  <a:pt x="569101" y="1282197"/>
                </a:cubicBezTo>
                <a:cubicBezTo>
                  <a:pt x="574239" y="1273847"/>
                  <a:pt x="573597" y="1265818"/>
                  <a:pt x="579378" y="1260358"/>
                </a:cubicBezTo>
                <a:cubicBezTo>
                  <a:pt x="584517" y="1263891"/>
                  <a:pt x="583553" y="1269351"/>
                  <a:pt x="585159" y="1274489"/>
                </a:cubicBezTo>
                <a:cubicBezTo>
                  <a:pt x="587086" y="1281234"/>
                  <a:pt x="585801" y="1289263"/>
                  <a:pt x="593831" y="1293117"/>
                </a:cubicBezTo>
                <a:lnTo>
                  <a:pt x="593836" y="1293120"/>
                </a:lnTo>
                <a:lnTo>
                  <a:pt x="615027" y="1272562"/>
                </a:lnTo>
                <a:cubicBezTo>
                  <a:pt x="616312" y="1271278"/>
                  <a:pt x="616954" y="1268708"/>
                  <a:pt x="620808" y="1269030"/>
                </a:cubicBezTo>
                <a:lnTo>
                  <a:pt x="597363" y="1295365"/>
                </a:lnTo>
                <a:lnTo>
                  <a:pt x="597364" y="1295365"/>
                </a:lnTo>
                <a:cubicBezTo>
                  <a:pt x="592867" y="1301146"/>
                  <a:pt x="586444" y="1304358"/>
                  <a:pt x="579699" y="1306605"/>
                </a:cubicBezTo>
                <a:cubicBezTo>
                  <a:pt x="574882" y="1308532"/>
                  <a:pt x="570064" y="1310138"/>
                  <a:pt x="566531" y="1303715"/>
                </a:cubicBezTo>
                <a:cubicBezTo>
                  <a:pt x="563641" y="1317525"/>
                  <a:pt x="560750" y="1330051"/>
                  <a:pt x="557860" y="1342897"/>
                </a:cubicBezTo>
                <a:cubicBezTo>
                  <a:pt x="558502" y="1326518"/>
                  <a:pt x="555612" y="1309496"/>
                  <a:pt x="564283" y="1293759"/>
                </a:cubicBezTo>
                <a:cubicBezTo>
                  <a:pt x="566853" y="1289263"/>
                  <a:pt x="566210" y="1282839"/>
                  <a:pt x="566531" y="1277380"/>
                </a:cubicBezTo>
                <a:cubicBezTo>
                  <a:pt x="567495" y="1266460"/>
                  <a:pt x="568137" y="1255541"/>
                  <a:pt x="569743" y="1244621"/>
                </a:cubicBezTo>
                <a:close/>
                <a:moveTo>
                  <a:pt x="646181" y="1243015"/>
                </a:moveTo>
                <a:cubicBezTo>
                  <a:pt x="647144" y="1243978"/>
                  <a:pt x="648429" y="1245905"/>
                  <a:pt x="648108" y="1246869"/>
                </a:cubicBezTo>
                <a:cubicBezTo>
                  <a:pt x="646502" y="1250401"/>
                  <a:pt x="645217" y="1246226"/>
                  <a:pt x="643291" y="1246547"/>
                </a:cubicBezTo>
                <a:cubicBezTo>
                  <a:pt x="640079" y="1247190"/>
                  <a:pt x="638794" y="1250080"/>
                  <a:pt x="636546" y="1252007"/>
                </a:cubicBezTo>
                <a:cubicBezTo>
                  <a:pt x="634298" y="1253613"/>
                  <a:pt x="632371" y="1256182"/>
                  <a:pt x="630444" y="1258752"/>
                </a:cubicBezTo>
                <a:cubicBezTo>
                  <a:pt x="630765" y="1250723"/>
                  <a:pt x="635583" y="1246869"/>
                  <a:pt x="640721" y="1243336"/>
                </a:cubicBezTo>
                <a:cubicBezTo>
                  <a:pt x="642648" y="1242051"/>
                  <a:pt x="644254" y="1241088"/>
                  <a:pt x="646181" y="1243015"/>
                </a:cubicBezTo>
                <a:close/>
                <a:moveTo>
                  <a:pt x="1045064" y="1240125"/>
                </a:moveTo>
                <a:cubicBezTo>
                  <a:pt x="1047954" y="1240446"/>
                  <a:pt x="1049239" y="1242052"/>
                  <a:pt x="1049239" y="1244621"/>
                </a:cubicBezTo>
                <a:cubicBezTo>
                  <a:pt x="1049239" y="1246869"/>
                  <a:pt x="1047633" y="1248475"/>
                  <a:pt x="1045385" y="1248154"/>
                </a:cubicBezTo>
                <a:cubicBezTo>
                  <a:pt x="1043458" y="1248154"/>
                  <a:pt x="1041210" y="1247190"/>
                  <a:pt x="1041210" y="1244621"/>
                </a:cubicBezTo>
                <a:cubicBezTo>
                  <a:pt x="1041210" y="1242373"/>
                  <a:pt x="1042816" y="1240767"/>
                  <a:pt x="1045064" y="1240125"/>
                </a:cubicBezTo>
                <a:close/>
                <a:moveTo>
                  <a:pt x="1142057" y="1233701"/>
                </a:moveTo>
                <a:cubicBezTo>
                  <a:pt x="1143984" y="1231453"/>
                  <a:pt x="1147838" y="1232738"/>
                  <a:pt x="1148480" y="1233701"/>
                </a:cubicBezTo>
                <a:cubicBezTo>
                  <a:pt x="1155225" y="1245584"/>
                  <a:pt x="1169356" y="1249439"/>
                  <a:pt x="1177064" y="1260037"/>
                </a:cubicBezTo>
                <a:cubicBezTo>
                  <a:pt x="1177706" y="1261001"/>
                  <a:pt x="1178348" y="1261964"/>
                  <a:pt x="1176743" y="1263891"/>
                </a:cubicBezTo>
                <a:cubicBezTo>
                  <a:pt x="1167429" y="1253292"/>
                  <a:pt x="1151692" y="1251687"/>
                  <a:pt x="1143984" y="1238840"/>
                </a:cubicBezTo>
                <a:cubicBezTo>
                  <a:pt x="1143020" y="1237234"/>
                  <a:pt x="1140451" y="1235628"/>
                  <a:pt x="1142057" y="1233701"/>
                </a:cubicBezTo>
                <a:close/>
                <a:moveTo>
                  <a:pt x="1076218" y="1231454"/>
                </a:moveTo>
                <a:lnTo>
                  <a:pt x="1086151" y="1239835"/>
                </a:lnTo>
                <a:lnTo>
                  <a:pt x="1086174" y="1239804"/>
                </a:lnTo>
                <a:lnTo>
                  <a:pt x="1086312" y="1239971"/>
                </a:lnTo>
                <a:lnTo>
                  <a:pt x="1086495" y="1240126"/>
                </a:lnTo>
                <a:lnTo>
                  <a:pt x="1086461" y="1240152"/>
                </a:lnTo>
                <a:lnTo>
                  <a:pt x="1096772" y="1252651"/>
                </a:lnTo>
                <a:cubicBezTo>
                  <a:pt x="1091313" y="1250403"/>
                  <a:pt x="1088101" y="1245906"/>
                  <a:pt x="1085210" y="1241089"/>
                </a:cubicBezTo>
                <a:lnTo>
                  <a:pt x="1085210" y="1241089"/>
                </a:lnTo>
                <a:close/>
                <a:moveTo>
                  <a:pt x="1056306" y="1213147"/>
                </a:moveTo>
                <a:cubicBezTo>
                  <a:pt x="1060802" y="1213789"/>
                  <a:pt x="1063051" y="1217322"/>
                  <a:pt x="1066904" y="1220212"/>
                </a:cubicBezTo>
                <a:cubicBezTo>
                  <a:pt x="1059196" y="1222461"/>
                  <a:pt x="1058875" y="1216359"/>
                  <a:pt x="1056306" y="1213147"/>
                </a:cubicBezTo>
                <a:close/>
                <a:moveTo>
                  <a:pt x="1143983" y="1196125"/>
                </a:moveTo>
                <a:cubicBezTo>
                  <a:pt x="1153618" y="1196447"/>
                  <a:pt x="1157793" y="1200622"/>
                  <a:pt x="1157793" y="1211541"/>
                </a:cubicBezTo>
                <a:cubicBezTo>
                  <a:pt x="1159720" y="1218928"/>
                  <a:pt x="1154903" y="1221497"/>
                  <a:pt x="1147516" y="1222140"/>
                </a:cubicBezTo>
                <a:cubicBezTo>
                  <a:pt x="1140451" y="1222461"/>
                  <a:pt x="1130816" y="1212826"/>
                  <a:pt x="1132421" y="1205760"/>
                </a:cubicBezTo>
                <a:cubicBezTo>
                  <a:pt x="1133706" y="1200622"/>
                  <a:pt x="1136918" y="1195804"/>
                  <a:pt x="1143983" y="1196125"/>
                </a:cubicBezTo>
                <a:close/>
                <a:moveTo>
                  <a:pt x="188843" y="1185166"/>
                </a:moveTo>
                <a:cubicBezTo>
                  <a:pt x="190770" y="1184484"/>
                  <a:pt x="192536" y="1184403"/>
                  <a:pt x="193660" y="1186812"/>
                </a:cubicBezTo>
                <a:cubicBezTo>
                  <a:pt x="195908" y="1190987"/>
                  <a:pt x="190127" y="1192914"/>
                  <a:pt x="187558" y="1195162"/>
                </a:cubicBezTo>
                <a:cubicBezTo>
                  <a:pt x="175033" y="1203833"/>
                  <a:pt x="162507" y="1212505"/>
                  <a:pt x="149661" y="1221176"/>
                </a:cubicBezTo>
                <a:cubicBezTo>
                  <a:pt x="144201" y="1224709"/>
                  <a:pt x="139384" y="1230169"/>
                  <a:pt x="140668" y="1236271"/>
                </a:cubicBezTo>
                <a:cubicBezTo>
                  <a:pt x="141311" y="1239161"/>
                  <a:pt x="143639" y="1239884"/>
                  <a:pt x="146369" y="1240125"/>
                </a:cubicBezTo>
                <a:lnTo>
                  <a:pt x="154251" y="1241062"/>
                </a:lnTo>
                <a:lnTo>
                  <a:pt x="155122" y="1240767"/>
                </a:lnTo>
                <a:cubicBezTo>
                  <a:pt x="158976" y="1239804"/>
                  <a:pt x="163151" y="1239804"/>
                  <a:pt x="167326" y="1239482"/>
                </a:cubicBezTo>
                <a:cubicBezTo>
                  <a:pt x="177604" y="1238519"/>
                  <a:pt x="188523" y="1239482"/>
                  <a:pt x="196874" y="1231132"/>
                </a:cubicBezTo>
                <a:cubicBezTo>
                  <a:pt x="179531" y="1254898"/>
                  <a:pt x="158012" y="1274168"/>
                  <a:pt x="138100" y="1295043"/>
                </a:cubicBezTo>
                <a:cubicBezTo>
                  <a:pt x="143881" y="1285088"/>
                  <a:pt x="151910" y="1276416"/>
                  <a:pt x="159939" y="1268387"/>
                </a:cubicBezTo>
                <a:cubicBezTo>
                  <a:pt x="166684" y="1261964"/>
                  <a:pt x="171501" y="1253614"/>
                  <a:pt x="178888" y="1247833"/>
                </a:cubicBezTo>
                <a:cubicBezTo>
                  <a:pt x="180173" y="1246869"/>
                  <a:pt x="181458" y="1245263"/>
                  <a:pt x="180494" y="1243336"/>
                </a:cubicBezTo>
                <a:cubicBezTo>
                  <a:pt x="179209" y="1241409"/>
                  <a:pt x="177282" y="1242373"/>
                  <a:pt x="175677" y="1242373"/>
                </a:cubicBezTo>
                <a:cubicBezTo>
                  <a:pt x="170217" y="1242052"/>
                  <a:pt x="164918" y="1243176"/>
                  <a:pt x="159699" y="1243858"/>
                </a:cubicBezTo>
                <a:lnTo>
                  <a:pt x="150634" y="1243177"/>
                </a:lnTo>
                <a:lnTo>
                  <a:pt x="149380" y="1243859"/>
                </a:lnTo>
                <a:cubicBezTo>
                  <a:pt x="147493" y="1243738"/>
                  <a:pt x="145486" y="1243016"/>
                  <a:pt x="143559" y="1243016"/>
                </a:cubicBezTo>
                <a:cubicBezTo>
                  <a:pt x="135209" y="1241089"/>
                  <a:pt x="127822" y="1243337"/>
                  <a:pt x="119793" y="1247191"/>
                </a:cubicBezTo>
                <a:cubicBezTo>
                  <a:pt x="110800" y="1251366"/>
                  <a:pt x="101165" y="1254256"/>
                  <a:pt x="91531" y="1256183"/>
                </a:cubicBezTo>
                <a:cubicBezTo>
                  <a:pt x="85428" y="1257468"/>
                  <a:pt x="80932" y="1261001"/>
                  <a:pt x="76436" y="1264533"/>
                </a:cubicBezTo>
                <a:lnTo>
                  <a:pt x="41868" y="1288417"/>
                </a:lnTo>
                <a:lnTo>
                  <a:pt x="42072" y="1288621"/>
                </a:lnTo>
                <a:cubicBezTo>
                  <a:pt x="29226" y="1297935"/>
                  <a:pt x="15095" y="1304679"/>
                  <a:pt x="0" y="1309817"/>
                </a:cubicBezTo>
                <a:lnTo>
                  <a:pt x="40145" y="1286694"/>
                </a:lnTo>
                <a:lnTo>
                  <a:pt x="40145" y="1286694"/>
                </a:lnTo>
                <a:cubicBezTo>
                  <a:pt x="57808" y="1276737"/>
                  <a:pt x="73545" y="1263891"/>
                  <a:pt x="85750" y="1247512"/>
                </a:cubicBezTo>
                <a:cubicBezTo>
                  <a:pt x="97954" y="1231132"/>
                  <a:pt x="114654" y="1224709"/>
                  <a:pt x="132318" y="1219250"/>
                </a:cubicBezTo>
                <a:cubicBezTo>
                  <a:pt x="134887" y="1218286"/>
                  <a:pt x="137136" y="1217323"/>
                  <a:pt x="139063" y="1215717"/>
                </a:cubicBezTo>
                <a:cubicBezTo>
                  <a:pt x="152230" y="1204476"/>
                  <a:pt x="167646" y="1196447"/>
                  <a:pt x="182419" y="1187454"/>
                </a:cubicBezTo>
                <a:cubicBezTo>
                  <a:pt x="182741" y="1187454"/>
                  <a:pt x="183062" y="1187133"/>
                  <a:pt x="183062" y="1187133"/>
                </a:cubicBezTo>
                <a:cubicBezTo>
                  <a:pt x="184828" y="1187133"/>
                  <a:pt x="186916" y="1185849"/>
                  <a:pt x="188843" y="1185166"/>
                </a:cubicBezTo>
                <a:close/>
                <a:moveTo>
                  <a:pt x="518999" y="1177819"/>
                </a:moveTo>
                <a:cubicBezTo>
                  <a:pt x="519320" y="1177498"/>
                  <a:pt x="520926" y="1178461"/>
                  <a:pt x="520926" y="1179104"/>
                </a:cubicBezTo>
                <a:cubicBezTo>
                  <a:pt x="521568" y="1181994"/>
                  <a:pt x="519320" y="1183921"/>
                  <a:pt x="517715" y="1185848"/>
                </a:cubicBezTo>
                <a:cubicBezTo>
                  <a:pt x="517394" y="1186491"/>
                  <a:pt x="516752" y="1187133"/>
                  <a:pt x="516109" y="1187775"/>
                </a:cubicBezTo>
                <a:lnTo>
                  <a:pt x="516099" y="1187736"/>
                </a:lnTo>
                <a:lnTo>
                  <a:pt x="515867" y="1195885"/>
                </a:lnTo>
                <a:cubicBezTo>
                  <a:pt x="514341" y="1198454"/>
                  <a:pt x="512094" y="1201104"/>
                  <a:pt x="511291" y="1204797"/>
                </a:cubicBezTo>
                <a:lnTo>
                  <a:pt x="516066" y="1187603"/>
                </a:lnTo>
                <a:lnTo>
                  <a:pt x="515467" y="1185206"/>
                </a:lnTo>
                <a:cubicBezTo>
                  <a:pt x="515146" y="1181994"/>
                  <a:pt x="515788" y="1179425"/>
                  <a:pt x="518999" y="1177819"/>
                </a:cubicBezTo>
                <a:close/>
                <a:moveTo>
                  <a:pt x="63912" y="1168185"/>
                </a:moveTo>
                <a:cubicBezTo>
                  <a:pt x="61342" y="1171397"/>
                  <a:pt x="59415" y="1173324"/>
                  <a:pt x="57488" y="1175572"/>
                </a:cubicBezTo>
                <a:cubicBezTo>
                  <a:pt x="55561" y="1178141"/>
                  <a:pt x="52671" y="1178783"/>
                  <a:pt x="51065" y="1175893"/>
                </a:cubicBezTo>
                <a:cubicBezTo>
                  <a:pt x="49459" y="1173324"/>
                  <a:pt x="52028" y="1171397"/>
                  <a:pt x="53955" y="1170433"/>
                </a:cubicBezTo>
                <a:cubicBezTo>
                  <a:pt x="56525" y="1169470"/>
                  <a:pt x="59737" y="1169149"/>
                  <a:pt x="63912" y="1168185"/>
                </a:cubicBezTo>
                <a:close/>
                <a:moveTo>
                  <a:pt x="850520" y="1163608"/>
                </a:moveTo>
                <a:cubicBezTo>
                  <a:pt x="848433" y="1164732"/>
                  <a:pt x="847389" y="1167542"/>
                  <a:pt x="847228" y="1172359"/>
                </a:cubicBezTo>
                <a:cubicBezTo>
                  <a:pt x="846907" y="1193235"/>
                  <a:pt x="848192" y="1214111"/>
                  <a:pt x="843696" y="1234986"/>
                </a:cubicBezTo>
                <a:cubicBezTo>
                  <a:pt x="842090" y="1241409"/>
                  <a:pt x="844659" y="1246869"/>
                  <a:pt x="849798" y="1250402"/>
                </a:cubicBezTo>
                <a:cubicBezTo>
                  <a:pt x="858469" y="1255220"/>
                  <a:pt x="863608" y="1263570"/>
                  <a:pt x="869710" y="1270956"/>
                </a:cubicBezTo>
                <a:cubicBezTo>
                  <a:pt x="870031" y="1273526"/>
                  <a:pt x="873564" y="1271920"/>
                  <a:pt x="874206" y="1274168"/>
                </a:cubicBezTo>
                <a:cubicBezTo>
                  <a:pt x="874848" y="1277700"/>
                  <a:pt x="875169" y="1278343"/>
                  <a:pt x="877738" y="1277058"/>
                </a:cubicBezTo>
                <a:cubicBezTo>
                  <a:pt x="878381" y="1277058"/>
                  <a:pt x="879344" y="1276738"/>
                  <a:pt x="879986" y="1276095"/>
                </a:cubicBezTo>
                <a:cubicBezTo>
                  <a:pt x="880950" y="1272884"/>
                  <a:pt x="883520" y="1273526"/>
                  <a:pt x="886089" y="1272562"/>
                </a:cubicBezTo>
                <a:cubicBezTo>
                  <a:pt x="890907" y="1270635"/>
                  <a:pt x="897329" y="1269030"/>
                  <a:pt x="895081" y="1261321"/>
                </a:cubicBezTo>
                <a:cubicBezTo>
                  <a:pt x="891228" y="1247833"/>
                  <a:pt x="891870" y="1234665"/>
                  <a:pt x="894761" y="1220855"/>
                </a:cubicBezTo>
                <a:cubicBezTo>
                  <a:pt x="896045" y="1214111"/>
                  <a:pt x="898935" y="1206403"/>
                  <a:pt x="892191" y="1200300"/>
                </a:cubicBezTo>
                <a:cubicBezTo>
                  <a:pt x="888659" y="1197089"/>
                  <a:pt x="885446" y="1193877"/>
                  <a:pt x="882556" y="1189060"/>
                </a:cubicBezTo>
                <a:cubicBezTo>
                  <a:pt x="877417" y="1179746"/>
                  <a:pt x="870994" y="1170111"/>
                  <a:pt x="860074" y="1164972"/>
                </a:cubicBezTo>
                <a:cubicBezTo>
                  <a:pt x="855739" y="1163046"/>
                  <a:pt x="852608" y="1162483"/>
                  <a:pt x="850520" y="1163608"/>
                </a:cubicBezTo>
                <a:close/>
                <a:moveTo>
                  <a:pt x="588283" y="1161098"/>
                </a:moveTo>
                <a:lnTo>
                  <a:pt x="588243" y="1161232"/>
                </a:lnTo>
                <a:lnTo>
                  <a:pt x="588310" y="1161173"/>
                </a:lnTo>
                <a:close/>
                <a:moveTo>
                  <a:pt x="764529" y="1156462"/>
                </a:moveTo>
                <a:cubicBezTo>
                  <a:pt x="761478" y="1155900"/>
                  <a:pt x="758266" y="1156141"/>
                  <a:pt x="755054" y="1157586"/>
                </a:cubicBezTo>
                <a:lnTo>
                  <a:pt x="754827" y="1157894"/>
                </a:lnTo>
                <a:lnTo>
                  <a:pt x="754733" y="1157907"/>
                </a:lnTo>
                <a:cubicBezTo>
                  <a:pt x="749274" y="1160797"/>
                  <a:pt x="750237" y="1165615"/>
                  <a:pt x="752806" y="1170111"/>
                </a:cubicBezTo>
                <a:cubicBezTo>
                  <a:pt x="751200" y="1177498"/>
                  <a:pt x="752164" y="1184884"/>
                  <a:pt x="756339" y="1191629"/>
                </a:cubicBezTo>
                <a:cubicBezTo>
                  <a:pt x="760193" y="1196125"/>
                  <a:pt x="765332" y="1197410"/>
                  <a:pt x="771113" y="1196125"/>
                </a:cubicBezTo>
                <a:cubicBezTo>
                  <a:pt x="773842" y="1195483"/>
                  <a:pt x="776653" y="1194439"/>
                  <a:pt x="778700" y="1192794"/>
                </a:cubicBezTo>
                <a:lnTo>
                  <a:pt x="778824" y="1192506"/>
                </a:lnTo>
                <a:lnTo>
                  <a:pt x="778901" y="1192472"/>
                </a:lnTo>
                <a:cubicBezTo>
                  <a:pt x="780908" y="1190827"/>
                  <a:pt x="782193" y="1188579"/>
                  <a:pt x="782032" y="1185527"/>
                </a:cubicBezTo>
                <a:cubicBezTo>
                  <a:pt x="781711" y="1180388"/>
                  <a:pt x="781390" y="1174608"/>
                  <a:pt x="777857" y="1169790"/>
                </a:cubicBezTo>
                <a:cubicBezTo>
                  <a:pt x="778499" y="1165615"/>
                  <a:pt x="775609" y="1162082"/>
                  <a:pt x="773039" y="1160155"/>
                </a:cubicBezTo>
                <a:cubicBezTo>
                  <a:pt x="770471" y="1158389"/>
                  <a:pt x="767580" y="1157024"/>
                  <a:pt x="764529" y="1156462"/>
                </a:cubicBezTo>
                <a:close/>
                <a:moveTo>
                  <a:pt x="1045065" y="1155658"/>
                </a:moveTo>
                <a:cubicBezTo>
                  <a:pt x="1055664" y="1158870"/>
                  <a:pt x="1065299" y="1164651"/>
                  <a:pt x="1074934" y="1170111"/>
                </a:cubicBezTo>
                <a:cubicBezTo>
                  <a:pt x="1062408" y="1173323"/>
                  <a:pt x="1054058" y="1164972"/>
                  <a:pt x="1044744" y="1159512"/>
                </a:cubicBezTo>
                <a:cubicBezTo>
                  <a:pt x="1042817" y="1158549"/>
                  <a:pt x="1044423" y="1156943"/>
                  <a:pt x="1045065" y="1155658"/>
                </a:cubicBezTo>
                <a:close/>
                <a:moveTo>
                  <a:pt x="89604" y="1155338"/>
                </a:moveTo>
                <a:cubicBezTo>
                  <a:pt x="87356" y="1161119"/>
                  <a:pt x="83181" y="1162403"/>
                  <a:pt x="77721" y="1162082"/>
                </a:cubicBezTo>
                <a:cubicBezTo>
                  <a:pt x="80612" y="1159192"/>
                  <a:pt x="82539" y="1154696"/>
                  <a:pt x="89604" y="1155338"/>
                </a:cubicBezTo>
                <a:close/>
                <a:moveTo>
                  <a:pt x="583491" y="1149078"/>
                </a:moveTo>
                <a:lnTo>
                  <a:pt x="583454" y="1149137"/>
                </a:lnTo>
                <a:lnTo>
                  <a:pt x="588304" y="1153987"/>
                </a:lnTo>
                <a:lnTo>
                  <a:pt x="588352" y="1153729"/>
                </a:lnTo>
                <a:close/>
                <a:moveTo>
                  <a:pt x="875169" y="1144418"/>
                </a:moveTo>
                <a:cubicBezTo>
                  <a:pt x="874848" y="1144739"/>
                  <a:pt x="873884" y="1145382"/>
                  <a:pt x="873884" y="1145382"/>
                </a:cubicBezTo>
                <a:cubicBezTo>
                  <a:pt x="876132" y="1148914"/>
                  <a:pt x="870994" y="1152126"/>
                  <a:pt x="873884" y="1155338"/>
                </a:cubicBezTo>
                <a:cubicBezTo>
                  <a:pt x="877096" y="1160155"/>
                  <a:pt x="882556" y="1161118"/>
                  <a:pt x="887695" y="1162403"/>
                </a:cubicBezTo>
                <a:cubicBezTo>
                  <a:pt x="889301" y="1162724"/>
                  <a:pt x="891549" y="1163608"/>
                  <a:pt x="893315" y="1163688"/>
                </a:cubicBezTo>
                <a:lnTo>
                  <a:pt x="893380" y="1163604"/>
                </a:lnTo>
                <a:lnTo>
                  <a:pt x="893756" y="1163688"/>
                </a:lnTo>
                <a:cubicBezTo>
                  <a:pt x="895563" y="1163769"/>
                  <a:pt x="896848" y="1163046"/>
                  <a:pt x="896367" y="1160155"/>
                </a:cubicBezTo>
                <a:cubicBezTo>
                  <a:pt x="895724" y="1155659"/>
                  <a:pt x="893797" y="1149557"/>
                  <a:pt x="889301" y="1146024"/>
                </a:cubicBezTo>
                <a:lnTo>
                  <a:pt x="888991" y="1146047"/>
                </a:lnTo>
                <a:lnTo>
                  <a:pt x="888979" y="1146024"/>
                </a:lnTo>
                <a:lnTo>
                  <a:pt x="888319" y="1146098"/>
                </a:lnTo>
                <a:lnTo>
                  <a:pt x="882395" y="1146546"/>
                </a:lnTo>
                <a:cubicBezTo>
                  <a:pt x="879906" y="1147389"/>
                  <a:pt x="877417" y="1147791"/>
                  <a:pt x="875490" y="1144418"/>
                </a:cubicBezTo>
                <a:lnTo>
                  <a:pt x="875392" y="1144492"/>
                </a:lnTo>
                <a:close/>
                <a:moveTo>
                  <a:pt x="1099341" y="1137995"/>
                </a:moveTo>
                <a:cubicBezTo>
                  <a:pt x="1102874" y="1137674"/>
                  <a:pt x="1103837" y="1141528"/>
                  <a:pt x="1104159" y="1144419"/>
                </a:cubicBezTo>
                <a:cubicBezTo>
                  <a:pt x="1104159" y="1147630"/>
                  <a:pt x="1102874" y="1150842"/>
                  <a:pt x="1099020" y="1151806"/>
                </a:cubicBezTo>
                <a:cubicBezTo>
                  <a:pt x="1094524" y="1150842"/>
                  <a:pt x="1092597" y="1146988"/>
                  <a:pt x="1092275" y="1143455"/>
                </a:cubicBezTo>
                <a:cubicBezTo>
                  <a:pt x="1091954" y="1139601"/>
                  <a:pt x="1096451" y="1138316"/>
                  <a:pt x="1099341" y="1137995"/>
                </a:cubicBezTo>
                <a:close/>
                <a:moveTo>
                  <a:pt x="1146232" y="1134462"/>
                </a:moveTo>
                <a:cubicBezTo>
                  <a:pt x="1148801" y="1132856"/>
                  <a:pt x="1151050" y="1134462"/>
                  <a:pt x="1152655" y="1136068"/>
                </a:cubicBezTo>
                <a:cubicBezTo>
                  <a:pt x="1163254" y="1148593"/>
                  <a:pt x="1177063" y="1157586"/>
                  <a:pt x="1189589" y="1167863"/>
                </a:cubicBezTo>
                <a:cubicBezTo>
                  <a:pt x="1192800" y="1170753"/>
                  <a:pt x="1192479" y="1177498"/>
                  <a:pt x="1194406" y="1183600"/>
                </a:cubicBezTo>
                <a:cubicBezTo>
                  <a:pt x="1185413" y="1177176"/>
                  <a:pt x="1179954" y="1168826"/>
                  <a:pt x="1173209" y="1162082"/>
                </a:cubicBezTo>
                <a:cubicBezTo>
                  <a:pt x="1169998" y="1158871"/>
                  <a:pt x="1165181" y="1154053"/>
                  <a:pt x="1159721" y="1160476"/>
                </a:cubicBezTo>
                <a:cubicBezTo>
                  <a:pt x="1158436" y="1161761"/>
                  <a:pt x="1156830" y="1160797"/>
                  <a:pt x="1155867" y="1159513"/>
                </a:cubicBezTo>
                <a:cubicBezTo>
                  <a:pt x="1151050" y="1154053"/>
                  <a:pt x="1147517" y="1147951"/>
                  <a:pt x="1144305" y="1141528"/>
                </a:cubicBezTo>
                <a:cubicBezTo>
                  <a:pt x="1143342" y="1139601"/>
                  <a:pt x="1143020" y="1136389"/>
                  <a:pt x="1146232" y="1134462"/>
                </a:cubicBezTo>
                <a:close/>
                <a:moveTo>
                  <a:pt x="592224" y="1133178"/>
                </a:moveTo>
                <a:lnTo>
                  <a:pt x="591210" y="1135043"/>
                </a:lnTo>
                <a:lnTo>
                  <a:pt x="591189" y="1138669"/>
                </a:lnTo>
                <a:close/>
                <a:moveTo>
                  <a:pt x="861038" y="1128360"/>
                </a:moveTo>
                <a:cubicBezTo>
                  <a:pt x="857826" y="1126754"/>
                  <a:pt x="856863" y="1130608"/>
                  <a:pt x="855578" y="1132535"/>
                </a:cubicBezTo>
                <a:lnTo>
                  <a:pt x="855653" y="1133042"/>
                </a:lnTo>
                <a:lnTo>
                  <a:pt x="855578" y="1133178"/>
                </a:lnTo>
                <a:cubicBezTo>
                  <a:pt x="852367" y="1138958"/>
                  <a:pt x="859754" y="1150520"/>
                  <a:pt x="866177" y="1151162"/>
                </a:cubicBezTo>
                <a:cubicBezTo>
                  <a:pt x="868425" y="1151162"/>
                  <a:pt x="869067" y="1150199"/>
                  <a:pt x="869388" y="1148593"/>
                </a:cubicBezTo>
                <a:lnTo>
                  <a:pt x="869172" y="1148124"/>
                </a:lnTo>
                <a:lnTo>
                  <a:pt x="869388" y="1147951"/>
                </a:lnTo>
                <a:cubicBezTo>
                  <a:pt x="869710" y="1146024"/>
                  <a:pt x="869710" y="1143776"/>
                  <a:pt x="867462" y="1143776"/>
                </a:cubicBezTo>
                <a:lnTo>
                  <a:pt x="862873" y="1141634"/>
                </a:lnTo>
                <a:lnTo>
                  <a:pt x="864571" y="1137032"/>
                </a:lnTo>
                <a:lnTo>
                  <a:pt x="864561" y="1136416"/>
                </a:lnTo>
                <a:lnTo>
                  <a:pt x="864571" y="1136389"/>
                </a:lnTo>
                <a:lnTo>
                  <a:pt x="864554" y="1135961"/>
                </a:lnTo>
                <a:lnTo>
                  <a:pt x="864491" y="1132054"/>
                </a:lnTo>
                <a:lnTo>
                  <a:pt x="864393" y="1131966"/>
                </a:lnTo>
                <a:lnTo>
                  <a:pt x="864370" y="1131411"/>
                </a:lnTo>
                <a:cubicBezTo>
                  <a:pt x="863607" y="1130046"/>
                  <a:pt x="862323" y="1129002"/>
                  <a:pt x="861038" y="1128360"/>
                </a:cubicBezTo>
                <a:close/>
                <a:moveTo>
                  <a:pt x="526065" y="1126754"/>
                </a:moveTo>
                <a:cubicBezTo>
                  <a:pt x="525423" y="1133499"/>
                  <a:pt x="525102" y="1140243"/>
                  <a:pt x="524781" y="1146988"/>
                </a:cubicBezTo>
                <a:cubicBezTo>
                  <a:pt x="524460" y="1149557"/>
                  <a:pt x="524138" y="1152126"/>
                  <a:pt x="521569" y="1152768"/>
                </a:cubicBezTo>
                <a:cubicBezTo>
                  <a:pt x="519642" y="1153089"/>
                  <a:pt x="519000" y="1150199"/>
                  <a:pt x="516430" y="1149878"/>
                </a:cubicBezTo>
                <a:cubicBezTo>
                  <a:pt x="513540" y="1149557"/>
                  <a:pt x="516109" y="1146988"/>
                  <a:pt x="516752" y="1145061"/>
                </a:cubicBezTo>
                <a:cubicBezTo>
                  <a:pt x="519321" y="1138637"/>
                  <a:pt x="518679" y="1130929"/>
                  <a:pt x="526065" y="1126754"/>
                </a:cubicBezTo>
                <a:close/>
                <a:moveTo>
                  <a:pt x="911541" y="1124546"/>
                </a:moveTo>
                <a:cubicBezTo>
                  <a:pt x="910819" y="1124024"/>
                  <a:pt x="909534" y="1124184"/>
                  <a:pt x="907607" y="1124827"/>
                </a:cubicBezTo>
                <a:cubicBezTo>
                  <a:pt x="906162" y="1125308"/>
                  <a:pt x="904636" y="1125710"/>
                  <a:pt x="903672" y="1126633"/>
                </a:cubicBezTo>
                <a:lnTo>
                  <a:pt x="903624" y="1127054"/>
                </a:lnTo>
                <a:lnTo>
                  <a:pt x="903351" y="1127196"/>
                </a:lnTo>
                <a:cubicBezTo>
                  <a:pt x="902388" y="1128120"/>
                  <a:pt x="901986" y="1129485"/>
                  <a:pt x="902789" y="1131893"/>
                </a:cubicBezTo>
                <a:cubicBezTo>
                  <a:pt x="903431" y="1133820"/>
                  <a:pt x="903191" y="1135667"/>
                  <a:pt x="902348" y="1137312"/>
                </a:cubicBezTo>
                <a:lnTo>
                  <a:pt x="898605" y="1141204"/>
                </a:lnTo>
                <a:lnTo>
                  <a:pt x="893837" y="1140282"/>
                </a:lnTo>
                <a:cubicBezTo>
                  <a:pt x="892753" y="1138797"/>
                  <a:pt x="891710" y="1136871"/>
                  <a:pt x="889301" y="1136710"/>
                </a:cubicBezTo>
                <a:lnTo>
                  <a:pt x="889675" y="1137561"/>
                </a:lnTo>
                <a:lnTo>
                  <a:pt x="888979" y="1137032"/>
                </a:lnTo>
                <a:cubicBezTo>
                  <a:pt x="891870" y="1147630"/>
                  <a:pt x="898293" y="1155659"/>
                  <a:pt x="903753" y="1164330"/>
                </a:cubicBezTo>
                <a:cubicBezTo>
                  <a:pt x="906001" y="1167220"/>
                  <a:pt x="908571" y="1167542"/>
                  <a:pt x="911461" y="1165936"/>
                </a:cubicBezTo>
                <a:cubicBezTo>
                  <a:pt x="912906" y="1165133"/>
                  <a:pt x="914271" y="1164250"/>
                  <a:pt x="915114" y="1163046"/>
                </a:cubicBezTo>
                <a:lnTo>
                  <a:pt x="915122" y="1162971"/>
                </a:lnTo>
                <a:lnTo>
                  <a:pt x="915435" y="1162724"/>
                </a:lnTo>
                <a:cubicBezTo>
                  <a:pt x="916278" y="1161519"/>
                  <a:pt x="916599" y="1159993"/>
                  <a:pt x="915957" y="1157906"/>
                </a:cubicBezTo>
                <a:cubicBezTo>
                  <a:pt x="914993" y="1155336"/>
                  <a:pt x="914030" y="1152768"/>
                  <a:pt x="915957" y="1150198"/>
                </a:cubicBezTo>
                <a:cubicBezTo>
                  <a:pt x="916278" y="1149556"/>
                  <a:pt x="916599" y="1132534"/>
                  <a:pt x="916599" y="1131892"/>
                </a:cubicBezTo>
                <a:cubicBezTo>
                  <a:pt x="916920" y="1128038"/>
                  <a:pt x="911461" y="1130928"/>
                  <a:pt x="912103" y="1128359"/>
                </a:cubicBezTo>
                <a:cubicBezTo>
                  <a:pt x="912425" y="1126272"/>
                  <a:pt x="912264" y="1125067"/>
                  <a:pt x="911541" y="1124546"/>
                </a:cubicBezTo>
                <a:close/>
                <a:moveTo>
                  <a:pt x="538269" y="1120652"/>
                </a:moveTo>
                <a:cubicBezTo>
                  <a:pt x="538590" y="1120331"/>
                  <a:pt x="540195" y="1120974"/>
                  <a:pt x="540195" y="1121616"/>
                </a:cubicBezTo>
                <a:cubicBezTo>
                  <a:pt x="542122" y="1125470"/>
                  <a:pt x="538911" y="1127075"/>
                  <a:pt x="536342" y="1129966"/>
                </a:cubicBezTo>
                <a:cubicBezTo>
                  <a:pt x="534416" y="1125149"/>
                  <a:pt x="535379" y="1122579"/>
                  <a:pt x="538269" y="1120652"/>
                </a:cubicBezTo>
                <a:close/>
                <a:moveTo>
                  <a:pt x="606997" y="1112302"/>
                </a:moveTo>
                <a:cubicBezTo>
                  <a:pt x="603786" y="1116156"/>
                  <a:pt x="601538" y="1119046"/>
                  <a:pt x="604750" y="1124506"/>
                </a:cubicBezTo>
                <a:cubicBezTo>
                  <a:pt x="607961" y="1129644"/>
                  <a:pt x="605392" y="1137032"/>
                  <a:pt x="610851" y="1141849"/>
                </a:cubicBezTo>
                <a:cubicBezTo>
                  <a:pt x="611815" y="1142491"/>
                  <a:pt x="611494" y="1144418"/>
                  <a:pt x="610851" y="1145382"/>
                </a:cubicBezTo>
                <a:cubicBezTo>
                  <a:pt x="605713" y="1153732"/>
                  <a:pt x="606677" y="1163046"/>
                  <a:pt x="606355" y="1172038"/>
                </a:cubicBezTo>
                <a:cubicBezTo>
                  <a:pt x="606355" y="1173002"/>
                  <a:pt x="606355" y="1173644"/>
                  <a:pt x="606035" y="1174607"/>
                </a:cubicBezTo>
                <a:cubicBezTo>
                  <a:pt x="605392" y="1177177"/>
                  <a:pt x="605071" y="1181673"/>
                  <a:pt x="601859" y="1181352"/>
                </a:cubicBezTo>
                <a:cubicBezTo>
                  <a:pt x="598327" y="1181352"/>
                  <a:pt x="598647" y="1177177"/>
                  <a:pt x="598647" y="1174286"/>
                </a:cubicBezTo>
                <a:cubicBezTo>
                  <a:pt x="598327" y="1168184"/>
                  <a:pt x="597684" y="1162403"/>
                  <a:pt x="597042" y="1155659"/>
                </a:cubicBezTo>
                <a:cubicBezTo>
                  <a:pt x="595115" y="1158870"/>
                  <a:pt x="595757" y="1162403"/>
                  <a:pt x="592545" y="1164330"/>
                </a:cubicBezTo>
                <a:lnTo>
                  <a:pt x="589858" y="1163353"/>
                </a:lnTo>
                <a:lnTo>
                  <a:pt x="587568" y="1175491"/>
                </a:lnTo>
                <a:lnTo>
                  <a:pt x="584220" y="1184977"/>
                </a:lnTo>
                <a:lnTo>
                  <a:pt x="586443" y="1189702"/>
                </a:lnTo>
                <a:cubicBezTo>
                  <a:pt x="595436" y="1205118"/>
                  <a:pt x="616633" y="1214753"/>
                  <a:pt x="630443" y="1208009"/>
                </a:cubicBezTo>
                <a:cubicBezTo>
                  <a:pt x="644253" y="1201264"/>
                  <a:pt x="650355" y="1192271"/>
                  <a:pt x="647786" y="1177177"/>
                </a:cubicBezTo>
                <a:cubicBezTo>
                  <a:pt x="647144" y="1173644"/>
                  <a:pt x="645538" y="1171074"/>
                  <a:pt x="642326" y="1169790"/>
                </a:cubicBezTo>
                <a:cubicBezTo>
                  <a:pt x="627232" y="1163366"/>
                  <a:pt x="619202" y="1150199"/>
                  <a:pt x="612136" y="1136710"/>
                </a:cubicBezTo>
                <a:cubicBezTo>
                  <a:pt x="609567" y="1131572"/>
                  <a:pt x="610531" y="1125148"/>
                  <a:pt x="609246" y="1119367"/>
                </a:cubicBezTo>
                <a:cubicBezTo>
                  <a:pt x="608603" y="1117119"/>
                  <a:pt x="609567" y="1114550"/>
                  <a:pt x="606997" y="1112302"/>
                </a:cubicBezTo>
                <a:close/>
                <a:moveTo>
                  <a:pt x="884162" y="1109732"/>
                </a:moveTo>
                <a:lnTo>
                  <a:pt x="884162" y="1109733"/>
                </a:lnTo>
                <a:lnTo>
                  <a:pt x="884162" y="1109733"/>
                </a:lnTo>
                <a:close/>
                <a:moveTo>
                  <a:pt x="889622" y="1107363"/>
                </a:moveTo>
                <a:lnTo>
                  <a:pt x="884609" y="1109538"/>
                </a:lnTo>
                <a:lnTo>
                  <a:pt x="884483" y="1109411"/>
                </a:lnTo>
                <a:lnTo>
                  <a:pt x="884536" y="1109570"/>
                </a:lnTo>
                <a:lnTo>
                  <a:pt x="884162" y="1109732"/>
                </a:lnTo>
                <a:cubicBezTo>
                  <a:pt x="883359" y="1109411"/>
                  <a:pt x="882476" y="1108929"/>
                  <a:pt x="881753" y="1108889"/>
                </a:cubicBezTo>
                <a:cubicBezTo>
                  <a:pt x="881030" y="1108849"/>
                  <a:pt x="880468" y="1109250"/>
                  <a:pt x="880308" y="1110696"/>
                </a:cubicBezTo>
                <a:cubicBezTo>
                  <a:pt x="879986" y="1114228"/>
                  <a:pt x="881271" y="1117440"/>
                  <a:pt x="883840" y="1120009"/>
                </a:cubicBezTo>
                <a:cubicBezTo>
                  <a:pt x="884804" y="1120973"/>
                  <a:pt x="886088" y="1120973"/>
                  <a:pt x="887052" y="1120009"/>
                </a:cubicBezTo>
                <a:lnTo>
                  <a:pt x="887088" y="1119688"/>
                </a:lnTo>
                <a:lnTo>
                  <a:pt x="887374" y="1119688"/>
                </a:lnTo>
                <a:cubicBezTo>
                  <a:pt x="889301" y="1117441"/>
                  <a:pt x="886731" y="1116156"/>
                  <a:pt x="886089" y="1114229"/>
                </a:cubicBezTo>
                <a:lnTo>
                  <a:pt x="884795" y="1110347"/>
                </a:lnTo>
                <a:lnTo>
                  <a:pt x="895081" y="1120330"/>
                </a:lnTo>
                <a:cubicBezTo>
                  <a:pt x="895724" y="1122899"/>
                  <a:pt x="898615" y="1123542"/>
                  <a:pt x="900862" y="1123542"/>
                </a:cubicBezTo>
                <a:lnTo>
                  <a:pt x="900977" y="1123427"/>
                </a:lnTo>
                <a:lnTo>
                  <a:pt x="901183" y="1123542"/>
                </a:lnTo>
                <a:cubicBezTo>
                  <a:pt x="901826" y="1123542"/>
                  <a:pt x="903432" y="1122257"/>
                  <a:pt x="903432" y="1121294"/>
                </a:cubicBezTo>
                <a:cubicBezTo>
                  <a:pt x="903753" y="1118725"/>
                  <a:pt x="901505" y="1117761"/>
                  <a:pt x="899578" y="1117441"/>
                </a:cubicBezTo>
                <a:lnTo>
                  <a:pt x="898794" y="1116862"/>
                </a:lnTo>
                <a:lnTo>
                  <a:pt x="894796" y="1111864"/>
                </a:lnTo>
                <a:lnTo>
                  <a:pt x="894439" y="1111017"/>
                </a:lnTo>
                <a:lnTo>
                  <a:pt x="894058" y="1110969"/>
                </a:lnTo>
                <a:close/>
                <a:moveTo>
                  <a:pt x="977942" y="1100739"/>
                </a:moveTo>
                <a:lnTo>
                  <a:pt x="977666" y="1101107"/>
                </a:lnTo>
                <a:lnTo>
                  <a:pt x="977620" y="1101060"/>
                </a:lnTo>
                <a:cubicBezTo>
                  <a:pt x="975693" y="1101060"/>
                  <a:pt x="974730" y="1102987"/>
                  <a:pt x="974730" y="1104914"/>
                </a:cubicBezTo>
                <a:cubicBezTo>
                  <a:pt x="974730" y="1108768"/>
                  <a:pt x="976978" y="1110374"/>
                  <a:pt x="980832" y="1110374"/>
                </a:cubicBezTo>
                <a:cubicBezTo>
                  <a:pt x="982438" y="1110374"/>
                  <a:pt x="984364" y="1110695"/>
                  <a:pt x="984364" y="1107805"/>
                </a:cubicBezTo>
                <a:lnTo>
                  <a:pt x="984314" y="1107755"/>
                </a:lnTo>
                <a:lnTo>
                  <a:pt x="984686" y="1107484"/>
                </a:lnTo>
                <a:cubicBezTo>
                  <a:pt x="983080" y="1104915"/>
                  <a:pt x="982116" y="1101061"/>
                  <a:pt x="977942" y="1100739"/>
                </a:cubicBezTo>
                <a:close/>
                <a:moveTo>
                  <a:pt x="942292" y="1100419"/>
                </a:moveTo>
                <a:cubicBezTo>
                  <a:pt x="939723" y="1099776"/>
                  <a:pt x="939081" y="1100739"/>
                  <a:pt x="938759" y="1102345"/>
                </a:cubicBezTo>
                <a:cubicBezTo>
                  <a:pt x="937796" y="1105557"/>
                  <a:pt x="944861" y="1119367"/>
                  <a:pt x="948073" y="1120331"/>
                </a:cubicBezTo>
                <a:cubicBezTo>
                  <a:pt x="950001" y="1120812"/>
                  <a:pt x="951044" y="1120331"/>
                  <a:pt x="951526" y="1119448"/>
                </a:cubicBezTo>
                <a:lnTo>
                  <a:pt x="951598" y="1116485"/>
                </a:lnTo>
                <a:lnTo>
                  <a:pt x="951606" y="1116477"/>
                </a:lnTo>
                <a:lnTo>
                  <a:pt x="951599" y="1116463"/>
                </a:lnTo>
                <a:lnTo>
                  <a:pt x="951606" y="1116155"/>
                </a:lnTo>
                <a:lnTo>
                  <a:pt x="949258" y="1112098"/>
                </a:lnTo>
                <a:lnTo>
                  <a:pt x="948033" y="1109813"/>
                </a:lnTo>
                <a:cubicBezTo>
                  <a:pt x="946709" y="1107645"/>
                  <a:pt x="945504" y="1105397"/>
                  <a:pt x="945183" y="1102667"/>
                </a:cubicBezTo>
                <a:cubicBezTo>
                  <a:pt x="945183" y="1101703"/>
                  <a:pt x="942935" y="1101061"/>
                  <a:pt x="942293" y="1100419"/>
                </a:cubicBezTo>
                <a:lnTo>
                  <a:pt x="942292" y="1100419"/>
                </a:lnTo>
                <a:close/>
                <a:moveTo>
                  <a:pt x="278448" y="1093995"/>
                </a:moveTo>
                <a:cubicBezTo>
                  <a:pt x="276200" y="1100097"/>
                  <a:pt x="273951" y="1101381"/>
                  <a:pt x="265601" y="1101703"/>
                </a:cubicBezTo>
                <a:cubicBezTo>
                  <a:pt x="269455" y="1097528"/>
                  <a:pt x="275557" y="1098170"/>
                  <a:pt x="278448" y="1093995"/>
                </a:cubicBezTo>
                <a:close/>
                <a:moveTo>
                  <a:pt x="269455" y="1086287"/>
                </a:moveTo>
                <a:cubicBezTo>
                  <a:pt x="270097" y="1086929"/>
                  <a:pt x="271061" y="1087893"/>
                  <a:pt x="271703" y="1088536"/>
                </a:cubicBezTo>
                <a:cubicBezTo>
                  <a:pt x="265601" y="1094959"/>
                  <a:pt x="257251" y="1098171"/>
                  <a:pt x="248901" y="1101061"/>
                </a:cubicBezTo>
                <a:cubicBezTo>
                  <a:pt x="255966" y="1096244"/>
                  <a:pt x="262711" y="1091105"/>
                  <a:pt x="269455" y="1086287"/>
                </a:cubicBezTo>
                <a:close/>
                <a:moveTo>
                  <a:pt x="1082640" y="1081470"/>
                </a:moveTo>
                <a:cubicBezTo>
                  <a:pt x="1081356" y="1081470"/>
                  <a:pt x="1080392" y="1082434"/>
                  <a:pt x="1081034" y="1083718"/>
                </a:cubicBezTo>
                <a:cubicBezTo>
                  <a:pt x="1081998" y="1085645"/>
                  <a:pt x="1083604" y="1086929"/>
                  <a:pt x="1085852" y="1086929"/>
                </a:cubicBezTo>
                <a:cubicBezTo>
                  <a:pt x="1086815" y="1086608"/>
                  <a:pt x="1088421" y="1086608"/>
                  <a:pt x="1087779" y="1085003"/>
                </a:cubicBezTo>
                <a:cubicBezTo>
                  <a:pt x="1087136" y="1082434"/>
                  <a:pt x="1084888" y="1081791"/>
                  <a:pt x="1082640" y="1081470"/>
                </a:cubicBezTo>
                <a:close/>
                <a:moveTo>
                  <a:pt x="911782" y="1081149"/>
                </a:moveTo>
                <a:cubicBezTo>
                  <a:pt x="908891" y="1079543"/>
                  <a:pt x="906322" y="1081791"/>
                  <a:pt x="905037" y="1085003"/>
                </a:cubicBezTo>
                <a:cubicBezTo>
                  <a:pt x="904717" y="1086287"/>
                  <a:pt x="902789" y="1087251"/>
                  <a:pt x="904074" y="1088857"/>
                </a:cubicBezTo>
                <a:cubicBezTo>
                  <a:pt x="905359" y="1090141"/>
                  <a:pt x="906643" y="1089821"/>
                  <a:pt x="907928" y="1088857"/>
                </a:cubicBezTo>
                <a:cubicBezTo>
                  <a:pt x="911140" y="1086930"/>
                  <a:pt x="913388" y="1088215"/>
                  <a:pt x="914994" y="1091426"/>
                </a:cubicBezTo>
                <a:cubicBezTo>
                  <a:pt x="917563" y="1096565"/>
                  <a:pt x="921738" y="1102345"/>
                  <a:pt x="919169" y="1107484"/>
                </a:cubicBezTo>
                <a:cubicBezTo>
                  <a:pt x="913388" y="1118403"/>
                  <a:pt x="914994" y="1123221"/>
                  <a:pt x="927198" y="1127396"/>
                </a:cubicBezTo>
                <a:lnTo>
                  <a:pt x="934764" y="1128189"/>
                </a:lnTo>
                <a:lnTo>
                  <a:pt x="935771" y="1128299"/>
                </a:lnTo>
                <a:lnTo>
                  <a:pt x="936128" y="1128349"/>
                </a:lnTo>
                <a:lnTo>
                  <a:pt x="945825" y="1129965"/>
                </a:lnTo>
                <a:cubicBezTo>
                  <a:pt x="943898" y="1126432"/>
                  <a:pt x="942934" y="1124826"/>
                  <a:pt x="941971" y="1123541"/>
                </a:cubicBezTo>
                <a:cubicBezTo>
                  <a:pt x="935226" y="1115513"/>
                  <a:pt x="931694" y="1106199"/>
                  <a:pt x="928161" y="1096564"/>
                </a:cubicBezTo>
                <a:cubicBezTo>
                  <a:pt x="925271" y="1089177"/>
                  <a:pt x="919169" y="1084360"/>
                  <a:pt x="912103" y="1081149"/>
                </a:cubicBezTo>
                <a:lnTo>
                  <a:pt x="911902" y="1081263"/>
                </a:lnTo>
                <a:close/>
                <a:moveTo>
                  <a:pt x="957387" y="1079222"/>
                </a:moveTo>
                <a:cubicBezTo>
                  <a:pt x="955460" y="1078901"/>
                  <a:pt x="955139" y="1080507"/>
                  <a:pt x="955139" y="1082113"/>
                </a:cubicBezTo>
                <a:cubicBezTo>
                  <a:pt x="955460" y="1084361"/>
                  <a:pt x="956745" y="1085967"/>
                  <a:pt x="958993" y="1085967"/>
                </a:cubicBezTo>
                <a:lnTo>
                  <a:pt x="959314" y="1086287"/>
                </a:lnTo>
                <a:cubicBezTo>
                  <a:pt x="960599" y="1085645"/>
                  <a:pt x="961884" y="1085003"/>
                  <a:pt x="961884" y="1083397"/>
                </a:cubicBezTo>
                <a:lnTo>
                  <a:pt x="961403" y="1082954"/>
                </a:lnTo>
                <a:lnTo>
                  <a:pt x="961562" y="1082755"/>
                </a:lnTo>
                <a:cubicBezTo>
                  <a:pt x="961241" y="1080507"/>
                  <a:pt x="959314" y="1079543"/>
                  <a:pt x="957387" y="1079222"/>
                </a:cubicBezTo>
                <a:close/>
                <a:moveTo>
                  <a:pt x="993839" y="1073642"/>
                </a:moveTo>
                <a:cubicBezTo>
                  <a:pt x="991350" y="1075127"/>
                  <a:pt x="990949" y="1080025"/>
                  <a:pt x="990146" y="1089820"/>
                </a:cubicBezTo>
                <a:lnTo>
                  <a:pt x="990146" y="1090141"/>
                </a:lnTo>
                <a:lnTo>
                  <a:pt x="990146" y="1091426"/>
                </a:lnTo>
                <a:lnTo>
                  <a:pt x="990146" y="1091747"/>
                </a:lnTo>
                <a:lnTo>
                  <a:pt x="992036" y="1095693"/>
                </a:lnTo>
                <a:lnTo>
                  <a:pt x="994521" y="1101302"/>
                </a:lnTo>
                <a:lnTo>
                  <a:pt x="997139" y="1104288"/>
                </a:lnTo>
                <a:lnTo>
                  <a:pt x="1001065" y="1109090"/>
                </a:lnTo>
                <a:cubicBezTo>
                  <a:pt x="1007488" y="1110053"/>
                  <a:pt x="1009736" y="1104273"/>
                  <a:pt x="1013270" y="1100739"/>
                </a:cubicBezTo>
                <a:cubicBezTo>
                  <a:pt x="1014554" y="1099776"/>
                  <a:pt x="1015197" y="1097849"/>
                  <a:pt x="1016160" y="1096565"/>
                </a:cubicBezTo>
                <a:cubicBezTo>
                  <a:pt x="1020657" y="1090141"/>
                  <a:pt x="1022985" y="1087572"/>
                  <a:pt x="1022463" y="1085645"/>
                </a:cubicBezTo>
                <a:lnTo>
                  <a:pt x="1022432" y="1085617"/>
                </a:lnTo>
                <a:lnTo>
                  <a:pt x="1022462" y="1085565"/>
                </a:lnTo>
                <a:cubicBezTo>
                  <a:pt x="1021941" y="1083638"/>
                  <a:pt x="1018569" y="1082273"/>
                  <a:pt x="1011664" y="1078258"/>
                </a:cubicBezTo>
                <a:cubicBezTo>
                  <a:pt x="1011021" y="1077937"/>
                  <a:pt x="1010379" y="1077937"/>
                  <a:pt x="1010058" y="1077937"/>
                </a:cubicBezTo>
                <a:cubicBezTo>
                  <a:pt x="1000905" y="1074083"/>
                  <a:pt x="996328" y="1072157"/>
                  <a:pt x="993839" y="1073642"/>
                </a:cubicBezTo>
                <a:close/>
                <a:moveTo>
                  <a:pt x="1015758" y="1072758"/>
                </a:moveTo>
                <a:cubicBezTo>
                  <a:pt x="1015116" y="1073200"/>
                  <a:pt x="1014715" y="1073922"/>
                  <a:pt x="1015197" y="1074404"/>
                </a:cubicBezTo>
                <a:lnTo>
                  <a:pt x="1015536" y="1074672"/>
                </a:lnTo>
                <a:lnTo>
                  <a:pt x="1015518" y="1074726"/>
                </a:lnTo>
                <a:cubicBezTo>
                  <a:pt x="1017124" y="1076653"/>
                  <a:pt x="1019693" y="1077937"/>
                  <a:pt x="1021620" y="1079543"/>
                </a:cubicBezTo>
                <a:cubicBezTo>
                  <a:pt x="1023868" y="1079222"/>
                  <a:pt x="1025795" y="1077937"/>
                  <a:pt x="1025795" y="1076653"/>
                </a:cubicBezTo>
                <a:lnTo>
                  <a:pt x="1025201" y="1076220"/>
                </a:lnTo>
                <a:lnTo>
                  <a:pt x="1025473" y="1076010"/>
                </a:lnTo>
                <a:cubicBezTo>
                  <a:pt x="1024831" y="1071835"/>
                  <a:pt x="1020014" y="1075689"/>
                  <a:pt x="1017766" y="1072799"/>
                </a:cubicBezTo>
                <a:cubicBezTo>
                  <a:pt x="1017284" y="1072157"/>
                  <a:pt x="1016401" y="1072317"/>
                  <a:pt x="1015758" y="1072758"/>
                </a:cubicBezTo>
                <a:close/>
                <a:moveTo>
                  <a:pt x="291938" y="1069908"/>
                </a:moveTo>
                <a:cubicBezTo>
                  <a:pt x="282303" y="1075047"/>
                  <a:pt x="280697" y="1085002"/>
                  <a:pt x="271705" y="1088535"/>
                </a:cubicBezTo>
                <a:cubicBezTo>
                  <a:pt x="270099" y="1088856"/>
                  <a:pt x="269135" y="1088214"/>
                  <a:pt x="269456" y="1086287"/>
                </a:cubicBezTo>
                <a:cubicBezTo>
                  <a:pt x="272989" y="1077295"/>
                  <a:pt x="278128" y="1069908"/>
                  <a:pt x="291938" y="1069908"/>
                </a:cubicBezTo>
                <a:close/>
                <a:moveTo>
                  <a:pt x="982759" y="1067338"/>
                </a:moveTo>
                <a:cubicBezTo>
                  <a:pt x="979548" y="1067016"/>
                  <a:pt x="978664" y="1068542"/>
                  <a:pt x="978463" y="1070550"/>
                </a:cubicBezTo>
                <a:lnTo>
                  <a:pt x="978459" y="1070670"/>
                </a:lnTo>
                <a:lnTo>
                  <a:pt x="978343" y="1070752"/>
                </a:lnTo>
                <a:lnTo>
                  <a:pt x="978269" y="1076443"/>
                </a:lnTo>
                <a:lnTo>
                  <a:pt x="978262" y="1076652"/>
                </a:lnTo>
                <a:lnTo>
                  <a:pt x="978266" y="1076659"/>
                </a:lnTo>
                <a:lnTo>
                  <a:pt x="978262" y="1076974"/>
                </a:lnTo>
                <a:cubicBezTo>
                  <a:pt x="977620" y="1080507"/>
                  <a:pt x="979226" y="1085003"/>
                  <a:pt x="983080" y="1085003"/>
                </a:cubicBezTo>
                <a:cubicBezTo>
                  <a:pt x="985810" y="1085164"/>
                  <a:pt x="986372" y="1084039"/>
                  <a:pt x="986332" y="1082554"/>
                </a:cubicBezTo>
                <a:lnTo>
                  <a:pt x="986326" y="1082477"/>
                </a:lnTo>
                <a:lnTo>
                  <a:pt x="986332" y="1082473"/>
                </a:lnTo>
                <a:lnTo>
                  <a:pt x="985980" y="1077746"/>
                </a:lnTo>
                <a:lnTo>
                  <a:pt x="986292" y="1071595"/>
                </a:lnTo>
                <a:lnTo>
                  <a:pt x="986169" y="1071458"/>
                </a:lnTo>
                <a:lnTo>
                  <a:pt x="986171" y="1071393"/>
                </a:lnTo>
                <a:cubicBezTo>
                  <a:pt x="986131" y="1069345"/>
                  <a:pt x="985489" y="1067659"/>
                  <a:pt x="982759" y="1067338"/>
                </a:cubicBezTo>
                <a:close/>
                <a:moveTo>
                  <a:pt x="1020656" y="1065732"/>
                </a:moveTo>
                <a:cubicBezTo>
                  <a:pt x="1019051" y="1065732"/>
                  <a:pt x="1017445" y="1066696"/>
                  <a:pt x="1018087" y="1068302"/>
                </a:cubicBezTo>
                <a:lnTo>
                  <a:pt x="1018087" y="1068302"/>
                </a:lnTo>
                <a:cubicBezTo>
                  <a:pt x="1019051" y="1070872"/>
                  <a:pt x="1021299" y="1071193"/>
                  <a:pt x="1023868" y="1070872"/>
                </a:cubicBezTo>
                <a:cubicBezTo>
                  <a:pt x="1025474" y="1070551"/>
                  <a:pt x="1026437" y="1069908"/>
                  <a:pt x="1026759" y="1067981"/>
                </a:cubicBezTo>
                <a:lnTo>
                  <a:pt x="1026758" y="1067981"/>
                </a:lnTo>
                <a:lnTo>
                  <a:pt x="1026758" y="1067980"/>
                </a:lnTo>
                <a:cubicBezTo>
                  <a:pt x="1025153" y="1066054"/>
                  <a:pt x="1022905" y="1065732"/>
                  <a:pt x="1020656" y="1065732"/>
                </a:cubicBezTo>
                <a:close/>
                <a:moveTo>
                  <a:pt x="1041211" y="1063806"/>
                </a:moveTo>
                <a:cubicBezTo>
                  <a:pt x="1037357" y="1063164"/>
                  <a:pt x="1035109" y="1064448"/>
                  <a:pt x="1032861" y="1065733"/>
                </a:cubicBezTo>
                <a:cubicBezTo>
                  <a:pt x="1027079" y="1069266"/>
                  <a:pt x="1031576" y="1077617"/>
                  <a:pt x="1026437" y="1081791"/>
                </a:cubicBezTo>
                <a:lnTo>
                  <a:pt x="1026883" y="1081443"/>
                </a:lnTo>
                <a:lnTo>
                  <a:pt x="1026757" y="1081792"/>
                </a:lnTo>
                <a:lnTo>
                  <a:pt x="1033549" y="1076232"/>
                </a:lnTo>
                <a:lnTo>
                  <a:pt x="1035630" y="1074605"/>
                </a:lnTo>
                <a:lnTo>
                  <a:pt x="1035699" y="1074472"/>
                </a:lnTo>
                <a:lnTo>
                  <a:pt x="1035830" y="1074364"/>
                </a:lnTo>
                <a:cubicBezTo>
                  <a:pt x="1037998" y="1071193"/>
                  <a:pt x="1039604" y="1067499"/>
                  <a:pt x="1041531" y="1063806"/>
                </a:cubicBezTo>
                <a:lnTo>
                  <a:pt x="1041167" y="1063891"/>
                </a:lnTo>
                <a:close/>
                <a:moveTo>
                  <a:pt x="1105443" y="1061879"/>
                </a:moveTo>
                <a:cubicBezTo>
                  <a:pt x="1104159" y="1065412"/>
                  <a:pt x="1102553" y="1068944"/>
                  <a:pt x="1101268" y="1072478"/>
                </a:cubicBezTo>
                <a:lnTo>
                  <a:pt x="1101197" y="1073506"/>
                </a:lnTo>
                <a:lnTo>
                  <a:pt x="1100865" y="1076854"/>
                </a:lnTo>
                <a:cubicBezTo>
                  <a:pt x="1101267" y="1077937"/>
                  <a:pt x="1102391" y="1078580"/>
                  <a:pt x="1104800" y="1078259"/>
                </a:cubicBezTo>
                <a:cubicBezTo>
                  <a:pt x="1111223" y="1077295"/>
                  <a:pt x="1117646" y="1076653"/>
                  <a:pt x="1123427" y="1074726"/>
                </a:cubicBezTo>
                <a:cubicBezTo>
                  <a:pt x="1125675" y="1073923"/>
                  <a:pt x="1127844" y="1072719"/>
                  <a:pt x="1128968" y="1070953"/>
                </a:cubicBezTo>
                <a:lnTo>
                  <a:pt x="1128937" y="1070652"/>
                </a:lnTo>
                <a:lnTo>
                  <a:pt x="1128969" y="1070631"/>
                </a:lnTo>
                <a:cubicBezTo>
                  <a:pt x="1130092" y="1068865"/>
                  <a:pt x="1130173" y="1066536"/>
                  <a:pt x="1128246" y="1063485"/>
                </a:cubicBezTo>
                <a:cubicBezTo>
                  <a:pt x="1120538" y="1067660"/>
                  <a:pt x="1112830" y="1064770"/>
                  <a:pt x="1105443" y="1061879"/>
                </a:cubicBezTo>
                <a:close/>
                <a:moveTo>
                  <a:pt x="1113151" y="1051602"/>
                </a:moveTo>
                <a:cubicBezTo>
                  <a:pt x="1109618" y="1049674"/>
                  <a:pt x="1107691" y="1050638"/>
                  <a:pt x="1107048" y="1054492"/>
                </a:cubicBezTo>
                <a:lnTo>
                  <a:pt x="1107253" y="1054565"/>
                </a:lnTo>
                <a:lnTo>
                  <a:pt x="1106728" y="1054814"/>
                </a:lnTo>
                <a:cubicBezTo>
                  <a:pt x="1110903" y="1058346"/>
                  <a:pt x="1116042" y="1057062"/>
                  <a:pt x="1120859" y="1057062"/>
                </a:cubicBezTo>
                <a:lnTo>
                  <a:pt x="1120390" y="1056762"/>
                </a:lnTo>
                <a:lnTo>
                  <a:pt x="1121180" y="1056740"/>
                </a:lnTo>
                <a:cubicBezTo>
                  <a:pt x="1118610" y="1055134"/>
                  <a:pt x="1115720" y="1053207"/>
                  <a:pt x="1113151" y="1051602"/>
                </a:cubicBezTo>
                <a:close/>
                <a:moveTo>
                  <a:pt x="1064975" y="1043894"/>
                </a:moveTo>
                <a:lnTo>
                  <a:pt x="1064859" y="1043950"/>
                </a:lnTo>
                <a:lnTo>
                  <a:pt x="1054339" y="1048993"/>
                </a:lnTo>
                <a:lnTo>
                  <a:pt x="1049313" y="1057580"/>
                </a:lnTo>
                <a:lnTo>
                  <a:pt x="1049239" y="1057704"/>
                </a:lnTo>
                <a:cubicBezTo>
                  <a:pt x="1050041" y="1060113"/>
                  <a:pt x="1051647" y="1061076"/>
                  <a:pt x="1053574" y="1061397"/>
                </a:cubicBezTo>
                <a:lnTo>
                  <a:pt x="1053576" y="1061397"/>
                </a:lnTo>
                <a:cubicBezTo>
                  <a:pt x="1055502" y="1061719"/>
                  <a:pt x="1057750" y="1061397"/>
                  <a:pt x="1059838" y="1061236"/>
                </a:cubicBezTo>
                <a:cubicBezTo>
                  <a:pt x="1072685" y="1063164"/>
                  <a:pt x="1066903" y="1051602"/>
                  <a:pt x="1069794" y="1046784"/>
                </a:cubicBezTo>
                <a:cubicBezTo>
                  <a:pt x="1072042" y="1042609"/>
                  <a:pt x="1066583" y="1044215"/>
                  <a:pt x="1064977" y="1043894"/>
                </a:cubicBezTo>
                <a:close/>
                <a:moveTo>
                  <a:pt x="439351" y="1039398"/>
                </a:moveTo>
                <a:cubicBezTo>
                  <a:pt x="440635" y="1039719"/>
                  <a:pt x="441919" y="1041004"/>
                  <a:pt x="441598" y="1042610"/>
                </a:cubicBezTo>
                <a:cubicBezTo>
                  <a:pt x="440635" y="1044215"/>
                  <a:pt x="440314" y="1046142"/>
                  <a:pt x="438066" y="1046142"/>
                </a:cubicBezTo>
                <a:cubicBezTo>
                  <a:pt x="436461" y="1045179"/>
                  <a:pt x="435176" y="1043894"/>
                  <a:pt x="435497" y="1041967"/>
                </a:cubicBezTo>
                <a:cubicBezTo>
                  <a:pt x="435818" y="1040040"/>
                  <a:pt x="437103" y="1038756"/>
                  <a:pt x="439351" y="1039398"/>
                </a:cubicBezTo>
                <a:close/>
                <a:moveTo>
                  <a:pt x="1095807" y="1027514"/>
                </a:moveTo>
                <a:cubicBezTo>
                  <a:pt x="1089384" y="1032332"/>
                  <a:pt x="1081998" y="1036186"/>
                  <a:pt x="1076216" y="1041646"/>
                </a:cubicBezTo>
                <a:cubicBezTo>
                  <a:pt x="1074289" y="1043412"/>
                  <a:pt x="1072122" y="1045661"/>
                  <a:pt x="1071319" y="1048149"/>
                </a:cubicBezTo>
                <a:lnTo>
                  <a:pt x="1071450" y="1048467"/>
                </a:lnTo>
                <a:lnTo>
                  <a:pt x="1071199" y="1048792"/>
                </a:lnTo>
                <a:lnTo>
                  <a:pt x="1074404" y="1056258"/>
                </a:lnTo>
                <a:lnTo>
                  <a:pt x="1071720" y="1058346"/>
                </a:lnTo>
                <a:lnTo>
                  <a:pt x="1072104" y="1058691"/>
                </a:lnTo>
                <a:lnTo>
                  <a:pt x="1071721" y="1058988"/>
                </a:lnTo>
                <a:cubicBezTo>
                  <a:pt x="1073006" y="1064448"/>
                  <a:pt x="1077823" y="1061558"/>
                  <a:pt x="1081035" y="1062200"/>
                </a:cubicBezTo>
                <a:cubicBezTo>
                  <a:pt x="1082640" y="1062521"/>
                  <a:pt x="1084487" y="1062200"/>
                  <a:pt x="1086214" y="1062442"/>
                </a:cubicBezTo>
                <a:lnTo>
                  <a:pt x="1089838" y="1065381"/>
                </a:lnTo>
                <a:lnTo>
                  <a:pt x="1082078" y="1065090"/>
                </a:lnTo>
                <a:cubicBezTo>
                  <a:pt x="1079267" y="1064770"/>
                  <a:pt x="1076698" y="1065090"/>
                  <a:pt x="1074931" y="1068623"/>
                </a:cubicBezTo>
                <a:lnTo>
                  <a:pt x="1075746" y="1068837"/>
                </a:lnTo>
                <a:lnTo>
                  <a:pt x="1074933" y="1069266"/>
                </a:lnTo>
                <a:cubicBezTo>
                  <a:pt x="1079750" y="1073763"/>
                  <a:pt x="1093882" y="1073120"/>
                  <a:pt x="1097736" y="1068623"/>
                </a:cubicBezTo>
                <a:cubicBezTo>
                  <a:pt x="1100787" y="1064770"/>
                  <a:pt x="1102232" y="1060594"/>
                  <a:pt x="1102071" y="1057062"/>
                </a:cubicBezTo>
                <a:lnTo>
                  <a:pt x="1101943" y="1056875"/>
                </a:lnTo>
                <a:lnTo>
                  <a:pt x="1102070" y="1056540"/>
                </a:lnTo>
                <a:lnTo>
                  <a:pt x="1096839" y="1048812"/>
                </a:lnTo>
                <a:lnTo>
                  <a:pt x="1097655" y="1042168"/>
                </a:lnTo>
                <a:cubicBezTo>
                  <a:pt x="1099342" y="1040924"/>
                  <a:pt x="1102071" y="1040522"/>
                  <a:pt x="1104801" y="1040040"/>
                </a:cubicBezTo>
                <a:lnTo>
                  <a:pt x="1104544" y="1039472"/>
                </a:lnTo>
                <a:lnTo>
                  <a:pt x="1104800" y="1039397"/>
                </a:lnTo>
                <a:cubicBezTo>
                  <a:pt x="1103194" y="1035864"/>
                  <a:pt x="1101910" y="1032332"/>
                  <a:pt x="1100304" y="1028799"/>
                </a:cubicBezTo>
                <a:cubicBezTo>
                  <a:pt x="1099340" y="1027514"/>
                  <a:pt x="1098698" y="1025588"/>
                  <a:pt x="1095807" y="1027514"/>
                </a:cubicBezTo>
                <a:close/>
                <a:moveTo>
                  <a:pt x="564925" y="1013705"/>
                </a:moveTo>
                <a:cubicBezTo>
                  <a:pt x="557538" y="1014990"/>
                  <a:pt x="554006" y="1021092"/>
                  <a:pt x="549830" y="1025910"/>
                </a:cubicBezTo>
                <a:cubicBezTo>
                  <a:pt x="547261" y="1029121"/>
                  <a:pt x="554969" y="1030727"/>
                  <a:pt x="554648" y="1035223"/>
                </a:cubicBezTo>
                <a:cubicBezTo>
                  <a:pt x="557860" y="1032012"/>
                  <a:pt x="559466" y="1028479"/>
                  <a:pt x="562999" y="1026873"/>
                </a:cubicBezTo>
                <a:cubicBezTo>
                  <a:pt x="566853" y="1024946"/>
                  <a:pt x="563320" y="1019486"/>
                  <a:pt x="568137" y="1017880"/>
                </a:cubicBezTo>
                <a:cubicBezTo>
                  <a:pt x="569422" y="1017559"/>
                  <a:pt x="569743" y="1015311"/>
                  <a:pt x="568779" y="1014026"/>
                </a:cubicBezTo>
                <a:cubicBezTo>
                  <a:pt x="567816" y="1012420"/>
                  <a:pt x="566210" y="1013384"/>
                  <a:pt x="564925" y="1013705"/>
                </a:cubicBezTo>
                <a:close/>
                <a:moveTo>
                  <a:pt x="1035108" y="1008245"/>
                </a:moveTo>
                <a:cubicBezTo>
                  <a:pt x="1032859" y="1006960"/>
                  <a:pt x="1030611" y="1007603"/>
                  <a:pt x="1029006" y="1009529"/>
                </a:cubicBezTo>
                <a:cubicBezTo>
                  <a:pt x="1027400" y="1011136"/>
                  <a:pt x="1024189" y="1014347"/>
                  <a:pt x="1025473" y="1014668"/>
                </a:cubicBezTo>
                <a:cubicBezTo>
                  <a:pt x="1033502" y="1017238"/>
                  <a:pt x="1028363" y="1025588"/>
                  <a:pt x="1032539" y="1029763"/>
                </a:cubicBezTo>
                <a:lnTo>
                  <a:pt x="1032539" y="1028506"/>
                </a:lnTo>
                <a:lnTo>
                  <a:pt x="1032861" y="1029763"/>
                </a:lnTo>
                <a:lnTo>
                  <a:pt x="1032861" y="1019436"/>
                </a:lnTo>
                <a:lnTo>
                  <a:pt x="1036151" y="1022216"/>
                </a:lnTo>
                <a:cubicBezTo>
                  <a:pt x="1036473" y="1023420"/>
                  <a:pt x="1036071" y="1024785"/>
                  <a:pt x="1035429" y="1026230"/>
                </a:cubicBezTo>
                <a:cubicBezTo>
                  <a:pt x="1034465" y="1028157"/>
                  <a:pt x="1032539" y="1030406"/>
                  <a:pt x="1036071" y="1031690"/>
                </a:cubicBezTo>
                <a:lnTo>
                  <a:pt x="1036250" y="1031512"/>
                </a:lnTo>
                <a:lnTo>
                  <a:pt x="1036393" y="1031690"/>
                </a:lnTo>
                <a:lnTo>
                  <a:pt x="1037735" y="1030348"/>
                </a:lnTo>
                <a:lnTo>
                  <a:pt x="1039283" y="1037471"/>
                </a:lnTo>
                <a:cubicBezTo>
                  <a:pt x="1039604" y="1041967"/>
                  <a:pt x="1039604" y="1047427"/>
                  <a:pt x="1044100" y="1048712"/>
                </a:cubicBezTo>
                <a:lnTo>
                  <a:pt x="1044306" y="1048583"/>
                </a:lnTo>
                <a:lnTo>
                  <a:pt x="1044422" y="1048712"/>
                </a:lnTo>
                <a:cubicBezTo>
                  <a:pt x="1049561" y="1049996"/>
                  <a:pt x="1048276" y="1043252"/>
                  <a:pt x="1050845" y="1040682"/>
                </a:cubicBezTo>
                <a:cubicBezTo>
                  <a:pt x="1051488" y="1040361"/>
                  <a:pt x="1051809" y="1039718"/>
                  <a:pt x="1052130" y="1039398"/>
                </a:cubicBezTo>
                <a:cubicBezTo>
                  <a:pt x="1057911" y="1032011"/>
                  <a:pt x="1049561" y="1027515"/>
                  <a:pt x="1047955" y="1021412"/>
                </a:cubicBezTo>
                <a:cubicBezTo>
                  <a:pt x="1047313" y="1018844"/>
                  <a:pt x="1045948" y="1017639"/>
                  <a:pt x="1044262" y="1017238"/>
                </a:cubicBezTo>
                <a:lnTo>
                  <a:pt x="1039178" y="1017818"/>
                </a:lnTo>
                <a:lnTo>
                  <a:pt x="1038631" y="1017857"/>
                </a:lnTo>
                <a:lnTo>
                  <a:pt x="1036715" y="1013705"/>
                </a:lnTo>
                <a:cubicBezTo>
                  <a:pt x="1037678" y="1011457"/>
                  <a:pt x="1037678" y="1009529"/>
                  <a:pt x="1035430" y="1008245"/>
                </a:cubicBezTo>
                <a:lnTo>
                  <a:pt x="1035123" y="1008310"/>
                </a:lnTo>
                <a:close/>
                <a:moveTo>
                  <a:pt x="487847" y="999895"/>
                </a:moveTo>
                <a:cubicBezTo>
                  <a:pt x="478854" y="1011457"/>
                  <a:pt x="478854" y="1011457"/>
                  <a:pt x="469541" y="1006961"/>
                </a:cubicBezTo>
                <a:cubicBezTo>
                  <a:pt x="476285" y="1005676"/>
                  <a:pt x="480460" y="999253"/>
                  <a:pt x="487847" y="999895"/>
                </a:cubicBezTo>
                <a:close/>
                <a:moveTo>
                  <a:pt x="1331542" y="954289"/>
                </a:moveTo>
                <a:cubicBezTo>
                  <a:pt x="1334753" y="953647"/>
                  <a:pt x="1332826" y="956858"/>
                  <a:pt x="1334432" y="957821"/>
                </a:cubicBezTo>
                <a:cubicBezTo>
                  <a:pt x="1334432" y="960390"/>
                  <a:pt x="1332184" y="959427"/>
                  <a:pt x="1331221" y="959748"/>
                </a:cubicBezTo>
                <a:cubicBezTo>
                  <a:pt x="1329936" y="960069"/>
                  <a:pt x="1328010" y="960069"/>
                  <a:pt x="1328331" y="957821"/>
                </a:cubicBezTo>
                <a:cubicBezTo>
                  <a:pt x="1328652" y="956216"/>
                  <a:pt x="1329936" y="954610"/>
                  <a:pt x="1331542" y="954289"/>
                </a:cubicBezTo>
                <a:close/>
                <a:moveTo>
                  <a:pt x="449306" y="936947"/>
                </a:moveTo>
                <a:cubicBezTo>
                  <a:pt x="448663" y="937268"/>
                  <a:pt x="448343" y="937589"/>
                  <a:pt x="447700" y="937911"/>
                </a:cubicBezTo>
                <a:cubicBezTo>
                  <a:pt x="446416" y="938874"/>
                  <a:pt x="444811" y="939516"/>
                  <a:pt x="443205" y="940479"/>
                </a:cubicBezTo>
                <a:cubicBezTo>
                  <a:pt x="444811" y="938553"/>
                  <a:pt x="447058" y="937589"/>
                  <a:pt x="449306" y="936947"/>
                </a:cubicBezTo>
                <a:close/>
                <a:moveTo>
                  <a:pt x="462153" y="930523"/>
                </a:moveTo>
                <a:cubicBezTo>
                  <a:pt x="453482" y="931487"/>
                  <a:pt x="446417" y="935341"/>
                  <a:pt x="439993" y="940480"/>
                </a:cubicBezTo>
                <a:cubicBezTo>
                  <a:pt x="437424" y="942406"/>
                  <a:pt x="437103" y="944654"/>
                  <a:pt x="441599" y="944976"/>
                </a:cubicBezTo>
                <a:cubicBezTo>
                  <a:pt x="447379" y="938552"/>
                  <a:pt x="455730" y="935983"/>
                  <a:pt x="462153" y="930523"/>
                </a:cubicBezTo>
                <a:close/>
                <a:moveTo>
                  <a:pt x="1729464" y="919283"/>
                </a:moveTo>
                <a:cubicBezTo>
                  <a:pt x="1730749" y="919604"/>
                  <a:pt x="1732033" y="919925"/>
                  <a:pt x="1732033" y="921852"/>
                </a:cubicBezTo>
                <a:cubicBezTo>
                  <a:pt x="1731712" y="923779"/>
                  <a:pt x="1730749" y="925063"/>
                  <a:pt x="1728822" y="925063"/>
                </a:cubicBezTo>
                <a:cubicBezTo>
                  <a:pt x="1726895" y="925063"/>
                  <a:pt x="1725610" y="923779"/>
                  <a:pt x="1725610" y="921852"/>
                </a:cubicBezTo>
                <a:cubicBezTo>
                  <a:pt x="1725610" y="919604"/>
                  <a:pt x="1727858" y="919604"/>
                  <a:pt x="1729464" y="919283"/>
                </a:cubicBezTo>
                <a:close/>
                <a:moveTo>
                  <a:pt x="1382607" y="911897"/>
                </a:moveTo>
                <a:cubicBezTo>
                  <a:pt x="1385498" y="911575"/>
                  <a:pt x="1387746" y="911575"/>
                  <a:pt x="1389352" y="914466"/>
                </a:cubicBezTo>
                <a:cubicBezTo>
                  <a:pt x="1390315" y="916393"/>
                  <a:pt x="1389673" y="917998"/>
                  <a:pt x="1388388" y="919283"/>
                </a:cubicBezTo>
                <a:cubicBezTo>
                  <a:pt x="1386140" y="921210"/>
                  <a:pt x="1383892" y="920247"/>
                  <a:pt x="1381965" y="918641"/>
                </a:cubicBezTo>
                <a:cubicBezTo>
                  <a:pt x="1378753" y="915751"/>
                  <a:pt x="1375542" y="917356"/>
                  <a:pt x="1372009" y="917998"/>
                </a:cubicBezTo>
                <a:cubicBezTo>
                  <a:pt x="1360126" y="920889"/>
                  <a:pt x="1348564" y="919604"/>
                  <a:pt x="1336681" y="918320"/>
                </a:cubicBezTo>
                <a:cubicBezTo>
                  <a:pt x="1334754" y="918320"/>
                  <a:pt x="1332827" y="917035"/>
                  <a:pt x="1331863" y="913824"/>
                </a:cubicBezTo>
                <a:cubicBezTo>
                  <a:pt x="1339892" y="912218"/>
                  <a:pt x="1346958" y="915751"/>
                  <a:pt x="1354666" y="915751"/>
                </a:cubicBezTo>
                <a:cubicBezTo>
                  <a:pt x="1364301" y="915429"/>
                  <a:pt x="1373294" y="913181"/>
                  <a:pt x="1382607" y="911897"/>
                </a:cubicBezTo>
                <a:close/>
                <a:moveTo>
                  <a:pt x="1207895" y="870145"/>
                </a:moveTo>
                <a:cubicBezTo>
                  <a:pt x="1217851" y="872394"/>
                  <a:pt x="1216888" y="878817"/>
                  <a:pt x="1218815" y="884598"/>
                </a:cubicBezTo>
                <a:cubicBezTo>
                  <a:pt x="1212391" y="882029"/>
                  <a:pt x="1213034" y="875605"/>
                  <a:pt x="1207895" y="870145"/>
                </a:cubicBezTo>
                <a:close/>
                <a:moveTo>
                  <a:pt x="1313557" y="814262"/>
                </a:moveTo>
                <a:cubicBezTo>
                  <a:pt x="1316448" y="814583"/>
                  <a:pt x="1319659" y="814905"/>
                  <a:pt x="1319017" y="818759"/>
                </a:cubicBezTo>
                <a:cubicBezTo>
                  <a:pt x="1318375" y="821649"/>
                  <a:pt x="1317090" y="824861"/>
                  <a:pt x="1313557" y="824861"/>
                </a:cubicBezTo>
                <a:cubicBezTo>
                  <a:pt x="1310346" y="824861"/>
                  <a:pt x="1308097" y="822613"/>
                  <a:pt x="1308419" y="819080"/>
                </a:cubicBezTo>
                <a:cubicBezTo>
                  <a:pt x="1308740" y="816510"/>
                  <a:pt x="1310667" y="813941"/>
                  <a:pt x="1313557" y="814262"/>
                </a:cubicBezTo>
                <a:close/>
                <a:moveTo>
                  <a:pt x="1286901" y="813299"/>
                </a:moveTo>
                <a:cubicBezTo>
                  <a:pt x="1293966" y="815226"/>
                  <a:pt x="1298141" y="822612"/>
                  <a:pt x="1299747" y="829036"/>
                </a:cubicBezTo>
                <a:cubicBezTo>
                  <a:pt x="1302638" y="839313"/>
                  <a:pt x="1303601" y="841561"/>
                  <a:pt x="1313557" y="838671"/>
                </a:cubicBezTo>
                <a:cubicBezTo>
                  <a:pt x="1323513" y="835780"/>
                  <a:pt x="1334112" y="841882"/>
                  <a:pt x="1343747" y="836101"/>
                </a:cubicBezTo>
                <a:cubicBezTo>
                  <a:pt x="1345352" y="835138"/>
                  <a:pt x="1347601" y="836744"/>
                  <a:pt x="1348243" y="839313"/>
                </a:cubicBezTo>
                <a:cubicBezTo>
                  <a:pt x="1348885" y="842203"/>
                  <a:pt x="1346637" y="843167"/>
                  <a:pt x="1344710" y="843488"/>
                </a:cubicBezTo>
                <a:cubicBezTo>
                  <a:pt x="1337966" y="844773"/>
                  <a:pt x="1330900" y="846057"/>
                  <a:pt x="1323834" y="846057"/>
                </a:cubicBezTo>
                <a:cubicBezTo>
                  <a:pt x="1306492" y="846378"/>
                  <a:pt x="1297499" y="857940"/>
                  <a:pt x="1301353" y="874962"/>
                </a:cubicBezTo>
                <a:cubicBezTo>
                  <a:pt x="1302638" y="881064"/>
                  <a:pt x="1303280" y="887166"/>
                  <a:pt x="1305528" y="892947"/>
                </a:cubicBezTo>
                <a:cubicBezTo>
                  <a:pt x="1308098" y="899691"/>
                  <a:pt x="1300390" y="906436"/>
                  <a:pt x="1291397" y="906436"/>
                </a:cubicBezTo>
                <a:cubicBezTo>
                  <a:pt x="1278550" y="906436"/>
                  <a:pt x="1265383" y="896480"/>
                  <a:pt x="1261850" y="883954"/>
                </a:cubicBezTo>
                <a:cubicBezTo>
                  <a:pt x="1259281" y="874641"/>
                  <a:pt x="1257033" y="865327"/>
                  <a:pt x="1252536" y="856656"/>
                </a:cubicBezTo>
                <a:cubicBezTo>
                  <a:pt x="1248040" y="848305"/>
                  <a:pt x="1256069" y="842846"/>
                  <a:pt x="1258638" y="835780"/>
                </a:cubicBezTo>
                <a:cubicBezTo>
                  <a:pt x="1259923" y="831926"/>
                  <a:pt x="1263135" y="829036"/>
                  <a:pt x="1264419" y="824861"/>
                </a:cubicBezTo>
                <a:cubicBezTo>
                  <a:pt x="1267631" y="813620"/>
                  <a:pt x="1279514" y="811051"/>
                  <a:pt x="1286901" y="813299"/>
                </a:cubicBezTo>
                <a:close/>
                <a:moveTo>
                  <a:pt x="950562" y="805831"/>
                </a:moveTo>
                <a:cubicBezTo>
                  <a:pt x="948796" y="806715"/>
                  <a:pt x="947109" y="808321"/>
                  <a:pt x="945825" y="810087"/>
                </a:cubicBezTo>
                <a:cubicBezTo>
                  <a:pt x="940044" y="814262"/>
                  <a:pt x="934905" y="819080"/>
                  <a:pt x="932015" y="826466"/>
                </a:cubicBezTo>
                <a:cubicBezTo>
                  <a:pt x="936832" y="825824"/>
                  <a:pt x="941329" y="825503"/>
                  <a:pt x="945503" y="824218"/>
                </a:cubicBezTo>
                <a:cubicBezTo>
                  <a:pt x="949679" y="822934"/>
                  <a:pt x="954496" y="821328"/>
                  <a:pt x="955138" y="815868"/>
                </a:cubicBezTo>
                <a:cubicBezTo>
                  <a:pt x="958350" y="812656"/>
                  <a:pt x="958350" y="807518"/>
                  <a:pt x="955781" y="805912"/>
                </a:cubicBezTo>
                <a:cubicBezTo>
                  <a:pt x="954176" y="804787"/>
                  <a:pt x="952328" y="804948"/>
                  <a:pt x="950562" y="805831"/>
                </a:cubicBezTo>
                <a:close/>
                <a:moveTo>
                  <a:pt x="939673" y="793728"/>
                </a:moveTo>
                <a:cubicBezTo>
                  <a:pt x="933440" y="792402"/>
                  <a:pt x="932899" y="795233"/>
                  <a:pt x="930731" y="806554"/>
                </a:cubicBezTo>
                <a:cubicBezTo>
                  <a:pt x="930409" y="807518"/>
                  <a:pt x="930088" y="808160"/>
                  <a:pt x="930088" y="809124"/>
                </a:cubicBezTo>
                <a:cubicBezTo>
                  <a:pt x="929767" y="810730"/>
                  <a:pt x="929446" y="812978"/>
                  <a:pt x="931373" y="813620"/>
                </a:cubicBezTo>
                <a:cubicBezTo>
                  <a:pt x="932657" y="813941"/>
                  <a:pt x="934585" y="813941"/>
                  <a:pt x="935548" y="812978"/>
                </a:cubicBezTo>
                <a:cubicBezTo>
                  <a:pt x="941650" y="806554"/>
                  <a:pt x="950001" y="803021"/>
                  <a:pt x="959956" y="797240"/>
                </a:cubicBezTo>
                <a:cubicBezTo>
                  <a:pt x="954176" y="796919"/>
                  <a:pt x="950643" y="797240"/>
                  <a:pt x="948073" y="796277"/>
                </a:cubicBezTo>
                <a:cubicBezTo>
                  <a:pt x="944461" y="795072"/>
                  <a:pt x="941750" y="794169"/>
                  <a:pt x="939673" y="793728"/>
                </a:cubicBezTo>
                <a:close/>
                <a:moveTo>
                  <a:pt x="1623801" y="786000"/>
                </a:moveTo>
                <a:cubicBezTo>
                  <a:pt x="1627013" y="786964"/>
                  <a:pt x="1630546" y="788248"/>
                  <a:pt x="1631188" y="792423"/>
                </a:cubicBezTo>
                <a:cubicBezTo>
                  <a:pt x="1631831" y="794672"/>
                  <a:pt x="1630225" y="794992"/>
                  <a:pt x="1628298" y="795314"/>
                </a:cubicBezTo>
                <a:cubicBezTo>
                  <a:pt x="1624765" y="794029"/>
                  <a:pt x="1621874" y="792102"/>
                  <a:pt x="1620911" y="788569"/>
                </a:cubicBezTo>
                <a:cubicBezTo>
                  <a:pt x="1620269" y="786322"/>
                  <a:pt x="1621874" y="785358"/>
                  <a:pt x="1623801" y="786000"/>
                </a:cubicBezTo>
                <a:close/>
                <a:moveTo>
                  <a:pt x="1664589" y="732687"/>
                </a:moveTo>
                <a:cubicBezTo>
                  <a:pt x="1667800" y="732687"/>
                  <a:pt x="1671654" y="734614"/>
                  <a:pt x="1671333" y="739110"/>
                </a:cubicBezTo>
                <a:cubicBezTo>
                  <a:pt x="1671012" y="744249"/>
                  <a:pt x="1667479" y="748745"/>
                  <a:pt x="1661699" y="748745"/>
                </a:cubicBezTo>
                <a:cubicBezTo>
                  <a:pt x="1657523" y="748745"/>
                  <a:pt x="1653027" y="746818"/>
                  <a:pt x="1653027" y="742001"/>
                </a:cubicBezTo>
                <a:cubicBezTo>
                  <a:pt x="1653027" y="735578"/>
                  <a:pt x="1657845" y="733008"/>
                  <a:pt x="1664589" y="732687"/>
                </a:cubicBezTo>
                <a:close/>
                <a:moveTo>
                  <a:pt x="1458683" y="732647"/>
                </a:moveTo>
                <a:cubicBezTo>
                  <a:pt x="1461774" y="731643"/>
                  <a:pt x="1464986" y="731563"/>
                  <a:pt x="1468679" y="733329"/>
                </a:cubicBezTo>
                <a:cubicBezTo>
                  <a:pt x="1462256" y="733650"/>
                  <a:pt x="1456796" y="738788"/>
                  <a:pt x="1449409" y="737503"/>
                </a:cubicBezTo>
                <a:cubicBezTo>
                  <a:pt x="1452621" y="735577"/>
                  <a:pt x="1455592" y="733650"/>
                  <a:pt x="1458683" y="732647"/>
                </a:cubicBezTo>
                <a:close/>
                <a:moveTo>
                  <a:pt x="1541262" y="731403"/>
                </a:moveTo>
                <a:cubicBezTo>
                  <a:pt x="1548649" y="735257"/>
                  <a:pt x="1558284" y="728512"/>
                  <a:pt x="1565349" y="737184"/>
                </a:cubicBezTo>
                <a:cubicBezTo>
                  <a:pt x="1564065" y="739111"/>
                  <a:pt x="1562138" y="740074"/>
                  <a:pt x="1559890" y="739111"/>
                </a:cubicBezTo>
                <a:cubicBezTo>
                  <a:pt x="1553466" y="737184"/>
                  <a:pt x="1547043" y="739111"/>
                  <a:pt x="1540941" y="739753"/>
                </a:cubicBezTo>
                <a:cubicBezTo>
                  <a:pt x="1538050" y="740074"/>
                  <a:pt x="1535802" y="739111"/>
                  <a:pt x="1534196" y="736541"/>
                </a:cubicBezTo>
                <a:cubicBezTo>
                  <a:pt x="1532912" y="734935"/>
                  <a:pt x="1533554" y="733330"/>
                  <a:pt x="1534839" y="731724"/>
                </a:cubicBezTo>
                <a:cubicBezTo>
                  <a:pt x="1536766" y="729797"/>
                  <a:pt x="1539335" y="730118"/>
                  <a:pt x="1541262" y="731403"/>
                </a:cubicBezTo>
                <a:close/>
                <a:moveTo>
                  <a:pt x="545657" y="725702"/>
                </a:moveTo>
                <a:cubicBezTo>
                  <a:pt x="550233" y="724337"/>
                  <a:pt x="555934" y="725943"/>
                  <a:pt x="562036" y="730761"/>
                </a:cubicBezTo>
                <a:cubicBezTo>
                  <a:pt x="553686" y="730761"/>
                  <a:pt x="547905" y="734936"/>
                  <a:pt x="542766" y="741359"/>
                </a:cubicBezTo>
                <a:cubicBezTo>
                  <a:pt x="537306" y="747783"/>
                  <a:pt x="530883" y="753564"/>
                  <a:pt x="524781" y="759023"/>
                </a:cubicBezTo>
                <a:cubicBezTo>
                  <a:pt x="523496" y="760308"/>
                  <a:pt x="522212" y="765125"/>
                  <a:pt x="519000" y="761271"/>
                </a:cubicBezTo>
                <a:cubicBezTo>
                  <a:pt x="516752" y="758381"/>
                  <a:pt x="514504" y="754206"/>
                  <a:pt x="518358" y="751958"/>
                </a:cubicBezTo>
                <a:cubicBezTo>
                  <a:pt x="523817" y="749067"/>
                  <a:pt x="527350" y="742002"/>
                  <a:pt x="534416" y="742323"/>
                </a:cubicBezTo>
                <a:cubicBezTo>
                  <a:pt x="537949" y="742323"/>
                  <a:pt x="536022" y="739753"/>
                  <a:pt x="536022" y="738469"/>
                </a:cubicBezTo>
                <a:cubicBezTo>
                  <a:pt x="537628" y="731403"/>
                  <a:pt x="541080" y="727067"/>
                  <a:pt x="545657" y="725702"/>
                </a:cubicBezTo>
                <a:close/>
                <a:moveTo>
                  <a:pt x="1134989" y="725621"/>
                </a:moveTo>
                <a:cubicBezTo>
                  <a:pt x="1133704" y="723052"/>
                  <a:pt x="1131135" y="724979"/>
                  <a:pt x="1129530" y="725943"/>
                </a:cubicBezTo>
                <a:cubicBezTo>
                  <a:pt x="1126318" y="727869"/>
                  <a:pt x="1123427" y="730439"/>
                  <a:pt x="1120537" y="732687"/>
                </a:cubicBezTo>
                <a:cubicBezTo>
                  <a:pt x="1118931" y="733972"/>
                  <a:pt x="1119252" y="735577"/>
                  <a:pt x="1120216" y="737183"/>
                </a:cubicBezTo>
                <a:cubicBezTo>
                  <a:pt x="1120858" y="738147"/>
                  <a:pt x="1121179" y="740074"/>
                  <a:pt x="1123427" y="739431"/>
                </a:cubicBezTo>
                <a:cubicBezTo>
                  <a:pt x="1125676" y="737505"/>
                  <a:pt x="1129530" y="736862"/>
                  <a:pt x="1129208" y="733008"/>
                </a:cubicBezTo>
                <a:cubicBezTo>
                  <a:pt x="1128887" y="730760"/>
                  <a:pt x="1129208" y="729797"/>
                  <a:pt x="1131456" y="729154"/>
                </a:cubicBezTo>
                <a:cubicBezTo>
                  <a:pt x="1133384" y="728833"/>
                  <a:pt x="1136274" y="728191"/>
                  <a:pt x="1134989" y="725621"/>
                </a:cubicBezTo>
                <a:close/>
                <a:moveTo>
                  <a:pt x="1148479" y="724978"/>
                </a:moveTo>
                <a:cubicBezTo>
                  <a:pt x="1144303" y="728833"/>
                  <a:pt x="1139164" y="731724"/>
                  <a:pt x="1135953" y="737183"/>
                </a:cubicBezTo>
                <a:cubicBezTo>
                  <a:pt x="1143983" y="740717"/>
                  <a:pt x="1145589" y="730439"/>
                  <a:pt x="1151691" y="730439"/>
                </a:cubicBezTo>
                <a:cubicBezTo>
                  <a:pt x="1153618" y="730439"/>
                  <a:pt x="1156829" y="729475"/>
                  <a:pt x="1155223" y="725943"/>
                </a:cubicBezTo>
                <a:cubicBezTo>
                  <a:pt x="1153618" y="722409"/>
                  <a:pt x="1150085" y="723373"/>
                  <a:pt x="1148479" y="724978"/>
                </a:cubicBezTo>
                <a:close/>
                <a:moveTo>
                  <a:pt x="583954" y="723012"/>
                </a:moveTo>
                <a:cubicBezTo>
                  <a:pt x="585319" y="722571"/>
                  <a:pt x="586604" y="722892"/>
                  <a:pt x="587407" y="726264"/>
                </a:cubicBezTo>
                <a:cubicBezTo>
                  <a:pt x="588692" y="731724"/>
                  <a:pt x="586443" y="734936"/>
                  <a:pt x="582911" y="737184"/>
                </a:cubicBezTo>
                <a:cubicBezTo>
                  <a:pt x="578414" y="740075"/>
                  <a:pt x="565568" y="735578"/>
                  <a:pt x="561714" y="731082"/>
                </a:cubicBezTo>
                <a:cubicBezTo>
                  <a:pt x="568779" y="731403"/>
                  <a:pt x="571991" y="721768"/>
                  <a:pt x="580020" y="724337"/>
                </a:cubicBezTo>
                <a:cubicBezTo>
                  <a:pt x="581144" y="724659"/>
                  <a:pt x="582589" y="723454"/>
                  <a:pt x="583954" y="723012"/>
                </a:cubicBezTo>
                <a:close/>
                <a:moveTo>
                  <a:pt x="1351776" y="702819"/>
                </a:moveTo>
                <a:cubicBezTo>
                  <a:pt x="1356272" y="704104"/>
                  <a:pt x="1359163" y="707315"/>
                  <a:pt x="1362696" y="711812"/>
                </a:cubicBezTo>
                <a:cubicBezTo>
                  <a:pt x="1357557" y="709885"/>
                  <a:pt x="1354024" y="708279"/>
                  <a:pt x="1350170" y="706994"/>
                </a:cubicBezTo>
                <a:cubicBezTo>
                  <a:pt x="1348564" y="706352"/>
                  <a:pt x="1347600" y="705067"/>
                  <a:pt x="1347921" y="703783"/>
                </a:cubicBezTo>
                <a:cubicBezTo>
                  <a:pt x="1348564" y="702177"/>
                  <a:pt x="1350170" y="702498"/>
                  <a:pt x="1351776" y="702819"/>
                </a:cubicBezTo>
                <a:close/>
                <a:moveTo>
                  <a:pt x="1070114" y="699929"/>
                </a:moveTo>
                <a:cubicBezTo>
                  <a:pt x="1073004" y="702498"/>
                  <a:pt x="1071078" y="706031"/>
                  <a:pt x="1070756" y="709242"/>
                </a:cubicBezTo>
                <a:cubicBezTo>
                  <a:pt x="1069472" y="706031"/>
                  <a:pt x="1064656" y="705067"/>
                  <a:pt x="1066261" y="700892"/>
                </a:cubicBezTo>
                <a:cubicBezTo>
                  <a:pt x="1066582" y="700250"/>
                  <a:pt x="1069472" y="699287"/>
                  <a:pt x="1070114" y="699929"/>
                </a:cubicBezTo>
                <a:close/>
                <a:moveTo>
                  <a:pt x="1132420" y="681622"/>
                </a:moveTo>
                <a:cubicBezTo>
                  <a:pt x="1128566" y="682586"/>
                  <a:pt x="1127924" y="685476"/>
                  <a:pt x="1126960" y="689651"/>
                </a:cubicBezTo>
                <a:cubicBezTo>
                  <a:pt x="1131135" y="688366"/>
                  <a:pt x="1134026" y="687082"/>
                  <a:pt x="1134668" y="683549"/>
                </a:cubicBezTo>
                <a:cubicBezTo>
                  <a:pt x="1134990" y="682264"/>
                  <a:pt x="1133384" y="681300"/>
                  <a:pt x="1132420" y="681622"/>
                </a:cubicBezTo>
                <a:close/>
                <a:moveTo>
                  <a:pt x="1169033" y="657213"/>
                </a:moveTo>
                <a:cubicBezTo>
                  <a:pt x="1165500" y="659140"/>
                  <a:pt x="1160683" y="661709"/>
                  <a:pt x="1160683" y="665563"/>
                </a:cubicBezTo>
                <a:cubicBezTo>
                  <a:pt x="1161003" y="674556"/>
                  <a:pt x="1154901" y="679694"/>
                  <a:pt x="1148799" y="686440"/>
                </a:cubicBezTo>
                <a:cubicBezTo>
                  <a:pt x="1156186" y="685797"/>
                  <a:pt x="1160361" y="682906"/>
                  <a:pt x="1164857" y="680016"/>
                </a:cubicBezTo>
                <a:cubicBezTo>
                  <a:pt x="1169996" y="676483"/>
                  <a:pt x="1170960" y="670060"/>
                  <a:pt x="1175777" y="666527"/>
                </a:cubicBezTo>
                <a:cubicBezTo>
                  <a:pt x="1177383" y="665242"/>
                  <a:pt x="1180595" y="664279"/>
                  <a:pt x="1178346" y="661709"/>
                </a:cubicBezTo>
                <a:cubicBezTo>
                  <a:pt x="1176099" y="658819"/>
                  <a:pt x="1173529" y="654965"/>
                  <a:pt x="1169033" y="657213"/>
                </a:cubicBezTo>
                <a:close/>
                <a:moveTo>
                  <a:pt x="1192676" y="651280"/>
                </a:moveTo>
                <a:lnTo>
                  <a:pt x="1190592" y="658956"/>
                </a:lnTo>
                <a:lnTo>
                  <a:pt x="1191194" y="658217"/>
                </a:lnTo>
                <a:close/>
                <a:moveTo>
                  <a:pt x="1375863" y="650791"/>
                </a:moveTo>
                <a:cubicBezTo>
                  <a:pt x="1380359" y="649185"/>
                  <a:pt x="1382286" y="652397"/>
                  <a:pt x="1384213" y="655609"/>
                </a:cubicBezTo>
                <a:cubicBezTo>
                  <a:pt x="1387425" y="661068"/>
                  <a:pt x="1389673" y="668776"/>
                  <a:pt x="1394490" y="671667"/>
                </a:cubicBezTo>
                <a:cubicBezTo>
                  <a:pt x="1401556" y="675842"/>
                  <a:pt x="1402840" y="678732"/>
                  <a:pt x="1398666" y="685156"/>
                </a:cubicBezTo>
                <a:cubicBezTo>
                  <a:pt x="1407337" y="689652"/>
                  <a:pt x="1402198" y="702177"/>
                  <a:pt x="1412475" y="706352"/>
                </a:cubicBezTo>
                <a:cubicBezTo>
                  <a:pt x="1419862" y="709564"/>
                  <a:pt x="1423074" y="718236"/>
                  <a:pt x="1423395" y="725301"/>
                </a:cubicBezTo>
                <a:cubicBezTo>
                  <a:pt x="1423716" y="733972"/>
                  <a:pt x="1426928" y="733330"/>
                  <a:pt x="1432708" y="731403"/>
                </a:cubicBezTo>
                <a:cubicBezTo>
                  <a:pt x="1433351" y="731403"/>
                  <a:pt x="1434635" y="731403"/>
                  <a:pt x="1436241" y="731403"/>
                </a:cubicBezTo>
                <a:cubicBezTo>
                  <a:pt x="1425643" y="737184"/>
                  <a:pt x="1425001" y="739432"/>
                  <a:pt x="1431103" y="749388"/>
                </a:cubicBezTo>
                <a:cubicBezTo>
                  <a:pt x="1438811" y="761914"/>
                  <a:pt x="1438489" y="774439"/>
                  <a:pt x="1428855" y="785680"/>
                </a:cubicBezTo>
                <a:cubicBezTo>
                  <a:pt x="1416329" y="800453"/>
                  <a:pt x="1417614" y="816190"/>
                  <a:pt x="1423074" y="832891"/>
                </a:cubicBezTo>
                <a:cubicBezTo>
                  <a:pt x="1424358" y="837387"/>
                  <a:pt x="1426606" y="841562"/>
                  <a:pt x="1428855" y="845737"/>
                </a:cubicBezTo>
                <a:cubicBezTo>
                  <a:pt x="1430782" y="849591"/>
                  <a:pt x="1433029" y="854409"/>
                  <a:pt x="1429818" y="856978"/>
                </a:cubicBezTo>
                <a:cubicBezTo>
                  <a:pt x="1425964" y="860190"/>
                  <a:pt x="1421147" y="862438"/>
                  <a:pt x="1414402" y="859868"/>
                </a:cubicBezTo>
                <a:cubicBezTo>
                  <a:pt x="1403162" y="855372"/>
                  <a:pt x="1398344" y="847022"/>
                  <a:pt x="1395133" y="836745"/>
                </a:cubicBezTo>
                <a:cubicBezTo>
                  <a:pt x="1395133" y="836424"/>
                  <a:pt x="1395133" y="836102"/>
                  <a:pt x="1394812" y="835781"/>
                </a:cubicBezTo>
                <a:cubicBezTo>
                  <a:pt x="1385177" y="822292"/>
                  <a:pt x="1386782" y="807840"/>
                  <a:pt x="1389994" y="793066"/>
                </a:cubicBezTo>
                <a:cubicBezTo>
                  <a:pt x="1394169" y="773797"/>
                  <a:pt x="1389994" y="755169"/>
                  <a:pt x="1386461" y="736542"/>
                </a:cubicBezTo>
                <a:cubicBezTo>
                  <a:pt x="1384213" y="724659"/>
                  <a:pt x="1379075" y="713418"/>
                  <a:pt x="1377148" y="702177"/>
                </a:cubicBezTo>
                <a:cubicBezTo>
                  <a:pt x="1374579" y="688367"/>
                  <a:pt x="1370403" y="674557"/>
                  <a:pt x="1369761" y="660105"/>
                </a:cubicBezTo>
                <a:cubicBezTo>
                  <a:pt x="1369761" y="656251"/>
                  <a:pt x="1371367" y="652076"/>
                  <a:pt x="1375863" y="650791"/>
                </a:cubicBezTo>
                <a:close/>
                <a:moveTo>
                  <a:pt x="1350171" y="650469"/>
                </a:moveTo>
                <a:cubicBezTo>
                  <a:pt x="1341178" y="652396"/>
                  <a:pt x="1339572" y="659783"/>
                  <a:pt x="1335397" y="665243"/>
                </a:cubicBezTo>
                <a:lnTo>
                  <a:pt x="1335107" y="665533"/>
                </a:lnTo>
                <a:lnTo>
                  <a:pt x="1336320" y="676524"/>
                </a:lnTo>
                <a:cubicBezTo>
                  <a:pt x="1337484" y="679856"/>
                  <a:pt x="1340054" y="682426"/>
                  <a:pt x="1345995" y="683228"/>
                </a:cubicBezTo>
                <a:cubicBezTo>
                  <a:pt x="1337002" y="688046"/>
                  <a:pt x="1332827" y="685798"/>
                  <a:pt x="1333148" y="676805"/>
                </a:cubicBezTo>
                <a:cubicBezTo>
                  <a:pt x="1333148" y="673593"/>
                  <a:pt x="1333469" y="670382"/>
                  <a:pt x="1333469" y="667170"/>
                </a:cubicBezTo>
                <a:lnTo>
                  <a:pt x="1333470" y="667169"/>
                </a:lnTo>
                <a:lnTo>
                  <a:pt x="1329014" y="661148"/>
                </a:lnTo>
                <a:cubicBezTo>
                  <a:pt x="1328412" y="658819"/>
                  <a:pt x="1328813" y="656089"/>
                  <a:pt x="1330580" y="652717"/>
                </a:cubicBezTo>
                <a:cubicBezTo>
                  <a:pt x="1332507" y="659140"/>
                  <a:pt x="1334434" y="659783"/>
                  <a:pt x="1337967" y="654323"/>
                </a:cubicBezTo>
                <a:cubicBezTo>
                  <a:pt x="1340215" y="651111"/>
                  <a:pt x="1343748" y="648221"/>
                  <a:pt x="1350171" y="650469"/>
                </a:cubicBezTo>
                <a:close/>
                <a:moveTo>
                  <a:pt x="1195695" y="642980"/>
                </a:moveTo>
                <a:lnTo>
                  <a:pt x="1194689" y="643704"/>
                </a:lnTo>
                <a:lnTo>
                  <a:pt x="1194727" y="643725"/>
                </a:lnTo>
                <a:lnTo>
                  <a:pt x="1194619" y="644120"/>
                </a:lnTo>
                <a:close/>
                <a:moveTo>
                  <a:pt x="1276696" y="639377"/>
                </a:moveTo>
                <a:lnTo>
                  <a:pt x="1276840" y="639514"/>
                </a:lnTo>
                <a:lnTo>
                  <a:pt x="1276873" y="639423"/>
                </a:lnTo>
                <a:close/>
                <a:moveTo>
                  <a:pt x="1488270" y="612251"/>
                </a:moveTo>
                <a:cubicBezTo>
                  <a:pt x="1492766" y="612251"/>
                  <a:pt x="1496942" y="612572"/>
                  <a:pt x="1500474" y="614820"/>
                </a:cubicBezTo>
                <a:cubicBezTo>
                  <a:pt x="1496299" y="616104"/>
                  <a:pt x="1496299" y="616104"/>
                  <a:pt x="1488270" y="612251"/>
                </a:cubicBezTo>
                <a:close/>
                <a:moveTo>
                  <a:pt x="1479920" y="603579"/>
                </a:moveTo>
                <a:cubicBezTo>
                  <a:pt x="1481204" y="602937"/>
                  <a:pt x="1483131" y="602937"/>
                  <a:pt x="1483774" y="604543"/>
                </a:cubicBezTo>
                <a:cubicBezTo>
                  <a:pt x="1484737" y="606791"/>
                  <a:pt x="1480883" y="610003"/>
                  <a:pt x="1484737" y="612251"/>
                </a:cubicBezTo>
                <a:cubicBezTo>
                  <a:pt x="1485058" y="612572"/>
                  <a:pt x="1482810" y="613215"/>
                  <a:pt x="1481847" y="612894"/>
                </a:cubicBezTo>
                <a:cubicBezTo>
                  <a:pt x="1472212" y="608718"/>
                  <a:pt x="1464504" y="612251"/>
                  <a:pt x="1456796" y="617390"/>
                </a:cubicBezTo>
                <a:cubicBezTo>
                  <a:pt x="1455512" y="618353"/>
                  <a:pt x="1453585" y="618353"/>
                  <a:pt x="1450694" y="616426"/>
                </a:cubicBezTo>
                <a:cubicBezTo>
                  <a:pt x="1460329" y="610324"/>
                  <a:pt x="1470285" y="607433"/>
                  <a:pt x="1479920" y="603579"/>
                </a:cubicBezTo>
                <a:close/>
                <a:moveTo>
                  <a:pt x="1216566" y="577887"/>
                </a:moveTo>
                <a:cubicBezTo>
                  <a:pt x="1218172" y="577887"/>
                  <a:pt x="1219456" y="579172"/>
                  <a:pt x="1218814" y="580777"/>
                </a:cubicBezTo>
                <a:cubicBezTo>
                  <a:pt x="1218493" y="583025"/>
                  <a:pt x="1216887" y="584631"/>
                  <a:pt x="1214960" y="585595"/>
                </a:cubicBezTo>
                <a:cubicBezTo>
                  <a:pt x="1213033" y="584952"/>
                  <a:pt x="1212391" y="583668"/>
                  <a:pt x="1212391" y="582383"/>
                </a:cubicBezTo>
                <a:cubicBezTo>
                  <a:pt x="1212391" y="579814"/>
                  <a:pt x="1213676" y="577887"/>
                  <a:pt x="1216566" y="577887"/>
                </a:cubicBezTo>
                <a:close/>
                <a:moveTo>
                  <a:pt x="1081678" y="569536"/>
                </a:moveTo>
                <a:cubicBezTo>
                  <a:pt x="1083605" y="569215"/>
                  <a:pt x="1084247" y="571785"/>
                  <a:pt x="1084889" y="573711"/>
                </a:cubicBezTo>
                <a:cubicBezTo>
                  <a:pt x="1085210" y="576281"/>
                  <a:pt x="1083605" y="577565"/>
                  <a:pt x="1081678" y="577886"/>
                </a:cubicBezTo>
                <a:cubicBezTo>
                  <a:pt x="1079109" y="578208"/>
                  <a:pt x="1078145" y="576602"/>
                  <a:pt x="1077824" y="574354"/>
                </a:cubicBezTo>
                <a:cubicBezTo>
                  <a:pt x="1077503" y="571463"/>
                  <a:pt x="1079109" y="569858"/>
                  <a:pt x="1081678" y="569536"/>
                </a:cubicBezTo>
                <a:close/>
                <a:moveTo>
                  <a:pt x="1416651" y="567288"/>
                </a:moveTo>
                <a:cubicBezTo>
                  <a:pt x="1412476" y="565682"/>
                  <a:pt x="1408622" y="567288"/>
                  <a:pt x="1404768" y="569215"/>
                </a:cubicBezTo>
                <a:cubicBezTo>
                  <a:pt x="1389031" y="577565"/>
                  <a:pt x="1372009" y="583025"/>
                  <a:pt x="1354988" y="585273"/>
                </a:cubicBezTo>
                <a:cubicBezTo>
                  <a:pt x="1338287" y="587521"/>
                  <a:pt x="1320945" y="587521"/>
                  <a:pt x="1303923" y="586557"/>
                </a:cubicBezTo>
                <a:cubicBezTo>
                  <a:pt x="1297499" y="586236"/>
                  <a:pt x="1291397" y="583988"/>
                  <a:pt x="1287222" y="580777"/>
                </a:cubicBezTo>
                <a:cubicBezTo>
                  <a:pt x="1292200" y="583346"/>
                  <a:pt x="1296054" y="586879"/>
                  <a:pt x="1298624" y="591295"/>
                </a:cubicBezTo>
                <a:lnTo>
                  <a:pt x="1301964" y="605601"/>
                </a:lnTo>
                <a:lnTo>
                  <a:pt x="1301996" y="605506"/>
                </a:lnTo>
                <a:lnTo>
                  <a:pt x="1327989" y="617407"/>
                </a:lnTo>
                <a:lnTo>
                  <a:pt x="1328010" y="617389"/>
                </a:lnTo>
                <a:cubicBezTo>
                  <a:pt x="1345674" y="614177"/>
                  <a:pt x="1363659" y="613214"/>
                  <a:pt x="1381644" y="611929"/>
                </a:cubicBezTo>
                <a:cubicBezTo>
                  <a:pt x="1383893" y="611608"/>
                  <a:pt x="1386462" y="612250"/>
                  <a:pt x="1388710" y="612893"/>
                </a:cubicBezTo>
                <a:cubicBezTo>
                  <a:pt x="1393206" y="614177"/>
                  <a:pt x="1396418" y="613856"/>
                  <a:pt x="1398987" y="609039"/>
                </a:cubicBezTo>
                <a:cubicBezTo>
                  <a:pt x="1400593" y="606148"/>
                  <a:pt x="1403483" y="603900"/>
                  <a:pt x="1407016" y="604542"/>
                </a:cubicBezTo>
                <a:cubicBezTo>
                  <a:pt x="1410870" y="605506"/>
                  <a:pt x="1410228" y="608718"/>
                  <a:pt x="1409264" y="611929"/>
                </a:cubicBezTo>
                <a:cubicBezTo>
                  <a:pt x="1408943" y="613535"/>
                  <a:pt x="1408943" y="614820"/>
                  <a:pt x="1410549" y="615462"/>
                </a:cubicBezTo>
                <a:cubicBezTo>
                  <a:pt x="1412797" y="616104"/>
                  <a:pt x="1415367" y="615141"/>
                  <a:pt x="1415688" y="613214"/>
                </a:cubicBezTo>
                <a:cubicBezTo>
                  <a:pt x="1417615" y="605827"/>
                  <a:pt x="1421469" y="599083"/>
                  <a:pt x="1425002" y="592660"/>
                </a:cubicBezTo>
                <a:cubicBezTo>
                  <a:pt x="1426607" y="589769"/>
                  <a:pt x="1423717" y="587200"/>
                  <a:pt x="1421790" y="585273"/>
                </a:cubicBezTo>
                <a:cubicBezTo>
                  <a:pt x="1419542" y="582703"/>
                  <a:pt x="1417294" y="579813"/>
                  <a:pt x="1420505" y="576923"/>
                </a:cubicBezTo>
                <a:cubicBezTo>
                  <a:pt x="1426607" y="570499"/>
                  <a:pt x="1420505" y="568894"/>
                  <a:pt x="1416651" y="567288"/>
                </a:cubicBezTo>
                <a:close/>
                <a:moveTo>
                  <a:pt x="1430783" y="559901"/>
                </a:moveTo>
                <a:lnTo>
                  <a:pt x="1431104" y="560222"/>
                </a:lnTo>
                <a:lnTo>
                  <a:pt x="1430839" y="560209"/>
                </a:lnTo>
                <a:close/>
                <a:moveTo>
                  <a:pt x="1096451" y="534851"/>
                </a:moveTo>
                <a:cubicBezTo>
                  <a:pt x="1098699" y="535172"/>
                  <a:pt x="1100304" y="536456"/>
                  <a:pt x="1100304" y="538704"/>
                </a:cubicBezTo>
                <a:cubicBezTo>
                  <a:pt x="1099662" y="540631"/>
                  <a:pt x="1098699" y="541916"/>
                  <a:pt x="1096451" y="541595"/>
                </a:cubicBezTo>
                <a:cubicBezTo>
                  <a:pt x="1093881" y="541274"/>
                  <a:pt x="1093239" y="539026"/>
                  <a:pt x="1093239" y="537099"/>
                </a:cubicBezTo>
                <a:cubicBezTo>
                  <a:pt x="1093239" y="535493"/>
                  <a:pt x="1094524" y="534529"/>
                  <a:pt x="1096451" y="534851"/>
                </a:cubicBezTo>
                <a:close/>
                <a:moveTo>
                  <a:pt x="1406052" y="532281"/>
                </a:moveTo>
                <a:cubicBezTo>
                  <a:pt x="1408942" y="533566"/>
                  <a:pt x="1412475" y="534208"/>
                  <a:pt x="1412796" y="538062"/>
                </a:cubicBezTo>
                <a:cubicBezTo>
                  <a:pt x="1412796" y="538704"/>
                  <a:pt x="1411512" y="539668"/>
                  <a:pt x="1411191" y="539668"/>
                </a:cubicBezTo>
                <a:cubicBezTo>
                  <a:pt x="1407979" y="538704"/>
                  <a:pt x="1407979" y="534850"/>
                  <a:pt x="1406052" y="532281"/>
                </a:cubicBezTo>
                <a:close/>
                <a:moveTo>
                  <a:pt x="1601320" y="529069"/>
                </a:moveTo>
                <a:cubicBezTo>
                  <a:pt x="1604531" y="528106"/>
                  <a:pt x="1608706" y="526500"/>
                  <a:pt x="1610312" y="529712"/>
                </a:cubicBezTo>
                <a:cubicBezTo>
                  <a:pt x="1612239" y="533245"/>
                  <a:pt x="1607743" y="535814"/>
                  <a:pt x="1605174" y="537741"/>
                </a:cubicBezTo>
                <a:cubicBezTo>
                  <a:pt x="1602283" y="539989"/>
                  <a:pt x="1596503" y="538383"/>
                  <a:pt x="1596824" y="544485"/>
                </a:cubicBezTo>
                <a:cubicBezTo>
                  <a:pt x="1596824" y="544806"/>
                  <a:pt x="1594897" y="545128"/>
                  <a:pt x="1594575" y="545128"/>
                </a:cubicBezTo>
                <a:cubicBezTo>
                  <a:pt x="1587189" y="536777"/>
                  <a:pt x="1581408" y="546412"/>
                  <a:pt x="1574984" y="547055"/>
                </a:cubicBezTo>
                <a:cubicBezTo>
                  <a:pt x="1567598" y="547697"/>
                  <a:pt x="1560532" y="551551"/>
                  <a:pt x="1553145" y="554441"/>
                </a:cubicBezTo>
                <a:cubicBezTo>
                  <a:pt x="1564386" y="546091"/>
                  <a:pt x="1575627" y="538383"/>
                  <a:pt x="1589437" y="535814"/>
                </a:cubicBezTo>
                <a:cubicBezTo>
                  <a:pt x="1592006" y="535171"/>
                  <a:pt x="1594575" y="534850"/>
                  <a:pt x="1596181" y="532602"/>
                </a:cubicBezTo>
                <a:cubicBezTo>
                  <a:pt x="1597466" y="530996"/>
                  <a:pt x="1599072" y="529712"/>
                  <a:pt x="1601320" y="529069"/>
                </a:cubicBezTo>
                <a:close/>
                <a:moveTo>
                  <a:pt x="418154" y="508194"/>
                </a:moveTo>
                <a:cubicBezTo>
                  <a:pt x="425219" y="514617"/>
                  <a:pt x="424577" y="522325"/>
                  <a:pt x="427467" y="528106"/>
                </a:cubicBezTo>
                <a:cubicBezTo>
                  <a:pt x="436781" y="547376"/>
                  <a:pt x="442883" y="567609"/>
                  <a:pt x="450591" y="587521"/>
                </a:cubicBezTo>
                <a:cubicBezTo>
                  <a:pt x="457978" y="606470"/>
                  <a:pt x="464401" y="625740"/>
                  <a:pt x="470182" y="645331"/>
                </a:cubicBezTo>
                <a:cubicBezTo>
                  <a:pt x="475642" y="663316"/>
                  <a:pt x="482707" y="680980"/>
                  <a:pt x="489130" y="698965"/>
                </a:cubicBezTo>
                <a:lnTo>
                  <a:pt x="501590" y="732511"/>
                </a:lnTo>
                <a:lnTo>
                  <a:pt x="501656" y="732366"/>
                </a:lnTo>
                <a:cubicBezTo>
                  <a:pt x="507758" y="743285"/>
                  <a:pt x="510006" y="755811"/>
                  <a:pt x="519320" y="765445"/>
                </a:cubicBezTo>
                <a:cubicBezTo>
                  <a:pt x="522211" y="768336"/>
                  <a:pt x="524138" y="773796"/>
                  <a:pt x="525744" y="778613"/>
                </a:cubicBezTo>
                <a:cubicBezTo>
                  <a:pt x="527349" y="783109"/>
                  <a:pt x="530882" y="783751"/>
                  <a:pt x="534094" y="781503"/>
                </a:cubicBezTo>
                <a:cubicBezTo>
                  <a:pt x="537948" y="778934"/>
                  <a:pt x="542444" y="777650"/>
                  <a:pt x="546298" y="777971"/>
                </a:cubicBezTo>
                <a:cubicBezTo>
                  <a:pt x="554969" y="778613"/>
                  <a:pt x="557538" y="768336"/>
                  <a:pt x="565568" y="768015"/>
                </a:cubicBezTo>
                <a:cubicBezTo>
                  <a:pt x="566531" y="768015"/>
                  <a:pt x="566531" y="764803"/>
                  <a:pt x="565568" y="763197"/>
                </a:cubicBezTo>
                <a:cubicBezTo>
                  <a:pt x="562677" y="757417"/>
                  <a:pt x="569101" y="759343"/>
                  <a:pt x="570385" y="757095"/>
                </a:cubicBezTo>
                <a:cubicBezTo>
                  <a:pt x="572633" y="753241"/>
                  <a:pt x="572955" y="757417"/>
                  <a:pt x="573597" y="758059"/>
                </a:cubicBezTo>
                <a:cubicBezTo>
                  <a:pt x="575845" y="760628"/>
                  <a:pt x="578093" y="759985"/>
                  <a:pt x="580663" y="758380"/>
                </a:cubicBezTo>
                <a:cubicBezTo>
                  <a:pt x="584838" y="755811"/>
                  <a:pt x="586765" y="750351"/>
                  <a:pt x="592224" y="749387"/>
                </a:cubicBezTo>
                <a:cubicBezTo>
                  <a:pt x="593830" y="749066"/>
                  <a:pt x="594793" y="746818"/>
                  <a:pt x="593509" y="744891"/>
                </a:cubicBezTo>
                <a:cubicBezTo>
                  <a:pt x="590619" y="739752"/>
                  <a:pt x="593830" y="736220"/>
                  <a:pt x="597042" y="731403"/>
                </a:cubicBezTo>
                <a:cubicBezTo>
                  <a:pt x="599932" y="743607"/>
                  <a:pt x="609888" y="738789"/>
                  <a:pt x="616633" y="740716"/>
                </a:cubicBezTo>
                <a:cubicBezTo>
                  <a:pt x="618559" y="744570"/>
                  <a:pt x="612136" y="745855"/>
                  <a:pt x="615027" y="748745"/>
                </a:cubicBezTo>
                <a:cubicBezTo>
                  <a:pt x="617917" y="751635"/>
                  <a:pt x="621771" y="756774"/>
                  <a:pt x="625947" y="749709"/>
                </a:cubicBezTo>
                <a:cubicBezTo>
                  <a:pt x="628516" y="745533"/>
                  <a:pt x="631406" y="743607"/>
                  <a:pt x="637509" y="743285"/>
                </a:cubicBezTo>
                <a:cubicBezTo>
                  <a:pt x="644253" y="742643"/>
                  <a:pt x="651640" y="739111"/>
                  <a:pt x="656136" y="732687"/>
                </a:cubicBezTo>
                <a:cubicBezTo>
                  <a:pt x="658705" y="728833"/>
                  <a:pt x="662881" y="727227"/>
                  <a:pt x="665771" y="730760"/>
                </a:cubicBezTo>
                <a:cubicBezTo>
                  <a:pt x="668019" y="733329"/>
                  <a:pt x="668019" y="736862"/>
                  <a:pt x="662881" y="739431"/>
                </a:cubicBezTo>
                <a:cubicBezTo>
                  <a:pt x="658384" y="742001"/>
                  <a:pt x="655815" y="747781"/>
                  <a:pt x="653567" y="752920"/>
                </a:cubicBezTo>
                <a:cubicBezTo>
                  <a:pt x="648428" y="763519"/>
                  <a:pt x="636867" y="768657"/>
                  <a:pt x="631085" y="778934"/>
                </a:cubicBezTo>
                <a:cubicBezTo>
                  <a:pt x="629158" y="782467"/>
                  <a:pt x="625626" y="786321"/>
                  <a:pt x="627874" y="789854"/>
                </a:cubicBezTo>
                <a:cubicBezTo>
                  <a:pt x="630764" y="794350"/>
                  <a:pt x="632370" y="801094"/>
                  <a:pt x="641041" y="800131"/>
                </a:cubicBezTo>
                <a:cubicBezTo>
                  <a:pt x="653567" y="798526"/>
                  <a:pt x="665450" y="803664"/>
                  <a:pt x="677654" y="805912"/>
                </a:cubicBezTo>
                <a:cubicBezTo>
                  <a:pt x="679902" y="806554"/>
                  <a:pt x="681508" y="806876"/>
                  <a:pt x="683114" y="804628"/>
                </a:cubicBezTo>
                <a:cubicBezTo>
                  <a:pt x="684077" y="803343"/>
                  <a:pt x="685683" y="802379"/>
                  <a:pt x="686325" y="800774"/>
                </a:cubicBezTo>
                <a:cubicBezTo>
                  <a:pt x="688895" y="795314"/>
                  <a:pt x="690821" y="787927"/>
                  <a:pt x="687289" y="784073"/>
                </a:cubicBezTo>
                <a:cubicBezTo>
                  <a:pt x="683756" y="780219"/>
                  <a:pt x="677011" y="783109"/>
                  <a:pt x="671873" y="785679"/>
                </a:cubicBezTo>
                <a:cubicBezTo>
                  <a:pt x="670267" y="786642"/>
                  <a:pt x="669303" y="789533"/>
                  <a:pt x="666735" y="787285"/>
                </a:cubicBezTo>
                <a:cubicBezTo>
                  <a:pt x="665129" y="785679"/>
                  <a:pt x="666092" y="783751"/>
                  <a:pt x="666092" y="782146"/>
                </a:cubicBezTo>
                <a:cubicBezTo>
                  <a:pt x="666092" y="779255"/>
                  <a:pt x="668341" y="777329"/>
                  <a:pt x="670588" y="777650"/>
                </a:cubicBezTo>
                <a:cubicBezTo>
                  <a:pt x="684077" y="779577"/>
                  <a:pt x="688253" y="770263"/>
                  <a:pt x="692106" y="760307"/>
                </a:cubicBezTo>
                <a:cubicBezTo>
                  <a:pt x="696281" y="749066"/>
                  <a:pt x="698208" y="737826"/>
                  <a:pt x="695960" y="725300"/>
                </a:cubicBezTo>
                <a:cubicBezTo>
                  <a:pt x="693069" y="708921"/>
                  <a:pt x="698851" y="694148"/>
                  <a:pt x="708486" y="680980"/>
                </a:cubicBezTo>
                <a:cubicBezTo>
                  <a:pt x="713946" y="673593"/>
                  <a:pt x="731931" y="672630"/>
                  <a:pt x="739317" y="678090"/>
                </a:cubicBezTo>
                <a:cubicBezTo>
                  <a:pt x="752485" y="688045"/>
                  <a:pt x="766295" y="696074"/>
                  <a:pt x="784280" y="693505"/>
                </a:cubicBezTo>
                <a:cubicBezTo>
                  <a:pt x="790383" y="692542"/>
                  <a:pt x="797127" y="694790"/>
                  <a:pt x="803550" y="697359"/>
                </a:cubicBezTo>
                <a:cubicBezTo>
                  <a:pt x="809331" y="699928"/>
                  <a:pt x="816075" y="697038"/>
                  <a:pt x="822499" y="698644"/>
                </a:cubicBezTo>
                <a:cubicBezTo>
                  <a:pt x="830528" y="700892"/>
                  <a:pt x="838878" y="700892"/>
                  <a:pt x="846907" y="706352"/>
                </a:cubicBezTo>
                <a:cubicBezTo>
                  <a:pt x="846265" y="696074"/>
                  <a:pt x="845944" y="686760"/>
                  <a:pt x="842090" y="678090"/>
                </a:cubicBezTo>
                <a:cubicBezTo>
                  <a:pt x="837914" y="668776"/>
                  <a:pt x="835024" y="659141"/>
                  <a:pt x="830528" y="650469"/>
                </a:cubicBezTo>
                <a:cubicBezTo>
                  <a:pt x="826674" y="643082"/>
                  <a:pt x="828601" y="635053"/>
                  <a:pt x="827316" y="627345"/>
                </a:cubicBezTo>
                <a:cubicBezTo>
                  <a:pt x="825389" y="616747"/>
                  <a:pt x="822819" y="606148"/>
                  <a:pt x="819608" y="595872"/>
                </a:cubicBezTo>
                <a:cubicBezTo>
                  <a:pt x="818965" y="593944"/>
                  <a:pt x="818002" y="591696"/>
                  <a:pt x="819287" y="589769"/>
                </a:cubicBezTo>
                <a:cubicBezTo>
                  <a:pt x="824104" y="595229"/>
                  <a:pt x="832776" y="619638"/>
                  <a:pt x="831492" y="626061"/>
                </a:cubicBezTo>
                <a:cubicBezTo>
                  <a:pt x="830528" y="631199"/>
                  <a:pt x="833097" y="635696"/>
                  <a:pt x="834703" y="639550"/>
                </a:cubicBezTo>
                <a:cubicBezTo>
                  <a:pt x="843374" y="659783"/>
                  <a:pt x="849476" y="680658"/>
                  <a:pt x="854294" y="702176"/>
                </a:cubicBezTo>
                <a:cubicBezTo>
                  <a:pt x="855578" y="708278"/>
                  <a:pt x="858469" y="711490"/>
                  <a:pt x="864250" y="714380"/>
                </a:cubicBezTo>
                <a:cubicBezTo>
                  <a:pt x="872600" y="718556"/>
                  <a:pt x="880308" y="724336"/>
                  <a:pt x="889301" y="728512"/>
                </a:cubicBezTo>
                <a:cubicBezTo>
                  <a:pt x="897972" y="732687"/>
                  <a:pt x="898293" y="732045"/>
                  <a:pt x="902147" y="723052"/>
                </a:cubicBezTo>
                <a:cubicBezTo>
                  <a:pt x="906322" y="713417"/>
                  <a:pt x="907286" y="702176"/>
                  <a:pt x="916921" y="694790"/>
                </a:cubicBezTo>
                <a:cubicBezTo>
                  <a:pt x="922701" y="690294"/>
                  <a:pt x="927840" y="689651"/>
                  <a:pt x="934263" y="692220"/>
                </a:cubicBezTo>
                <a:cubicBezTo>
                  <a:pt x="940687" y="694790"/>
                  <a:pt x="939081" y="700570"/>
                  <a:pt x="939081" y="705067"/>
                </a:cubicBezTo>
                <a:cubicBezTo>
                  <a:pt x="939081" y="725943"/>
                  <a:pt x="939081" y="746497"/>
                  <a:pt x="940365" y="767373"/>
                </a:cubicBezTo>
                <a:cubicBezTo>
                  <a:pt x="940687" y="773475"/>
                  <a:pt x="937796" y="779255"/>
                  <a:pt x="935548" y="785036"/>
                </a:cubicBezTo>
                <a:lnTo>
                  <a:pt x="936124" y="786116"/>
                </a:lnTo>
                <a:lnTo>
                  <a:pt x="935547" y="785679"/>
                </a:lnTo>
                <a:cubicBezTo>
                  <a:pt x="932015" y="789212"/>
                  <a:pt x="932979" y="791138"/>
                  <a:pt x="937475" y="791780"/>
                </a:cubicBezTo>
                <a:cubicBezTo>
                  <a:pt x="940044" y="792102"/>
                  <a:pt x="942935" y="790175"/>
                  <a:pt x="945825" y="791780"/>
                </a:cubicBezTo>
                <a:lnTo>
                  <a:pt x="941103" y="789622"/>
                </a:lnTo>
                <a:lnTo>
                  <a:pt x="942252" y="789533"/>
                </a:lnTo>
                <a:cubicBezTo>
                  <a:pt x="943657" y="789453"/>
                  <a:pt x="945022" y="789694"/>
                  <a:pt x="946146" y="791139"/>
                </a:cubicBezTo>
                <a:cubicBezTo>
                  <a:pt x="955782" y="796278"/>
                  <a:pt x="959635" y="794993"/>
                  <a:pt x="962847" y="785036"/>
                </a:cubicBezTo>
                <a:cubicBezTo>
                  <a:pt x="963489" y="782788"/>
                  <a:pt x="964132" y="780540"/>
                  <a:pt x="965416" y="778613"/>
                </a:cubicBezTo>
                <a:cubicBezTo>
                  <a:pt x="968949" y="773796"/>
                  <a:pt x="972803" y="769299"/>
                  <a:pt x="963810" y="765767"/>
                </a:cubicBezTo>
                <a:cubicBezTo>
                  <a:pt x="960920" y="764803"/>
                  <a:pt x="961884" y="761913"/>
                  <a:pt x="962847" y="759665"/>
                </a:cubicBezTo>
                <a:cubicBezTo>
                  <a:pt x="964132" y="756774"/>
                  <a:pt x="967343" y="755489"/>
                  <a:pt x="969270" y="756774"/>
                </a:cubicBezTo>
                <a:cubicBezTo>
                  <a:pt x="979548" y="762876"/>
                  <a:pt x="986613" y="758059"/>
                  <a:pt x="994000" y="751315"/>
                </a:cubicBezTo>
                <a:cubicBezTo>
                  <a:pt x="995927" y="749387"/>
                  <a:pt x="1000102" y="750030"/>
                  <a:pt x="1002992" y="748424"/>
                </a:cubicBezTo>
                <a:cubicBezTo>
                  <a:pt x="1008773" y="745212"/>
                  <a:pt x="1014875" y="742001"/>
                  <a:pt x="1011985" y="733008"/>
                </a:cubicBezTo>
                <a:cubicBezTo>
                  <a:pt x="1010379" y="728833"/>
                  <a:pt x="1011985" y="724015"/>
                  <a:pt x="1015839" y="720161"/>
                </a:cubicBezTo>
                <a:cubicBezTo>
                  <a:pt x="1021299" y="715023"/>
                  <a:pt x="1025153" y="715344"/>
                  <a:pt x="1029007" y="721767"/>
                </a:cubicBezTo>
                <a:cubicBezTo>
                  <a:pt x="1029649" y="723052"/>
                  <a:pt x="1029970" y="724336"/>
                  <a:pt x="1030933" y="725621"/>
                </a:cubicBezTo>
                <a:cubicBezTo>
                  <a:pt x="1033503" y="729154"/>
                  <a:pt x="1034787" y="736220"/>
                  <a:pt x="1038321" y="735577"/>
                </a:cubicBezTo>
                <a:cubicBezTo>
                  <a:pt x="1043459" y="734614"/>
                  <a:pt x="1049561" y="730760"/>
                  <a:pt x="1051488" y="724979"/>
                </a:cubicBezTo>
                <a:cubicBezTo>
                  <a:pt x="1054057" y="717592"/>
                  <a:pt x="1058875" y="716308"/>
                  <a:pt x="1065619" y="716629"/>
                </a:cubicBezTo>
                <a:cubicBezTo>
                  <a:pt x="1066903" y="716629"/>
                  <a:pt x="1069473" y="717592"/>
                  <a:pt x="1069473" y="717592"/>
                </a:cubicBezTo>
                <a:cubicBezTo>
                  <a:pt x="1073327" y="707957"/>
                  <a:pt x="1080714" y="711169"/>
                  <a:pt x="1088422" y="711169"/>
                </a:cubicBezTo>
                <a:cubicBezTo>
                  <a:pt x="1096451" y="711490"/>
                  <a:pt x="1102553" y="700570"/>
                  <a:pt x="1102874" y="689330"/>
                </a:cubicBezTo>
                <a:cubicBezTo>
                  <a:pt x="1100947" y="688045"/>
                  <a:pt x="1099662" y="689972"/>
                  <a:pt x="1098378" y="690614"/>
                </a:cubicBezTo>
                <a:cubicBezTo>
                  <a:pt x="1097093" y="691257"/>
                  <a:pt x="1095808" y="692220"/>
                  <a:pt x="1094845" y="690294"/>
                </a:cubicBezTo>
                <a:cubicBezTo>
                  <a:pt x="1094524" y="689330"/>
                  <a:pt x="1095166" y="688045"/>
                  <a:pt x="1095488" y="687082"/>
                </a:cubicBezTo>
                <a:cubicBezTo>
                  <a:pt x="1096451" y="684834"/>
                  <a:pt x="1098699" y="684512"/>
                  <a:pt x="1100626" y="684191"/>
                </a:cubicBezTo>
                <a:cubicBezTo>
                  <a:pt x="1111866" y="683228"/>
                  <a:pt x="1118932" y="673272"/>
                  <a:pt x="1129209" y="670382"/>
                </a:cubicBezTo>
                <a:cubicBezTo>
                  <a:pt x="1131136" y="669739"/>
                  <a:pt x="1132421" y="666848"/>
                  <a:pt x="1133384" y="664921"/>
                </a:cubicBezTo>
                <a:cubicBezTo>
                  <a:pt x="1135954" y="659461"/>
                  <a:pt x="1138844" y="655287"/>
                  <a:pt x="1145910" y="656250"/>
                </a:cubicBezTo>
                <a:cubicBezTo>
                  <a:pt x="1147837" y="656571"/>
                  <a:pt x="1151370" y="654965"/>
                  <a:pt x="1151370" y="654002"/>
                </a:cubicBezTo>
                <a:cubicBezTo>
                  <a:pt x="1152333" y="643082"/>
                  <a:pt x="1162289" y="645331"/>
                  <a:pt x="1168070" y="641797"/>
                </a:cubicBezTo>
                <a:cubicBezTo>
                  <a:pt x="1176421" y="636659"/>
                  <a:pt x="1183807" y="638265"/>
                  <a:pt x="1191836" y="642119"/>
                </a:cubicBezTo>
                <a:lnTo>
                  <a:pt x="1192083" y="642256"/>
                </a:lnTo>
                <a:lnTo>
                  <a:pt x="1216888" y="623492"/>
                </a:lnTo>
                <a:lnTo>
                  <a:pt x="1237674" y="605541"/>
                </a:lnTo>
                <a:lnTo>
                  <a:pt x="1237763" y="605185"/>
                </a:lnTo>
                <a:cubicBezTo>
                  <a:pt x="1243544" y="598441"/>
                  <a:pt x="1249004" y="591054"/>
                  <a:pt x="1252858" y="583025"/>
                </a:cubicBezTo>
                <a:cubicBezTo>
                  <a:pt x="1255427" y="577565"/>
                  <a:pt x="1262171" y="578207"/>
                  <a:pt x="1264741" y="573069"/>
                </a:cubicBezTo>
                <a:cubicBezTo>
                  <a:pt x="1259602" y="569536"/>
                  <a:pt x="1254785" y="570499"/>
                  <a:pt x="1249967" y="573069"/>
                </a:cubicBezTo>
                <a:cubicBezTo>
                  <a:pt x="1245150" y="575638"/>
                  <a:pt x="1248040" y="580134"/>
                  <a:pt x="1249004" y="584952"/>
                </a:cubicBezTo>
                <a:cubicBezTo>
                  <a:pt x="1241938" y="576923"/>
                  <a:pt x="1243223" y="571142"/>
                  <a:pt x="1251573" y="568251"/>
                </a:cubicBezTo>
                <a:cubicBezTo>
                  <a:pt x="1261208" y="565040"/>
                  <a:pt x="1271164" y="567288"/>
                  <a:pt x="1278872" y="571463"/>
                </a:cubicBezTo>
                <a:cubicBezTo>
                  <a:pt x="1298784" y="582382"/>
                  <a:pt x="1319660" y="578529"/>
                  <a:pt x="1340535" y="579171"/>
                </a:cubicBezTo>
                <a:cubicBezTo>
                  <a:pt x="1362054" y="579813"/>
                  <a:pt x="1381644" y="572748"/>
                  <a:pt x="1399630" y="563434"/>
                </a:cubicBezTo>
                <a:cubicBezTo>
                  <a:pt x="1405250" y="560543"/>
                  <a:pt x="1410469" y="559580"/>
                  <a:pt x="1415608" y="559419"/>
                </a:cubicBezTo>
                <a:lnTo>
                  <a:pt x="1430839" y="560209"/>
                </a:lnTo>
                <a:lnTo>
                  <a:pt x="1436403" y="590452"/>
                </a:lnTo>
                <a:cubicBezTo>
                  <a:pt x="1435520" y="600689"/>
                  <a:pt x="1432870" y="610966"/>
                  <a:pt x="1431425" y="621243"/>
                </a:cubicBezTo>
                <a:cubicBezTo>
                  <a:pt x="1424359" y="616426"/>
                  <a:pt x="1420505" y="626381"/>
                  <a:pt x="1413440" y="626060"/>
                </a:cubicBezTo>
                <a:cubicBezTo>
                  <a:pt x="1411191" y="626060"/>
                  <a:pt x="1408943" y="627666"/>
                  <a:pt x="1406695" y="626703"/>
                </a:cubicBezTo>
                <a:cubicBezTo>
                  <a:pt x="1389995" y="618031"/>
                  <a:pt x="1372652" y="620922"/>
                  <a:pt x="1354988" y="623491"/>
                </a:cubicBezTo>
                <a:cubicBezTo>
                  <a:pt x="1349849" y="624454"/>
                  <a:pt x="1344068" y="622207"/>
                  <a:pt x="1338608" y="623812"/>
                </a:cubicBezTo>
                <a:cubicBezTo>
                  <a:pt x="1323835" y="627666"/>
                  <a:pt x="1312273" y="635053"/>
                  <a:pt x="1306171" y="650147"/>
                </a:cubicBezTo>
                <a:cubicBezTo>
                  <a:pt x="1303923" y="655928"/>
                  <a:pt x="1301353" y="661710"/>
                  <a:pt x="1296536" y="666527"/>
                </a:cubicBezTo>
                <a:cubicBezTo>
                  <a:pt x="1294288" y="668454"/>
                  <a:pt x="1291076" y="672308"/>
                  <a:pt x="1296857" y="677446"/>
                </a:cubicBezTo>
                <a:cubicBezTo>
                  <a:pt x="1286580" y="672629"/>
                  <a:pt x="1279514" y="676162"/>
                  <a:pt x="1278230" y="685154"/>
                </a:cubicBezTo>
                <a:cubicBezTo>
                  <a:pt x="1270522" y="673913"/>
                  <a:pt x="1262493" y="690935"/>
                  <a:pt x="1253500" y="683548"/>
                </a:cubicBezTo>
                <a:cubicBezTo>
                  <a:pt x="1270201" y="680979"/>
                  <a:pt x="1277266" y="666527"/>
                  <a:pt x="1289792" y="658819"/>
                </a:cubicBezTo>
                <a:cubicBezTo>
                  <a:pt x="1297178" y="654323"/>
                  <a:pt x="1298463" y="644366"/>
                  <a:pt x="1303923" y="637943"/>
                </a:cubicBezTo>
                <a:cubicBezTo>
                  <a:pt x="1307456" y="633768"/>
                  <a:pt x="1310667" y="629914"/>
                  <a:pt x="1315485" y="627666"/>
                </a:cubicBezTo>
                <a:lnTo>
                  <a:pt x="1320376" y="623653"/>
                </a:lnTo>
                <a:lnTo>
                  <a:pt x="1316127" y="626703"/>
                </a:lnTo>
                <a:cubicBezTo>
                  <a:pt x="1316448" y="616426"/>
                  <a:pt x="1308098" y="613856"/>
                  <a:pt x="1301675" y="609360"/>
                </a:cubicBezTo>
                <a:cubicBezTo>
                  <a:pt x="1300069" y="611929"/>
                  <a:pt x="1299105" y="613856"/>
                  <a:pt x="1298463" y="616104"/>
                </a:cubicBezTo>
                <a:lnTo>
                  <a:pt x="1298720" y="615334"/>
                </a:lnTo>
                <a:lnTo>
                  <a:pt x="1297821" y="617389"/>
                </a:lnTo>
                <a:cubicBezTo>
                  <a:pt x="1294930" y="622528"/>
                  <a:pt x="1290434" y="626381"/>
                  <a:pt x="1285938" y="629914"/>
                </a:cubicBezTo>
                <a:lnTo>
                  <a:pt x="1280791" y="638582"/>
                </a:lnTo>
                <a:lnTo>
                  <a:pt x="1280799" y="638586"/>
                </a:lnTo>
                <a:cubicBezTo>
                  <a:pt x="1280156" y="653680"/>
                  <a:pt x="1270843" y="663958"/>
                  <a:pt x="1259923" y="671987"/>
                </a:cubicBezTo>
                <a:cubicBezTo>
                  <a:pt x="1255427" y="675519"/>
                  <a:pt x="1247719" y="676483"/>
                  <a:pt x="1241617" y="675841"/>
                </a:cubicBezTo>
                <a:cubicBezTo>
                  <a:pt x="1229091" y="674556"/>
                  <a:pt x="1216887" y="670702"/>
                  <a:pt x="1204041" y="669739"/>
                </a:cubicBezTo>
                <a:cubicBezTo>
                  <a:pt x="1202435" y="670060"/>
                  <a:pt x="1202756" y="668454"/>
                  <a:pt x="1203077" y="667491"/>
                </a:cubicBezTo>
                <a:lnTo>
                  <a:pt x="1203078" y="667491"/>
                </a:lnTo>
                <a:lnTo>
                  <a:pt x="1203077" y="667490"/>
                </a:lnTo>
                <a:cubicBezTo>
                  <a:pt x="1202114" y="668132"/>
                  <a:pt x="1200829" y="668453"/>
                  <a:pt x="1199866" y="669096"/>
                </a:cubicBezTo>
                <a:lnTo>
                  <a:pt x="1198993" y="668969"/>
                </a:lnTo>
                <a:lnTo>
                  <a:pt x="1187661" y="672951"/>
                </a:lnTo>
                <a:cubicBezTo>
                  <a:pt x="1181880" y="671987"/>
                  <a:pt x="1178990" y="674878"/>
                  <a:pt x="1175136" y="678732"/>
                </a:cubicBezTo>
                <a:cubicBezTo>
                  <a:pt x="1172245" y="681301"/>
                  <a:pt x="1172887" y="682906"/>
                  <a:pt x="1174493" y="685154"/>
                </a:cubicBezTo>
                <a:cubicBezTo>
                  <a:pt x="1176099" y="687403"/>
                  <a:pt x="1178347" y="687082"/>
                  <a:pt x="1180595" y="685476"/>
                </a:cubicBezTo>
                <a:cubicBezTo>
                  <a:pt x="1182522" y="684191"/>
                  <a:pt x="1183486" y="680658"/>
                  <a:pt x="1187661" y="681301"/>
                </a:cubicBezTo>
                <a:cubicBezTo>
                  <a:pt x="1181238" y="693505"/>
                  <a:pt x="1178026" y="707636"/>
                  <a:pt x="1163895" y="714059"/>
                </a:cubicBezTo>
                <a:cubicBezTo>
                  <a:pt x="1155866" y="717914"/>
                  <a:pt x="1152655" y="722088"/>
                  <a:pt x="1162932" y="726906"/>
                </a:cubicBezTo>
                <a:cubicBezTo>
                  <a:pt x="1161326" y="731081"/>
                  <a:pt x="1157151" y="728512"/>
                  <a:pt x="1155224" y="730760"/>
                </a:cubicBezTo>
                <a:cubicBezTo>
                  <a:pt x="1152975" y="733651"/>
                  <a:pt x="1148479" y="734935"/>
                  <a:pt x="1153297" y="739752"/>
                </a:cubicBezTo>
                <a:cubicBezTo>
                  <a:pt x="1154742" y="741358"/>
                  <a:pt x="1155384" y="743125"/>
                  <a:pt x="1155063" y="744730"/>
                </a:cubicBezTo>
                <a:lnTo>
                  <a:pt x="1151292" y="748502"/>
                </a:lnTo>
                <a:lnTo>
                  <a:pt x="1144303" y="744249"/>
                </a:lnTo>
                <a:cubicBezTo>
                  <a:pt x="1142697" y="744569"/>
                  <a:pt x="1140449" y="745533"/>
                  <a:pt x="1141734" y="747781"/>
                </a:cubicBezTo>
                <a:cubicBezTo>
                  <a:pt x="1144303" y="751957"/>
                  <a:pt x="1147515" y="750029"/>
                  <a:pt x="1150726" y="748745"/>
                </a:cubicBezTo>
                <a:lnTo>
                  <a:pt x="1151049" y="748745"/>
                </a:lnTo>
                <a:lnTo>
                  <a:pt x="1151049" y="748745"/>
                </a:lnTo>
                <a:cubicBezTo>
                  <a:pt x="1148801" y="754526"/>
                  <a:pt x="1154581" y="753884"/>
                  <a:pt x="1157793" y="755169"/>
                </a:cubicBezTo>
                <a:cubicBezTo>
                  <a:pt x="1149443" y="761913"/>
                  <a:pt x="1142698" y="768657"/>
                  <a:pt x="1136917" y="776044"/>
                </a:cubicBezTo>
                <a:cubicBezTo>
                  <a:pt x="1134990" y="778613"/>
                  <a:pt x="1131778" y="779897"/>
                  <a:pt x="1129209" y="781503"/>
                </a:cubicBezTo>
                <a:cubicBezTo>
                  <a:pt x="1119896" y="786964"/>
                  <a:pt x="1120538" y="794350"/>
                  <a:pt x="1130173" y="799810"/>
                </a:cubicBezTo>
                <a:cubicBezTo>
                  <a:pt x="1131778" y="800452"/>
                  <a:pt x="1133063" y="801416"/>
                  <a:pt x="1136275" y="803664"/>
                </a:cubicBezTo>
                <a:cubicBezTo>
                  <a:pt x="1129209" y="802379"/>
                  <a:pt x="1124392" y="801094"/>
                  <a:pt x="1119574" y="800131"/>
                </a:cubicBezTo>
                <a:cubicBezTo>
                  <a:pt x="1123428" y="808482"/>
                  <a:pt x="1132421" y="813620"/>
                  <a:pt x="1140450" y="812656"/>
                </a:cubicBezTo>
                <a:cubicBezTo>
                  <a:pt x="1142056" y="812656"/>
                  <a:pt x="1143020" y="812014"/>
                  <a:pt x="1143662" y="810408"/>
                </a:cubicBezTo>
                <a:cubicBezTo>
                  <a:pt x="1144947" y="806554"/>
                  <a:pt x="1141414" y="806233"/>
                  <a:pt x="1139808" y="804306"/>
                </a:cubicBezTo>
                <a:cubicBezTo>
                  <a:pt x="1142698" y="803022"/>
                  <a:pt x="1144947" y="805591"/>
                  <a:pt x="1147516" y="805591"/>
                </a:cubicBezTo>
                <a:cubicBezTo>
                  <a:pt x="1150085" y="805591"/>
                  <a:pt x="1152655" y="803664"/>
                  <a:pt x="1155224" y="805912"/>
                </a:cubicBezTo>
                <a:cubicBezTo>
                  <a:pt x="1152655" y="808482"/>
                  <a:pt x="1148158" y="805912"/>
                  <a:pt x="1145589" y="808802"/>
                </a:cubicBezTo>
                <a:cubicBezTo>
                  <a:pt x="1161647" y="817795"/>
                  <a:pt x="1161647" y="817474"/>
                  <a:pt x="1177384" y="818759"/>
                </a:cubicBezTo>
                <a:cubicBezTo>
                  <a:pt x="1183165" y="819401"/>
                  <a:pt x="1187340" y="814905"/>
                  <a:pt x="1192799" y="815226"/>
                </a:cubicBezTo>
                <a:cubicBezTo>
                  <a:pt x="1195690" y="815226"/>
                  <a:pt x="1198259" y="811372"/>
                  <a:pt x="1201792" y="813941"/>
                </a:cubicBezTo>
                <a:cubicBezTo>
                  <a:pt x="1203398" y="815226"/>
                  <a:pt x="1203398" y="817153"/>
                  <a:pt x="1202756" y="818759"/>
                </a:cubicBezTo>
                <a:cubicBezTo>
                  <a:pt x="1200507" y="823255"/>
                  <a:pt x="1196653" y="820043"/>
                  <a:pt x="1193442" y="820686"/>
                </a:cubicBezTo>
                <a:cubicBezTo>
                  <a:pt x="1185091" y="822291"/>
                  <a:pt x="1176741" y="822612"/>
                  <a:pt x="1168391" y="822612"/>
                </a:cubicBezTo>
                <a:cubicBezTo>
                  <a:pt x="1166785" y="822612"/>
                  <a:pt x="1164859" y="822934"/>
                  <a:pt x="1163253" y="822612"/>
                </a:cubicBezTo>
                <a:cubicBezTo>
                  <a:pt x="1153618" y="821006"/>
                  <a:pt x="1148479" y="824218"/>
                  <a:pt x="1145910" y="832890"/>
                </a:cubicBezTo>
                <a:cubicBezTo>
                  <a:pt x="1144947" y="836102"/>
                  <a:pt x="1146873" y="837707"/>
                  <a:pt x="1148801" y="839634"/>
                </a:cubicBezTo>
                <a:cubicBezTo>
                  <a:pt x="1152333" y="843167"/>
                  <a:pt x="1157472" y="843809"/>
                  <a:pt x="1161647" y="847021"/>
                </a:cubicBezTo>
                <a:cubicBezTo>
                  <a:pt x="1152975" y="847985"/>
                  <a:pt x="1145910" y="841883"/>
                  <a:pt x="1137560" y="841883"/>
                </a:cubicBezTo>
                <a:cubicBezTo>
                  <a:pt x="1140129" y="852481"/>
                  <a:pt x="1147195" y="856014"/>
                  <a:pt x="1158757" y="859546"/>
                </a:cubicBezTo>
                <a:cubicBezTo>
                  <a:pt x="1177384" y="865006"/>
                  <a:pt x="1195690" y="871751"/>
                  <a:pt x="1210142" y="885560"/>
                </a:cubicBezTo>
                <a:cubicBezTo>
                  <a:pt x="1217530" y="892305"/>
                  <a:pt x="1225880" y="896159"/>
                  <a:pt x="1236157" y="892626"/>
                </a:cubicBezTo>
                <a:cubicBezTo>
                  <a:pt x="1240653" y="891341"/>
                  <a:pt x="1243544" y="895196"/>
                  <a:pt x="1247397" y="894554"/>
                </a:cubicBezTo>
                <a:cubicBezTo>
                  <a:pt x="1243865" y="894874"/>
                  <a:pt x="1240332" y="894874"/>
                  <a:pt x="1237120" y="895838"/>
                </a:cubicBezTo>
                <a:cubicBezTo>
                  <a:pt x="1232624" y="896802"/>
                  <a:pt x="1224274" y="895196"/>
                  <a:pt x="1225238" y="901618"/>
                </a:cubicBezTo>
                <a:cubicBezTo>
                  <a:pt x="1226201" y="908363"/>
                  <a:pt x="1230697" y="915429"/>
                  <a:pt x="1237762" y="918640"/>
                </a:cubicBezTo>
                <a:cubicBezTo>
                  <a:pt x="1239047" y="918962"/>
                  <a:pt x="1241616" y="917356"/>
                  <a:pt x="1241616" y="920246"/>
                </a:cubicBezTo>
                <a:cubicBezTo>
                  <a:pt x="1241296" y="932450"/>
                  <a:pt x="1251572" y="937589"/>
                  <a:pt x="1257674" y="945618"/>
                </a:cubicBezTo>
                <a:cubicBezTo>
                  <a:pt x="1268273" y="960071"/>
                  <a:pt x="1280799" y="972917"/>
                  <a:pt x="1291397" y="987369"/>
                </a:cubicBezTo>
                <a:cubicBezTo>
                  <a:pt x="1300068" y="998931"/>
                  <a:pt x="1312272" y="1002143"/>
                  <a:pt x="1324155" y="1005997"/>
                </a:cubicBezTo>
                <a:cubicBezTo>
                  <a:pt x="1336038" y="1009851"/>
                  <a:pt x="1348885" y="1010172"/>
                  <a:pt x="1361410" y="1005997"/>
                </a:cubicBezTo>
                <a:cubicBezTo>
                  <a:pt x="1372008" y="1002464"/>
                  <a:pt x="1373293" y="998610"/>
                  <a:pt x="1366228" y="990260"/>
                </a:cubicBezTo>
                <a:cubicBezTo>
                  <a:pt x="1358520" y="980946"/>
                  <a:pt x="1353381" y="970027"/>
                  <a:pt x="1349206" y="958786"/>
                </a:cubicBezTo>
                <a:cubicBezTo>
                  <a:pt x="1346958" y="952684"/>
                  <a:pt x="1346316" y="944333"/>
                  <a:pt x="1352739" y="940158"/>
                </a:cubicBezTo>
                <a:cubicBezTo>
                  <a:pt x="1360768" y="934698"/>
                  <a:pt x="1370082" y="937589"/>
                  <a:pt x="1377468" y="942085"/>
                </a:cubicBezTo>
                <a:cubicBezTo>
                  <a:pt x="1387104" y="948187"/>
                  <a:pt x="1393206" y="957501"/>
                  <a:pt x="1398023" y="967779"/>
                </a:cubicBezTo>
                <a:cubicBezTo>
                  <a:pt x="1405731" y="984479"/>
                  <a:pt x="1391920" y="1000215"/>
                  <a:pt x="1381001" y="1009529"/>
                </a:cubicBezTo>
                <a:cubicBezTo>
                  <a:pt x="1366228" y="1018843"/>
                  <a:pt x="1350170" y="1015311"/>
                  <a:pt x="1334111" y="1013705"/>
                </a:cubicBezTo>
                <a:cubicBezTo>
                  <a:pt x="1323192" y="1012742"/>
                  <a:pt x="1315163" y="1005033"/>
                  <a:pt x="1304886" y="1002785"/>
                </a:cubicBezTo>
                <a:cubicBezTo>
                  <a:pt x="1304565" y="1003427"/>
                  <a:pt x="1303922" y="1004069"/>
                  <a:pt x="1303922" y="1004391"/>
                </a:cubicBezTo>
                <a:cubicBezTo>
                  <a:pt x="1307133" y="1025266"/>
                  <a:pt x="1302637" y="1032011"/>
                  <a:pt x="1280477" y="1032974"/>
                </a:cubicBezTo>
                <a:cubicBezTo>
                  <a:pt x="1258317" y="1033617"/>
                  <a:pt x="1235836" y="1036507"/>
                  <a:pt x="1213676" y="1031048"/>
                </a:cubicBezTo>
                <a:cubicBezTo>
                  <a:pt x="1207895" y="1029763"/>
                  <a:pt x="1201792" y="1028157"/>
                  <a:pt x="1196011" y="1025909"/>
                </a:cubicBezTo>
                <a:cubicBezTo>
                  <a:pt x="1192799" y="1024624"/>
                  <a:pt x="1189588" y="1024303"/>
                  <a:pt x="1190551" y="1030084"/>
                </a:cubicBezTo>
                <a:cubicBezTo>
                  <a:pt x="1192157" y="1039076"/>
                  <a:pt x="1188625" y="1042609"/>
                  <a:pt x="1179632" y="1040040"/>
                </a:cubicBezTo>
                <a:cubicBezTo>
                  <a:pt x="1167749" y="1036828"/>
                  <a:pt x="1157151" y="1031690"/>
                  <a:pt x="1147195" y="1024624"/>
                </a:cubicBezTo>
                <a:cubicBezTo>
                  <a:pt x="1139166" y="1019164"/>
                  <a:pt x="1131778" y="1011778"/>
                  <a:pt x="1120216" y="1012742"/>
                </a:cubicBezTo>
                <a:cubicBezTo>
                  <a:pt x="1116363" y="1013062"/>
                  <a:pt x="1112509" y="1013384"/>
                  <a:pt x="1108976" y="1013705"/>
                </a:cubicBezTo>
                <a:cubicBezTo>
                  <a:pt x="1102553" y="1014026"/>
                  <a:pt x="1102874" y="1020128"/>
                  <a:pt x="1103838" y="1024624"/>
                </a:cubicBezTo>
                <a:cubicBezTo>
                  <a:pt x="1105764" y="1032332"/>
                  <a:pt x="1110903" y="1039076"/>
                  <a:pt x="1113151" y="1047106"/>
                </a:cubicBezTo>
                <a:cubicBezTo>
                  <a:pt x="1114436" y="1051602"/>
                  <a:pt x="1122786" y="1048069"/>
                  <a:pt x="1124392" y="1053850"/>
                </a:cubicBezTo>
                <a:cubicBezTo>
                  <a:pt x="1126640" y="1055135"/>
                  <a:pt x="1128888" y="1056740"/>
                  <a:pt x="1129530" y="1059310"/>
                </a:cubicBezTo>
                <a:cubicBezTo>
                  <a:pt x="1132421" y="1060594"/>
                  <a:pt x="1134990" y="1062521"/>
                  <a:pt x="1137881" y="1063485"/>
                </a:cubicBezTo>
                <a:cubicBezTo>
                  <a:pt x="1147195" y="1066696"/>
                  <a:pt x="1150406" y="1071514"/>
                  <a:pt x="1149764" y="1081791"/>
                </a:cubicBezTo>
                <a:cubicBezTo>
                  <a:pt x="1150085" y="1082113"/>
                  <a:pt x="1150406" y="1082755"/>
                  <a:pt x="1150406" y="1083076"/>
                </a:cubicBezTo>
                <a:cubicBezTo>
                  <a:pt x="1151691" y="1085645"/>
                  <a:pt x="1152975" y="1088536"/>
                  <a:pt x="1154260" y="1091105"/>
                </a:cubicBezTo>
                <a:cubicBezTo>
                  <a:pt x="1155224" y="1093032"/>
                  <a:pt x="1155545" y="1095280"/>
                  <a:pt x="1154581" y="1096886"/>
                </a:cubicBezTo>
                <a:cubicBezTo>
                  <a:pt x="1148801" y="1104915"/>
                  <a:pt x="1145267" y="1115192"/>
                  <a:pt x="1134990" y="1118403"/>
                </a:cubicBezTo>
                <a:cubicBezTo>
                  <a:pt x="1126319" y="1121294"/>
                  <a:pt x="1118290" y="1117761"/>
                  <a:pt x="1111546" y="1111981"/>
                </a:cubicBezTo>
                <a:cubicBezTo>
                  <a:pt x="1107370" y="1108127"/>
                  <a:pt x="1103516" y="1103951"/>
                  <a:pt x="1100626" y="1099455"/>
                </a:cubicBezTo>
                <a:cubicBezTo>
                  <a:pt x="1098699" y="1096565"/>
                  <a:pt x="1102232" y="1097849"/>
                  <a:pt x="1103516" y="1097528"/>
                </a:cubicBezTo>
                <a:cubicBezTo>
                  <a:pt x="1106728" y="1102667"/>
                  <a:pt x="1109297" y="1108127"/>
                  <a:pt x="1115078" y="1111338"/>
                </a:cubicBezTo>
                <a:cubicBezTo>
                  <a:pt x="1128567" y="1118725"/>
                  <a:pt x="1135632" y="1116798"/>
                  <a:pt x="1145589" y="1103630"/>
                </a:cubicBezTo>
                <a:cubicBezTo>
                  <a:pt x="1149121" y="1098813"/>
                  <a:pt x="1153939" y="1094317"/>
                  <a:pt x="1149443" y="1087572"/>
                </a:cubicBezTo>
                <a:cubicBezTo>
                  <a:pt x="1149443" y="1087251"/>
                  <a:pt x="1149443" y="1087251"/>
                  <a:pt x="1149443" y="1086930"/>
                </a:cubicBezTo>
                <a:cubicBezTo>
                  <a:pt x="1148801" y="1086930"/>
                  <a:pt x="1148479" y="1086930"/>
                  <a:pt x="1148158" y="1086930"/>
                </a:cubicBezTo>
                <a:cubicBezTo>
                  <a:pt x="1146873" y="1086287"/>
                  <a:pt x="1146231" y="1085324"/>
                  <a:pt x="1146552" y="1084361"/>
                </a:cubicBezTo>
                <a:cubicBezTo>
                  <a:pt x="1150085" y="1076332"/>
                  <a:pt x="1143020" y="1073763"/>
                  <a:pt x="1139486" y="1068944"/>
                </a:cubicBezTo>
                <a:cubicBezTo>
                  <a:pt x="1136917" y="1071835"/>
                  <a:pt x="1134990" y="1073763"/>
                  <a:pt x="1131778" y="1075368"/>
                </a:cubicBezTo>
                <a:cubicBezTo>
                  <a:pt x="1120216" y="1081149"/>
                  <a:pt x="1105764" y="1078579"/>
                  <a:pt x="1096130" y="1088536"/>
                </a:cubicBezTo>
                <a:cubicBezTo>
                  <a:pt x="1089385" y="1093032"/>
                  <a:pt x="1083284" y="1090141"/>
                  <a:pt x="1076860" y="1086930"/>
                </a:cubicBezTo>
                <a:cubicBezTo>
                  <a:pt x="1073648" y="1085324"/>
                  <a:pt x="1073327" y="1082113"/>
                  <a:pt x="1071721" y="1079864"/>
                </a:cubicBezTo>
                <a:cubicBezTo>
                  <a:pt x="1069794" y="1076974"/>
                  <a:pt x="1075896" y="1072799"/>
                  <a:pt x="1071079" y="1071514"/>
                </a:cubicBezTo>
                <a:cubicBezTo>
                  <a:pt x="1066261" y="1070229"/>
                  <a:pt x="1067225" y="1077295"/>
                  <a:pt x="1063371" y="1077937"/>
                </a:cubicBezTo>
                <a:cubicBezTo>
                  <a:pt x="1062086" y="1075368"/>
                  <a:pt x="1068509" y="1072478"/>
                  <a:pt x="1063371" y="1068944"/>
                </a:cubicBezTo>
                <a:cubicBezTo>
                  <a:pt x="1059517" y="1066375"/>
                  <a:pt x="1057269" y="1069908"/>
                  <a:pt x="1054379" y="1070229"/>
                </a:cubicBezTo>
                <a:cubicBezTo>
                  <a:pt x="1045065" y="1071193"/>
                  <a:pt x="1039605" y="1076332"/>
                  <a:pt x="1035430" y="1083718"/>
                </a:cubicBezTo>
                <a:cubicBezTo>
                  <a:pt x="1037678" y="1087251"/>
                  <a:pt x="1041853" y="1084681"/>
                  <a:pt x="1045707" y="1087893"/>
                </a:cubicBezTo>
                <a:cubicBezTo>
                  <a:pt x="1028043" y="1089178"/>
                  <a:pt x="1016803" y="1099776"/>
                  <a:pt x="1011342" y="1113907"/>
                </a:cubicBezTo>
                <a:cubicBezTo>
                  <a:pt x="1007810" y="1123542"/>
                  <a:pt x="1013912" y="1133820"/>
                  <a:pt x="1018087" y="1143454"/>
                </a:cubicBezTo>
                <a:cubicBezTo>
                  <a:pt x="1017445" y="1146345"/>
                  <a:pt x="1011664" y="1141528"/>
                  <a:pt x="1012948" y="1146988"/>
                </a:cubicBezTo>
                <a:cubicBezTo>
                  <a:pt x="1010379" y="1153411"/>
                  <a:pt x="1013590" y="1160155"/>
                  <a:pt x="1012948" y="1166900"/>
                </a:cubicBezTo>
                <a:cubicBezTo>
                  <a:pt x="1011342" y="1181030"/>
                  <a:pt x="1009736" y="1194841"/>
                  <a:pt x="1005562" y="1208329"/>
                </a:cubicBezTo>
                <a:cubicBezTo>
                  <a:pt x="1002992" y="1216037"/>
                  <a:pt x="1004598" y="1224387"/>
                  <a:pt x="1002671" y="1231453"/>
                </a:cubicBezTo>
                <a:cubicBezTo>
                  <a:pt x="998817" y="1245263"/>
                  <a:pt x="1003634" y="1259394"/>
                  <a:pt x="998496" y="1273204"/>
                </a:cubicBezTo>
                <a:cubicBezTo>
                  <a:pt x="992715" y="1288942"/>
                  <a:pt x="1001386" y="1299861"/>
                  <a:pt x="1016160" y="1297612"/>
                </a:cubicBezTo>
                <a:cubicBezTo>
                  <a:pt x="1023868" y="1296328"/>
                  <a:pt x="1030291" y="1302109"/>
                  <a:pt x="1036072" y="1307248"/>
                </a:cubicBezTo>
                <a:cubicBezTo>
                  <a:pt x="1038641" y="1309817"/>
                  <a:pt x="1039926" y="1313671"/>
                  <a:pt x="1044101" y="1314956"/>
                </a:cubicBezTo>
                <a:cubicBezTo>
                  <a:pt x="1046349" y="1315598"/>
                  <a:pt x="1046671" y="1319452"/>
                  <a:pt x="1046349" y="1322021"/>
                </a:cubicBezTo>
                <a:cubicBezTo>
                  <a:pt x="1046028" y="1324912"/>
                  <a:pt x="1043459" y="1324269"/>
                  <a:pt x="1041211" y="1325233"/>
                </a:cubicBezTo>
                <a:cubicBezTo>
                  <a:pt x="1027722" y="1330371"/>
                  <a:pt x="1015518" y="1328123"/>
                  <a:pt x="1004277" y="1319452"/>
                </a:cubicBezTo>
                <a:cubicBezTo>
                  <a:pt x="1002028" y="1317846"/>
                  <a:pt x="998817" y="1316883"/>
                  <a:pt x="996890" y="1319452"/>
                </a:cubicBezTo>
                <a:cubicBezTo>
                  <a:pt x="995284" y="1321700"/>
                  <a:pt x="998174" y="1324269"/>
                  <a:pt x="999460" y="1325233"/>
                </a:cubicBezTo>
                <a:cubicBezTo>
                  <a:pt x="1008131" y="1330693"/>
                  <a:pt x="1005240" y="1341612"/>
                  <a:pt x="1011342" y="1348035"/>
                </a:cubicBezTo>
                <a:cubicBezTo>
                  <a:pt x="1011985" y="1348999"/>
                  <a:pt x="1012948" y="1350283"/>
                  <a:pt x="1011664" y="1351247"/>
                </a:cubicBezTo>
                <a:cubicBezTo>
                  <a:pt x="1002350" y="1358955"/>
                  <a:pt x="1008131" y="1367626"/>
                  <a:pt x="1011664" y="1374692"/>
                </a:cubicBezTo>
                <a:cubicBezTo>
                  <a:pt x="1015839" y="1383364"/>
                  <a:pt x="1015197" y="1392356"/>
                  <a:pt x="1017124" y="1401027"/>
                </a:cubicBezTo>
                <a:cubicBezTo>
                  <a:pt x="1018409" y="1405524"/>
                  <a:pt x="1019372" y="1408414"/>
                  <a:pt x="1024189" y="1411304"/>
                </a:cubicBezTo>
                <a:cubicBezTo>
                  <a:pt x="1012948" y="1414516"/>
                  <a:pt x="1016160" y="1420618"/>
                  <a:pt x="1020014" y="1427042"/>
                </a:cubicBezTo>
                <a:cubicBezTo>
                  <a:pt x="1021620" y="1429932"/>
                  <a:pt x="1022262" y="1432823"/>
                  <a:pt x="1024189" y="1437640"/>
                </a:cubicBezTo>
                <a:cubicBezTo>
                  <a:pt x="1015839" y="1431217"/>
                  <a:pt x="1008773" y="1425757"/>
                  <a:pt x="1003956" y="1418691"/>
                </a:cubicBezTo>
                <a:cubicBezTo>
                  <a:pt x="1001708" y="1415480"/>
                  <a:pt x="1000102" y="1415480"/>
                  <a:pt x="997212" y="1417406"/>
                </a:cubicBezTo>
                <a:cubicBezTo>
                  <a:pt x="997212" y="1411947"/>
                  <a:pt x="999780" y="1405202"/>
                  <a:pt x="990467" y="1404560"/>
                </a:cubicBezTo>
                <a:cubicBezTo>
                  <a:pt x="989504" y="1404560"/>
                  <a:pt x="988540" y="1402633"/>
                  <a:pt x="987898" y="1401348"/>
                </a:cubicBezTo>
                <a:cubicBezTo>
                  <a:pt x="986934" y="1399742"/>
                  <a:pt x="985650" y="1398458"/>
                  <a:pt x="983722" y="1399100"/>
                </a:cubicBezTo>
                <a:cubicBezTo>
                  <a:pt x="981796" y="1399742"/>
                  <a:pt x="981796" y="1401991"/>
                  <a:pt x="980832" y="1403276"/>
                </a:cubicBezTo>
                <a:cubicBezTo>
                  <a:pt x="979226" y="1404881"/>
                  <a:pt x="983080" y="1407772"/>
                  <a:pt x="980832" y="1408735"/>
                </a:cubicBezTo>
                <a:cubicBezTo>
                  <a:pt x="980511" y="1408735"/>
                  <a:pt x="979868" y="1409056"/>
                  <a:pt x="979226" y="1409056"/>
                </a:cubicBezTo>
                <a:cubicBezTo>
                  <a:pt x="973766" y="1406166"/>
                  <a:pt x="970555" y="1409699"/>
                  <a:pt x="967986" y="1413553"/>
                </a:cubicBezTo>
                <a:cubicBezTo>
                  <a:pt x="957708" y="1427684"/>
                  <a:pt x="956424" y="1444063"/>
                  <a:pt x="955782" y="1460443"/>
                </a:cubicBezTo>
                <a:cubicBezTo>
                  <a:pt x="955460" y="1468793"/>
                  <a:pt x="954176" y="1477464"/>
                  <a:pt x="957708" y="1485814"/>
                </a:cubicBezTo>
                <a:cubicBezTo>
                  <a:pt x="961884" y="1496413"/>
                  <a:pt x="969912" y="1502515"/>
                  <a:pt x="979868" y="1507011"/>
                </a:cubicBezTo>
                <a:cubicBezTo>
                  <a:pt x="983722" y="1508938"/>
                  <a:pt x="985970" y="1508938"/>
                  <a:pt x="989504" y="1504121"/>
                </a:cubicBezTo>
                <a:cubicBezTo>
                  <a:pt x="1007167" y="1479391"/>
                  <a:pt x="1030933" y="1461727"/>
                  <a:pt x="1060159" y="1453698"/>
                </a:cubicBezTo>
                <a:cubicBezTo>
                  <a:pt x="1074611" y="1449844"/>
                  <a:pt x="1090028" y="1448239"/>
                  <a:pt x="1104480" y="1444705"/>
                </a:cubicBezTo>
                <a:cubicBezTo>
                  <a:pt x="1122465" y="1439888"/>
                  <a:pt x="1127282" y="1454019"/>
                  <a:pt x="1135954" y="1463012"/>
                </a:cubicBezTo>
                <a:cubicBezTo>
                  <a:pt x="1142056" y="1469114"/>
                  <a:pt x="1148158" y="1475216"/>
                  <a:pt x="1152012" y="1483245"/>
                </a:cubicBezTo>
                <a:cubicBezTo>
                  <a:pt x="1152975" y="1485814"/>
                  <a:pt x="1155545" y="1485814"/>
                  <a:pt x="1158114" y="1485172"/>
                </a:cubicBezTo>
                <a:cubicBezTo>
                  <a:pt x="1172567" y="1480675"/>
                  <a:pt x="1187661" y="1476179"/>
                  <a:pt x="1196975" y="1464617"/>
                </a:cubicBezTo>
                <a:cubicBezTo>
                  <a:pt x="1204040" y="1455304"/>
                  <a:pt x="1211427" y="1450808"/>
                  <a:pt x="1222347" y="1448239"/>
                </a:cubicBezTo>
                <a:cubicBezTo>
                  <a:pt x="1229091" y="1446633"/>
                  <a:pt x="1235514" y="1441494"/>
                  <a:pt x="1240653" y="1435392"/>
                </a:cubicBezTo>
                <a:cubicBezTo>
                  <a:pt x="1245792" y="1429290"/>
                  <a:pt x="1252536" y="1424151"/>
                  <a:pt x="1260244" y="1420939"/>
                </a:cubicBezTo>
                <a:cubicBezTo>
                  <a:pt x="1263777" y="1419334"/>
                  <a:pt x="1268915" y="1418370"/>
                  <a:pt x="1268594" y="1413232"/>
                </a:cubicBezTo>
                <a:cubicBezTo>
                  <a:pt x="1268273" y="1407450"/>
                  <a:pt x="1262813" y="1408414"/>
                  <a:pt x="1258959" y="1407772"/>
                </a:cubicBezTo>
                <a:cubicBezTo>
                  <a:pt x="1242580" y="1404560"/>
                  <a:pt x="1231018" y="1382721"/>
                  <a:pt x="1237442" y="1366663"/>
                </a:cubicBezTo>
                <a:cubicBezTo>
                  <a:pt x="1242259" y="1369875"/>
                  <a:pt x="1244828" y="1374692"/>
                  <a:pt x="1246434" y="1380152"/>
                </a:cubicBezTo>
                <a:cubicBezTo>
                  <a:pt x="1247076" y="1383042"/>
                  <a:pt x="1248040" y="1385933"/>
                  <a:pt x="1249003" y="1388502"/>
                </a:cubicBezTo>
                <a:cubicBezTo>
                  <a:pt x="1254463" y="1401991"/>
                  <a:pt x="1260886" y="1401027"/>
                  <a:pt x="1272127" y="1396852"/>
                </a:cubicBezTo>
                <a:cubicBezTo>
                  <a:pt x="1277587" y="1394926"/>
                  <a:pt x="1282405" y="1391714"/>
                  <a:pt x="1287543" y="1396852"/>
                </a:cubicBezTo>
                <a:cubicBezTo>
                  <a:pt x="1293324" y="1402954"/>
                  <a:pt x="1291075" y="1414838"/>
                  <a:pt x="1282083" y="1417406"/>
                </a:cubicBezTo>
                <a:cubicBezTo>
                  <a:pt x="1264740" y="1422224"/>
                  <a:pt x="1253500" y="1435071"/>
                  <a:pt x="1240011" y="1445027"/>
                </a:cubicBezTo>
                <a:cubicBezTo>
                  <a:pt x="1232303" y="1450808"/>
                  <a:pt x="1224274" y="1456267"/>
                  <a:pt x="1219456" y="1464939"/>
                </a:cubicBezTo>
                <a:cubicBezTo>
                  <a:pt x="1218172" y="1467187"/>
                  <a:pt x="1215281" y="1468471"/>
                  <a:pt x="1212070" y="1469114"/>
                </a:cubicBezTo>
                <a:cubicBezTo>
                  <a:pt x="1194084" y="1472968"/>
                  <a:pt x="1178347" y="1482603"/>
                  <a:pt x="1161326" y="1488384"/>
                </a:cubicBezTo>
                <a:cubicBezTo>
                  <a:pt x="1159720" y="1489026"/>
                  <a:pt x="1156829" y="1489348"/>
                  <a:pt x="1157793" y="1491274"/>
                </a:cubicBezTo>
                <a:cubicBezTo>
                  <a:pt x="1161005" y="1498661"/>
                  <a:pt x="1159078" y="1507332"/>
                  <a:pt x="1164216" y="1514077"/>
                </a:cubicBezTo>
                <a:cubicBezTo>
                  <a:pt x="1166143" y="1516325"/>
                  <a:pt x="1167749" y="1518573"/>
                  <a:pt x="1167749" y="1521784"/>
                </a:cubicBezTo>
                <a:cubicBezTo>
                  <a:pt x="1167749" y="1550369"/>
                  <a:pt x="1161005" y="1576061"/>
                  <a:pt x="1136917" y="1595010"/>
                </a:cubicBezTo>
                <a:cubicBezTo>
                  <a:pt x="1123750" y="1605287"/>
                  <a:pt x="1112188" y="1617812"/>
                  <a:pt x="1099020" y="1627768"/>
                </a:cubicBezTo>
                <a:cubicBezTo>
                  <a:pt x="1075896" y="1645111"/>
                  <a:pt x="1049240" y="1648644"/>
                  <a:pt x="1021299" y="1641257"/>
                </a:cubicBezTo>
                <a:cubicBezTo>
                  <a:pt x="1005562" y="1637082"/>
                  <a:pt x="995284" y="1625199"/>
                  <a:pt x="988861" y="1611068"/>
                </a:cubicBezTo>
                <a:cubicBezTo>
                  <a:pt x="983401" y="1599185"/>
                  <a:pt x="980511" y="1586017"/>
                  <a:pt x="977620" y="1572850"/>
                </a:cubicBezTo>
                <a:cubicBezTo>
                  <a:pt x="974409" y="1558397"/>
                  <a:pt x="977942" y="1544266"/>
                  <a:pt x="981474" y="1530456"/>
                </a:cubicBezTo>
                <a:cubicBezTo>
                  <a:pt x="984686" y="1517930"/>
                  <a:pt x="984365" y="1516967"/>
                  <a:pt x="973124" y="1512150"/>
                </a:cubicBezTo>
                <a:cubicBezTo>
                  <a:pt x="952570" y="1503157"/>
                  <a:pt x="944541" y="1488063"/>
                  <a:pt x="945504" y="1460121"/>
                </a:cubicBezTo>
                <a:cubicBezTo>
                  <a:pt x="945825" y="1451771"/>
                  <a:pt x="947431" y="1443421"/>
                  <a:pt x="948073" y="1435071"/>
                </a:cubicBezTo>
                <a:cubicBezTo>
                  <a:pt x="948395" y="1428969"/>
                  <a:pt x="949679" y="1421903"/>
                  <a:pt x="941971" y="1418370"/>
                </a:cubicBezTo>
                <a:cubicBezTo>
                  <a:pt x="939723" y="1417406"/>
                  <a:pt x="940044" y="1416122"/>
                  <a:pt x="941971" y="1414838"/>
                </a:cubicBezTo>
                <a:cubicBezTo>
                  <a:pt x="947431" y="1410984"/>
                  <a:pt x="944219" y="1406487"/>
                  <a:pt x="940687" y="1405524"/>
                </a:cubicBezTo>
                <a:cubicBezTo>
                  <a:pt x="930731" y="1402954"/>
                  <a:pt x="923986" y="1394926"/>
                  <a:pt x="915957" y="1389787"/>
                </a:cubicBezTo>
                <a:cubicBezTo>
                  <a:pt x="905359" y="1383364"/>
                  <a:pt x="894761" y="1383364"/>
                  <a:pt x="883520" y="1379510"/>
                </a:cubicBezTo>
                <a:cubicBezTo>
                  <a:pt x="883198" y="1388502"/>
                  <a:pt x="890585" y="1393962"/>
                  <a:pt x="891870" y="1402312"/>
                </a:cubicBezTo>
                <a:cubicBezTo>
                  <a:pt x="883198" y="1399422"/>
                  <a:pt x="875812" y="1395888"/>
                  <a:pt x="872279" y="1387538"/>
                </a:cubicBezTo>
                <a:cubicBezTo>
                  <a:pt x="871636" y="1385612"/>
                  <a:pt x="870352" y="1383364"/>
                  <a:pt x="867140" y="1383684"/>
                </a:cubicBezTo>
                <a:cubicBezTo>
                  <a:pt x="859754" y="1384006"/>
                  <a:pt x="853973" y="1379188"/>
                  <a:pt x="847550" y="1377582"/>
                </a:cubicBezTo>
                <a:cubicBezTo>
                  <a:pt x="836951" y="1375334"/>
                  <a:pt x="838236" y="1366984"/>
                  <a:pt x="835666" y="1360239"/>
                </a:cubicBezTo>
                <a:cubicBezTo>
                  <a:pt x="834703" y="1357349"/>
                  <a:pt x="839520" y="1351568"/>
                  <a:pt x="832455" y="1351568"/>
                </a:cubicBezTo>
                <a:cubicBezTo>
                  <a:pt x="819287" y="1351889"/>
                  <a:pt x="816717" y="1353817"/>
                  <a:pt x="816717" y="1362809"/>
                </a:cubicBezTo>
                <a:cubicBezTo>
                  <a:pt x="816717" y="1377904"/>
                  <a:pt x="816717" y="1393320"/>
                  <a:pt x="813827" y="1408414"/>
                </a:cubicBezTo>
                <a:cubicBezTo>
                  <a:pt x="813185" y="1411947"/>
                  <a:pt x="814149" y="1414838"/>
                  <a:pt x="816075" y="1417406"/>
                </a:cubicBezTo>
                <a:cubicBezTo>
                  <a:pt x="819608" y="1421582"/>
                  <a:pt x="820571" y="1426078"/>
                  <a:pt x="820571" y="1431217"/>
                </a:cubicBezTo>
                <a:cubicBezTo>
                  <a:pt x="820250" y="1453698"/>
                  <a:pt x="824104" y="1475537"/>
                  <a:pt x="825389" y="1497698"/>
                </a:cubicBezTo>
                <a:cubicBezTo>
                  <a:pt x="826032" y="1513434"/>
                  <a:pt x="827316" y="1529172"/>
                  <a:pt x="826995" y="1544909"/>
                </a:cubicBezTo>
                <a:cubicBezTo>
                  <a:pt x="826995" y="1550689"/>
                  <a:pt x="832455" y="1553580"/>
                  <a:pt x="833739" y="1558719"/>
                </a:cubicBezTo>
                <a:cubicBezTo>
                  <a:pt x="836630" y="1568996"/>
                  <a:pt x="840484" y="1578951"/>
                  <a:pt x="845944" y="1587944"/>
                </a:cubicBezTo>
                <a:cubicBezTo>
                  <a:pt x="851082" y="1596294"/>
                  <a:pt x="849798" y="1606251"/>
                  <a:pt x="853330" y="1614922"/>
                </a:cubicBezTo>
                <a:cubicBezTo>
                  <a:pt x="860074" y="1630980"/>
                  <a:pt x="866819" y="1646717"/>
                  <a:pt x="875490" y="1661812"/>
                </a:cubicBezTo>
                <a:cubicBezTo>
                  <a:pt x="879344" y="1668556"/>
                  <a:pt x="885446" y="1673053"/>
                  <a:pt x="891549" y="1677870"/>
                </a:cubicBezTo>
                <a:cubicBezTo>
                  <a:pt x="903753" y="1687184"/>
                  <a:pt x="913388" y="1698745"/>
                  <a:pt x="920453" y="1712555"/>
                </a:cubicBezTo>
                <a:cubicBezTo>
                  <a:pt x="923665" y="1718658"/>
                  <a:pt x="929767" y="1721227"/>
                  <a:pt x="934263" y="1725724"/>
                </a:cubicBezTo>
                <a:cubicBezTo>
                  <a:pt x="942935" y="1734716"/>
                  <a:pt x="952570" y="1743387"/>
                  <a:pt x="959635" y="1753664"/>
                </a:cubicBezTo>
                <a:cubicBezTo>
                  <a:pt x="966058" y="1762978"/>
                  <a:pt x="977299" y="1765548"/>
                  <a:pt x="985970" y="1771328"/>
                </a:cubicBezTo>
                <a:cubicBezTo>
                  <a:pt x="1003956" y="1783211"/>
                  <a:pt x="1023225" y="1792525"/>
                  <a:pt x="1043459" y="1800554"/>
                </a:cubicBezTo>
                <a:lnTo>
                  <a:pt x="1055732" y="1805343"/>
                </a:lnTo>
                <a:lnTo>
                  <a:pt x="1064013" y="1801839"/>
                </a:lnTo>
                <a:cubicBezTo>
                  <a:pt x="1064977" y="1799591"/>
                  <a:pt x="1055342" y="1801197"/>
                  <a:pt x="1062086" y="1797664"/>
                </a:cubicBezTo>
                <a:cubicBezTo>
                  <a:pt x="1066583" y="1795416"/>
                  <a:pt x="1067867" y="1800233"/>
                  <a:pt x="1069473" y="1803766"/>
                </a:cubicBezTo>
                <a:cubicBezTo>
                  <a:pt x="1071079" y="1806978"/>
                  <a:pt x="1072364" y="1807941"/>
                  <a:pt x="1077181" y="1807941"/>
                </a:cubicBezTo>
                <a:cubicBezTo>
                  <a:pt x="1083605" y="1807941"/>
                  <a:pt x="1087459" y="1808584"/>
                  <a:pt x="1090991" y="1802482"/>
                </a:cubicBezTo>
                <a:cubicBezTo>
                  <a:pt x="1091634" y="1800876"/>
                  <a:pt x="1096130" y="1802161"/>
                  <a:pt x="1095809" y="1805372"/>
                </a:cubicBezTo>
                <a:cubicBezTo>
                  <a:pt x="1095809" y="1807299"/>
                  <a:pt x="1092918" y="1810511"/>
                  <a:pt x="1096130" y="1810511"/>
                </a:cubicBezTo>
                <a:cubicBezTo>
                  <a:pt x="1100626" y="1810511"/>
                  <a:pt x="1102232" y="1815650"/>
                  <a:pt x="1107050" y="1814686"/>
                </a:cubicBezTo>
                <a:cubicBezTo>
                  <a:pt x="1109298" y="1813722"/>
                  <a:pt x="1113794" y="1812117"/>
                  <a:pt x="1114115" y="1817576"/>
                </a:cubicBezTo>
                <a:lnTo>
                  <a:pt x="1113746" y="1817553"/>
                </a:lnTo>
                <a:lnTo>
                  <a:pt x="1115400" y="1817897"/>
                </a:lnTo>
                <a:lnTo>
                  <a:pt x="1116929" y="1818712"/>
                </a:lnTo>
                <a:lnTo>
                  <a:pt x="1129852" y="1822073"/>
                </a:lnTo>
                <a:cubicBezTo>
                  <a:pt x="1133064" y="1822876"/>
                  <a:pt x="1136516" y="1823277"/>
                  <a:pt x="1139447" y="1824521"/>
                </a:cubicBezTo>
                <a:lnTo>
                  <a:pt x="1145219" y="1831227"/>
                </a:lnTo>
                <a:lnTo>
                  <a:pt x="1147195" y="1832028"/>
                </a:lnTo>
                <a:cubicBezTo>
                  <a:pt x="1160041" y="1844554"/>
                  <a:pt x="1177384" y="1851619"/>
                  <a:pt x="1190230" y="1864466"/>
                </a:cubicBezTo>
                <a:cubicBezTo>
                  <a:pt x="1202113" y="1876348"/>
                  <a:pt x="1212391" y="1889195"/>
                  <a:pt x="1217208" y="1906538"/>
                </a:cubicBezTo>
                <a:cubicBezTo>
                  <a:pt x="1222026" y="1924202"/>
                  <a:pt x="1225558" y="1941866"/>
                  <a:pt x="1226843" y="1959851"/>
                </a:cubicBezTo>
                <a:cubicBezTo>
                  <a:pt x="1228770" y="1987792"/>
                  <a:pt x="1222989" y="2013806"/>
                  <a:pt x="1204683" y="2036288"/>
                </a:cubicBezTo>
                <a:cubicBezTo>
                  <a:pt x="1200187" y="2042069"/>
                  <a:pt x="1197296" y="2048813"/>
                  <a:pt x="1191194" y="2053631"/>
                </a:cubicBezTo>
                <a:cubicBezTo>
                  <a:pt x="1166143" y="2074186"/>
                  <a:pt x="1138202" y="2071937"/>
                  <a:pt x="1118290" y="2046244"/>
                </a:cubicBezTo>
                <a:cubicBezTo>
                  <a:pt x="1105764" y="2030186"/>
                  <a:pt x="1092597" y="2015091"/>
                  <a:pt x="1080714" y="1998712"/>
                </a:cubicBezTo>
                <a:cubicBezTo>
                  <a:pt x="1072685" y="1987471"/>
                  <a:pt x="1066903" y="1974946"/>
                  <a:pt x="1059517" y="1963384"/>
                </a:cubicBezTo>
                <a:cubicBezTo>
                  <a:pt x="1050525" y="1949574"/>
                  <a:pt x="1040890" y="1938012"/>
                  <a:pt x="1027079" y="1928377"/>
                </a:cubicBezTo>
                <a:cubicBezTo>
                  <a:pt x="1016481" y="1921311"/>
                  <a:pt x="1006846" y="1911677"/>
                  <a:pt x="998496" y="1901399"/>
                </a:cubicBezTo>
                <a:cubicBezTo>
                  <a:pt x="988861" y="1889516"/>
                  <a:pt x="976978" y="1879560"/>
                  <a:pt x="967986" y="1867356"/>
                </a:cubicBezTo>
                <a:cubicBezTo>
                  <a:pt x="953854" y="1848408"/>
                  <a:pt x="936511" y="1832349"/>
                  <a:pt x="920453" y="1815649"/>
                </a:cubicBezTo>
                <a:cubicBezTo>
                  <a:pt x="903753" y="1798627"/>
                  <a:pt x="889301" y="1780000"/>
                  <a:pt x="872600" y="1763299"/>
                </a:cubicBezTo>
                <a:cubicBezTo>
                  <a:pt x="864571" y="1755270"/>
                  <a:pt x="860396" y="1743387"/>
                  <a:pt x="853973" y="1733752"/>
                </a:cubicBezTo>
                <a:cubicBezTo>
                  <a:pt x="844016" y="1718658"/>
                  <a:pt x="840162" y="1700993"/>
                  <a:pt x="833739" y="1684614"/>
                </a:cubicBezTo>
                <a:cubicBezTo>
                  <a:pt x="830849" y="1676907"/>
                  <a:pt x="824747" y="1671126"/>
                  <a:pt x="820893" y="1663739"/>
                </a:cubicBezTo>
                <a:cubicBezTo>
                  <a:pt x="810295" y="1644148"/>
                  <a:pt x="804513" y="1623594"/>
                  <a:pt x="799696" y="1602075"/>
                </a:cubicBezTo>
                <a:cubicBezTo>
                  <a:pt x="795842" y="1585054"/>
                  <a:pt x="793915" y="1567711"/>
                  <a:pt x="789098" y="1550689"/>
                </a:cubicBezTo>
                <a:cubicBezTo>
                  <a:pt x="785565" y="1537842"/>
                  <a:pt x="785886" y="1523712"/>
                  <a:pt x="785565" y="1509902"/>
                </a:cubicBezTo>
                <a:cubicBezTo>
                  <a:pt x="785565" y="1501872"/>
                  <a:pt x="785244" y="1494165"/>
                  <a:pt x="783638" y="1486457"/>
                </a:cubicBezTo>
                <a:cubicBezTo>
                  <a:pt x="780747" y="1472325"/>
                  <a:pt x="777857" y="1458837"/>
                  <a:pt x="780426" y="1444063"/>
                </a:cubicBezTo>
                <a:cubicBezTo>
                  <a:pt x="782353" y="1432823"/>
                  <a:pt x="776251" y="1422224"/>
                  <a:pt x="774324" y="1411304"/>
                </a:cubicBezTo>
                <a:cubicBezTo>
                  <a:pt x="772397" y="1399100"/>
                  <a:pt x="773682" y="1386896"/>
                  <a:pt x="769828" y="1375014"/>
                </a:cubicBezTo>
                <a:cubicBezTo>
                  <a:pt x="766295" y="1364415"/>
                  <a:pt x="767259" y="1352211"/>
                  <a:pt x="758266" y="1343860"/>
                </a:cubicBezTo>
                <a:cubicBezTo>
                  <a:pt x="757944" y="1343218"/>
                  <a:pt x="757624" y="1341933"/>
                  <a:pt x="757944" y="1341291"/>
                </a:cubicBezTo>
                <a:cubicBezTo>
                  <a:pt x="761798" y="1330051"/>
                  <a:pt x="754090" y="1321379"/>
                  <a:pt x="751843" y="1311423"/>
                </a:cubicBezTo>
                <a:cubicBezTo>
                  <a:pt x="747668" y="1292153"/>
                  <a:pt x="732894" y="1278985"/>
                  <a:pt x="721654" y="1263891"/>
                </a:cubicBezTo>
                <a:cubicBezTo>
                  <a:pt x="719084" y="1260358"/>
                  <a:pt x="716836" y="1256504"/>
                  <a:pt x="714266" y="1252972"/>
                </a:cubicBezTo>
                <a:cubicBezTo>
                  <a:pt x="709450" y="1245905"/>
                  <a:pt x="702705" y="1246227"/>
                  <a:pt x="698530" y="1253935"/>
                </a:cubicBezTo>
                <a:cubicBezTo>
                  <a:pt x="696923" y="1257146"/>
                  <a:pt x="695318" y="1260358"/>
                  <a:pt x="693712" y="1263891"/>
                </a:cubicBezTo>
                <a:cubicBezTo>
                  <a:pt x="689215" y="1257468"/>
                  <a:pt x="685362" y="1251044"/>
                  <a:pt x="676369" y="1251044"/>
                </a:cubicBezTo>
                <a:cubicBezTo>
                  <a:pt x="673479" y="1251044"/>
                  <a:pt x="671873" y="1248475"/>
                  <a:pt x="671552" y="1245584"/>
                </a:cubicBezTo>
                <a:cubicBezTo>
                  <a:pt x="670267" y="1234665"/>
                  <a:pt x="673157" y="1223424"/>
                  <a:pt x="667056" y="1212826"/>
                </a:cubicBezTo>
                <a:lnTo>
                  <a:pt x="667366" y="1206931"/>
                </a:lnTo>
                <a:lnTo>
                  <a:pt x="676690" y="1213147"/>
                </a:lnTo>
                <a:lnTo>
                  <a:pt x="682583" y="1214647"/>
                </a:lnTo>
                <a:lnTo>
                  <a:pt x="693110" y="1217483"/>
                </a:lnTo>
                <a:cubicBezTo>
                  <a:pt x="698449" y="1217242"/>
                  <a:pt x="703668" y="1215395"/>
                  <a:pt x="708486" y="1212183"/>
                </a:cubicBezTo>
                <a:cubicBezTo>
                  <a:pt x="714266" y="1208329"/>
                  <a:pt x="721332" y="1202227"/>
                  <a:pt x="721974" y="1195162"/>
                </a:cubicBezTo>
                <a:cubicBezTo>
                  <a:pt x="722457" y="1187936"/>
                  <a:pt x="725648" y="1178362"/>
                  <a:pt x="719897" y="1172806"/>
                </a:cubicBezTo>
                <a:lnTo>
                  <a:pt x="719099" y="1172459"/>
                </a:lnTo>
                <a:lnTo>
                  <a:pt x="718933" y="1172119"/>
                </a:lnTo>
                <a:lnTo>
                  <a:pt x="710220" y="1168377"/>
                </a:lnTo>
                <a:lnTo>
                  <a:pt x="708165" y="1166578"/>
                </a:lnTo>
                <a:cubicBezTo>
                  <a:pt x="702384" y="1159192"/>
                  <a:pt x="694354" y="1154053"/>
                  <a:pt x="689858" y="1144097"/>
                </a:cubicBezTo>
                <a:cubicBezTo>
                  <a:pt x="685362" y="1134141"/>
                  <a:pt x="683756" y="1125148"/>
                  <a:pt x="683114" y="1115192"/>
                </a:cubicBezTo>
                <a:cubicBezTo>
                  <a:pt x="683114" y="1112302"/>
                  <a:pt x="682150" y="1109411"/>
                  <a:pt x="679260" y="1109090"/>
                </a:cubicBezTo>
                <a:lnTo>
                  <a:pt x="678925" y="1109444"/>
                </a:lnTo>
                <a:lnTo>
                  <a:pt x="678296" y="1108448"/>
                </a:lnTo>
                <a:cubicBezTo>
                  <a:pt x="674763" y="1108127"/>
                  <a:pt x="673799" y="1111659"/>
                  <a:pt x="672515" y="1114550"/>
                </a:cubicBezTo>
                <a:cubicBezTo>
                  <a:pt x="670588" y="1118404"/>
                  <a:pt x="668661" y="1125791"/>
                  <a:pt x="671231" y="1126112"/>
                </a:cubicBezTo>
                <a:lnTo>
                  <a:pt x="672143" y="1126510"/>
                </a:lnTo>
                <a:lnTo>
                  <a:pt x="672194" y="1126754"/>
                </a:lnTo>
                <a:lnTo>
                  <a:pt x="674620" y="1127635"/>
                </a:lnTo>
                <a:lnTo>
                  <a:pt x="674723" y="1129725"/>
                </a:lnTo>
                <a:cubicBezTo>
                  <a:pt x="674201" y="1131250"/>
                  <a:pt x="672997" y="1132856"/>
                  <a:pt x="674121" y="1133820"/>
                </a:cubicBezTo>
                <a:cubicBezTo>
                  <a:pt x="676048" y="1135747"/>
                  <a:pt x="671231" y="1141528"/>
                  <a:pt x="675405" y="1141206"/>
                </a:cubicBezTo>
                <a:lnTo>
                  <a:pt x="676218" y="1141581"/>
                </a:lnTo>
                <a:lnTo>
                  <a:pt x="676369" y="1141849"/>
                </a:lnTo>
                <a:lnTo>
                  <a:pt x="680461" y="1143786"/>
                </a:lnTo>
                <a:lnTo>
                  <a:pt x="678938" y="1147630"/>
                </a:lnTo>
                <a:cubicBezTo>
                  <a:pt x="672194" y="1154695"/>
                  <a:pt x="673479" y="1163367"/>
                  <a:pt x="673799" y="1171717"/>
                </a:cubicBezTo>
                <a:lnTo>
                  <a:pt x="671976" y="1179928"/>
                </a:lnTo>
                <a:lnTo>
                  <a:pt x="671271" y="1167060"/>
                </a:lnTo>
                <a:cubicBezTo>
                  <a:pt x="670990" y="1161440"/>
                  <a:pt x="670267" y="1155819"/>
                  <a:pt x="667698" y="1150199"/>
                </a:cubicBezTo>
                <a:lnTo>
                  <a:pt x="667210" y="1151801"/>
                </a:lnTo>
                <a:lnTo>
                  <a:pt x="666734" y="1149557"/>
                </a:lnTo>
                <a:cubicBezTo>
                  <a:pt x="663201" y="1155659"/>
                  <a:pt x="664807" y="1161761"/>
                  <a:pt x="661274" y="1166258"/>
                </a:cubicBezTo>
                <a:lnTo>
                  <a:pt x="657328" y="1175395"/>
                </a:lnTo>
                <a:lnTo>
                  <a:pt x="660312" y="1177819"/>
                </a:lnTo>
                <a:cubicBezTo>
                  <a:pt x="662881" y="1180067"/>
                  <a:pt x="660633" y="1181994"/>
                  <a:pt x="659027" y="1183600"/>
                </a:cubicBezTo>
                <a:lnTo>
                  <a:pt x="654858" y="1186935"/>
                </a:lnTo>
                <a:lnTo>
                  <a:pt x="654209" y="1191951"/>
                </a:lnTo>
                <a:cubicBezTo>
                  <a:pt x="654529" y="1193877"/>
                  <a:pt x="653887" y="1196125"/>
                  <a:pt x="654851" y="1197731"/>
                </a:cubicBezTo>
                <a:lnTo>
                  <a:pt x="655720" y="1198600"/>
                </a:lnTo>
                <a:lnTo>
                  <a:pt x="650877" y="1210257"/>
                </a:lnTo>
                <a:cubicBezTo>
                  <a:pt x="650034" y="1214593"/>
                  <a:pt x="649874" y="1219249"/>
                  <a:pt x="650034" y="1224067"/>
                </a:cubicBezTo>
                <a:lnTo>
                  <a:pt x="648562" y="1224067"/>
                </a:lnTo>
                <a:lnTo>
                  <a:pt x="646501" y="1238199"/>
                </a:lnTo>
                <a:cubicBezTo>
                  <a:pt x="641363" y="1235629"/>
                  <a:pt x="639115" y="1233381"/>
                  <a:pt x="642326" y="1228885"/>
                </a:cubicBezTo>
                <a:cubicBezTo>
                  <a:pt x="643611" y="1227279"/>
                  <a:pt x="644253" y="1225031"/>
                  <a:pt x="645538" y="1222782"/>
                </a:cubicBezTo>
                <a:lnTo>
                  <a:pt x="646559" y="1222782"/>
                </a:lnTo>
                <a:lnTo>
                  <a:pt x="644735" y="1213910"/>
                </a:lnTo>
                <a:cubicBezTo>
                  <a:pt x="643209" y="1212987"/>
                  <a:pt x="640399" y="1214271"/>
                  <a:pt x="634939" y="1217001"/>
                </a:cubicBezTo>
                <a:cubicBezTo>
                  <a:pt x="621129" y="1223745"/>
                  <a:pt x="608603" y="1219249"/>
                  <a:pt x="597684" y="1210899"/>
                </a:cubicBezTo>
                <a:cubicBezTo>
                  <a:pt x="591903" y="1206081"/>
                  <a:pt x="585801" y="1203191"/>
                  <a:pt x="577451" y="1199658"/>
                </a:cubicBezTo>
                <a:cubicBezTo>
                  <a:pt x="581947" y="1215717"/>
                  <a:pt x="580984" y="1230169"/>
                  <a:pt x="571670" y="1242694"/>
                </a:cubicBezTo>
                <a:cubicBezTo>
                  <a:pt x="569422" y="1229526"/>
                  <a:pt x="569422" y="1229526"/>
                  <a:pt x="572955" y="1217643"/>
                </a:cubicBezTo>
                <a:cubicBezTo>
                  <a:pt x="576809" y="1205760"/>
                  <a:pt x="573597" y="1194841"/>
                  <a:pt x="568458" y="1184242"/>
                </a:cubicBezTo>
                <a:cubicBezTo>
                  <a:pt x="567495" y="1181673"/>
                  <a:pt x="565568" y="1178782"/>
                  <a:pt x="567495" y="1176856"/>
                </a:cubicBezTo>
                <a:cubicBezTo>
                  <a:pt x="570707" y="1173323"/>
                  <a:pt x="571027" y="1178782"/>
                  <a:pt x="572955" y="1179746"/>
                </a:cubicBezTo>
                <a:cubicBezTo>
                  <a:pt x="575845" y="1181030"/>
                  <a:pt x="577049" y="1180308"/>
                  <a:pt x="577772" y="1178983"/>
                </a:cubicBezTo>
                <a:lnTo>
                  <a:pt x="578290" y="1177807"/>
                </a:lnTo>
                <a:lnTo>
                  <a:pt x="577451" y="1174929"/>
                </a:lnTo>
                <a:lnTo>
                  <a:pt x="579213" y="1154073"/>
                </a:lnTo>
                <a:lnTo>
                  <a:pt x="578093" y="1154696"/>
                </a:lnTo>
                <a:cubicBezTo>
                  <a:pt x="575845" y="1153732"/>
                  <a:pt x="577130" y="1151484"/>
                  <a:pt x="577451" y="1150199"/>
                </a:cubicBezTo>
                <a:cubicBezTo>
                  <a:pt x="580341" y="1142170"/>
                  <a:pt x="583232" y="1134141"/>
                  <a:pt x="585801" y="1126111"/>
                </a:cubicBezTo>
                <a:cubicBezTo>
                  <a:pt x="586765" y="1122900"/>
                  <a:pt x="588691" y="1119367"/>
                  <a:pt x="582911" y="1118083"/>
                </a:cubicBezTo>
                <a:cubicBezTo>
                  <a:pt x="578735" y="1117119"/>
                  <a:pt x="580984" y="1113265"/>
                  <a:pt x="580341" y="1110696"/>
                </a:cubicBezTo>
                <a:cubicBezTo>
                  <a:pt x="579378" y="1107163"/>
                  <a:pt x="584517" y="1102025"/>
                  <a:pt x="577130" y="1099776"/>
                </a:cubicBezTo>
                <a:cubicBezTo>
                  <a:pt x="575524" y="1099455"/>
                  <a:pt x="577772" y="1096565"/>
                  <a:pt x="579057" y="1094959"/>
                </a:cubicBezTo>
                <a:cubicBezTo>
                  <a:pt x="588049" y="1085967"/>
                  <a:pt x="589976" y="1072799"/>
                  <a:pt x="583874" y="1061236"/>
                </a:cubicBezTo>
                <a:lnTo>
                  <a:pt x="582421" y="1059421"/>
                </a:lnTo>
                <a:lnTo>
                  <a:pt x="582910" y="1060274"/>
                </a:lnTo>
                <a:cubicBezTo>
                  <a:pt x="579699" y="1061559"/>
                  <a:pt x="579699" y="1070872"/>
                  <a:pt x="572954" y="1064128"/>
                </a:cubicBezTo>
                <a:cubicBezTo>
                  <a:pt x="571670" y="1067339"/>
                  <a:pt x="573275" y="1071194"/>
                  <a:pt x="573597" y="1074726"/>
                </a:cubicBezTo>
                <a:cubicBezTo>
                  <a:pt x="573918" y="1078901"/>
                  <a:pt x="571670" y="1082113"/>
                  <a:pt x="568458" y="1082756"/>
                </a:cubicBezTo>
                <a:cubicBezTo>
                  <a:pt x="563320" y="1083719"/>
                  <a:pt x="565889" y="1078901"/>
                  <a:pt x="565247" y="1076332"/>
                </a:cubicBezTo>
                <a:cubicBezTo>
                  <a:pt x="563962" y="1069266"/>
                  <a:pt x="566531" y="1061880"/>
                  <a:pt x="563641" y="1055135"/>
                </a:cubicBezTo>
                <a:cubicBezTo>
                  <a:pt x="563641" y="1054814"/>
                  <a:pt x="564604" y="1053851"/>
                  <a:pt x="564925" y="1053208"/>
                </a:cubicBezTo>
                <a:cubicBezTo>
                  <a:pt x="565889" y="1051281"/>
                  <a:pt x="568137" y="1058668"/>
                  <a:pt x="568137" y="1052887"/>
                </a:cubicBezTo>
                <a:cubicBezTo>
                  <a:pt x="568137" y="1050960"/>
                  <a:pt x="564604" y="1049996"/>
                  <a:pt x="562356" y="1051602"/>
                </a:cubicBezTo>
                <a:cubicBezTo>
                  <a:pt x="560108" y="1053208"/>
                  <a:pt x="556896" y="1055777"/>
                  <a:pt x="556575" y="1058026"/>
                </a:cubicBezTo>
                <a:cubicBezTo>
                  <a:pt x="555612" y="1068624"/>
                  <a:pt x="545013" y="1074405"/>
                  <a:pt x="545013" y="1085325"/>
                </a:cubicBezTo>
                <a:cubicBezTo>
                  <a:pt x="545013" y="1090785"/>
                  <a:pt x="540838" y="1096565"/>
                  <a:pt x="538269" y="1102989"/>
                </a:cubicBezTo>
                <a:cubicBezTo>
                  <a:pt x="536101" y="1098653"/>
                  <a:pt x="541340" y="1092872"/>
                  <a:pt x="539217" y="1089575"/>
                </a:cubicBezTo>
                <a:lnTo>
                  <a:pt x="535030" y="1087676"/>
                </a:lnTo>
                <a:lnTo>
                  <a:pt x="534415" y="1088215"/>
                </a:lnTo>
                <a:cubicBezTo>
                  <a:pt x="529918" y="1111659"/>
                  <a:pt x="519642" y="1131572"/>
                  <a:pt x="502620" y="1148593"/>
                </a:cubicBezTo>
                <a:cubicBezTo>
                  <a:pt x="497160" y="1154053"/>
                  <a:pt x="496197" y="1162403"/>
                  <a:pt x="493948" y="1169469"/>
                </a:cubicBezTo>
                <a:cubicBezTo>
                  <a:pt x="489774" y="1181673"/>
                  <a:pt x="481102" y="1190987"/>
                  <a:pt x="472431" y="1199979"/>
                </a:cubicBezTo>
                <a:cubicBezTo>
                  <a:pt x="464723" y="1208009"/>
                  <a:pt x="461511" y="1218607"/>
                  <a:pt x="457015" y="1228241"/>
                </a:cubicBezTo>
                <a:cubicBezTo>
                  <a:pt x="450913" y="1241730"/>
                  <a:pt x="447701" y="1255862"/>
                  <a:pt x="443526" y="1269993"/>
                </a:cubicBezTo>
                <a:cubicBezTo>
                  <a:pt x="439030" y="1285408"/>
                  <a:pt x="429073" y="1298576"/>
                  <a:pt x="422008" y="1313029"/>
                </a:cubicBezTo>
                <a:cubicBezTo>
                  <a:pt x="418797" y="1319452"/>
                  <a:pt x="415906" y="1326197"/>
                  <a:pt x="412694" y="1332620"/>
                </a:cubicBezTo>
                <a:cubicBezTo>
                  <a:pt x="410767" y="1336152"/>
                  <a:pt x="413336" y="1339364"/>
                  <a:pt x="414300" y="1342575"/>
                </a:cubicBezTo>
                <a:cubicBezTo>
                  <a:pt x="416548" y="1349641"/>
                  <a:pt x="415584" y="1356064"/>
                  <a:pt x="408519" y="1361845"/>
                </a:cubicBezTo>
                <a:cubicBezTo>
                  <a:pt x="406592" y="1355743"/>
                  <a:pt x="404344" y="1350926"/>
                  <a:pt x="406913" y="1345145"/>
                </a:cubicBezTo>
                <a:cubicBezTo>
                  <a:pt x="407556" y="1343218"/>
                  <a:pt x="407876" y="1341291"/>
                  <a:pt x="405950" y="1340327"/>
                </a:cubicBezTo>
                <a:cubicBezTo>
                  <a:pt x="403702" y="1339043"/>
                  <a:pt x="402096" y="1340327"/>
                  <a:pt x="400490" y="1341933"/>
                </a:cubicBezTo>
                <a:cubicBezTo>
                  <a:pt x="390855" y="1353174"/>
                  <a:pt x="382505" y="1365057"/>
                  <a:pt x="376082" y="1378225"/>
                </a:cubicBezTo>
                <a:cubicBezTo>
                  <a:pt x="374476" y="1382079"/>
                  <a:pt x="371264" y="1384648"/>
                  <a:pt x="369337" y="1388181"/>
                </a:cubicBezTo>
                <a:cubicBezTo>
                  <a:pt x="363556" y="1398458"/>
                  <a:pt x="361308" y="1409378"/>
                  <a:pt x="361629" y="1420939"/>
                </a:cubicBezTo>
                <a:cubicBezTo>
                  <a:pt x="361950" y="1424472"/>
                  <a:pt x="360987" y="1428647"/>
                  <a:pt x="365162" y="1430253"/>
                </a:cubicBezTo>
                <a:cubicBezTo>
                  <a:pt x="369980" y="1432181"/>
                  <a:pt x="369980" y="1426721"/>
                  <a:pt x="372228" y="1424472"/>
                </a:cubicBezTo>
                <a:cubicBezTo>
                  <a:pt x="373191" y="1423508"/>
                  <a:pt x="373834" y="1422545"/>
                  <a:pt x="374476" y="1421582"/>
                </a:cubicBezTo>
                <a:cubicBezTo>
                  <a:pt x="376082" y="1421260"/>
                  <a:pt x="376724" y="1421582"/>
                  <a:pt x="376082" y="1423508"/>
                </a:cubicBezTo>
                <a:cubicBezTo>
                  <a:pt x="369980" y="1435392"/>
                  <a:pt x="366768" y="1448559"/>
                  <a:pt x="358739" y="1459479"/>
                </a:cubicBezTo>
                <a:cubicBezTo>
                  <a:pt x="354885" y="1464617"/>
                  <a:pt x="351673" y="1469756"/>
                  <a:pt x="347819" y="1474574"/>
                </a:cubicBezTo>
                <a:cubicBezTo>
                  <a:pt x="345250" y="1478106"/>
                  <a:pt x="341075" y="1480997"/>
                  <a:pt x="336579" y="1480033"/>
                </a:cubicBezTo>
                <a:cubicBezTo>
                  <a:pt x="331440" y="1478749"/>
                  <a:pt x="332403" y="1473610"/>
                  <a:pt x="331761" y="1469756"/>
                </a:cubicBezTo>
                <a:cubicBezTo>
                  <a:pt x="325980" y="1439888"/>
                  <a:pt x="338505" y="1415800"/>
                  <a:pt x="356170" y="1393641"/>
                </a:cubicBezTo>
                <a:cubicBezTo>
                  <a:pt x="366447" y="1380794"/>
                  <a:pt x="376403" y="1367626"/>
                  <a:pt x="385395" y="1354137"/>
                </a:cubicBezTo>
                <a:cubicBezTo>
                  <a:pt x="390534" y="1346109"/>
                  <a:pt x="395672" y="1338079"/>
                  <a:pt x="396636" y="1327802"/>
                </a:cubicBezTo>
                <a:cubicBezTo>
                  <a:pt x="397278" y="1319131"/>
                  <a:pt x="401132" y="1311102"/>
                  <a:pt x="406271" y="1303715"/>
                </a:cubicBezTo>
                <a:cubicBezTo>
                  <a:pt x="418154" y="1285730"/>
                  <a:pt x="426183" y="1266139"/>
                  <a:pt x="434212" y="1246548"/>
                </a:cubicBezTo>
                <a:cubicBezTo>
                  <a:pt x="438066" y="1236592"/>
                  <a:pt x="445453" y="1228563"/>
                  <a:pt x="448665" y="1217643"/>
                </a:cubicBezTo>
                <a:cubicBezTo>
                  <a:pt x="451555" y="1208009"/>
                  <a:pt x="452839" y="1198373"/>
                  <a:pt x="454124" y="1188417"/>
                </a:cubicBezTo>
                <a:cubicBezTo>
                  <a:pt x="455730" y="1177177"/>
                  <a:pt x="455730" y="1165294"/>
                  <a:pt x="463117" y="1155338"/>
                </a:cubicBezTo>
                <a:cubicBezTo>
                  <a:pt x="465043" y="1152768"/>
                  <a:pt x="466328" y="1149236"/>
                  <a:pt x="467613" y="1146024"/>
                </a:cubicBezTo>
                <a:cubicBezTo>
                  <a:pt x="468897" y="1142491"/>
                  <a:pt x="466328" y="1139922"/>
                  <a:pt x="464080" y="1137674"/>
                </a:cubicBezTo>
                <a:cubicBezTo>
                  <a:pt x="461832" y="1135426"/>
                  <a:pt x="459905" y="1138316"/>
                  <a:pt x="458299" y="1139600"/>
                </a:cubicBezTo>
                <a:cubicBezTo>
                  <a:pt x="446737" y="1148914"/>
                  <a:pt x="436461" y="1159834"/>
                  <a:pt x="427147" y="1171396"/>
                </a:cubicBezTo>
                <a:cubicBezTo>
                  <a:pt x="425862" y="1173002"/>
                  <a:pt x="425219" y="1175250"/>
                  <a:pt x="421687" y="1175571"/>
                </a:cubicBezTo>
                <a:cubicBezTo>
                  <a:pt x="423293" y="1168184"/>
                  <a:pt x="428110" y="1163366"/>
                  <a:pt x="431964" y="1158228"/>
                </a:cubicBezTo>
                <a:cubicBezTo>
                  <a:pt x="441278" y="1145060"/>
                  <a:pt x="453803" y="1134462"/>
                  <a:pt x="462474" y="1120652"/>
                </a:cubicBezTo>
                <a:cubicBezTo>
                  <a:pt x="467292" y="1113265"/>
                  <a:pt x="470182" y="1105236"/>
                  <a:pt x="473715" y="1097207"/>
                </a:cubicBezTo>
                <a:cubicBezTo>
                  <a:pt x="474679" y="1095280"/>
                  <a:pt x="474679" y="1091747"/>
                  <a:pt x="478211" y="1093032"/>
                </a:cubicBezTo>
                <a:cubicBezTo>
                  <a:pt x="481102" y="1094317"/>
                  <a:pt x="481423" y="1096886"/>
                  <a:pt x="480459" y="1099776"/>
                </a:cubicBezTo>
                <a:cubicBezTo>
                  <a:pt x="479175" y="1104273"/>
                  <a:pt x="477890" y="1108448"/>
                  <a:pt x="476927" y="1112623"/>
                </a:cubicBezTo>
                <a:cubicBezTo>
                  <a:pt x="475963" y="1116798"/>
                  <a:pt x="476285" y="1120652"/>
                  <a:pt x="480139" y="1122900"/>
                </a:cubicBezTo>
                <a:cubicBezTo>
                  <a:pt x="484314" y="1125148"/>
                  <a:pt x="488810" y="1125469"/>
                  <a:pt x="492664" y="1122257"/>
                </a:cubicBezTo>
                <a:cubicBezTo>
                  <a:pt x="496518" y="1119046"/>
                  <a:pt x="499730" y="1115513"/>
                  <a:pt x="501656" y="1110696"/>
                </a:cubicBezTo>
                <a:cubicBezTo>
                  <a:pt x="505189" y="1101382"/>
                  <a:pt x="509364" y="1092069"/>
                  <a:pt x="512576" y="1082755"/>
                </a:cubicBezTo>
                <a:cubicBezTo>
                  <a:pt x="517072" y="1069587"/>
                  <a:pt x="525744" y="1058667"/>
                  <a:pt x="533452" y="1047427"/>
                </a:cubicBezTo>
                <a:cubicBezTo>
                  <a:pt x="536021" y="1043573"/>
                  <a:pt x="538590" y="1039718"/>
                  <a:pt x="538911" y="1035544"/>
                </a:cubicBezTo>
                <a:cubicBezTo>
                  <a:pt x="539232" y="1028157"/>
                  <a:pt x="542765" y="1022376"/>
                  <a:pt x="548225" y="1018522"/>
                </a:cubicBezTo>
                <a:cubicBezTo>
                  <a:pt x="552721" y="1014990"/>
                  <a:pt x="554969" y="1010493"/>
                  <a:pt x="557218" y="1005997"/>
                </a:cubicBezTo>
                <a:cubicBezTo>
                  <a:pt x="558823" y="1002785"/>
                  <a:pt x="559787" y="997647"/>
                  <a:pt x="557218" y="996041"/>
                </a:cubicBezTo>
                <a:cubicBezTo>
                  <a:pt x="550152" y="991544"/>
                  <a:pt x="547261" y="983837"/>
                  <a:pt x="542123" y="978055"/>
                </a:cubicBezTo>
                <a:cubicBezTo>
                  <a:pt x="539232" y="974844"/>
                  <a:pt x="536021" y="979661"/>
                  <a:pt x="533130" y="977735"/>
                </a:cubicBezTo>
                <a:lnTo>
                  <a:pt x="532491" y="977442"/>
                </a:lnTo>
                <a:lnTo>
                  <a:pt x="526507" y="979622"/>
                </a:lnTo>
                <a:cubicBezTo>
                  <a:pt x="524700" y="981509"/>
                  <a:pt x="523014" y="983676"/>
                  <a:pt x="520284" y="983837"/>
                </a:cubicBezTo>
                <a:cubicBezTo>
                  <a:pt x="518357" y="981268"/>
                  <a:pt x="523496" y="980625"/>
                  <a:pt x="521569" y="977414"/>
                </a:cubicBezTo>
                <a:cubicBezTo>
                  <a:pt x="518357" y="979020"/>
                  <a:pt x="511292" y="977735"/>
                  <a:pt x="516430" y="985443"/>
                </a:cubicBezTo>
                <a:cubicBezTo>
                  <a:pt x="517394" y="986727"/>
                  <a:pt x="516109" y="989297"/>
                  <a:pt x="514503" y="989939"/>
                </a:cubicBezTo>
                <a:cubicBezTo>
                  <a:pt x="509365" y="991866"/>
                  <a:pt x="504547" y="993793"/>
                  <a:pt x="499730" y="996362"/>
                </a:cubicBezTo>
                <a:cubicBezTo>
                  <a:pt x="496839" y="997968"/>
                  <a:pt x="495876" y="995078"/>
                  <a:pt x="496839" y="992508"/>
                </a:cubicBezTo>
                <a:cubicBezTo>
                  <a:pt x="497803" y="989618"/>
                  <a:pt x="511934" y="976129"/>
                  <a:pt x="515146" y="974844"/>
                </a:cubicBezTo>
                <a:cubicBezTo>
                  <a:pt x="512898" y="968743"/>
                  <a:pt x="506474" y="974523"/>
                  <a:pt x="502941" y="970348"/>
                </a:cubicBezTo>
                <a:cubicBezTo>
                  <a:pt x="505992" y="970027"/>
                  <a:pt x="508321" y="967699"/>
                  <a:pt x="510770" y="966093"/>
                </a:cubicBezTo>
                <a:lnTo>
                  <a:pt x="518902" y="966169"/>
                </a:lnTo>
                <a:lnTo>
                  <a:pt x="518397" y="962800"/>
                </a:lnTo>
                <a:cubicBezTo>
                  <a:pt x="517715" y="961355"/>
                  <a:pt x="517554" y="960070"/>
                  <a:pt x="520926" y="959749"/>
                </a:cubicBezTo>
                <a:lnTo>
                  <a:pt x="521831" y="958894"/>
                </a:lnTo>
                <a:lnTo>
                  <a:pt x="521248" y="959108"/>
                </a:lnTo>
                <a:cubicBezTo>
                  <a:pt x="521408" y="956217"/>
                  <a:pt x="520846" y="953086"/>
                  <a:pt x="521248" y="950315"/>
                </a:cubicBezTo>
                <a:lnTo>
                  <a:pt x="526855" y="943890"/>
                </a:lnTo>
                <a:lnTo>
                  <a:pt x="530802" y="932049"/>
                </a:lnTo>
                <a:cubicBezTo>
                  <a:pt x="529437" y="928757"/>
                  <a:pt x="525583" y="926027"/>
                  <a:pt x="519963" y="923136"/>
                </a:cubicBezTo>
                <a:cubicBezTo>
                  <a:pt x="502299" y="913823"/>
                  <a:pt x="491058" y="927954"/>
                  <a:pt x="476927" y="930844"/>
                </a:cubicBezTo>
                <a:cubicBezTo>
                  <a:pt x="466007" y="933093"/>
                  <a:pt x="454445" y="937268"/>
                  <a:pt x="445453" y="945297"/>
                </a:cubicBezTo>
                <a:cubicBezTo>
                  <a:pt x="444489" y="945939"/>
                  <a:pt x="442562" y="945618"/>
                  <a:pt x="441278" y="945618"/>
                </a:cubicBezTo>
                <a:cubicBezTo>
                  <a:pt x="433249" y="953969"/>
                  <a:pt x="422329" y="957823"/>
                  <a:pt x="412694" y="963282"/>
                </a:cubicBezTo>
                <a:cubicBezTo>
                  <a:pt x="395672" y="972596"/>
                  <a:pt x="379614" y="983515"/>
                  <a:pt x="362593" y="992829"/>
                </a:cubicBezTo>
                <a:lnTo>
                  <a:pt x="327909" y="1012741"/>
                </a:lnTo>
                <a:lnTo>
                  <a:pt x="321806" y="1018843"/>
                </a:lnTo>
                <a:cubicBezTo>
                  <a:pt x="311207" y="1026230"/>
                  <a:pt x="303178" y="1035223"/>
                  <a:pt x="299967" y="1047748"/>
                </a:cubicBezTo>
                <a:lnTo>
                  <a:pt x="299964" y="1047747"/>
                </a:lnTo>
                <a:lnTo>
                  <a:pt x="299966" y="1047748"/>
                </a:lnTo>
                <a:cubicBezTo>
                  <a:pt x="302214" y="1063164"/>
                  <a:pt x="310886" y="1066697"/>
                  <a:pt x="325017" y="1059310"/>
                </a:cubicBezTo>
                <a:cubicBezTo>
                  <a:pt x="337863" y="1052566"/>
                  <a:pt x="350067" y="1044537"/>
                  <a:pt x="364199" y="1040362"/>
                </a:cubicBezTo>
                <a:cubicBezTo>
                  <a:pt x="375439" y="1037150"/>
                  <a:pt x="385074" y="1028478"/>
                  <a:pt x="394709" y="1021413"/>
                </a:cubicBezTo>
                <a:cubicBezTo>
                  <a:pt x="401453" y="1016595"/>
                  <a:pt x="407877" y="1012420"/>
                  <a:pt x="415264" y="1008567"/>
                </a:cubicBezTo>
                <a:cubicBezTo>
                  <a:pt x="429395" y="1001822"/>
                  <a:pt x="442562" y="992829"/>
                  <a:pt x="456051" y="984479"/>
                </a:cubicBezTo>
                <a:cubicBezTo>
                  <a:pt x="458620" y="982873"/>
                  <a:pt x="460869" y="981589"/>
                  <a:pt x="463759" y="980625"/>
                </a:cubicBezTo>
                <a:cubicBezTo>
                  <a:pt x="457015" y="996683"/>
                  <a:pt x="443526" y="1005034"/>
                  <a:pt x="430037" y="1012741"/>
                </a:cubicBezTo>
                <a:cubicBezTo>
                  <a:pt x="424898" y="1015632"/>
                  <a:pt x="419760" y="1018522"/>
                  <a:pt x="415585" y="1022698"/>
                </a:cubicBezTo>
                <a:cubicBezTo>
                  <a:pt x="411410" y="1026873"/>
                  <a:pt x="406592" y="1029442"/>
                  <a:pt x="400490" y="1031048"/>
                </a:cubicBezTo>
                <a:cubicBezTo>
                  <a:pt x="389571" y="1033938"/>
                  <a:pt x="379614" y="1040041"/>
                  <a:pt x="369016" y="1044537"/>
                </a:cubicBezTo>
                <a:cubicBezTo>
                  <a:pt x="359060" y="1048712"/>
                  <a:pt x="350389" y="1054171"/>
                  <a:pt x="341396" y="1059631"/>
                </a:cubicBezTo>
                <a:cubicBezTo>
                  <a:pt x="332404" y="1065091"/>
                  <a:pt x="322769" y="1069909"/>
                  <a:pt x="316667" y="1078901"/>
                </a:cubicBezTo>
                <a:cubicBezTo>
                  <a:pt x="314740" y="1081792"/>
                  <a:pt x="311849" y="1084040"/>
                  <a:pt x="307995" y="1085003"/>
                </a:cubicBezTo>
                <a:cubicBezTo>
                  <a:pt x="304141" y="1085967"/>
                  <a:pt x="299645" y="1088215"/>
                  <a:pt x="296112" y="1087251"/>
                </a:cubicBezTo>
                <a:cubicBezTo>
                  <a:pt x="290331" y="1085646"/>
                  <a:pt x="294828" y="1080507"/>
                  <a:pt x="294507" y="1076974"/>
                </a:cubicBezTo>
                <a:cubicBezTo>
                  <a:pt x="293222" y="1066697"/>
                  <a:pt x="291295" y="1055777"/>
                  <a:pt x="297076" y="1045822"/>
                </a:cubicBezTo>
                <a:lnTo>
                  <a:pt x="297195" y="1045901"/>
                </a:lnTo>
                <a:lnTo>
                  <a:pt x="305266" y="1029522"/>
                </a:lnTo>
                <a:cubicBezTo>
                  <a:pt x="309521" y="1025106"/>
                  <a:pt x="314740" y="1021413"/>
                  <a:pt x="319237" y="1017238"/>
                </a:cubicBezTo>
                <a:cubicBezTo>
                  <a:pt x="321806" y="1014990"/>
                  <a:pt x="324054" y="1012420"/>
                  <a:pt x="326623" y="1010172"/>
                </a:cubicBezTo>
                <a:lnTo>
                  <a:pt x="326683" y="1010232"/>
                </a:lnTo>
                <a:lnTo>
                  <a:pt x="339147" y="999895"/>
                </a:lnTo>
                <a:cubicBezTo>
                  <a:pt x="355848" y="992508"/>
                  <a:pt x="370301" y="981909"/>
                  <a:pt x="385395" y="972275"/>
                </a:cubicBezTo>
                <a:cubicBezTo>
                  <a:pt x="394709" y="966494"/>
                  <a:pt x="404986" y="962319"/>
                  <a:pt x="414942" y="957180"/>
                </a:cubicBezTo>
                <a:cubicBezTo>
                  <a:pt x="419439" y="954611"/>
                  <a:pt x="423935" y="951721"/>
                  <a:pt x="428431" y="948830"/>
                </a:cubicBezTo>
                <a:cubicBezTo>
                  <a:pt x="431322" y="946902"/>
                  <a:pt x="434533" y="944654"/>
                  <a:pt x="432285" y="941122"/>
                </a:cubicBezTo>
                <a:cubicBezTo>
                  <a:pt x="429395" y="936946"/>
                  <a:pt x="426504" y="940800"/>
                  <a:pt x="424256" y="942728"/>
                </a:cubicBezTo>
                <a:cubicBezTo>
                  <a:pt x="419439" y="946260"/>
                  <a:pt x="415584" y="949472"/>
                  <a:pt x="408519" y="947545"/>
                </a:cubicBezTo>
                <a:cubicBezTo>
                  <a:pt x="402738" y="945939"/>
                  <a:pt x="396636" y="952041"/>
                  <a:pt x="388607" y="951399"/>
                </a:cubicBezTo>
                <a:cubicBezTo>
                  <a:pt x="396315" y="945939"/>
                  <a:pt x="404344" y="943691"/>
                  <a:pt x="412052" y="941443"/>
                </a:cubicBezTo>
                <a:cubicBezTo>
                  <a:pt x="427789" y="936946"/>
                  <a:pt x="441920" y="927954"/>
                  <a:pt x="457657" y="923458"/>
                </a:cubicBezTo>
                <a:cubicBezTo>
                  <a:pt x="468897" y="920246"/>
                  <a:pt x="480139" y="916392"/>
                  <a:pt x="491379" y="913823"/>
                </a:cubicBezTo>
                <a:cubicBezTo>
                  <a:pt x="495554" y="912860"/>
                  <a:pt x="498766" y="910932"/>
                  <a:pt x="502299" y="908684"/>
                </a:cubicBezTo>
                <a:cubicBezTo>
                  <a:pt x="507116" y="905794"/>
                  <a:pt x="509686" y="901298"/>
                  <a:pt x="508080" y="896802"/>
                </a:cubicBezTo>
                <a:cubicBezTo>
                  <a:pt x="507116" y="892948"/>
                  <a:pt x="501978" y="893269"/>
                  <a:pt x="498124" y="893269"/>
                </a:cubicBezTo>
                <a:cubicBezTo>
                  <a:pt x="493948" y="893269"/>
                  <a:pt x="489774" y="893269"/>
                  <a:pt x="484956" y="892626"/>
                </a:cubicBezTo>
                <a:cubicBezTo>
                  <a:pt x="495876" y="888130"/>
                  <a:pt x="503904" y="879137"/>
                  <a:pt x="515466" y="875605"/>
                </a:cubicBezTo>
                <a:lnTo>
                  <a:pt x="516437" y="875348"/>
                </a:lnTo>
                <a:lnTo>
                  <a:pt x="520525" y="871711"/>
                </a:lnTo>
                <a:lnTo>
                  <a:pt x="525860" y="872853"/>
                </a:lnTo>
                <a:lnTo>
                  <a:pt x="526386" y="872714"/>
                </a:lnTo>
                <a:cubicBezTo>
                  <a:pt x="529598" y="873677"/>
                  <a:pt x="532488" y="874641"/>
                  <a:pt x="535378" y="871751"/>
                </a:cubicBezTo>
                <a:cubicBezTo>
                  <a:pt x="538269" y="868539"/>
                  <a:pt x="535057" y="866612"/>
                  <a:pt x="534415" y="864043"/>
                </a:cubicBezTo>
                <a:cubicBezTo>
                  <a:pt x="532488" y="856656"/>
                  <a:pt x="527992" y="849911"/>
                  <a:pt x="527992" y="841561"/>
                </a:cubicBezTo>
                <a:cubicBezTo>
                  <a:pt x="528313" y="826466"/>
                  <a:pt x="522853" y="819401"/>
                  <a:pt x="509043" y="814262"/>
                </a:cubicBezTo>
                <a:cubicBezTo>
                  <a:pt x="506474" y="813299"/>
                  <a:pt x="501978" y="815868"/>
                  <a:pt x="501656" y="811693"/>
                </a:cubicBezTo>
                <a:cubicBezTo>
                  <a:pt x="501336" y="807518"/>
                  <a:pt x="500693" y="802058"/>
                  <a:pt x="504226" y="799168"/>
                </a:cubicBezTo>
                <a:cubicBezTo>
                  <a:pt x="509043" y="795314"/>
                  <a:pt x="510006" y="789212"/>
                  <a:pt x="513218" y="784394"/>
                </a:cubicBezTo>
                <a:cubicBezTo>
                  <a:pt x="516751" y="779255"/>
                  <a:pt x="513860" y="773153"/>
                  <a:pt x="511934" y="767373"/>
                </a:cubicBezTo>
                <a:cubicBezTo>
                  <a:pt x="510167" y="762073"/>
                  <a:pt x="507598" y="757095"/>
                  <a:pt x="505270" y="751997"/>
                </a:cubicBezTo>
                <a:lnTo>
                  <a:pt x="500112" y="736085"/>
                </a:lnTo>
                <a:lnTo>
                  <a:pt x="500050" y="736220"/>
                </a:lnTo>
                <a:cubicBezTo>
                  <a:pt x="488809" y="713417"/>
                  <a:pt x="482065" y="689009"/>
                  <a:pt x="473715" y="664922"/>
                </a:cubicBezTo>
                <a:cubicBezTo>
                  <a:pt x="467292" y="645973"/>
                  <a:pt x="460226" y="627346"/>
                  <a:pt x="453482" y="608718"/>
                </a:cubicBezTo>
                <a:cubicBezTo>
                  <a:pt x="443205" y="580456"/>
                  <a:pt x="432606" y="552193"/>
                  <a:pt x="422329" y="523931"/>
                </a:cubicBezTo>
                <a:cubicBezTo>
                  <a:pt x="420723" y="519756"/>
                  <a:pt x="420081" y="514938"/>
                  <a:pt x="418154" y="508194"/>
                </a:cubicBezTo>
                <a:close/>
                <a:moveTo>
                  <a:pt x="1624121" y="494063"/>
                </a:moveTo>
                <a:cubicBezTo>
                  <a:pt x="1625727" y="493742"/>
                  <a:pt x="1626369" y="494705"/>
                  <a:pt x="1626690" y="496632"/>
                </a:cubicBezTo>
                <a:cubicBezTo>
                  <a:pt x="1626369" y="498238"/>
                  <a:pt x="1625406" y="500165"/>
                  <a:pt x="1623800" y="500486"/>
                </a:cubicBezTo>
                <a:cubicBezTo>
                  <a:pt x="1621552" y="500807"/>
                  <a:pt x="1620910" y="498880"/>
                  <a:pt x="1620910" y="497274"/>
                </a:cubicBezTo>
                <a:cubicBezTo>
                  <a:pt x="1620910" y="495348"/>
                  <a:pt x="1622195" y="494063"/>
                  <a:pt x="1624121" y="494063"/>
                </a:cubicBezTo>
                <a:close/>
                <a:moveTo>
                  <a:pt x="1345995" y="488282"/>
                </a:moveTo>
                <a:cubicBezTo>
                  <a:pt x="1338287" y="497917"/>
                  <a:pt x="1328010" y="505304"/>
                  <a:pt x="1320623" y="515581"/>
                </a:cubicBezTo>
                <a:cubicBezTo>
                  <a:pt x="1318696" y="518471"/>
                  <a:pt x="1316448" y="521041"/>
                  <a:pt x="1314200" y="523931"/>
                </a:cubicBezTo>
                <a:cubicBezTo>
                  <a:pt x="1313236" y="514617"/>
                  <a:pt x="1330579" y="495348"/>
                  <a:pt x="1345995" y="488282"/>
                </a:cubicBezTo>
                <a:close/>
                <a:moveTo>
                  <a:pt x="1685786" y="485392"/>
                </a:moveTo>
                <a:cubicBezTo>
                  <a:pt x="1688033" y="485392"/>
                  <a:pt x="1689960" y="486998"/>
                  <a:pt x="1690282" y="489567"/>
                </a:cubicBezTo>
                <a:cubicBezTo>
                  <a:pt x="1689639" y="491494"/>
                  <a:pt x="1689639" y="494063"/>
                  <a:pt x="1686749" y="493742"/>
                </a:cubicBezTo>
                <a:cubicBezTo>
                  <a:pt x="1684180" y="493421"/>
                  <a:pt x="1682574" y="491494"/>
                  <a:pt x="1681931" y="489246"/>
                </a:cubicBezTo>
                <a:cubicBezTo>
                  <a:pt x="1681289" y="486998"/>
                  <a:pt x="1683537" y="485392"/>
                  <a:pt x="1685786" y="485392"/>
                </a:cubicBezTo>
                <a:close/>
                <a:moveTo>
                  <a:pt x="1439452" y="468048"/>
                </a:moveTo>
                <a:cubicBezTo>
                  <a:pt x="1424036" y="474472"/>
                  <a:pt x="1408621" y="480574"/>
                  <a:pt x="1391278" y="480574"/>
                </a:cubicBezTo>
                <a:cubicBezTo>
                  <a:pt x="1407657" y="478004"/>
                  <a:pt x="1421788" y="467727"/>
                  <a:pt x="1439452" y="468048"/>
                </a:cubicBezTo>
                <a:close/>
                <a:moveTo>
                  <a:pt x="26335" y="454560"/>
                </a:moveTo>
                <a:cubicBezTo>
                  <a:pt x="32116" y="452633"/>
                  <a:pt x="36933" y="453918"/>
                  <a:pt x="40787" y="457451"/>
                </a:cubicBezTo>
                <a:cubicBezTo>
                  <a:pt x="45283" y="461305"/>
                  <a:pt x="44962" y="466443"/>
                  <a:pt x="42393" y="471903"/>
                </a:cubicBezTo>
                <a:cubicBezTo>
                  <a:pt x="38539" y="480574"/>
                  <a:pt x="40787" y="489888"/>
                  <a:pt x="40145" y="498881"/>
                </a:cubicBezTo>
                <a:cubicBezTo>
                  <a:pt x="39824" y="501771"/>
                  <a:pt x="42714" y="502735"/>
                  <a:pt x="44320" y="504019"/>
                </a:cubicBezTo>
                <a:cubicBezTo>
                  <a:pt x="47853" y="507231"/>
                  <a:pt x="51064" y="510442"/>
                  <a:pt x="53313" y="514617"/>
                </a:cubicBezTo>
                <a:cubicBezTo>
                  <a:pt x="55882" y="520398"/>
                  <a:pt x="60057" y="523289"/>
                  <a:pt x="67123" y="523610"/>
                </a:cubicBezTo>
                <a:cubicBezTo>
                  <a:pt x="78363" y="524895"/>
                  <a:pt x="90246" y="527143"/>
                  <a:pt x="96991" y="528106"/>
                </a:cubicBezTo>
                <a:cubicBezTo>
                  <a:pt x="128144" y="529070"/>
                  <a:pt x="159297" y="554763"/>
                  <a:pt x="158333" y="583346"/>
                </a:cubicBezTo>
                <a:cubicBezTo>
                  <a:pt x="158333" y="585915"/>
                  <a:pt x="158975" y="588485"/>
                  <a:pt x="159618" y="591054"/>
                </a:cubicBezTo>
                <a:cubicBezTo>
                  <a:pt x="164756" y="607433"/>
                  <a:pt x="158975" y="620601"/>
                  <a:pt x="144844" y="629593"/>
                </a:cubicBezTo>
                <a:cubicBezTo>
                  <a:pt x="135851" y="635374"/>
                  <a:pt x="125253" y="635374"/>
                  <a:pt x="116261" y="640192"/>
                </a:cubicBezTo>
                <a:cubicBezTo>
                  <a:pt x="115618" y="640513"/>
                  <a:pt x="114976" y="640513"/>
                  <a:pt x="114655" y="640513"/>
                </a:cubicBezTo>
                <a:cubicBezTo>
                  <a:pt x="86071" y="644367"/>
                  <a:pt x="51386" y="618353"/>
                  <a:pt x="46889" y="589448"/>
                </a:cubicBezTo>
                <a:cubicBezTo>
                  <a:pt x="45605" y="580777"/>
                  <a:pt x="43357" y="572427"/>
                  <a:pt x="40787" y="563755"/>
                </a:cubicBezTo>
                <a:cubicBezTo>
                  <a:pt x="38218" y="556047"/>
                  <a:pt x="37255" y="548018"/>
                  <a:pt x="36612" y="539668"/>
                </a:cubicBezTo>
                <a:cubicBezTo>
                  <a:pt x="35649" y="526501"/>
                  <a:pt x="28904" y="514617"/>
                  <a:pt x="22160" y="503698"/>
                </a:cubicBezTo>
                <a:cubicBezTo>
                  <a:pt x="16700" y="494705"/>
                  <a:pt x="11240" y="486355"/>
                  <a:pt x="11883" y="475436"/>
                </a:cubicBezTo>
                <a:cubicBezTo>
                  <a:pt x="12204" y="466764"/>
                  <a:pt x="18948" y="457130"/>
                  <a:pt x="26335" y="454560"/>
                </a:cubicBezTo>
                <a:close/>
                <a:moveTo>
                  <a:pt x="782234" y="441914"/>
                </a:moveTo>
                <a:cubicBezTo>
                  <a:pt x="784281" y="442275"/>
                  <a:pt x="786529" y="443158"/>
                  <a:pt x="788777" y="442998"/>
                </a:cubicBezTo>
                <a:cubicBezTo>
                  <a:pt x="786850" y="447494"/>
                  <a:pt x="785244" y="451669"/>
                  <a:pt x="780748" y="450705"/>
                </a:cubicBezTo>
                <a:cubicBezTo>
                  <a:pt x="778500" y="450063"/>
                  <a:pt x="774967" y="446852"/>
                  <a:pt x="776894" y="443961"/>
                </a:cubicBezTo>
                <a:cubicBezTo>
                  <a:pt x="778339" y="441713"/>
                  <a:pt x="780186" y="441552"/>
                  <a:pt x="782234" y="441914"/>
                </a:cubicBezTo>
                <a:close/>
                <a:moveTo>
                  <a:pt x="476928" y="425976"/>
                </a:moveTo>
                <a:cubicBezTo>
                  <a:pt x="482709" y="425333"/>
                  <a:pt x="484957" y="428866"/>
                  <a:pt x="484957" y="433362"/>
                </a:cubicBezTo>
                <a:cubicBezTo>
                  <a:pt x="484636" y="437859"/>
                  <a:pt x="482388" y="442034"/>
                  <a:pt x="477249" y="442355"/>
                </a:cubicBezTo>
                <a:cubicBezTo>
                  <a:pt x="472753" y="442676"/>
                  <a:pt x="469541" y="440428"/>
                  <a:pt x="469541" y="434968"/>
                </a:cubicBezTo>
                <a:cubicBezTo>
                  <a:pt x="469541" y="429509"/>
                  <a:pt x="471147" y="425976"/>
                  <a:pt x="476928" y="425976"/>
                </a:cubicBezTo>
                <a:close/>
                <a:moveTo>
                  <a:pt x="583874" y="409276"/>
                </a:moveTo>
                <a:cubicBezTo>
                  <a:pt x="589334" y="410240"/>
                  <a:pt x="591582" y="414736"/>
                  <a:pt x="590619" y="418911"/>
                </a:cubicBezTo>
                <a:cubicBezTo>
                  <a:pt x="588049" y="430473"/>
                  <a:pt x="593830" y="441393"/>
                  <a:pt x="591903" y="451670"/>
                </a:cubicBezTo>
                <a:cubicBezTo>
                  <a:pt x="593509" y="460663"/>
                  <a:pt x="591261" y="468692"/>
                  <a:pt x="590297" y="476721"/>
                </a:cubicBezTo>
                <a:cubicBezTo>
                  <a:pt x="589655" y="483144"/>
                  <a:pt x="583553" y="484750"/>
                  <a:pt x="578415" y="480896"/>
                </a:cubicBezTo>
                <a:cubicBezTo>
                  <a:pt x="575524" y="478648"/>
                  <a:pt x="574239" y="475115"/>
                  <a:pt x="573276" y="471903"/>
                </a:cubicBezTo>
                <a:cubicBezTo>
                  <a:pt x="567174" y="452955"/>
                  <a:pt x="563320" y="434006"/>
                  <a:pt x="573276" y="415057"/>
                </a:cubicBezTo>
                <a:cubicBezTo>
                  <a:pt x="575524" y="410561"/>
                  <a:pt x="579057" y="408313"/>
                  <a:pt x="583874" y="409276"/>
                </a:cubicBezTo>
                <a:close/>
                <a:moveTo>
                  <a:pt x="825068" y="387116"/>
                </a:moveTo>
                <a:cubicBezTo>
                  <a:pt x="829243" y="385510"/>
                  <a:pt x="826995" y="389364"/>
                  <a:pt x="827958" y="390970"/>
                </a:cubicBezTo>
                <a:cubicBezTo>
                  <a:pt x="829564" y="394503"/>
                  <a:pt x="830207" y="389364"/>
                  <a:pt x="833097" y="390970"/>
                </a:cubicBezTo>
                <a:cubicBezTo>
                  <a:pt x="828280" y="393539"/>
                  <a:pt x="833097" y="398036"/>
                  <a:pt x="830207" y="401247"/>
                </a:cubicBezTo>
                <a:cubicBezTo>
                  <a:pt x="826031" y="399963"/>
                  <a:pt x="826352" y="395466"/>
                  <a:pt x="823783" y="393218"/>
                </a:cubicBezTo>
                <a:cubicBezTo>
                  <a:pt x="822177" y="391612"/>
                  <a:pt x="822820" y="388079"/>
                  <a:pt x="825068" y="387116"/>
                </a:cubicBezTo>
                <a:close/>
                <a:moveTo>
                  <a:pt x="812864" y="383904"/>
                </a:moveTo>
                <a:cubicBezTo>
                  <a:pt x="813185" y="383583"/>
                  <a:pt x="814470" y="384546"/>
                  <a:pt x="814791" y="385188"/>
                </a:cubicBezTo>
                <a:cubicBezTo>
                  <a:pt x="815433" y="386473"/>
                  <a:pt x="814470" y="387758"/>
                  <a:pt x="813185" y="387758"/>
                </a:cubicBezTo>
                <a:cubicBezTo>
                  <a:pt x="809331" y="388079"/>
                  <a:pt x="806762" y="392254"/>
                  <a:pt x="802587" y="390969"/>
                </a:cubicBezTo>
                <a:cubicBezTo>
                  <a:pt x="797127" y="389364"/>
                  <a:pt x="791667" y="390648"/>
                  <a:pt x="785886" y="390969"/>
                </a:cubicBezTo>
                <a:cubicBezTo>
                  <a:pt x="793915" y="384546"/>
                  <a:pt x="804192" y="387115"/>
                  <a:pt x="812864" y="383904"/>
                </a:cubicBezTo>
                <a:close/>
                <a:moveTo>
                  <a:pt x="825390" y="352430"/>
                </a:moveTo>
                <a:cubicBezTo>
                  <a:pt x="830207" y="356284"/>
                  <a:pt x="836952" y="357569"/>
                  <a:pt x="840484" y="364635"/>
                </a:cubicBezTo>
                <a:cubicBezTo>
                  <a:pt x="832777" y="363029"/>
                  <a:pt x="829565" y="355000"/>
                  <a:pt x="822499" y="355963"/>
                </a:cubicBezTo>
                <a:lnTo>
                  <a:pt x="822499" y="355963"/>
                </a:lnTo>
                <a:lnTo>
                  <a:pt x="822178" y="372663"/>
                </a:lnTo>
                <a:cubicBezTo>
                  <a:pt x="823783" y="375232"/>
                  <a:pt x="821535" y="375554"/>
                  <a:pt x="820251" y="376196"/>
                </a:cubicBezTo>
                <a:cubicBezTo>
                  <a:pt x="817682" y="377159"/>
                  <a:pt x="817039" y="375875"/>
                  <a:pt x="817039" y="373627"/>
                </a:cubicBezTo>
                <a:cubicBezTo>
                  <a:pt x="817039" y="371700"/>
                  <a:pt x="817360" y="369451"/>
                  <a:pt x="818003" y="367524"/>
                </a:cubicBezTo>
                <a:cubicBezTo>
                  <a:pt x="818645" y="365919"/>
                  <a:pt x="818966" y="364313"/>
                  <a:pt x="818324" y="362386"/>
                </a:cubicBezTo>
                <a:cubicBezTo>
                  <a:pt x="815112" y="356605"/>
                  <a:pt x="815112" y="356605"/>
                  <a:pt x="822178" y="355320"/>
                </a:cubicBezTo>
                <a:lnTo>
                  <a:pt x="822188" y="355341"/>
                </a:lnTo>
                <a:close/>
                <a:moveTo>
                  <a:pt x="1007810" y="335409"/>
                </a:moveTo>
                <a:cubicBezTo>
                  <a:pt x="1010058" y="336051"/>
                  <a:pt x="1012948" y="336693"/>
                  <a:pt x="1012948" y="339583"/>
                </a:cubicBezTo>
                <a:cubicBezTo>
                  <a:pt x="1012948" y="341832"/>
                  <a:pt x="1010700" y="343759"/>
                  <a:pt x="1008131" y="343437"/>
                </a:cubicBezTo>
                <a:cubicBezTo>
                  <a:pt x="1005883" y="343116"/>
                  <a:pt x="1003635" y="341510"/>
                  <a:pt x="1003956" y="338941"/>
                </a:cubicBezTo>
                <a:cubicBezTo>
                  <a:pt x="1003956" y="336372"/>
                  <a:pt x="1005562" y="335087"/>
                  <a:pt x="1007810" y="335409"/>
                </a:cubicBezTo>
                <a:close/>
                <a:moveTo>
                  <a:pt x="852688" y="311642"/>
                </a:moveTo>
                <a:cubicBezTo>
                  <a:pt x="861359" y="310358"/>
                  <a:pt x="863608" y="320635"/>
                  <a:pt x="872279" y="320635"/>
                </a:cubicBezTo>
                <a:cubicBezTo>
                  <a:pt x="861038" y="326416"/>
                  <a:pt x="859111" y="314854"/>
                  <a:pt x="852688" y="311642"/>
                </a:cubicBezTo>
                <a:close/>
                <a:moveTo>
                  <a:pt x="829565" y="300080"/>
                </a:moveTo>
                <a:cubicBezTo>
                  <a:pt x="832455" y="302970"/>
                  <a:pt x="835024" y="306824"/>
                  <a:pt x="842732" y="302970"/>
                </a:cubicBezTo>
                <a:cubicBezTo>
                  <a:pt x="835346" y="310999"/>
                  <a:pt x="829886" y="304576"/>
                  <a:pt x="824747" y="305219"/>
                </a:cubicBezTo>
                <a:cubicBezTo>
                  <a:pt x="823463" y="305219"/>
                  <a:pt x="824426" y="302328"/>
                  <a:pt x="825389" y="300723"/>
                </a:cubicBezTo>
                <a:cubicBezTo>
                  <a:pt x="826353" y="298474"/>
                  <a:pt x="827638" y="298474"/>
                  <a:pt x="829565" y="300080"/>
                </a:cubicBezTo>
                <a:close/>
                <a:moveTo>
                  <a:pt x="1644998" y="292373"/>
                </a:moveTo>
                <a:cubicBezTo>
                  <a:pt x="1646603" y="291731"/>
                  <a:pt x="1647246" y="293337"/>
                  <a:pt x="1647567" y="294942"/>
                </a:cubicBezTo>
                <a:cubicBezTo>
                  <a:pt x="1647246" y="297511"/>
                  <a:pt x="1645640" y="299117"/>
                  <a:pt x="1643071" y="299438"/>
                </a:cubicBezTo>
                <a:cubicBezTo>
                  <a:pt x="1641144" y="299760"/>
                  <a:pt x="1639538" y="298475"/>
                  <a:pt x="1639859" y="296548"/>
                </a:cubicBezTo>
                <a:cubicBezTo>
                  <a:pt x="1640180" y="293658"/>
                  <a:pt x="1642749" y="293015"/>
                  <a:pt x="1644998" y="292373"/>
                </a:cubicBezTo>
                <a:close/>
                <a:moveTo>
                  <a:pt x="325659" y="282737"/>
                </a:moveTo>
                <a:cubicBezTo>
                  <a:pt x="326944" y="281132"/>
                  <a:pt x="328229" y="282416"/>
                  <a:pt x="329192" y="283701"/>
                </a:cubicBezTo>
                <a:cubicBezTo>
                  <a:pt x="332082" y="287555"/>
                  <a:pt x="334652" y="291087"/>
                  <a:pt x="336579" y="295584"/>
                </a:cubicBezTo>
                <a:cubicBezTo>
                  <a:pt x="346534" y="318708"/>
                  <a:pt x="357133" y="341510"/>
                  <a:pt x="367410" y="364313"/>
                </a:cubicBezTo>
                <a:cubicBezTo>
                  <a:pt x="368695" y="367203"/>
                  <a:pt x="369979" y="369451"/>
                  <a:pt x="372227" y="371699"/>
                </a:cubicBezTo>
                <a:cubicBezTo>
                  <a:pt x="377045" y="376517"/>
                  <a:pt x="377045" y="381013"/>
                  <a:pt x="370622" y="385510"/>
                </a:cubicBezTo>
                <a:cubicBezTo>
                  <a:pt x="366446" y="381334"/>
                  <a:pt x="364841" y="376838"/>
                  <a:pt x="363556" y="372021"/>
                </a:cubicBezTo>
                <a:cubicBezTo>
                  <a:pt x="356491" y="349218"/>
                  <a:pt x="347177" y="327058"/>
                  <a:pt x="335294" y="306182"/>
                </a:cubicBezTo>
                <a:cubicBezTo>
                  <a:pt x="331440" y="299759"/>
                  <a:pt x="331119" y="291409"/>
                  <a:pt x="325338" y="285949"/>
                </a:cubicBezTo>
                <a:cubicBezTo>
                  <a:pt x="324696" y="285307"/>
                  <a:pt x="325017" y="283380"/>
                  <a:pt x="325659" y="282737"/>
                </a:cubicBezTo>
                <a:close/>
                <a:moveTo>
                  <a:pt x="661274" y="231994"/>
                </a:moveTo>
                <a:cubicBezTo>
                  <a:pt x="661917" y="232636"/>
                  <a:pt x="662880" y="233279"/>
                  <a:pt x="663522" y="233921"/>
                </a:cubicBezTo>
                <a:cubicBezTo>
                  <a:pt x="652282" y="244198"/>
                  <a:pt x="637508" y="247731"/>
                  <a:pt x="624019" y="253191"/>
                </a:cubicBezTo>
                <a:cubicBezTo>
                  <a:pt x="601859" y="262183"/>
                  <a:pt x="578735" y="267001"/>
                  <a:pt x="555933" y="272782"/>
                </a:cubicBezTo>
                <a:cubicBezTo>
                  <a:pt x="536984" y="277599"/>
                  <a:pt x="517393" y="280489"/>
                  <a:pt x="498124" y="284022"/>
                </a:cubicBezTo>
                <a:cubicBezTo>
                  <a:pt x="495875" y="284343"/>
                  <a:pt x="493306" y="284343"/>
                  <a:pt x="491700" y="282095"/>
                </a:cubicBezTo>
                <a:cubicBezTo>
                  <a:pt x="490737" y="280168"/>
                  <a:pt x="492021" y="278884"/>
                  <a:pt x="493306" y="277599"/>
                </a:cubicBezTo>
                <a:cubicBezTo>
                  <a:pt x="495233" y="275672"/>
                  <a:pt x="497481" y="275351"/>
                  <a:pt x="499408" y="277278"/>
                </a:cubicBezTo>
                <a:cubicBezTo>
                  <a:pt x="502941" y="280168"/>
                  <a:pt x="506474" y="279205"/>
                  <a:pt x="510007" y="278241"/>
                </a:cubicBezTo>
                <a:cubicBezTo>
                  <a:pt x="548546" y="268928"/>
                  <a:pt x="588049" y="262826"/>
                  <a:pt x="625304" y="249016"/>
                </a:cubicBezTo>
                <a:cubicBezTo>
                  <a:pt x="637829" y="244841"/>
                  <a:pt x="650676" y="240665"/>
                  <a:pt x="661274" y="231994"/>
                </a:cubicBezTo>
                <a:close/>
                <a:moveTo>
                  <a:pt x="741566" y="184141"/>
                </a:moveTo>
                <a:cubicBezTo>
                  <a:pt x="744778" y="183498"/>
                  <a:pt x="744136" y="186710"/>
                  <a:pt x="744457" y="188316"/>
                </a:cubicBezTo>
                <a:cubicBezTo>
                  <a:pt x="745099" y="191206"/>
                  <a:pt x="743494" y="194097"/>
                  <a:pt x="742530" y="196666"/>
                </a:cubicBezTo>
                <a:cubicBezTo>
                  <a:pt x="740282" y="203410"/>
                  <a:pt x="743172" y="208870"/>
                  <a:pt x="748632" y="212403"/>
                </a:cubicBezTo>
                <a:cubicBezTo>
                  <a:pt x="751843" y="214651"/>
                  <a:pt x="758909" y="211761"/>
                  <a:pt x="757624" y="220111"/>
                </a:cubicBezTo>
                <a:cubicBezTo>
                  <a:pt x="757303" y="221717"/>
                  <a:pt x="762763" y="221717"/>
                  <a:pt x="764690" y="220111"/>
                </a:cubicBezTo>
                <a:cubicBezTo>
                  <a:pt x="770471" y="215615"/>
                  <a:pt x="772398" y="220111"/>
                  <a:pt x="775289" y="224286"/>
                </a:cubicBezTo>
                <a:cubicBezTo>
                  <a:pt x="765654" y="219790"/>
                  <a:pt x="758909" y="230709"/>
                  <a:pt x="748953" y="226855"/>
                </a:cubicBezTo>
                <a:cubicBezTo>
                  <a:pt x="750880" y="233600"/>
                  <a:pt x="755055" y="231673"/>
                  <a:pt x="758267" y="231030"/>
                </a:cubicBezTo>
                <a:cubicBezTo>
                  <a:pt x="761800" y="230388"/>
                  <a:pt x="765654" y="229103"/>
                  <a:pt x="768223" y="232315"/>
                </a:cubicBezTo>
                <a:cubicBezTo>
                  <a:pt x="771113" y="235527"/>
                  <a:pt x="767581" y="238096"/>
                  <a:pt x="765975" y="240665"/>
                </a:cubicBezTo>
                <a:cubicBezTo>
                  <a:pt x="761157" y="248373"/>
                  <a:pt x="768544" y="248373"/>
                  <a:pt x="773041" y="251264"/>
                </a:cubicBezTo>
                <a:cubicBezTo>
                  <a:pt x="769508" y="251906"/>
                  <a:pt x="767902" y="253512"/>
                  <a:pt x="769187" y="256723"/>
                </a:cubicBezTo>
                <a:cubicBezTo>
                  <a:pt x="771113" y="262504"/>
                  <a:pt x="772719" y="268285"/>
                  <a:pt x="774967" y="274066"/>
                </a:cubicBezTo>
                <a:cubicBezTo>
                  <a:pt x="775931" y="276314"/>
                  <a:pt x="777537" y="277920"/>
                  <a:pt x="780427" y="275030"/>
                </a:cubicBezTo>
                <a:cubicBezTo>
                  <a:pt x="781712" y="273745"/>
                  <a:pt x="783960" y="272782"/>
                  <a:pt x="785566" y="272139"/>
                </a:cubicBezTo>
                <a:cubicBezTo>
                  <a:pt x="797449" y="267001"/>
                  <a:pt x="800018" y="267964"/>
                  <a:pt x="806441" y="279847"/>
                </a:cubicBezTo>
                <a:cubicBezTo>
                  <a:pt x="797449" y="272461"/>
                  <a:pt x="786529" y="276314"/>
                  <a:pt x="782354" y="287876"/>
                </a:cubicBezTo>
                <a:lnTo>
                  <a:pt x="782431" y="289862"/>
                </a:lnTo>
                <a:lnTo>
                  <a:pt x="783317" y="288518"/>
                </a:lnTo>
                <a:cubicBezTo>
                  <a:pt x="785726" y="291248"/>
                  <a:pt x="785003" y="293897"/>
                  <a:pt x="784000" y="296547"/>
                </a:cubicBezTo>
                <a:lnTo>
                  <a:pt x="782997" y="304573"/>
                </a:lnTo>
                <a:lnTo>
                  <a:pt x="782997" y="304577"/>
                </a:lnTo>
                <a:cubicBezTo>
                  <a:pt x="786529" y="315817"/>
                  <a:pt x="796164" y="319993"/>
                  <a:pt x="806120" y="323847"/>
                </a:cubicBezTo>
                <a:cubicBezTo>
                  <a:pt x="808369" y="324810"/>
                  <a:pt x="810617" y="326416"/>
                  <a:pt x="809332" y="328985"/>
                </a:cubicBezTo>
                <a:cubicBezTo>
                  <a:pt x="804836" y="337656"/>
                  <a:pt x="805799" y="346970"/>
                  <a:pt x="804515" y="355963"/>
                </a:cubicBezTo>
                <a:cubicBezTo>
                  <a:pt x="803872" y="361422"/>
                  <a:pt x="799376" y="364313"/>
                  <a:pt x="797128" y="368488"/>
                </a:cubicBezTo>
                <a:cubicBezTo>
                  <a:pt x="793916" y="374911"/>
                  <a:pt x="788457" y="380371"/>
                  <a:pt x="783639" y="385831"/>
                </a:cubicBezTo>
                <a:cubicBezTo>
                  <a:pt x="781070" y="389042"/>
                  <a:pt x="777537" y="390648"/>
                  <a:pt x="773041" y="390648"/>
                </a:cubicBezTo>
                <a:cubicBezTo>
                  <a:pt x="767902" y="390648"/>
                  <a:pt x="760194" y="389685"/>
                  <a:pt x="764369" y="399641"/>
                </a:cubicBezTo>
                <a:cubicBezTo>
                  <a:pt x="765654" y="402210"/>
                  <a:pt x="762121" y="400926"/>
                  <a:pt x="761478" y="402531"/>
                </a:cubicBezTo>
                <a:cubicBezTo>
                  <a:pt x="753771" y="397393"/>
                  <a:pt x="749595" y="405422"/>
                  <a:pt x="743815" y="407670"/>
                </a:cubicBezTo>
                <a:cubicBezTo>
                  <a:pt x="742530" y="408312"/>
                  <a:pt x="741245" y="409597"/>
                  <a:pt x="739961" y="409597"/>
                </a:cubicBezTo>
                <a:cubicBezTo>
                  <a:pt x="718443" y="411845"/>
                  <a:pt x="697246" y="419553"/>
                  <a:pt x="675085" y="416020"/>
                </a:cubicBezTo>
                <a:cubicBezTo>
                  <a:pt x="663202" y="414093"/>
                  <a:pt x="652925" y="409918"/>
                  <a:pt x="645217" y="400926"/>
                </a:cubicBezTo>
                <a:cubicBezTo>
                  <a:pt x="628517" y="381334"/>
                  <a:pt x="621772" y="358532"/>
                  <a:pt x="632049" y="333160"/>
                </a:cubicBezTo>
                <a:cubicBezTo>
                  <a:pt x="634940" y="325774"/>
                  <a:pt x="642327" y="320956"/>
                  <a:pt x="643611" y="311963"/>
                </a:cubicBezTo>
                <a:cubicBezTo>
                  <a:pt x="644254" y="307146"/>
                  <a:pt x="644254" y="302971"/>
                  <a:pt x="642327" y="298475"/>
                </a:cubicBezTo>
                <a:cubicBezTo>
                  <a:pt x="636867" y="286270"/>
                  <a:pt x="640400" y="277278"/>
                  <a:pt x="652604" y="272139"/>
                </a:cubicBezTo>
                <a:cubicBezTo>
                  <a:pt x="659991" y="268928"/>
                  <a:pt x="666093" y="263789"/>
                  <a:pt x="671874" y="258650"/>
                </a:cubicBezTo>
                <a:cubicBezTo>
                  <a:pt x="676370" y="254796"/>
                  <a:pt x="677976" y="249979"/>
                  <a:pt x="672516" y="245162"/>
                </a:cubicBezTo>
                <a:cubicBezTo>
                  <a:pt x="668662" y="241629"/>
                  <a:pt x="668341" y="235206"/>
                  <a:pt x="662881" y="232957"/>
                </a:cubicBezTo>
                <a:cubicBezTo>
                  <a:pt x="660954" y="233600"/>
                  <a:pt x="660312" y="232636"/>
                  <a:pt x="660633" y="231030"/>
                </a:cubicBezTo>
                <a:cubicBezTo>
                  <a:pt x="663202" y="223644"/>
                  <a:pt x="666414" y="216257"/>
                  <a:pt x="667698" y="208549"/>
                </a:cubicBezTo>
                <a:cubicBezTo>
                  <a:pt x="668983" y="202126"/>
                  <a:pt x="673158" y="199235"/>
                  <a:pt x="678297" y="198272"/>
                </a:cubicBezTo>
                <a:cubicBezTo>
                  <a:pt x="683436" y="197309"/>
                  <a:pt x="687290" y="200841"/>
                  <a:pt x="690180" y="205337"/>
                </a:cubicBezTo>
                <a:cubicBezTo>
                  <a:pt x="699173" y="218184"/>
                  <a:pt x="698209" y="231030"/>
                  <a:pt x="691786" y="244198"/>
                </a:cubicBezTo>
                <a:cubicBezTo>
                  <a:pt x="689538" y="248695"/>
                  <a:pt x="687611" y="253833"/>
                  <a:pt x="691786" y="260577"/>
                </a:cubicBezTo>
                <a:cubicBezTo>
                  <a:pt x="693071" y="254154"/>
                  <a:pt x="697246" y="253512"/>
                  <a:pt x="700779" y="252548"/>
                </a:cubicBezTo>
                <a:cubicBezTo>
                  <a:pt x="716515" y="248052"/>
                  <a:pt x="725187" y="233921"/>
                  <a:pt x="737070" y="224607"/>
                </a:cubicBezTo>
                <a:cubicBezTo>
                  <a:pt x="740603" y="221717"/>
                  <a:pt x="740924" y="216257"/>
                  <a:pt x="736749" y="212082"/>
                </a:cubicBezTo>
                <a:cubicBezTo>
                  <a:pt x="734822" y="210155"/>
                  <a:pt x="733216" y="207264"/>
                  <a:pt x="731931" y="204695"/>
                </a:cubicBezTo>
                <a:cubicBezTo>
                  <a:pt x="730326" y="201162"/>
                  <a:pt x="729683" y="198272"/>
                  <a:pt x="734822" y="196987"/>
                </a:cubicBezTo>
                <a:cubicBezTo>
                  <a:pt x="738997" y="196024"/>
                  <a:pt x="740924" y="192812"/>
                  <a:pt x="739318" y="188316"/>
                </a:cubicBezTo>
                <a:cubicBezTo>
                  <a:pt x="738676" y="186389"/>
                  <a:pt x="739639" y="184462"/>
                  <a:pt x="741566" y="184141"/>
                </a:cubicBezTo>
                <a:close/>
                <a:moveTo>
                  <a:pt x="697565" y="157805"/>
                </a:moveTo>
                <a:cubicBezTo>
                  <a:pt x="699813" y="157805"/>
                  <a:pt x="700134" y="159411"/>
                  <a:pt x="700134" y="161017"/>
                </a:cubicBezTo>
                <a:cubicBezTo>
                  <a:pt x="699492" y="162622"/>
                  <a:pt x="699171" y="164870"/>
                  <a:pt x="696923" y="164549"/>
                </a:cubicBezTo>
                <a:cubicBezTo>
                  <a:pt x="694996" y="164549"/>
                  <a:pt x="693712" y="162622"/>
                  <a:pt x="694033" y="160695"/>
                </a:cubicBezTo>
                <a:cubicBezTo>
                  <a:pt x="694354" y="158768"/>
                  <a:pt x="695639" y="157484"/>
                  <a:pt x="697565" y="157805"/>
                </a:cubicBezTo>
                <a:close/>
                <a:moveTo>
                  <a:pt x="290652" y="102244"/>
                </a:moveTo>
                <a:cubicBezTo>
                  <a:pt x="296755" y="102565"/>
                  <a:pt x="299324" y="105777"/>
                  <a:pt x="300287" y="111558"/>
                </a:cubicBezTo>
                <a:cubicBezTo>
                  <a:pt x="298682" y="115411"/>
                  <a:pt x="299003" y="121192"/>
                  <a:pt x="292579" y="120550"/>
                </a:cubicBezTo>
                <a:cubicBezTo>
                  <a:pt x="287762" y="120229"/>
                  <a:pt x="282302" y="118302"/>
                  <a:pt x="282945" y="112521"/>
                </a:cubicBezTo>
                <a:cubicBezTo>
                  <a:pt x="283587" y="108667"/>
                  <a:pt x="282624" y="101602"/>
                  <a:pt x="290652" y="102244"/>
                </a:cubicBezTo>
                <a:close/>
                <a:moveTo>
                  <a:pt x="502299" y="7180"/>
                </a:moveTo>
                <a:cubicBezTo>
                  <a:pt x="506795" y="8143"/>
                  <a:pt x="509044" y="11034"/>
                  <a:pt x="509686" y="15530"/>
                </a:cubicBezTo>
                <a:cubicBezTo>
                  <a:pt x="510329" y="20669"/>
                  <a:pt x="506795" y="23559"/>
                  <a:pt x="502941" y="23880"/>
                </a:cubicBezTo>
                <a:cubicBezTo>
                  <a:pt x="498124" y="24202"/>
                  <a:pt x="495554" y="20026"/>
                  <a:pt x="494912" y="15209"/>
                </a:cubicBezTo>
                <a:cubicBezTo>
                  <a:pt x="493948" y="9428"/>
                  <a:pt x="498445" y="9107"/>
                  <a:pt x="502299" y="7180"/>
                </a:cubicBezTo>
                <a:close/>
                <a:moveTo>
                  <a:pt x="92857" y="877"/>
                </a:moveTo>
                <a:cubicBezTo>
                  <a:pt x="96430" y="-368"/>
                  <a:pt x="100364" y="-368"/>
                  <a:pt x="103415" y="1399"/>
                </a:cubicBezTo>
                <a:cubicBezTo>
                  <a:pt x="117546" y="9427"/>
                  <a:pt x="128466" y="19705"/>
                  <a:pt x="131356" y="37369"/>
                </a:cubicBezTo>
                <a:cubicBezTo>
                  <a:pt x="132962" y="47325"/>
                  <a:pt x="139064" y="56317"/>
                  <a:pt x="144845" y="64989"/>
                </a:cubicBezTo>
                <a:cubicBezTo>
                  <a:pt x="154801" y="79762"/>
                  <a:pt x="163794" y="95178"/>
                  <a:pt x="172144" y="110594"/>
                </a:cubicBezTo>
                <a:cubicBezTo>
                  <a:pt x="176319" y="118944"/>
                  <a:pt x="177283" y="128579"/>
                  <a:pt x="182742" y="136608"/>
                </a:cubicBezTo>
                <a:cubicBezTo>
                  <a:pt x="188845" y="145601"/>
                  <a:pt x="190772" y="157163"/>
                  <a:pt x="201049" y="163907"/>
                </a:cubicBezTo>
                <a:cubicBezTo>
                  <a:pt x="216143" y="173863"/>
                  <a:pt x="219997" y="192491"/>
                  <a:pt x="213574" y="209513"/>
                </a:cubicBezTo>
                <a:cubicBezTo>
                  <a:pt x="211005" y="216257"/>
                  <a:pt x="211968" y="224286"/>
                  <a:pt x="208757" y="231030"/>
                </a:cubicBezTo>
                <a:cubicBezTo>
                  <a:pt x="206509" y="236169"/>
                  <a:pt x="203618" y="240987"/>
                  <a:pt x="200728" y="245804"/>
                </a:cubicBezTo>
                <a:cubicBezTo>
                  <a:pt x="196231" y="253512"/>
                  <a:pt x="190129" y="256402"/>
                  <a:pt x="182421" y="254154"/>
                </a:cubicBezTo>
                <a:cubicBezTo>
                  <a:pt x="174071" y="251585"/>
                  <a:pt x="177604" y="243877"/>
                  <a:pt x="176319" y="236169"/>
                </a:cubicBezTo>
                <a:cubicBezTo>
                  <a:pt x="174713" y="231673"/>
                  <a:pt x="180494" y="227176"/>
                  <a:pt x="181458" y="220753"/>
                </a:cubicBezTo>
                <a:cubicBezTo>
                  <a:pt x="183706" y="207586"/>
                  <a:pt x="179531" y="195060"/>
                  <a:pt x="178567" y="182535"/>
                </a:cubicBezTo>
                <a:cubicBezTo>
                  <a:pt x="177925" y="176111"/>
                  <a:pt x="177283" y="170009"/>
                  <a:pt x="176961" y="163586"/>
                </a:cubicBezTo>
                <a:cubicBezTo>
                  <a:pt x="176319" y="153630"/>
                  <a:pt x="171180" y="143995"/>
                  <a:pt x="166042" y="135323"/>
                </a:cubicBezTo>
                <a:cubicBezTo>
                  <a:pt x="155765" y="117017"/>
                  <a:pt x="144203" y="99675"/>
                  <a:pt x="133604" y="81368"/>
                </a:cubicBezTo>
                <a:cubicBezTo>
                  <a:pt x="130393" y="75908"/>
                  <a:pt x="130393" y="67558"/>
                  <a:pt x="123969" y="65310"/>
                </a:cubicBezTo>
                <a:cubicBezTo>
                  <a:pt x="115298" y="62420"/>
                  <a:pt x="108232" y="56639"/>
                  <a:pt x="99882" y="52785"/>
                </a:cubicBezTo>
                <a:cubicBezTo>
                  <a:pt x="83503" y="45077"/>
                  <a:pt x="76116" y="23559"/>
                  <a:pt x="84466" y="7822"/>
                </a:cubicBezTo>
                <a:cubicBezTo>
                  <a:pt x="86072" y="4610"/>
                  <a:pt x="89284" y="2121"/>
                  <a:pt x="92857" y="8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="" xmlns:a16="http://schemas.microsoft.com/office/drawing/2014/main" id="{C1341775-920D-4C87-931E-5FD2BFAAC709}"/>
              </a:ext>
            </a:extLst>
          </p:cNvPr>
          <p:cNvGrpSpPr/>
          <p:nvPr/>
        </p:nvGrpSpPr>
        <p:grpSpPr>
          <a:xfrm flipH="1">
            <a:off x="2913763" y="1284790"/>
            <a:ext cx="5729423" cy="207873"/>
            <a:chOff x="4328160" y="4227334"/>
            <a:chExt cx="7863840" cy="253524"/>
          </a:xfrm>
        </p:grpSpPr>
        <p:sp>
          <p:nvSpPr>
            <p:cNvPr id="326" name="Rectangle 325">
              <a:extLst>
                <a:ext uri="{FF2B5EF4-FFF2-40B4-BE49-F238E27FC236}">
                  <a16:creationId xmlns="" xmlns:a16="http://schemas.microsoft.com/office/drawing/2014/main" id="{D6E07D60-47A3-495F-8354-9231114092C3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="" xmlns:a16="http://schemas.microsoft.com/office/drawing/2014/main" id="{C4778DF9-D5F6-438A-B36D-D14B30D3951D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="" xmlns:a16="http://schemas.microsoft.com/office/drawing/2014/main" id="{E2C1FF4F-522A-4B2A-A174-7D7D500E8DF1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="" xmlns:a16="http://schemas.microsoft.com/office/drawing/2014/main" id="{8C16D08A-32F4-4517-A075-79020066334E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1" name="TextBox 330">
            <a:extLst>
              <a:ext uri="{FF2B5EF4-FFF2-40B4-BE49-F238E27FC236}">
                <a16:creationId xmlns="" xmlns:a16="http://schemas.microsoft.com/office/drawing/2014/main" id="{A6A9C72E-928A-4AFC-A5E0-EA4D5E72230D}"/>
              </a:ext>
            </a:extLst>
          </p:cNvPr>
          <p:cNvSpPr txBox="1"/>
          <p:nvPr/>
        </p:nvSpPr>
        <p:spPr>
          <a:xfrm>
            <a:off x="2626431" y="1944317"/>
            <a:ext cx="63040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dirty="0" err="1" smtClean="0">
                <a:solidFill>
                  <a:schemeClr val="bg1"/>
                </a:solidFill>
                <a:latin typeface="Agency FB" pitchFamily="34" charset="0"/>
                <a:cs typeface="Arial" pitchFamily="34" charset="0"/>
              </a:rPr>
              <a:t>USArrest</a:t>
            </a:r>
            <a:endParaRPr lang="ko-KR" altLang="en-US" sz="8000" dirty="0">
              <a:solidFill>
                <a:schemeClr val="bg1"/>
              </a:solidFill>
              <a:latin typeface="Agency FB" pitchFamily="34" charset="0"/>
              <a:cs typeface="Arial" pitchFamily="34" charset="0"/>
            </a:endParaRPr>
          </a:p>
        </p:txBody>
      </p:sp>
      <p:grpSp>
        <p:nvGrpSpPr>
          <p:cNvPr id="333" name="Group 332">
            <a:extLst>
              <a:ext uri="{FF2B5EF4-FFF2-40B4-BE49-F238E27FC236}">
                <a16:creationId xmlns="" xmlns:a16="http://schemas.microsoft.com/office/drawing/2014/main" id="{34D1F875-3353-4429-A3AC-55078B2F5728}"/>
              </a:ext>
            </a:extLst>
          </p:cNvPr>
          <p:cNvGrpSpPr/>
          <p:nvPr/>
        </p:nvGrpSpPr>
        <p:grpSpPr>
          <a:xfrm>
            <a:off x="3547183" y="4199284"/>
            <a:ext cx="8644817" cy="207873"/>
            <a:chOff x="4328160" y="4227334"/>
            <a:chExt cx="7863840" cy="253524"/>
          </a:xfrm>
        </p:grpSpPr>
        <p:sp>
          <p:nvSpPr>
            <p:cNvPr id="334" name="Rectangle 333">
              <a:extLst>
                <a:ext uri="{FF2B5EF4-FFF2-40B4-BE49-F238E27FC236}">
                  <a16:creationId xmlns="" xmlns:a16="http://schemas.microsoft.com/office/drawing/2014/main" id="{31290960-DCEA-43ED-9370-4BCDBA6C7AB4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="" xmlns:a16="http://schemas.microsoft.com/office/drawing/2014/main" id="{C265E1FF-364E-4D2A-B846-BE46C47D73A9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="" xmlns:a16="http://schemas.microsoft.com/office/drawing/2014/main" id="{7B113953-C086-4919-9AD9-5E1EFA25B435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="" xmlns:a16="http://schemas.microsoft.com/office/drawing/2014/main" id="{87D17D50-62F6-419E-B4A5-09FB7DEB20F1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="" xmlns:a16="http://schemas.microsoft.com/office/drawing/2014/main" id="{C7F633E9-864F-43BA-8386-C634D609D2A0}"/>
              </a:ext>
            </a:extLst>
          </p:cNvPr>
          <p:cNvGrpSpPr/>
          <p:nvPr/>
        </p:nvGrpSpPr>
        <p:grpSpPr>
          <a:xfrm>
            <a:off x="-9053" y="4112781"/>
            <a:ext cx="3652245" cy="2097276"/>
            <a:chOff x="-1" y="4182702"/>
            <a:chExt cx="4222179" cy="2424557"/>
          </a:xfrm>
        </p:grpSpPr>
        <p:sp>
          <p:nvSpPr>
            <p:cNvPr id="339" name="Freeform: Shape 338">
              <a:extLst>
                <a:ext uri="{FF2B5EF4-FFF2-40B4-BE49-F238E27FC236}">
                  <a16:creationId xmlns="" xmlns:a16="http://schemas.microsoft.com/office/drawing/2014/main" id="{1F0973FE-74CF-42F3-B56E-1AEEE6490D0A}"/>
                </a:ext>
              </a:extLst>
            </p:cNvPr>
            <p:cNvSpPr/>
            <p:nvPr/>
          </p:nvSpPr>
          <p:spPr>
            <a:xfrm>
              <a:off x="-1" y="4873128"/>
              <a:ext cx="2345734" cy="1597926"/>
            </a:xfrm>
            <a:custGeom>
              <a:avLst/>
              <a:gdLst>
                <a:gd name="connsiteX0" fmla="*/ 1196190 w 2663483"/>
                <a:gd name="connsiteY0" fmla="*/ 1 h 1899035"/>
                <a:gd name="connsiteX1" fmla="*/ 1285593 w 2663483"/>
                <a:gd name="connsiteY1" fmla="*/ 14005 h 1899035"/>
                <a:gd name="connsiteX2" fmla="*/ 1447849 w 2663483"/>
                <a:gd name="connsiteY2" fmla="*/ 162962 h 1899035"/>
                <a:gd name="connsiteX3" fmla="*/ 2467468 w 2663483"/>
                <a:gd name="connsiteY3" fmla="*/ 162962 h 1899035"/>
                <a:gd name="connsiteX4" fmla="*/ 2663483 w 2663483"/>
                <a:gd name="connsiteY4" fmla="*/ 358977 h 1899035"/>
                <a:gd name="connsiteX5" fmla="*/ 2467468 w 2663483"/>
                <a:gd name="connsiteY5" fmla="*/ 554992 h 1899035"/>
                <a:gd name="connsiteX6" fmla="*/ 1790787 w 2663483"/>
                <a:gd name="connsiteY6" fmla="*/ 554992 h 1899035"/>
                <a:gd name="connsiteX7" fmla="*/ 1674891 w 2663483"/>
                <a:gd name="connsiteY7" fmla="*/ 638694 h 1899035"/>
                <a:gd name="connsiteX8" fmla="*/ 1579635 w 2663483"/>
                <a:gd name="connsiteY8" fmla="*/ 653937 h 1899035"/>
                <a:gd name="connsiteX9" fmla="*/ 1572884 w 2663483"/>
                <a:gd name="connsiteY9" fmla="*/ 653640 h 1899035"/>
                <a:gd name="connsiteX10" fmla="*/ 1574987 w 2663483"/>
                <a:gd name="connsiteY10" fmla="*/ 700479 h 1899035"/>
                <a:gd name="connsiteX11" fmla="*/ 2098644 w 2663483"/>
                <a:gd name="connsiteY11" fmla="*/ 789999 h 1899035"/>
                <a:gd name="connsiteX12" fmla="*/ 2257724 w 2663483"/>
                <a:gd name="connsiteY12" fmla="*/ 1014684 h 1899035"/>
                <a:gd name="connsiteX13" fmla="*/ 2072376 w 2663483"/>
                <a:gd name="connsiteY13" fmla="*/ 1176476 h 1899035"/>
                <a:gd name="connsiteX14" fmla="*/ 2067002 w 2663483"/>
                <a:gd name="connsiteY14" fmla="*/ 1176106 h 1899035"/>
                <a:gd name="connsiteX15" fmla="*/ 2108327 w 2663483"/>
                <a:gd name="connsiteY15" fmla="*/ 1215582 h 1899035"/>
                <a:gd name="connsiteX16" fmla="*/ 2141333 w 2663483"/>
                <a:gd name="connsiteY16" fmla="*/ 1360871 h 1899035"/>
                <a:gd name="connsiteX17" fmla="*/ 1955985 w 2663483"/>
                <a:gd name="connsiteY17" fmla="*/ 1522663 h 1899035"/>
                <a:gd name="connsiteX18" fmla="*/ 1952147 w 2663483"/>
                <a:gd name="connsiteY18" fmla="*/ 1522398 h 1899035"/>
                <a:gd name="connsiteX19" fmla="*/ 1954197 w 2663483"/>
                <a:gd name="connsiteY19" fmla="*/ 1522965 h 1899035"/>
                <a:gd name="connsiteX20" fmla="*/ 2075272 w 2663483"/>
                <a:gd name="connsiteY20" fmla="*/ 1737141 h 1899035"/>
                <a:gd name="connsiteX21" fmla="*/ 1850587 w 2663483"/>
                <a:gd name="connsiteY21" fmla="*/ 1896221 h 1899035"/>
                <a:gd name="connsiteX22" fmla="*/ 1350996 w 2663483"/>
                <a:gd name="connsiteY22" fmla="*/ 1810815 h 1899035"/>
                <a:gd name="connsiteX23" fmla="*/ 0 w 2663483"/>
                <a:gd name="connsiteY23" fmla="*/ 1652876 h 1899035"/>
                <a:gd name="connsiteX24" fmla="*/ 15868 w 2663483"/>
                <a:gd name="connsiteY24" fmla="*/ 1161394 h 1899035"/>
                <a:gd name="connsiteX25" fmla="*/ 0 w 2663483"/>
                <a:gd name="connsiteY25" fmla="*/ 502892 h 1899035"/>
                <a:gd name="connsiteX26" fmla="*/ 262550 w 2663483"/>
                <a:gd name="connsiteY26" fmla="*/ 493839 h 1899035"/>
                <a:gd name="connsiteX27" fmla="*/ 697117 w 2663483"/>
                <a:gd name="connsiteY27" fmla="*/ 68326 h 1899035"/>
                <a:gd name="connsiteX28" fmla="*/ 1196190 w 2663483"/>
                <a:gd name="connsiteY28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144856 w 2808339"/>
                <a:gd name="connsiteY23" fmla="*/ 1652876 h 1899035"/>
                <a:gd name="connsiteX24" fmla="*/ 160724 w 2808339"/>
                <a:gd name="connsiteY24" fmla="*/ 1161394 h 1899035"/>
                <a:gd name="connsiteX25" fmla="*/ 0 w 2808339"/>
                <a:gd name="connsiteY25" fmla="*/ 511945 h 1899035"/>
                <a:gd name="connsiteX26" fmla="*/ 407406 w 2808339"/>
                <a:gd name="connsiteY26" fmla="*/ 493839 h 1899035"/>
                <a:gd name="connsiteX27" fmla="*/ 841973 w 2808339"/>
                <a:gd name="connsiteY27" fmla="*/ 68326 h 1899035"/>
                <a:gd name="connsiteX28" fmla="*/ 1341046 w 2808339"/>
                <a:gd name="connsiteY28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144856 w 2808339"/>
                <a:gd name="connsiteY23" fmla="*/ 1652876 h 1899035"/>
                <a:gd name="connsiteX24" fmla="*/ 0 w 2808339"/>
                <a:gd name="connsiteY24" fmla="*/ 511945 h 1899035"/>
                <a:gd name="connsiteX25" fmla="*/ 407406 w 2808339"/>
                <a:gd name="connsiteY25" fmla="*/ 493839 h 1899035"/>
                <a:gd name="connsiteX26" fmla="*/ 841973 w 2808339"/>
                <a:gd name="connsiteY26" fmla="*/ 68326 h 1899035"/>
                <a:gd name="connsiteX27" fmla="*/ 1341046 w 2808339"/>
                <a:gd name="connsiteY27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45268 w 2808339"/>
                <a:gd name="connsiteY23" fmla="*/ 1643823 h 1899035"/>
                <a:gd name="connsiteX24" fmla="*/ 0 w 2808339"/>
                <a:gd name="connsiteY24" fmla="*/ 511945 h 1899035"/>
                <a:gd name="connsiteX25" fmla="*/ 407406 w 2808339"/>
                <a:gd name="connsiteY25" fmla="*/ 493839 h 1899035"/>
                <a:gd name="connsiteX26" fmla="*/ 841973 w 2808339"/>
                <a:gd name="connsiteY26" fmla="*/ 68326 h 1899035"/>
                <a:gd name="connsiteX27" fmla="*/ 1341046 w 2808339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59638 w 2772125"/>
                <a:gd name="connsiteY22" fmla="*/ 1810815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23424 w 2772125"/>
                <a:gd name="connsiteY22" fmla="*/ 1892296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23424 w 2772125"/>
                <a:gd name="connsiteY22" fmla="*/ 1892296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20464 w 2787757"/>
                <a:gd name="connsiteY0" fmla="*/ 1 h 1899035"/>
                <a:gd name="connsiteX1" fmla="*/ 1409867 w 2787757"/>
                <a:gd name="connsiteY1" fmla="*/ 14005 h 1899035"/>
                <a:gd name="connsiteX2" fmla="*/ 1572123 w 2787757"/>
                <a:gd name="connsiteY2" fmla="*/ 162962 h 1899035"/>
                <a:gd name="connsiteX3" fmla="*/ 2591742 w 2787757"/>
                <a:gd name="connsiteY3" fmla="*/ 162962 h 1899035"/>
                <a:gd name="connsiteX4" fmla="*/ 2787757 w 2787757"/>
                <a:gd name="connsiteY4" fmla="*/ 358977 h 1899035"/>
                <a:gd name="connsiteX5" fmla="*/ 2591742 w 2787757"/>
                <a:gd name="connsiteY5" fmla="*/ 554992 h 1899035"/>
                <a:gd name="connsiteX6" fmla="*/ 1915061 w 2787757"/>
                <a:gd name="connsiteY6" fmla="*/ 554992 h 1899035"/>
                <a:gd name="connsiteX7" fmla="*/ 1799165 w 2787757"/>
                <a:gd name="connsiteY7" fmla="*/ 638694 h 1899035"/>
                <a:gd name="connsiteX8" fmla="*/ 1703909 w 2787757"/>
                <a:gd name="connsiteY8" fmla="*/ 653937 h 1899035"/>
                <a:gd name="connsiteX9" fmla="*/ 1697158 w 2787757"/>
                <a:gd name="connsiteY9" fmla="*/ 653640 h 1899035"/>
                <a:gd name="connsiteX10" fmla="*/ 1699261 w 2787757"/>
                <a:gd name="connsiteY10" fmla="*/ 700479 h 1899035"/>
                <a:gd name="connsiteX11" fmla="*/ 2222918 w 2787757"/>
                <a:gd name="connsiteY11" fmla="*/ 789999 h 1899035"/>
                <a:gd name="connsiteX12" fmla="*/ 2381998 w 2787757"/>
                <a:gd name="connsiteY12" fmla="*/ 1014684 h 1899035"/>
                <a:gd name="connsiteX13" fmla="*/ 2196650 w 2787757"/>
                <a:gd name="connsiteY13" fmla="*/ 1176476 h 1899035"/>
                <a:gd name="connsiteX14" fmla="*/ 2191276 w 2787757"/>
                <a:gd name="connsiteY14" fmla="*/ 1176106 h 1899035"/>
                <a:gd name="connsiteX15" fmla="*/ 2232601 w 2787757"/>
                <a:gd name="connsiteY15" fmla="*/ 1215582 h 1899035"/>
                <a:gd name="connsiteX16" fmla="*/ 2265607 w 2787757"/>
                <a:gd name="connsiteY16" fmla="*/ 1360871 h 1899035"/>
                <a:gd name="connsiteX17" fmla="*/ 2080259 w 2787757"/>
                <a:gd name="connsiteY17" fmla="*/ 1522663 h 1899035"/>
                <a:gd name="connsiteX18" fmla="*/ 2076421 w 2787757"/>
                <a:gd name="connsiteY18" fmla="*/ 1522398 h 1899035"/>
                <a:gd name="connsiteX19" fmla="*/ 2078471 w 2787757"/>
                <a:gd name="connsiteY19" fmla="*/ 1522965 h 1899035"/>
                <a:gd name="connsiteX20" fmla="*/ 2199546 w 2787757"/>
                <a:gd name="connsiteY20" fmla="*/ 1737141 h 1899035"/>
                <a:gd name="connsiteX21" fmla="*/ 1974861 w 2787757"/>
                <a:gd name="connsiteY21" fmla="*/ 1896221 h 1899035"/>
                <a:gd name="connsiteX22" fmla="*/ 1439056 w 2787757"/>
                <a:gd name="connsiteY22" fmla="*/ 1892296 h 1899035"/>
                <a:gd name="connsiteX23" fmla="*/ 0 w 2787757"/>
                <a:gd name="connsiteY23" fmla="*/ 1643823 h 1899035"/>
                <a:gd name="connsiteX24" fmla="*/ 15632 w 2787757"/>
                <a:gd name="connsiteY24" fmla="*/ 511945 h 1899035"/>
                <a:gd name="connsiteX25" fmla="*/ 386824 w 2787757"/>
                <a:gd name="connsiteY25" fmla="*/ 493839 h 1899035"/>
                <a:gd name="connsiteX26" fmla="*/ 821391 w 2787757"/>
                <a:gd name="connsiteY26" fmla="*/ 68326 h 1899035"/>
                <a:gd name="connsiteX27" fmla="*/ 1320464 w 2787757"/>
                <a:gd name="connsiteY27" fmla="*/ 1 h 189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87757" h="1899035">
                  <a:moveTo>
                    <a:pt x="1320464" y="1"/>
                  </a:moveTo>
                  <a:cubicBezTo>
                    <a:pt x="1362337" y="48"/>
                    <a:pt x="1394024" y="4197"/>
                    <a:pt x="1409867" y="14005"/>
                  </a:cubicBezTo>
                  <a:lnTo>
                    <a:pt x="1572123" y="162962"/>
                  </a:lnTo>
                  <a:lnTo>
                    <a:pt x="2591742" y="162962"/>
                  </a:lnTo>
                  <a:cubicBezTo>
                    <a:pt x="2699998" y="162962"/>
                    <a:pt x="2787757" y="250721"/>
                    <a:pt x="2787757" y="358977"/>
                  </a:cubicBezTo>
                  <a:cubicBezTo>
                    <a:pt x="2787757" y="467233"/>
                    <a:pt x="2699998" y="554992"/>
                    <a:pt x="2591742" y="554992"/>
                  </a:cubicBezTo>
                  <a:lnTo>
                    <a:pt x="1915061" y="554992"/>
                  </a:lnTo>
                  <a:lnTo>
                    <a:pt x="1799165" y="638694"/>
                  </a:lnTo>
                  <a:cubicBezTo>
                    <a:pt x="1765215" y="647370"/>
                    <a:pt x="1733528" y="652227"/>
                    <a:pt x="1703909" y="653937"/>
                  </a:cubicBezTo>
                  <a:lnTo>
                    <a:pt x="1697158" y="653640"/>
                  </a:lnTo>
                  <a:lnTo>
                    <a:pt x="1699261" y="700479"/>
                  </a:lnTo>
                  <a:lnTo>
                    <a:pt x="2222918" y="789999"/>
                  </a:lnTo>
                  <a:cubicBezTo>
                    <a:pt x="2328892" y="808115"/>
                    <a:pt x="2400114" y="908710"/>
                    <a:pt x="2381998" y="1014684"/>
                  </a:cubicBezTo>
                  <a:cubicBezTo>
                    <a:pt x="2366146" y="1107411"/>
                    <a:pt x="2287147" y="1173531"/>
                    <a:pt x="2196650" y="1176476"/>
                  </a:cubicBezTo>
                  <a:lnTo>
                    <a:pt x="2191276" y="1176106"/>
                  </a:lnTo>
                  <a:lnTo>
                    <a:pt x="2232601" y="1215582"/>
                  </a:lnTo>
                  <a:cubicBezTo>
                    <a:pt x="2261388" y="1256242"/>
                    <a:pt x="2274665" y="1307884"/>
                    <a:pt x="2265607" y="1360871"/>
                  </a:cubicBezTo>
                  <a:cubicBezTo>
                    <a:pt x="2249755" y="1453598"/>
                    <a:pt x="2170756" y="1519718"/>
                    <a:pt x="2080259" y="1522663"/>
                  </a:cubicBezTo>
                  <a:lnTo>
                    <a:pt x="2076421" y="1522398"/>
                  </a:lnTo>
                  <a:lnTo>
                    <a:pt x="2078471" y="1522965"/>
                  </a:lnTo>
                  <a:cubicBezTo>
                    <a:pt x="2162850" y="1555805"/>
                    <a:pt x="2215398" y="1644414"/>
                    <a:pt x="2199546" y="1737141"/>
                  </a:cubicBezTo>
                  <a:cubicBezTo>
                    <a:pt x="2181430" y="1843115"/>
                    <a:pt x="2080835" y="1914337"/>
                    <a:pt x="1974861" y="1896221"/>
                  </a:cubicBezTo>
                  <a:lnTo>
                    <a:pt x="1439056" y="1892296"/>
                  </a:lnTo>
                  <a:cubicBezTo>
                    <a:pt x="967599" y="1809472"/>
                    <a:pt x="444296" y="1790021"/>
                    <a:pt x="0" y="1643823"/>
                  </a:cubicBezTo>
                  <a:lnTo>
                    <a:pt x="15632" y="511945"/>
                  </a:lnTo>
                  <a:lnTo>
                    <a:pt x="386824" y="493839"/>
                  </a:lnTo>
                  <a:cubicBezTo>
                    <a:pt x="558840" y="469696"/>
                    <a:pt x="685588" y="119630"/>
                    <a:pt x="821391" y="68326"/>
                  </a:cubicBezTo>
                  <a:cubicBezTo>
                    <a:pt x="977564" y="36639"/>
                    <a:pt x="1194847" y="-141"/>
                    <a:pt x="1320464" y="1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="" xmlns:a16="http://schemas.microsoft.com/office/drawing/2014/main" id="{99B631B5-360D-49D1-B8CB-831BFD3639A9}"/>
                </a:ext>
              </a:extLst>
            </p:cNvPr>
            <p:cNvGrpSpPr/>
            <p:nvPr/>
          </p:nvGrpSpPr>
          <p:grpSpPr>
            <a:xfrm>
              <a:off x="533055" y="4182702"/>
              <a:ext cx="3689123" cy="2424557"/>
              <a:chOff x="533055" y="4182702"/>
              <a:chExt cx="3689123" cy="2424557"/>
            </a:xfrm>
          </p:grpSpPr>
          <p:sp>
            <p:nvSpPr>
              <p:cNvPr id="352" name="Parallelogram 351">
                <a:extLst>
                  <a:ext uri="{FF2B5EF4-FFF2-40B4-BE49-F238E27FC236}">
                    <a16:creationId xmlns="" xmlns:a16="http://schemas.microsoft.com/office/drawing/2014/main" id="{891DBDA3-3EB8-4299-A056-21A4757C88EA}"/>
                  </a:ext>
                </a:extLst>
              </p:cNvPr>
              <p:cNvSpPr/>
              <p:nvPr/>
            </p:nvSpPr>
            <p:spPr>
              <a:xfrm>
                <a:off x="533055" y="4901864"/>
                <a:ext cx="1293734" cy="1514652"/>
              </a:xfrm>
              <a:prstGeom prst="parallelogram">
                <a:avLst>
                  <a:gd name="adj" fmla="val 41648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="" xmlns:a16="http://schemas.microsoft.com/office/drawing/2014/main" id="{A9890EDA-ADF9-4190-B053-6B5CA3C4E6A9}"/>
                  </a:ext>
                </a:extLst>
              </p:cNvPr>
              <p:cNvSpPr/>
              <p:nvPr/>
            </p:nvSpPr>
            <p:spPr>
              <a:xfrm flipH="1">
                <a:off x="539242" y="4182702"/>
                <a:ext cx="3682936" cy="2424557"/>
              </a:xfrm>
              <a:custGeom>
                <a:avLst/>
                <a:gdLst>
                  <a:gd name="connsiteX0" fmla="*/ 3531973 w 3682936"/>
                  <a:gd name="connsiteY0" fmla="*/ 2288855 h 2424557"/>
                  <a:gd name="connsiteX1" fmla="*/ 3584354 w 3682936"/>
                  <a:gd name="connsiteY1" fmla="*/ 2341237 h 2424557"/>
                  <a:gd name="connsiteX2" fmla="*/ 3531973 w 3682936"/>
                  <a:gd name="connsiteY2" fmla="*/ 2393619 h 2424557"/>
                  <a:gd name="connsiteX3" fmla="*/ 3479591 w 3682936"/>
                  <a:gd name="connsiteY3" fmla="*/ 2341237 h 2424557"/>
                  <a:gd name="connsiteX4" fmla="*/ 3531973 w 3682936"/>
                  <a:gd name="connsiteY4" fmla="*/ 2288855 h 2424557"/>
                  <a:gd name="connsiteX5" fmla="*/ 3176977 w 3682936"/>
                  <a:gd name="connsiteY5" fmla="*/ 1938277 h 2424557"/>
                  <a:gd name="connsiteX6" fmla="*/ 3243874 w 3682936"/>
                  <a:gd name="connsiteY6" fmla="*/ 2004227 h 2424557"/>
                  <a:gd name="connsiteX7" fmla="*/ 3178239 w 3682936"/>
                  <a:gd name="connsiteY7" fmla="*/ 2072702 h 2424557"/>
                  <a:gd name="connsiteX8" fmla="*/ 3109449 w 3682936"/>
                  <a:gd name="connsiteY8" fmla="*/ 2004858 h 2424557"/>
                  <a:gd name="connsiteX9" fmla="*/ 3176977 w 3682936"/>
                  <a:gd name="connsiteY9" fmla="*/ 1938277 h 2424557"/>
                  <a:gd name="connsiteX10" fmla="*/ 2642432 w 3682936"/>
                  <a:gd name="connsiteY10" fmla="*/ 1183476 h 2424557"/>
                  <a:gd name="connsiteX11" fmla="*/ 2685347 w 3682936"/>
                  <a:gd name="connsiteY11" fmla="*/ 1228284 h 2424557"/>
                  <a:gd name="connsiteX12" fmla="*/ 2642116 w 3682936"/>
                  <a:gd name="connsiteY12" fmla="*/ 1270884 h 2424557"/>
                  <a:gd name="connsiteX13" fmla="*/ 2598570 w 3682936"/>
                  <a:gd name="connsiteY13" fmla="*/ 1227653 h 2424557"/>
                  <a:gd name="connsiteX14" fmla="*/ 2642432 w 3682936"/>
                  <a:gd name="connsiteY14" fmla="*/ 1183476 h 2424557"/>
                  <a:gd name="connsiteX15" fmla="*/ 3022672 w 3682936"/>
                  <a:gd name="connsiteY15" fmla="*/ 1162650 h 2424557"/>
                  <a:gd name="connsiteX16" fmla="*/ 3197488 w 3682936"/>
                  <a:gd name="connsiteY16" fmla="*/ 1342199 h 2424557"/>
                  <a:gd name="connsiteX17" fmla="*/ 3019516 w 3682936"/>
                  <a:gd name="connsiteY17" fmla="*/ 1514175 h 2424557"/>
                  <a:gd name="connsiteX18" fmla="*/ 2845331 w 3682936"/>
                  <a:gd name="connsiteY18" fmla="*/ 1337465 h 2424557"/>
                  <a:gd name="connsiteX19" fmla="*/ 3022672 w 3682936"/>
                  <a:gd name="connsiteY19" fmla="*/ 1162650 h 2424557"/>
                  <a:gd name="connsiteX20" fmla="*/ 1860494 w 3682936"/>
                  <a:gd name="connsiteY20" fmla="*/ 843311 h 2424557"/>
                  <a:gd name="connsiteX21" fmla="*/ 2045408 w 3682936"/>
                  <a:gd name="connsiteY21" fmla="*/ 847728 h 2424557"/>
                  <a:gd name="connsiteX22" fmla="*/ 2076016 w 3682936"/>
                  <a:gd name="connsiteY22" fmla="*/ 876444 h 2424557"/>
                  <a:gd name="connsiteX23" fmla="*/ 2087692 w 3682936"/>
                  <a:gd name="connsiteY23" fmla="*/ 969216 h 2424557"/>
                  <a:gd name="connsiteX24" fmla="*/ 1969991 w 3682936"/>
                  <a:gd name="connsiteY24" fmla="*/ 1191365 h 2424557"/>
                  <a:gd name="connsiteX25" fmla="*/ 1916662 w 3682936"/>
                  <a:gd name="connsiteY25" fmla="*/ 1223551 h 2424557"/>
                  <a:gd name="connsiteX26" fmla="*/ 1902147 w 3682936"/>
                  <a:gd name="connsiteY26" fmla="*/ 1253213 h 2424557"/>
                  <a:gd name="connsiteX27" fmla="*/ 1914769 w 3682936"/>
                  <a:gd name="connsiteY27" fmla="*/ 1262364 h 2424557"/>
                  <a:gd name="connsiteX28" fmla="*/ 1994288 w 3682936"/>
                  <a:gd name="connsiteY28" fmla="*/ 1230178 h 2424557"/>
                  <a:gd name="connsiteX29" fmla="*/ 2128082 w 3682936"/>
                  <a:gd name="connsiteY29" fmla="*/ 1087864 h 2424557"/>
                  <a:gd name="connsiteX30" fmla="*/ 2142913 w 3682936"/>
                  <a:gd name="connsiteY30" fmla="*/ 1055677 h 2424557"/>
                  <a:gd name="connsiteX31" fmla="*/ 2166264 w 3682936"/>
                  <a:gd name="connsiteY31" fmla="*/ 1031380 h 2424557"/>
                  <a:gd name="connsiteX32" fmla="*/ 2188668 w 3682936"/>
                  <a:gd name="connsiteY32" fmla="*/ 986887 h 2424557"/>
                  <a:gd name="connsiteX33" fmla="*/ 2180464 w 3682936"/>
                  <a:gd name="connsiteY33" fmla="*/ 923145 h 2424557"/>
                  <a:gd name="connsiteX34" fmla="*/ 2187406 w 3682936"/>
                  <a:gd name="connsiteY34" fmla="*/ 904212 h 2424557"/>
                  <a:gd name="connsiteX35" fmla="*/ 2245467 w 3682936"/>
                  <a:gd name="connsiteY35" fmla="*/ 854670 h 2424557"/>
                  <a:gd name="connsiteX36" fmla="*/ 2345498 w 3682936"/>
                  <a:gd name="connsiteY36" fmla="*/ 875497 h 2424557"/>
                  <a:gd name="connsiteX37" fmla="*/ 2366955 w 3682936"/>
                  <a:gd name="connsiteY37" fmla="*/ 887804 h 2424557"/>
                  <a:gd name="connsiteX38" fmla="*/ 2456887 w 3682936"/>
                  <a:gd name="connsiteY38" fmla="*/ 993198 h 2424557"/>
                  <a:gd name="connsiteX39" fmla="*/ 2378630 w 3682936"/>
                  <a:gd name="connsiteY39" fmla="*/ 1269622 h 2424557"/>
                  <a:gd name="connsiteX40" fmla="*/ 2283649 w 3682936"/>
                  <a:gd name="connsiteY40" fmla="*/ 1309066 h 2424557"/>
                  <a:gd name="connsiteX41" fmla="*/ 1968729 w 3682936"/>
                  <a:gd name="connsiteY41" fmla="*/ 1336519 h 2424557"/>
                  <a:gd name="connsiteX42" fmla="*/ 1771193 w 3682936"/>
                  <a:gd name="connsiteY42" fmla="*/ 1288239 h 2424557"/>
                  <a:gd name="connsiteX43" fmla="*/ 1627617 w 3682936"/>
                  <a:gd name="connsiteY43" fmla="*/ 1125730 h 2424557"/>
                  <a:gd name="connsiteX44" fmla="*/ 1656332 w 3682936"/>
                  <a:gd name="connsiteY44" fmla="*/ 946812 h 2424557"/>
                  <a:gd name="connsiteX45" fmla="*/ 1716603 w 3682936"/>
                  <a:gd name="connsiteY45" fmla="*/ 882755 h 2424557"/>
                  <a:gd name="connsiteX46" fmla="*/ 1860494 w 3682936"/>
                  <a:gd name="connsiteY46" fmla="*/ 843311 h 2424557"/>
                  <a:gd name="connsiteX47" fmla="*/ 2953566 w 3682936"/>
                  <a:gd name="connsiteY47" fmla="*/ 793454 h 2424557"/>
                  <a:gd name="connsiteX48" fmla="*/ 2942206 w 3682936"/>
                  <a:gd name="connsiteY48" fmla="*/ 802604 h 2424557"/>
                  <a:gd name="connsiteX49" fmla="*/ 2878780 w 3682936"/>
                  <a:gd name="connsiteY49" fmla="*/ 863822 h 2424557"/>
                  <a:gd name="connsiteX50" fmla="*/ 2795474 w 3682936"/>
                  <a:gd name="connsiteY50" fmla="*/ 805445 h 2424557"/>
                  <a:gd name="connsiteX51" fmla="*/ 2784430 w 3682936"/>
                  <a:gd name="connsiteY51" fmla="*/ 796294 h 2424557"/>
                  <a:gd name="connsiteX52" fmla="*/ 2634543 w 3682936"/>
                  <a:gd name="connsiteY52" fmla="*/ 796609 h 2424557"/>
                  <a:gd name="connsiteX53" fmla="*/ 2623183 w 3682936"/>
                  <a:gd name="connsiteY53" fmla="*/ 797871 h 2424557"/>
                  <a:gd name="connsiteX54" fmla="*/ 2623814 w 3682936"/>
                  <a:gd name="connsiteY54" fmla="*/ 802289 h 2424557"/>
                  <a:gd name="connsiteX55" fmla="*/ 2693551 w 3682936"/>
                  <a:gd name="connsiteY55" fmla="*/ 1061673 h 2424557"/>
                  <a:gd name="connsiteX56" fmla="*/ 2720058 w 3682936"/>
                  <a:gd name="connsiteY56" fmla="*/ 1097961 h 2424557"/>
                  <a:gd name="connsiteX57" fmla="*/ 2782221 w 3682936"/>
                  <a:gd name="connsiteY57" fmla="*/ 1243747 h 2424557"/>
                  <a:gd name="connsiteX58" fmla="*/ 2756977 w 3682936"/>
                  <a:gd name="connsiteY58" fmla="*/ 1317585 h 2424557"/>
                  <a:gd name="connsiteX59" fmla="*/ 2755084 w 3682936"/>
                  <a:gd name="connsiteY59" fmla="*/ 1336834 h 2424557"/>
                  <a:gd name="connsiteX60" fmla="*/ 2837758 w 3682936"/>
                  <a:gd name="connsiteY60" fmla="*/ 1632822 h 2424557"/>
                  <a:gd name="connsiteX61" fmla="*/ 2972184 w 3682936"/>
                  <a:gd name="connsiteY61" fmla="*/ 2142754 h 2424557"/>
                  <a:gd name="connsiteX62" fmla="*/ 2988277 w 3682936"/>
                  <a:gd name="connsiteY62" fmla="*/ 2156323 h 2424557"/>
                  <a:gd name="connsiteX63" fmla="*/ 3528186 w 3682936"/>
                  <a:gd name="connsiteY63" fmla="*/ 2155692 h 2424557"/>
                  <a:gd name="connsiteX64" fmla="*/ 3543017 w 3682936"/>
                  <a:gd name="connsiteY64" fmla="*/ 2143070 h 2424557"/>
                  <a:gd name="connsiteX65" fmla="*/ 3545857 w 3682936"/>
                  <a:gd name="connsiteY65" fmla="*/ 2117510 h 2424557"/>
                  <a:gd name="connsiteX66" fmla="*/ 3521244 w 3682936"/>
                  <a:gd name="connsiteY66" fmla="*/ 1952476 h 2424557"/>
                  <a:gd name="connsiteX67" fmla="*/ 3437623 w 3682936"/>
                  <a:gd name="connsiteY67" fmla="*/ 1728119 h 2424557"/>
                  <a:gd name="connsiteX68" fmla="*/ 3323078 w 3682936"/>
                  <a:gd name="connsiteY68" fmla="*/ 1446015 h 2424557"/>
                  <a:gd name="connsiteX69" fmla="*/ 3222416 w 3682936"/>
                  <a:gd name="connsiteY69" fmla="*/ 1194520 h 2424557"/>
                  <a:gd name="connsiteX70" fmla="*/ 3186128 w 3682936"/>
                  <a:gd name="connsiteY70" fmla="*/ 1074610 h 2424557"/>
                  <a:gd name="connsiteX71" fmla="*/ 3182972 w 3682936"/>
                  <a:gd name="connsiteY71" fmla="*/ 991305 h 2424557"/>
                  <a:gd name="connsiteX72" fmla="*/ 3173821 w 3682936"/>
                  <a:gd name="connsiteY72" fmla="*/ 966061 h 2424557"/>
                  <a:gd name="connsiteX73" fmla="*/ 3131222 w 3682936"/>
                  <a:gd name="connsiteY73" fmla="*/ 917781 h 2424557"/>
                  <a:gd name="connsiteX74" fmla="*/ 3023934 w 3682936"/>
                  <a:gd name="connsiteY74" fmla="*/ 823431 h 2424557"/>
                  <a:gd name="connsiteX75" fmla="*/ 2953566 w 3682936"/>
                  <a:gd name="connsiteY75" fmla="*/ 793454 h 2424557"/>
                  <a:gd name="connsiteX76" fmla="*/ 2125242 w 3682936"/>
                  <a:gd name="connsiteY76" fmla="*/ 724979 h 2424557"/>
                  <a:gd name="connsiteX77" fmla="*/ 2159953 w 3682936"/>
                  <a:gd name="connsiteY77" fmla="*/ 761267 h 2424557"/>
                  <a:gd name="connsiteX78" fmla="*/ 2119562 w 3682936"/>
                  <a:gd name="connsiteY78" fmla="*/ 796609 h 2424557"/>
                  <a:gd name="connsiteX79" fmla="*/ 2088954 w 3682936"/>
                  <a:gd name="connsiteY79" fmla="*/ 757796 h 2424557"/>
                  <a:gd name="connsiteX80" fmla="*/ 2125242 w 3682936"/>
                  <a:gd name="connsiteY80" fmla="*/ 724979 h 2424557"/>
                  <a:gd name="connsiteX81" fmla="*/ 2868801 w 3682936"/>
                  <a:gd name="connsiteY81" fmla="*/ 711094 h 2424557"/>
                  <a:gd name="connsiteX82" fmla="*/ 2929584 w 3682936"/>
                  <a:gd name="connsiteY82" fmla="*/ 742649 h 2424557"/>
                  <a:gd name="connsiteX83" fmla="*/ 2936842 w 3682936"/>
                  <a:gd name="connsiteY83" fmla="*/ 756218 h 2424557"/>
                  <a:gd name="connsiteX84" fmla="*/ 2961455 w 3682936"/>
                  <a:gd name="connsiteY84" fmla="*/ 770733 h 2424557"/>
                  <a:gd name="connsiteX85" fmla="*/ 2969975 w 3682936"/>
                  <a:gd name="connsiteY85" fmla="*/ 770733 h 2424557"/>
                  <a:gd name="connsiteX86" fmla="*/ 3030561 w 3682936"/>
                  <a:gd name="connsiteY86" fmla="*/ 798818 h 2424557"/>
                  <a:gd name="connsiteX87" fmla="*/ 3072529 w 3682936"/>
                  <a:gd name="connsiteY87" fmla="*/ 836684 h 2424557"/>
                  <a:gd name="connsiteX88" fmla="*/ 3156466 w 3682936"/>
                  <a:gd name="connsiteY88" fmla="*/ 910839 h 2424557"/>
                  <a:gd name="connsiteX89" fmla="*/ 3200328 w 3682936"/>
                  <a:gd name="connsiteY89" fmla="*/ 961643 h 2424557"/>
                  <a:gd name="connsiteX90" fmla="*/ 3203483 w 3682936"/>
                  <a:gd name="connsiteY90" fmla="*/ 973002 h 2424557"/>
                  <a:gd name="connsiteX91" fmla="*/ 3206954 w 3682936"/>
                  <a:gd name="connsiteY91" fmla="*/ 1058202 h 2424557"/>
                  <a:gd name="connsiteX92" fmla="*/ 3239140 w 3682936"/>
                  <a:gd name="connsiteY92" fmla="*/ 1176218 h 2424557"/>
                  <a:gd name="connsiteX93" fmla="*/ 3294677 w 3682936"/>
                  <a:gd name="connsiteY93" fmla="*/ 1312852 h 2424557"/>
                  <a:gd name="connsiteX94" fmla="*/ 3381770 w 3682936"/>
                  <a:gd name="connsiteY94" fmla="*/ 1532792 h 2424557"/>
                  <a:gd name="connsiteX95" fmla="*/ 3496946 w 3682936"/>
                  <a:gd name="connsiteY95" fmla="*/ 1818998 h 2424557"/>
                  <a:gd name="connsiteX96" fmla="*/ 3565106 w 3682936"/>
                  <a:gd name="connsiteY96" fmla="*/ 2041147 h 2424557"/>
                  <a:gd name="connsiteX97" fmla="*/ 3564790 w 3682936"/>
                  <a:gd name="connsiteY97" fmla="*/ 2154746 h 2424557"/>
                  <a:gd name="connsiteX98" fmla="*/ 3549959 w 3682936"/>
                  <a:gd name="connsiteY98" fmla="*/ 2177781 h 2424557"/>
                  <a:gd name="connsiteX99" fmla="*/ 2975339 w 3682936"/>
                  <a:gd name="connsiteY99" fmla="*/ 2177150 h 2424557"/>
                  <a:gd name="connsiteX100" fmla="*/ 2952303 w 3682936"/>
                  <a:gd name="connsiteY100" fmla="*/ 2160110 h 2424557"/>
                  <a:gd name="connsiteX101" fmla="*/ 2879412 w 3682936"/>
                  <a:gd name="connsiteY101" fmla="*/ 1889051 h 2424557"/>
                  <a:gd name="connsiteX102" fmla="*/ 2738044 w 3682936"/>
                  <a:gd name="connsiteY102" fmla="*/ 1350719 h 2424557"/>
                  <a:gd name="connsiteX103" fmla="*/ 2743093 w 3682936"/>
                  <a:gd name="connsiteY103" fmla="*/ 1301493 h 2424557"/>
                  <a:gd name="connsiteX104" fmla="*/ 2753822 w 3682936"/>
                  <a:gd name="connsiteY104" fmla="*/ 1174009 h 2424557"/>
                  <a:gd name="connsiteX105" fmla="*/ 2704911 w 3682936"/>
                  <a:gd name="connsiteY105" fmla="*/ 1114370 h 2424557"/>
                  <a:gd name="connsiteX106" fmla="*/ 2668623 w 3682936"/>
                  <a:gd name="connsiteY106" fmla="*/ 1063566 h 2424557"/>
                  <a:gd name="connsiteX107" fmla="*/ 2606459 w 3682936"/>
                  <a:gd name="connsiteY107" fmla="*/ 809546 h 2424557"/>
                  <a:gd name="connsiteX108" fmla="*/ 2602988 w 3682936"/>
                  <a:gd name="connsiteY108" fmla="*/ 790613 h 2424557"/>
                  <a:gd name="connsiteX109" fmla="*/ 2615610 w 3682936"/>
                  <a:gd name="connsiteY109" fmla="*/ 775151 h 2424557"/>
                  <a:gd name="connsiteX110" fmla="*/ 2717218 w 3682936"/>
                  <a:gd name="connsiteY110" fmla="*/ 772942 h 2424557"/>
                  <a:gd name="connsiteX111" fmla="*/ 2784430 w 3682936"/>
                  <a:gd name="connsiteY111" fmla="*/ 772627 h 2424557"/>
                  <a:gd name="connsiteX112" fmla="*/ 2796737 w 3682936"/>
                  <a:gd name="connsiteY112" fmla="*/ 765054 h 2424557"/>
                  <a:gd name="connsiteX113" fmla="*/ 2807781 w 3682936"/>
                  <a:gd name="connsiteY113" fmla="*/ 743912 h 2424557"/>
                  <a:gd name="connsiteX114" fmla="*/ 2868801 w 3682936"/>
                  <a:gd name="connsiteY114" fmla="*/ 711094 h 2424557"/>
                  <a:gd name="connsiteX115" fmla="*/ 2685663 w 3682936"/>
                  <a:gd name="connsiteY115" fmla="*/ 566887 h 2424557"/>
                  <a:gd name="connsiteX116" fmla="*/ 2685663 w 3682936"/>
                  <a:gd name="connsiteY116" fmla="*/ 568465 h 2424557"/>
                  <a:gd name="connsiteX117" fmla="*/ 2685663 w 3682936"/>
                  <a:gd name="connsiteY117" fmla="*/ 581403 h 2424557"/>
                  <a:gd name="connsiteX118" fmla="*/ 2685663 w 3682936"/>
                  <a:gd name="connsiteY118" fmla="*/ 583296 h 2424557"/>
                  <a:gd name="connsiteX119" fmla="*/ 2598255 w 3682936"/>
                  <a:gd name="connsiteY119" fmla="*/ 583296 h 2424557"/>
                  <a:gd name="connsiteX120" fmla="*/ 2590050 w 3682936"/>
                  <a:gd name="connsiteY120" fmla="*/ 575092 h 2424557"/>
                  <a:gd name="connsiteX121" fmla="*/ 2598255 w 3682936"/>
                  <a:gd name="connsiteY121" fmla="*/ 566887 h 2424557"/>
                  <a:gd name="connsiteX122" fmla="*/ 1824837 w 3682936"/>
                  <a:gd name="connsiteY122" fmla="*/ 530283 h 2424557"/>
                  <a:gd name="connsiteX123" fmla="*/ 1678105 w 3682936"/>
                  <a:gd name="connsiteY123" fmla="*/ 536278 h 2424557"/>
                  <a:gd name="connsiteX124" fmla="*/ 1636137 w 3682936"/>
                  <a:gd name="connsiteY124" fmla="*/ 581718 h 2424557"/>
                  <a:gd name="connsiteX125" fmla="*/ 1637083 w 3682936"/>
                  <a:gd name="connsiteY125" fmla="*/ 680170 h 2424557"/>
                  <a:gd name="connsiteX126" fmla="*/ 1644657 w 3682936"/>
                  <a:gd name="connsiteY126" fmla="*/ 686166 h 2424557"/>
                  <a:gd name="connsiteX127" fmla="*/ 1697038 w 3682936"/>
                  <a:gd name="connsiteY127" fmla="*/ 714566 h 2424557"/>
                  <a:gd name="connsiteX128" fmla="*/ 1703665 w 3682936"/>
                  <a:gd name="connsiteY128" fmla="*/ 717721 h 2424557"/>
                  <a:gd name="connsiteX129" fmla="*/ 1766776 w 3682936"/>
                  <a:gd name="connsiteY129" fmla="*/ 699419 h 2424557"/>
                  <a:gd name="connsiteX130" fmla="*/ 1817895 w 3682936"/>
                  <a:gd name="connsiteY130" fmla="*/ 635993 h 2424557"/>
                  <a:gd name="connsiteX131" fmla="*/ 1824837 w 3682936"/>
                  <a:gd name="connsiteY131" fmla="*/ 530283 h 2424557"/>
                  <a:gd name="connsiteX132" fmla="*/ 2667045 w 3682936"/>
                  <a:gd name="connsiteY132" fmla="*/ 509772 h 2424557"/>
                  <a:gd name="connsiteX133" fmla="*/ 2424701 w 3682936"/>
                  <a:gd name="connsiteY133" fmla="*/ 510719 h 2424557"/>
                  <a:gd name="connsiteX134" fmla="*/ 2379577 w 3682936"/>
                  <a:gd name="connsiteY134" fmla="*/ 526812 h 2424557"/>
                  <a:gd name="connsiteX135" fmla="*/ 2357804 w 3682936"/>
                  <a:gd name="connsiteY135" fmla="*/ 534070 h 2424557"/>
                  <a:gd name="connsiteX136" fmla="*/ 2155851 w 3682936"/>
                  <a:gd name="connsiteY136" fmla="*/ 537225 h 2424557"/>
                  <a:gd name="connsiteX137" fmla="*/ 2127451 w 3682936"/>
                  <a:gd name="connsiteY137" fmla="*/ 541012 h 2424557"/>
                  <a:gd name="connsiteX138" fmla="*/ 2081065 w 3682936"/>
                  <a:gd name="connsiteY138" fmla="*/ 586136 h 2424557"/>
                  <a:gd name="connsiteX139" fmla="*/ 2078856 w 3682936"/>
                  <a:gd name="connsiteY139" fmla="*/ 634731 h 2424557"/>
                  <a:gd name="connsiteX140" fmla="*/ 2119247 w 3682936"/>
                  <a:gd name="connsiteY140" fmla="*/ 679224 h 2424557"/>
                  <a:gd name="connsiteX141" fmla="*/ 2146069 w 3682936"/>
                  <a:gd name="connsiteY141" fmla="*/ 681117 h 2424557"/>
                  <a:gd name="connsiteX142" fmla="*/ 2472034 w 3682936"/>
                  <a:gd name="connsiteY142" fmla="*/ 675437 h 2424557"/>
                  <a:gd name="connsiteX143" fmla="*/ 2529149 w 3682936"/>
                  <a:gd name="connsiteY143" fmla="*/ 652402 h 2424557"/>
                  <a:gd name="connsiteX144" fmla="*/ 2604250 w 3682936"/>
                  <a:gd name="connsiteY144" fmla="*/ 619900 h 2424557"/>
                  <a:gd name="connsiteX145" fmla="*/ 2715325 w 3682936"/>
                  <a:gd name="connsiteY145" fmla="*/ 616113 h 2424557"/>
                  <a:gd name="connsiteX146" fmla="*/ 2730156 w 3682936"/>
                  <a:gd name="connsiteY146" fmla="*/ 605384 h 2424557"/>
                  <a:gd name="connsiteX147" fmla="*/ 2728262 w 3682936"/>
                  <a:gd name="connsiteY147" fmla="*/ 534701 h 2424557"/>
                  <a:gd name="connsiteX148" fmla="*/ 2724476 w 3682936"/>
                  <a:gd name="connsiteY148" fmla="*/ 528705 h 2424557"/>
                  <a:gd name="connsiteX149" fmla="*/ 2667045 w 3682936"/>
                  <a:gd name="connsiteY149" fmla="*/ 509772 h 2424557"/>
                  <a:gd name="connsiteX150" fmla="*/ 423786 w 3682936"/>
                  <a:gd name="connsiteY150" fmla="*/ 500305 h 2424557"/>
                  <a:gd name="connsiteX151" fmla="*/ 423786 w 3682936"/>
                  <a:gd name="connsiteY151" fmla="*/ 619899 h 2424557"/>
                  <a:gd name="connsiteX152" fmla="*/ 1202568 w 3682936"/>
                  <a:gd name="connsiteY152" fmla="*/ 625580 h 2424557"/>
                  <a:gd name="connsiteX153" fmla="*/ 1493507 w 3682936"/>
                  <a:gd name="connsiteY153" fmla="*/ 783040 h 2424557"/>
                  <a:gd name="connsiteX154" fmla="*/ 1870276 w 3682936"/>
                  <a:gd name="connsiteY154" fmla="*/ 787458 h 2424557"/>
                  <a:gd name="connsiteX155" fmla="*/ 1945693 w 3682936"/>
                  <a:gd name="connsiteY155" fmla="*/ 785880 h 2424557"/>
                  <a:gd name="connsiteX156" fmla="*/ 1955791 w 3682936"/>
                  <a:gd name="connsiteY156" fmla="*/ 775151 h 2424557"/>
                  <a:gd name="connsiteX157" fmla="*/ 1956738 w 3682936"/>
                  <a:gd name="connsiteY157" fmla="*/ 750223 h 2424557"/>
                  <a:gd name="connsiteX158" fmla="*/ 1960209 w 3682936"/>
                  <a:gd name="connsiteY158" fmla="*/ 622740 h 2424557"/>
                  <a:gd name="connsiteX159" fmla="*/ 1960209 w 3682936"/>
                  <a:gd name="connsiteY159" fmla="*/ 609802 h 2424557"/>
                  <a:gd name="connsiteX160" fmla="*/ 1975355 w 3682936"/>
                  <a:gd name="connsiteY160" fmla="*/ 610117 h 2424557"/>
                  <a:gd name="connsiteX161" fmla="*/ 1974724 w 3682936"/>
                  <a:gd name="connsiteY161" fmla="*/ 642935 h 2424557"/>
                  <a:gd name="connsiteX162" fmla="*/ 1973146 w 3682936"/>
                  <a:gd name="connsiteY162" fmla="*/ 730027 h 2424557"/>
                  <a:gd name="connsiteX163" fmla="*/ 1972831 w 3682936"/>
                  <a:gd name="connsiteY163" fmla="*/ 777360 h 2424557"/>
                  <a:gd name="connsiteX164" fmla="*/ 1950427 w 3682936"/>
                  <a:gd name="connsiteY164" fmla="*/ 801973 h 2424557"/>
                  <a:gd name="connsiteX165" fmla="*/ 1928338 w 3682936"/>
                  <a:gd name="connsiteY165" fmla="*/ 802920 h 2424557"/>
                  <a:gd name="connsiteX166" fmla="*/ 1491298 w 3682936"/>
                  <a:gd name="connsiteY166" fmla="*/ 797871 h 2424557"/>
                  <a:gd name="connsiteX167" fmla="*/ 1192786 w 3682936"/>
                  <a:gd name="connsiteY167" fmla="*/ 640410 h 2424557"/>
                  <a:gd name="connsiteX168" fmla="*/ 423786 w 3682936"/>
                  <a:gd name="connsiteY168" fmla="*/ 635993 h 2424557"/>
                  <a:gd name="connsiteX169" fmla="*/ 423786 w 3682936"/>
                  <a:gd name="connsiteY169" fmla="*/ 737285 h 2424557"/>
                  <a:gd name="connsiteX170" fmla="*/ 1091179 w 3682936"/>
                  <a:gd name="connsiteY170" fmla="*/ 755587 h 2424557"/>
                  <a:gd name="connsiteX171" fmla="*/ 1272305 w 3682936"/>
                  <a:gd name="connsiteY171" fmla="*/ 770418 h 2424557"/>
                  <a:gd name="connsiteX172" fmla="*/ 1422508 w 3682936"/>
                  <a:gd name="connsiteY172" fmla="*/ 827848 h 2424557"/>
                  <a:gd name="connsiteX173" fmla="*/ 1546520 w 3682936"/>
                  <a:gd name="connsiteY173" fmla="*/ 981838 h 2424557"/>
                  <a:gd name="connsiteX174" fmla="*/ 1567978 w 3682936"/>
                  <a:gd name="connsiteY174" fmla="*/ 1044948 h 2424557"/>
                  <a:gd name="connsiteX175" fmla="*/ 1574920 w 3682936"/>
                  <a:gd name="connsiteY175" fmla="*/ 1244377 h 2424557"/>
                  <a:gd name="connsiteX176" fmla="*/ 1590382 w 3682936"/>
                  <a:gd name="connsiteY176" fmla="*/ 1272461 h 2424557"/>
                  <a:gd name="connsiteX177" fmla="*/ 1810953 w 3682936"/>
                  <a:gd name="connsiteY177" fmla="*/ 1346616 h 2424557"/>
                  <a:gd name="connsiteX178" fmla="*/ 2062448 w 3682936"/>
                  <a:gd name="connsiteY178" fmla="*/ 1379434 h 2424557"/>
                  <a:gd name="connsiteX179" fmla="*/ 2306369 w 3682936"/>
                  <a:gd name="connsiteY179" fmla="*/ 1348825 h 2424557"/>
                  <a:gd name="connsiteX180" fmla="*/ 2485918 w 3682936"/>
                  <a:gd name="connsiteY180" fmla="*/ 1370914 h 2424557"/>
                  <a:gd name="connsiteX181" fmla="*/ 2577744 w 3682936"/>
                  <a:gd name="connsiteY181" fmla="*/ 1496504 h 2424557"/>
                  <a:gd name="connsiteX182" fmla="*/ 2594784 w 3682936"/>
                  <a:gd name="connsiteY182" fmla="*/ 1570343 h 2424557"/>
                  <a:gd name="connsiteX183" fmla="*/ 2673356 w 3682936"/>
                  <a:gd name="connsiteY183" fmla="*/ 1870433 h 2424557"/>
                  <a:gd name="connsiteX184" fmla="*/ 2701124 w 3682936"/>
                  <a:gd name="connsiteY184" fmla="*/ 2150959 h 2424557"/>
                  <a:gd name="connsiteX185" fmla="*/ 2699547 w 3682936"/>
                  <a:gd name="connsiteY185" fmla="*/ 2287593 h 2424557"/>
                  <a:gd name="connsiteX186" fmla="*/ 3419952 w 3682936"/>
                  <a:gd name="connsiteY186" fmla="*/ 2287593 h 2424557"/>
                  <a:gd name="connsiteX187" fmla="*/ 3419952 w 3682936"/>
                  <a:gd name="connsiteY187" fmla="*/ 2303686 h 2424557"/>
                  <a:gd name="connsiteX188" fmla="*/ 2707751 w 3682936"/>
                  <a:gd name="connsiteY188" fmla="*/ 2303686 h 2424557"/>
                  <a:gd name="connsiteX189" fmla="*/ 2697338 w 3682936"/>
                  <a:gd name="connsiteY189" fmla="*/ 2313153 h 2424557"/>
                  <a:gd name="connsiteX190" fmla="*/ 2699862 w 3682936"/>
                  <a:gd name="connsiteY190" fmla="*/ 2383837 h 2424557"/>
                  <a:gd name="connsiteX191" fmla="*/ 2727947 w 3682936"/>
                  <a:gd name="connsiteY191" fmla="*/ 2417916 h 2424557"/>
                  <a:gd name="connsiteX192" fmla="*/ 3394392 w 3682936"/>
                  <a:gd name="connsiteY192" fmla="*/ 2370899 h 2424557"/>
                  <a:gd name="connsiteX193" fmla="*/ 3429418 w 3682936"/>
                  <a:gd name="connsiteY193" fmla="*/ 2340290 h 2424557"/>
                  <a:gd name="connsiteX194" fmla="*/ 3437307 w 3682936"/>
                  <a:gd name="connsiteY194" fmla="*/ 2348495 h 2424557"/>
                  <a:gd name="connsiteX195" fmla="*/ 3515564 w 3682936"/>
                  <a:gd name="connsiteY195" fmla="*/ 2424227 h 2424557"/>
                  <a:gd name="connsiteX196" fmla="*/ 3569208 w 3682936"/>
                  <a:gd name="connsiteY196" fmla="*/ 2419494 h 2424557"/>
                  <a:gd name="connsiteX197" fmla="*/ 3610229 w 3682936"/>
                  <a:gd name="connsiteY197" fmla="*/ 2368690 h 2424557"/>
                  <a:gd name="connsiteX198" fmla="*/ 3619065 w 3682936"/>
                  <a:gd name="connsiteY198" fmla="*/ 2318202 h 2424557"/>
                  <a:gd name="connsiteX199" fmla="*/ 3630740 w 3682936"/>
                  <a:gd name="connsiteY199" fmla="*/ 2304948 h 2424557"/>
                  <a:gd name="connsiteX200" fmla="*/ 3651567 w 3682936"/>
                  <a:gd name="connsiteY200" fmla="*/ 2286962 h 2424557"/>
                  <a:gd name="connsiteX201" fmla="*/ 3670816 w 3682936"/>
                  <a:gd name="connsiteY201" fmla="*/ 2168946 h 2424557"/>
                  <a:gd name="connsiteX202" fmla="*/ 3625692 w 3682936"/>
                  <a:gd name="connsiteY202" fmla="*/ 1855918 h 2424557"/>
                  <a:gd name="connsiteX203" fmla="*/ 3395654 w 3682936"/>
                  <a:gd name="connsiteY203" fmla="*/ 1248164 h 2424557"/>
                  <a:gd name="connsiteX204" fmla="*/ 3342957 w 3682936"/>
                  <a:gd name="connsiteY204" fmla="*/ 1096383 h 2424557"/>
                  <a:gd name="connsiteX205" fmla="*/ 3333491 w 3682936"/>
                  <a:gd name="connsiteY205" fmla="*/ 1032326 h 2424557"/>
                  <a:gd name="connsiteX206" fmla="*/ 3364414 w 3682936"/>
                  <a:gd name="connsiteY206" fmla="*/ 927879 h 2424557"/>
                  <a:gd name="connsiteX207" fmla="*/ 3513039 w 3682936"/>
                  <a:gd name="connsiteY207" fmla="*/ 805129 h 2424557"/>
                  <a:gd name="connsiteX208" fmla="*/ 3617487 w 3682936"/>
                  <a:gd name="connsiteY208" fmla="*/ 792507 h 2424557"/>
                  <a:gd name="connsiteX209" fmla="*/ 3645887 w 3682936"/>
                  <a:gd name="connsiteY209" fmla="*/ 788720 h 2424557"/>
                  <a:gd name="connsiteX210" fmla="*/ 3672709 w 3682936"/>
                  <a:gd name="connsiteY210" fmla="*/ 712356 h 2424557"/>
                  <a:gd name="connsiteX211" fmla="*/ 3640207 w 3682936"/>
                  <a:gd name="connsiteY211" fmla="*/ 689321 h 2424557"/>
                  <a:gd name="connsiteX212" fmla="*/ 3457502 w 3682936"/>
                  <a:gd name="connsiteY212" fmla="*/ 556158 h 2424557"/>
                  <a:gd name="connsiteX213" fmla="*/ 3446458 w 3682936"/>
                  <a:gd name="connsiteY213" fmla="*/ 548585 h 2424557"/>
                  <a:gd name="connsiteX214" fmla="*/ 3384294 w 3682936"/>
                  <a:gd name="connsiteY214" fmla="*/ 547007 h 2424557"/>
                  <a:gd name="connsiteX215" fmla="*/ 2996166 w 3682936"/>
                  <a:gd name="connsiteY215" fmla="*/ 540380 h 2424557"/>
                  <a:gd name="connsiteX216" fmla="*/ 2757608 w 3682936"/>
                  <a:gd name="connsiteY216" fmla="*/ 538803 h 2424557"/>
                  <a:gd name="connsiteX217" fmla="*/ 2743724 w 3682936"/>
                  <a:gd name="connsiteY217" fmla="*/ 552687 h 2424557"/>
                  <a:gd name="connsiteX218" fmla="*/ 2743409 w 3682936"/>
                  <a:gd name="connsiteY218" fmla="*/ 611064 h 2424557"/>
                  <a:gd name="connsiteX219" fmla="*/ 2726053 w 3682936"/>
                  <a:gd name="connsiteY219" fmla="*/ 630313 h 2424557"/>
                  <a:gd name="connsiteX220" fmla="*/ 2713747 w 3682936"/>
                  <a:gd name="connsiteY220" fmla="*/ 631259 h 2424557"/>
                  <a:gd name="connsiteX221" fmla="*/ 2597939 w 3682936"/>
                  <a:gd name="connsiteY221" fmla="*/ 635046 h 2424557"/>
                  <a:gd name="connsiteX222" fmla="*/ 2557549 w 3682936"/>
                  <a:gd name="connsiteY222" fmla="*/ 647984 h 2424557"/>
                  <a:gd name="connsiteX223" fmla="*/ 2528202 w 3682936"/>
                  <a:gd name="connsiteY223" fmla="*/ 675121 h 2424557"/>
                  <a:gd name="connsiteX224" fmla="*/ 2502958 w 3682936"/>
                  <a:gd name="connsiteY224" fmla="*/ 686796 h 2424557"/>
                  <a:gd name="connsiteX225" fmla="*/ 2165633 w 3682936"/>
                  <a:gd name="connsiteY225" fmla="*/ 696894 h 2424557"/>
                  <a:gd name="connsiteX226" fmla="*/ 2116091 w 3682936"/>
                  <a:gd name="connsiteY226" fmla="*/ 692792 h 2424557"/>
                  <a:gd name="connsiteX227" fmla="*/ 2064972 w 3682936"/>
                  <a:gd name="connsiteY227" fmla="*/ 639148 h 2424557"/>
                  <a:gd name="connsiteX228" fmla="*/ 2063394 w 3682936"/>
                  <a:gd name="connsiteY228" fmla="*/ 618953 h 2424557"/>
                  <a:gd name="connsiteX229" fmla="*/ 2115460 w 3682936"/>
                  <a:gd name="connsiteY229" fmla="*/ 529336 h 2424557"/>
                  <a:gd name="connsiteX230" fmla="*/ 2122718 w 3682936"/>
                  <a:gd name="connsiteY230" fmla="*/ 524918 h 2424557"/>
                  <a:gd name="connsiteX231" fmla="*/ 1839037 w 3682936"/>
                  <a:gd name="connsiteY231" fmla="*/ 521132 h 2424557"/>
                  <a:gd name="connsiteX232" fmla="*/ 1838721 w 3682936"/>
                  <a:gd name="connsiteY232" fmla="*/ 523972 h 2424557"/>
                  <a:gd name="connsiteX233" fmla="*/ 1839352 w 3682936"/>
                  <a:gd name="connsiteY233" fmla="*/ 540380 h 2424557"/>
                  <a:gd name="connsiteX234" fmla="*/ 1829255 w 3682936"/>
                  <a:gd name="connsiteY234" fmla="*/ 647668 h 2424557"/>
                  <a:gd name="connsiteX235" fmla="*/ 1787602 w 3682936"/>
                  <a:gd name="connsiteY235" fmla="*/ 705099 h 2424557"/>
                  <a:gd name="connsiteX236" fmla="*/ 1719127 w 3682936"/>
                  <a:gd name="connsiteY236" fmla="*/ 729081 h 2424557"/>
                  <a:gd name="connsiteX237" fmla="*/ 1699247 w 3682936"/>
                  <a:gd name="connsiteY237" fmla="*/ 746436 h 2424557"/>
                  <a:gd name="connsiteX238" fmla="*/ 1695776 w 3682936"/>
                  <a:gd name="connsiteY238" fmla="*/ 754325 h 2424557"/>
                  <a:gd name="connsiteX239" fmla="*/ 1652230 w 3682936"/>
                  <a:gd name="connsiteY239" fmla="*/ 780516 h 2424557"/>
                  <a:gd name="connsiteX240" fmla="*/ 1610892 w 3682936"/>
                  <a:gd name="connsiteY240" fmla="*/ 751169 h 2424557"/>
                  <a:gd name="connsiteX241" fmla="*/ 1620044 w 3682936"/>
                  <a:gd name="connsiteY241" fmla="*/ 702574 h 2424557"/>
                  <a:gd name="connsiteX242" fmla="*/ 1625092 w 3682936"/>
                  <a:gd name="connsiteY242" fmla="*/ 684272 h 2424557"/>
                  <a:gd name="connsiteX243" fmla="*/ 1623830 w 3682936"/>
                  <a:gd name="connsiteY243" fmla="*/ 676699 h 2424557"/>
                  <a:gd name="connsiteX244" fmla="*/ 1622252 w 3682936"/>
                  <a:gd name="connsiteY244" fmla="*/ 581087 h 2424557"/>
                  <a:gd name="connsiteX245" fmla="*/ 1663274 w 3682936"/>
                  <a:gd name="connsiteY245" fmla="*/ 526180 h 2424557"/>
                  <a:gd name="connsiteX246" fmla="*/ 1671163 w 3682936"/>
                  <a:gd name="connsiteY246" fmla="*/ 523341 h 2424557"/>
                  <a:gd name="connsiteX247" fmla="*/ 1670532 w 3682936"/>
                  <a:gd name="connsiteY247" fmla="*/ 520501 h 2424557"/>
                  <a:gd name="connsiteX248" fmla="*/ 423786 w 3682936"/>
                  <a:gd name="connsiteY248" fmla="*/ 500305 h 2424557"/>
                  <a:gd name="connsiteX249" fmla="*/ 405485 w 3682936"/>
                  <a:gd name="connsiteY249" fmla="*/ 499990 h 2424557"/>
                  <a:gd name="connsiteX250" fmla="*/ 142630 w 3682936"/>
                  <a:gd name="connsiteY250" fmla="*/ 499990 h 2424557"/>
                  <a:gd name="connsiteX251" fmla="*/ 142630 w 3682936"/>
                  <a:gd name="connsiteY251" fmla="*/ 670073 h 2424557"/>
                  <a:gd name="connsiteX252" fmla="*/ 171661 w 3682936"/>
                  <a:gd name="connsiteY252" fmla="*/ 699104 h 2424557"/>
                  <a:gd name="connsiteX253" fmla="*/ 405485 w 3682936"/>
                  <a:gd name="connsiteY253" fmla="*/ 699104 h 2424557"/>
                  <a:gd name="connsiteX254" fmla="*/ 3008040 w 3682936"/>
                  <a:gd name="connsiteY254" fmla="*/ 412796 h 2424557"/>
                  <a:gd name="connsiteX255" fmla="*/ 3026499 w 3682936"/>
                  <a:gd name="connsiteY255" fmla="*/ 420432 h 2424557"/>
                  <a:gd name="connsiteX256" fmla="*/ 3034348 w 3682936"/>
                  <a:gd name="connsiteY256" fmla="*/ 439405 h 2424557"/>
                  <a:gd name="connsiteX257" fmla="*/ 3007526 w 3682936"/>
                  <a:gd name="connsiteY257" fmla="*/ 466227 h 2424557"/>
                  <a:gd name="connsiteX258" fmla="*/ 3007373 w 3682936"/>
                  <a:gd name="connsiteY258" fmla="*/ 466157 h 2424557"/>
                  <a:gd name="connsiteX259" fmla="*/ 3025828 w 3682936"/>
                  <a:gd name="connsiteY259" fmla="*/ 458259 h 2424557"/>
                  <a:gd name="connsiteX260" fmla="*/ 3034032 w 3682936"/>
                  <a:gd name="connsiteY260" fmla="*/ 439404 h 2424557"/>
                  <a:gd name="connsiteX261" fmla="*/ 3026459 w 3682936"/>
                  <a:gd name="connsiteY261" fmla="*/ 420432 h 2424557"/>
                  <a:gd name="connsiteX262" fmla="*/ 3382401 w 3682936"/>
                  <a:gd name="connsiteY262" fmla="*/ 170554 h 2424557"/>
                  <a:gd name="connsiteX263" fmla="*/ 3419005 w 3682936"/>
                  <a:gd name="connsiteY263" fmla="*/ 207789 h 2424557"/>
                  <a:gd name="connsiteX264" fmla="*/ 3383032 w 3682936"/>
                  <a:gd name="connsiteY264" fmla="*/ 245340 h 2424557"/>
                  <a:gd name="connsiteX265" fmla="*/ 3346428 w 3682936"/>
                  <a:gd name="connsiteY265" fmla="*/ 208736 h 2424557"/>
                  <a:gd name="connsiteX266" fmla="*/ 3382401 w 3682936"/>
                  <a:gd name="connsiteY266" fmla="*/ 170554 h 2424557"/>
                  <a:gd name="connsiteX267" fmla="*/ 3389891 w 3682936"/>
                  <a:gd name="connsiteY267" fmla="*/ 144412 h 2424557"/>
                  <a:gd name="connsiteX268" fmla="*/ 3355895 w 3682936"/>
                  <a:gd name="connsiteY268" fmla="*/ 149096 h 2424557"/>
                  <a:gd name="connsiteX269" fmla="*/ 3334753 w 3682936"/>
                  <a:gd name="connsiteY269" fmla="*/ 157932 h 2424557"/>
                  <a:gd name="connsiteX270" fmla="*/ 3246714 w 3682936"/>
                  <a:gd name="connsiteY270" fmla="*/ 157616 h 2424557"/>
                  <a:gd name="connsiteX271" fmla="*/ 3224625 w 3682936"/>
                  <a:gd name="connsiteY271" fmla="*/ 149096 h 2424557"/>
                  <a:gd name="connsiteX272" fmla="*/ 3222732 w 3682936"/>
                  <a:gd name="connsiteY272" fmla="*/ 151305 h 2424557"/>
                  <a:gd name="connsiteX273" fmla="*/ 3400072 w 3682936"/>
                  <a:gd name="connsiteY273" fmla="*/ 372823 h 2424557"/>
                  <a:gd name="connsiteX274" fmla="*/ 3402597 w 3682936"/>
                  <a:gd name="connsiteY274" fmla="*/ 371561 h 2424557"/>
                  <a:gd name="connsiteX275" fmla="*/ 3404490 w 3682936"/>
                  <a:gd name="connsiteY275" fmla="*/ 366512 h 2424557"/>
                  <a:gd name="connsiteX276" fmla="*/ 3438885 w 3682936"/>
                  <a:gd name="connsiteY276" fmla="*/ 257962 h 2424557"/>
                  <a:gd name="connsiteX277" fmla="*/ 3447090 w 3682936"/>
                  <a:gd name="connsiteY277" fmla="*/ 218518 h 2424557"/>
                  <a:gd name="connsiteX278" fmla="*/ 3389891 w 3682936"/>
                  <a:gd name="connsiteY278" fmla="*/ 144412 h 2424557"/>
                  <a:gd name="connsiteX279" fmla="*/ 132532 w 3682936"/>
                  <a:gd name="connsiteY279" fmla="*/ 96399 h 2424557"/>
                  <a:gd name="connsiteX280" fmla="*/ 33449 w 3682936"/>
                  <a:gd name="connsiteY280" fmla="*/ 96399 h 2424557"/>
                  <a:gd name="connsiteX281" fmla="*/ 0 w 3682936"/>
                  <a:gd name="connsiteY281" fmla="*/ 129848 h 2424557"/>
                  <a:gd name="connsiteX282" fmla="*/ 0 w 3682936"/>
                  <a:gd name="connsiteY282" fmla="*/ 310344 h 2424557"/>
                  <a:gd name="connsiteX283" fmla="*/ 33449 w 3682936"/>
                  <a:gd name="connsiteY283" fmla="*/ 344108 h 2424557"/>
                  <a:gd name="connsiteX284" fmla="*/ 132532 w 3682936"/>
                  <a:gd name="connsiteY284" fmla="*/ 344108 h 2424557"/>
                  <a:gd name="connsiteX285" fmla="*/ 404222 w 3682936"/>
                  <a:gd name="connsiteY285" fmla="*/ 83832 h 2424557"/>
                  <a:gd name="connsiteX286" fmla="*/ 473959 w 3682936"/>
                  <a:gd name="connsiteY286" fmla="*/ 156409 h 2424557"/>
                  <a:gd name="connsiteX287" fmla="*/ 512772 w 3682936"/>
                  <a:gd name="connsiteY287" fmla="*/ 175973 h 2424557"/>
                  <a:gd name="connsiteX288" fmla="*/ 582509 w 3682936"/>
                  <a:gd name="connsiteY288" fmla="*/ 181337 h 2424557"/>
                  <a:gd name="connsiteX289" fmla="*/ 1222764 w 3682936"/>
                  <a:gd name="connsiteY289" fmla="*/ 191120 h 2424557"/>
                  <a:gd name="connsiteX290" fmla="*/ 1651283 w 3682936"/>
                  <a:gd name="connsiteY290" fmla="*/ 198377 h 2424557"/>
                  <a:gd name="connsiteX291" fmla="*/ 1681892 w 3682936"/>
                  <a:gd name="connsiteY291" fmla="*/ 209737 h 2424557"/>
                  <a:gd name="connsiteX292" fmla="*/ 1750682 w 3682936"/>
                  <a:gd name="connsiteY292" fmla="*/ 231195 h 2424557"/>
                  <a:gd name="connsiteX293" fmla="*/ 2054559 w 3682936"/>
                  <a:gd name="connsiteY293" fmla="*/ 232457 h 2424557"/>
                  <a:gd name="connsiteX294" fmla="*/ 2064025 w 3682936"/>
                  <a:gd name="connsiteY294" fmla="*/ 229302 h 2424557"/>
                  <a:gd name="connsiteX295" fmla="*/ 2087376 w 3682936"/>
                  <a:gd name="connsiteY295" fmla="*/ 187964 h 2424557"/>
                  <a:gd name="connsiteX296" fmla="*/ 2090847 w 3682936"/>
                  <a:gd name="connsiteY296" fmla="*/ 122014 h 2424557"/>
                  <a:gd name="connsiteX297" fmla="*/ 2090847 w 3682936"/>
                  <a:gd name="connsiteY297" fmla="*/ 104028 h 2424557"/>
                  <a:gd name="connsiteX298" fmla="*/ 404222 w 3682936"/>
                  <a:gd name="connsiteY298" fmla="*/ 83832 h 2424557"/>
                  <a:gd name="connsiteX299" fmla="*/ 168505 w 3682936"/>
                  <a:gd name="connsiteY299" fmla="*/ 59479 h 2424557"/>
                  <a:gd name="connsiteX300" fmla="*/ 157776 w 3682936"/>
                  <a:gd name="connsiteY300" fmla="*/ 66421 h 2424557"/>
                  <a:gd name="connsiteX301" fmla="*/ 155252 w 3682936"/>
                  <a:gd name="connsiteY301" fmla="*/ 350103 h 2424557"/>
                  <a:gd name="connsiteX302" fmla="*/ 137265 w 3682936"/>
                  <a:gd name="connsiteY302" fmla="*/ 370614 h 2424557"/>
                  <a:gd name="connsiteX303" fmla="*/ 135056 w 3682936"/>
                  <a:gd name="connsiteY303" fmla="*/ 461809 h 2424557"/>
                  <a:gd name="connsiteX304" fmla="*/ 147363 w 3682936"/>
                  <a:gd name="connsiteY304" fmla="*/ 474431 h 2424557"/>
                  <a:gd name="connsiteX305" fmla="*/ 261277 w 3682936"/>
                  <a:gd name="connsiteY305" fmla="*/ 475062 h 2424557"/>
                  <a:gd name="connsiteX306" fmla="*/ 488475 w 3682936"/>
                  <a:gd name="connsiteY306" fmla="*/ 481373 h 2424557"/>
                  <a:gd name="connsiteX307" fmla="*/ 934034 w 3682936"/>
                  <a:gd name="connsiteY307" fmla="*/ 490524 h 2424557"/>
                  <a:gd name="connsiteX308" fmla="*/ 1759518 w 3682936"/>
                  <a:gd name="connsiteY308" fmla="*/ 501884 h 2424557"/>
                  <a:gd name="connsiteX309" fmla="*/ 2178255 w 3682936"/>
                  <a:gd name="connsiteY309" fmla="*/ 508195 h 2424557"/>
                  <a:gd name="connsiteX310" fmla="*/ 2136603 w 3682936"/>
                  <a:gd name="connsiteY310" fmla="*/ 294251 h 2424557"/>
                  <a:gd name="connsiteX311" fmla="*/ 2142914 w 3682936"/>
                  <a:gd name="connsiteY311" fmla="*/ 284153 h 2424557"/>
                  <a:gd name="connsiteX312" fmla="*/ 2159638 w 3682936"/>
                  <a:gd name="connsiteY312" fmla="*/ 280366 h 2424557"/>
                  <a:gd name="connsiteX313" fmla="*/ 2169105 w 3682936"/>
                  <a:gd name="connsiteY313" fmla="*/ 286993 h 2424557"/>
                  <a:gd name="connsiteX314" fmla="*/ 2212335 w 3682936"/>
                  <a:gd name="connsiteY314" fmla="*/ 508826 h 2424557"/>
                  <a:gd name="connsiteX315" fmla="*/ 2237895 w 3682936"/>
                  <a:gd name="connsiteY315" fmla="*/ 509142 h 2424557"/>
                  <a:gd name="connsiteX316" fmla="*/ 2195926 w 3682936"/>
                  <a:gd name="connsiteY316" fmla="*/ 294251 h 2424557"/>
                  <a:gd name="connsiteX317" fmla="*/ 2202237 w 3682936"/>
                  <a:gd name="connsiteY317" fmla="*/ 284153 h 2424557"/>
                  <a:gd name="connsiteX318" fmla="*/ 2218962 w 3682936"/>
                  <a:gd name="connsiteY318" fmla="*/ 280366 h 2424557"/>
                  <a:gd name="connsiteX319" fmla="*/ 2228428 w 3682936"/>
                  <a:gd name="connsiteY319" fmla="*/ 286993 h 2424557"/>
                  <a:gd name="connsiteX320" fmla="*/ 2271975 w 3682936"/>
                  <a:gd name="connsiteY320" fmla="*/ 509773 h 2424557"/>
                  <a:gd name="connsiteX321" fmla="*/ 2302267 w 3682936"/>
                  <a:gd name="connsiteY321" fmla="*/ 510089 h 2424557"/>
                  <a:gd name="connsiteX322" fmla="*/ 2260299 w 3682936"/>
                  <a:gd name="connsiteY322" fmla="*/ 294251 h 2424557"/>
                  <a:gd name="connsiteX323" fmla="*/ 2266610 w 3682936"/>
                  <a:gd name="connsiteY323" fmla="*/ 284153 h 2424557"/>
                  <a:gd name="connsiteX324" fmla="*/ 2283334 w 3682936"/>
                  <a:gd name="connsiteY324" fmla="*/ 280366 h 2424557"/>
                  <a:gd name="connsiteX325" fmla="*/ 2292801 w 3682936"/>
                  <a:gd name="connsiteY325" fmla="*/ 286993 h 2424557"/>
                  <a:gd name="connsiteX326" fmla="*/ 2336347 w 3682936"/>
                  <a:gd name="connsiteY326" fmla="*/ 510720 h 2424557"/>
                  <a:gd name="connsiteX327" fmla="*/ 2361276 w 3682936"/>
                  <a:gd name="connsiteY327" fmla="*/ 511035 h 2424557"/>
                  <a:gd name="connsiteX328" fmla="*/ 2366324 w 3682936"/>
                  <a:gd name="connsiteY328" fmla="*/ 509773 h 2424557"/>
                  <a:gd name="connsiteX329" fmla="*/ 2324356 w 3682936"/>
                  <a:gd name="connsiteY329" fmla="*/ 294566 h 2424557"/>
                  <a:gd name="connsiteX330" fmla="*/ 2330667 w 3682936"/>
                  <a:gd name="connsiteY330" fmla="*/ 284468 h 2424557"/>
                  <a:gd name="connsiteX331" fmla="*/ 2347391 w 3682936"/>
                  <a:gd name="connsiteY331" fmla="*/ 280682 h 2424557"/>
                  <a:gd name="connsiteX332" fmla="*/ 2356858 w 3682936"/>
                  <a:gd name="connsiteY332" fmla="*/ 287308 h 2424557"/>
                  <a:gd name="connsiteX333" fmla="*/ 2396933 w 3682936"/>
                  <a:gd name="connsiteY333" fmla="*/ 493680 h 2424557"/>
                  <a:gd name="connsiteX334" fmla="*/ 2425332 w 3682936"/>
                  <a:gd name="connsiteY334" fmla="*/ 493680 h 2424557"/>
                  <a:gd name="connsiteX335" fmla="*/ 2386520 w 3682936"/>
                  <a:gd name="connsiteY335" fmla="*/ 294566 h 2424557"/>
                  <a:gd name="connsiteX336" fmla="*/ 2392831 w 3682936"/>
                  <a:gd name="connsiteY336" fmla="*/ 284468 h 2424557"/>
                  <a:gd name="connsiteX337" fmla="*/ 2409555 w 3682936"/>
                  <a:gd name="connsiteY337" fmla="*/ 280682 h 2424557"/>
                  <a:gd name="connsiteX338" fmla="*/ 2419021 w 3682936"/>
                  <a:gd name="connsiteY338" fmla="*/ 287308 h 2424557"/>
                  <a:gd name="connsiteX339" fmla="*/ 2459097 w 3682936"/>
                  <a:gd name="connsiteY339" fmla="*/ 493680 h 2424557"/>
                  <a:gd name="connsiteX340" fmla="*/ 2490652 w 3682936"/>
                  <a:gd name="connsiteY340" fmla="*/ 493680 h 2424557"/>
                  <a:gd name="connsiteX341" fmla="*/ 2451839 w 3682936"/>
                  <a:gd name="connsiteY341" fmla="*/ 294566 h 2424557"/>
                  <a:gd name="connsiteX342" fmla="*/ 2458150 w 3682936"/>
                  <a:gd name="connsiteY342" fmla="*/ 284468 h 2424557"/>
                  <a:gd name="connsiteX343" fmla="*/ 2474874 w 3682936"/>
                  <a:gd name="connsiteY343" fmla="*/ 280682 h 2424557"/>
                  <a:gd name="connsiteX344" fmla="*/ 2484341 w 3682936"/>
                  <a:gd name="connsiteY344" fmla="*/ 287308 h 2424557"/>
                  <a:gd name="connsiteX345" fmla="*/ 2524416 w 3682936"/>
                  <a:gd name="connsiteY345" fmla="*/ 493680 h 2424557"/>
                  <a:gd name="connsiteX346" fmla="*/ 2551869 w 3682936"/>
                  <a:gd name="connsiteY346" fmla="*/ 493680 h 2424557"/>
                  <a:gd name="connsiteX347" fmla="*/ 2513056 w 3682936"/>
                  <a:gd name="connsiteY347" fmla="*/ 294566 h 2424557"/>
                  <a:gd name="connsiteX348" fmla="*/ 2519367 w 3682936"/>
                  <a:gd name="connsiteY348" fmla="*/ 284468 h 2424557"/>
                  <a:gd name="connsiteX349" fmla="*/ 2536092 w 3682936"/>
                  <a:gd name="connsiteY349" fmla="*/ 280682 h 2424557"/>
                  <a:gd name="connsiteX350" fmla="*/ 2545558 w 3682936"/>
                  <a:gd name="connsiteY350" fmla="*/ 287308 h 2424557"/>
                  <a:gd name="connsiteX351" fmla="*/ 2585633 w 3682936"/>
                  <a:gd name="connsiteY351" fmla="*/ 493680 h 2424557"/>
                  <a:gd name="connsiteX352" fmla="*/ 2615294 w 3682936"/>
                  <a:gd name="connsiteY352" fmla="*/ 493680 h 2424557"/>
                  <a:gd name="connsiteX353" fmla="*/ 2576482 w 3682936"/>
                  <a:gd name="connsiteY353" fmla="*/ 294566 h 2424557"/>
                  <a:gd name="connsiteX354" fmla="*/ 2582793 w 3682936"/>
                  <a:gd name="connsiteY354" fmla="*/ 284468 h 2424557"/>
                  <a:gd name="connsiteX355" fmla="*/ 2599517 w 3682936"/>
                  <a:gd name="connsiteY355" fmla="*/ 280682 h 2424557"/>
                  <a:gd name="connsiteX356" fmla="*/ 2608984 w 3682936"/>
                  <a:gd name="connsiteY356" fmla="*/ 287308 h 2424557"/>
                  <a:gd name="connsiteX357" fmla="*/ 2649059 w 3682936"/>
                  <a:gd name="connsiteY357" fmla="*/ 493680 h 2424557"/>
                  <a:gd name="connsiteX358" fmla="*/ 2685347 w 3682936"/>
                  <a:gd name="connsiteY358" fmla="*/ 493680 h 2424557"/>
                  <a:gd name="connsiteX359" fmla="*/ 2646535 w 3682936"/>
                  <a:gd name="connsiteY359" fmla="*/ 294566 h 2424557"/>
                  <a:gd name="connsiteX360" fmla="*/ 2652846 w 3682936"/>
                  <a:gd name="connsiteY360" fmla="*/ 284468 h 2424557"/>
                  <a:gd name="connsiteX361" fmla="*/ 2669570 w 3682936"/>
                  <a:gd name="connsiteY361" fmla="*/ 280682 h 2424557"/>
                  <a:gd name="connsiteX362" fmla="*/ 2679036 w 3682936"/>
                  <a:gd name="connsiteY362" fmla="*/ 287308 h 2424557"/>
                  <a:gd name="connsiteX363" fmla="*/ 2722583 w 3682936"/>
                  <a:gd name="connsiteY363" fmla="*/ 511035 h 2424557"/>
                  <a:gd name="connsiteX364" fmla="*/ 2738360 w 3682936"/>
                  <a:gd name="connsiteY364" fmla="*/ 517977 h 2424557"/>
                  <a:gd name="connsiteX365" fmla="*/ 2748458 w 3682936"/>
                  <a:gd name="connsiteY365" fmla="*/ 517977 h 2424557"/>
                  <a:gd name="connsiteX366" fmla="*/ 2705227 w 3682936"/>
                  <a:gd name="connsiteY366" fmla="*/ 294882 h 2424557"/>
                  <a:gd name="connsiteX367" fmla="*/ 2711538 w 3682936"/>
                  <a:gd name="connsiteY367" fmla="*/ 284784 h 2424557"/>
                  <a:gd name="connsiteX368" fmla="*/ 2728262 w 3682936"/>
                  <a:gd name="connsiteY368" fmla="*/ 280998 h 2424557"/>
                  <a:gd name="connsiteX369" fmla="*/ 2737729 w 3682936"/>
                  <a:gd name="connsiteY369" fmla="*/ 287624 h 2424557"/>
                  <a:gd name="connsiteX370" fmla="*/ 2782537 w 3682936"/>
                  <a:gd name="connsiteY370" fmla="*/ 518293 h 2424557"/>
                  <a:gd name="connsiteX371" fmla="*/ 2782853 w 3682936"/>
                  <a:gd name="connsiteY371" fmla="*/ 518293 h 2424557"/>
                  <a:gd name="connsiteX372" fmla="*/ 2782853 w 3682936"/>
                  <a:gd name="connsiteY372" fmla="*/ 519239 h 2424557"/>
                  <a:gd name="connsiteX373" fmla="*/ 3446774 w 3682936"/>
                  <a:gd name="connsiteY373" fmla="*/ 530915 h 2424557"/>
                  <a:gd name="connsiteX374" fmla="*/ 3446459 w 3682936"/>
                  <a:gd name="connsiteY374" fmla="*/ 523657 h 2424557"/>
                  <a:gd name="connsiteX375" fmla="*/ 3400703 w 3682936"/>
                  <a:gd name="connsiteY375" fmla="*/ 393650 h 2424557"/>
                  <a:gd name="connsiteX376" fmla="*/ 3395024 w 3682936"/>
                  <a:gd name="connsiteY376" fmla="*/ 386076 h 2424557"/>
                  <a:gd name="connsiteX377" fmla="*/ 3373882 w 3682936"/>
                  <a:gd name="connsiteY377" fmla="*/ 362095 h 2424557"/>
                  <a:gd name="connsiteX378" fmla="*/ 3261545 w 3682936"/>
                  <a:gd name="connsiteY378" fmla="*/ 215994 h 2424557"/>
                  <a:gd name="connsiteX379" fmla="*/ 3195279 w 3682936"/>
                  <a:gd name="connsiteY379" fmla="*/ 151937 h 2424557"/>
                  <a:gd name="connsiteX380" fmla="*/ 3156151 w 3682936"/>
                  <a:gd name="connsiteY380" fmla="*/ 116910 h 2424557"/>
                  <a:gd name="connsiteX381" fmla="*/ 3145738 w 3682936"/>
                  <a:gd name="connsiteY381" fmla="*/ 112808 h 2424557"/>
                  <a:gd name="connsiteX382" fmla="*/ 3084521 w 3682936"/>
                  <a:gd name="connsiteY382" fmla="*/ 111546 h 2424557"/>
                  <a:gd name="connsiteX383" fmla="*/ 3063694 w 3682936"/>
                  <a:gd name="connsiteY383" fmla="*/ 120066 h 2424557"/>
                  <a:gd name="connsiteX384" fmla="*/ 3055490 w 3682936"/>
                  <a:gd name="connsiteY384" fmla="*/ 124168 h 2424557"/>
                  <a:gd name="connsiteX385" fmla="*/ 2948202 w 3682936"/>
                  <a:gd name="connsiteY385" fmla="*/ 144363 h 2424557"/>
                  <a:gd name="connsiteX386" fmla="*/ 2928007 w 3682936"/>
                  <a:gd name="connsiteY386" fmla="*/ 127955 h 2424557"/>
                  <a:gd name="connsiteX387" fmla="*/ 2926745 w 3682936"/>
                  <a:gd name="connsiteY387" fmla="*/ 117541 h 2424557"/>
                  <a:gd name="connsiteX388" fmla="*/ 2916332 w 3682936"/>
                  <a:gd name="connsiteY388" fmla="*/ 108706 h 2424557"/>
                  <a:gd name="connsiteX389" fmla="*/ 2743725 w 3682936"/>
                  <a:gd name="connsiteY389" fmla="*/ 104919 h 2424557"/>
                  <a:gd name="connsiteX390" fmla="*/ 2315205 w 3682936"/>
                  <a:gd name="connsiteY390" fmla="*/ 97977 h 2424557"/>
                  <a:gd name="connsiteX391" fmla="*/ 2111043 w 3682936"/>
                  <a:gd name="connsiteY391" fmla="*/ 96715 h 2424557"/>
                  <a:gd name="connsiteX392" fmla="*/ 2099368 w 3682936"/>
                  <a:gd name="connsiteY392" fmla="*/ 101764 h 2424557"/>
                  <a:gd name="connsiteX393" fmla="*/ 2099683 w 3682936"/>
                  <a:gd name="connsiteY393" fmla="*/ 118488 h 2424557"/>
                  <a:gd name="connsiteX394" fmla="*/ 2105994 w 3682936"/>
                  <a:gd name="connsiteY394" fmla="*/ 140261 h 2424557"/>
                  <a:gd name="connsiteX395" fmla="*/ 2103154 w 3682936"/>
                  <a:gd name="connsiteY395" fmla="*/ 178443 h 2424557"/>
                  <a:gd name="connsiteX396" fmla="*/ 2094319 w 3682936"/>
                  <a:gd name="connsiteY396" fmla="*/ 233034 h 2424557"/>
                  <a:gd name="connsiteX397" fmla="*/ 2044777 w 3682936"/>
                  <a:gd name="connsiteY397" fmla="*/ 268060 h 2424557"/>
                  <a:gd name="connsiteX398" fmla="*/ 1753207 w 3682936"/>
                  <a:gd name="connsiteY398" fmla="*/ 266798 h 2424557"/>
                  <a:gd name="connsiteX399" fmla="*/ 1676213 w 3682936"/>
                  <a:gd name="connsiteY399" fmla="*/ 244078 h 2424557"/>
                  <a:gd name="connsiteX400" fmla="*/ 1645919 w 3682936"/>
                  <a:gd name="connsiteY400" fmla="*/ 234611 h 2424557"/>
                  <a:gd name="connsiteX401" fmla="*/ 1573027 w 3682936"/>
                  <a:gd name="connsiteY401" fmla="*/ 232087 h 2424557"/>
                  <a:gd name="connsiteX402" fmla="*/ 535808 w 3682936"/>
                  <a:gd name="connsiteY402" fmla="*/ 213785 h 2424557"/>
                  <a:gd name="connsiteX403" fmla="*/ 463862 w 3682936"/>
                  <a:gd name="connsiteY403" fmla="*/ 185701 h 2424557"/>
                  <a:gd name="connsiteX404" fmla="*/ 391285 w 3682936"/>
                  <a:gd name="connsiteY404" fmla="*/ 108075 h 2424557"/>
                  <a:gd name="connsiteX405" fmla="*/ 374245 w 3682936"/>
                  <a:gd name="connsiteY405" fmla="*/ 71786 h 2424557"/>
                  <a:gd name="connsiteX406" fmla="*/ 354365 w 3682936"/>
                  <a:gd name="connsiteY406" fmla="*/ 60742 h 2424557"/>
                  <a:gd name="connsiteX407" fmla="*/ 168505 w 3682936"/>
                  <a:gd name="connsiteY407" fmla="*/ 59479 h 2424557"/>
                  <a:gd name="connsiteX408" fmla="*/ 2995140 w 3682936"/>
                  <a:gd name="connsiteY408" fmla="*/ 27490 h 2424557"/>
                  <a:gd name="connsiteX409" fmla="*/ 2969028 w 3682936"/>
                  <a:gd name="connsiteY409" fmla="*/ 37390 h 2424557"/>
                  <a:gd name="connsiteX410" fmla="*/ 2941259 w 3682936"/>
                  <a:gd name="connsiteY410" fmla="*/ 114386 h 2424557"/>
                  <a:gd name="connsiteX411" fmla="*/ 2954512 w 3682936"/>
                  <a:gd name="connsiteY411" fmla="*/ 127323 h 2424557"/>
                  <a:gd name="connsiteX412" fmla="*/ 3040027 w 3682936"/>
                  <a:gd name="connsiteY412" fmla="*/ 110599 h 2424557"/>
                  <a:gd name="connsiteX413" fmla="*/ 3060538 w 3682936"/>
                  <a:gd name="connsiteY413" fmla="*/ 104604 h 2424557"/>
                  <a:gd name="connsiteX414" fmla="*/ 3024565 w 3682936"/>
                  <a:gd name="connsiteY414" fmla="*/ 32972 h 2424557"/>
                  <a:gd name="connsiteX415" fmla="*/ 2995140 w 3682936"/>
                  <a:gd name="connsiteY415" fmla="*/ 27490 h 2424557"/>
                  <a:gd name="connsiteX416" fmla="*/ 276345 w 3682936"/>
                  <a:gd name="connsiteY416" fmla="*/ 589 h 2424557"/>
                  <a:gd name="connsiteX417" fmla="*/ 260962 w 3682936"/>
                  <a:gd name="connsiteY417" fmla="*/ 2049 h 2424557"/>
                  <a:gd name="connsiteX418" fmla="*/ 177026 w 3682936"/>
                  <a:gd name="connsiteY418" fmla="*/ 45595 h 2424557"/>
                  <a:gd name="connsiteX419" fmla="*/ 325966 w 3682936"/>
                  <a:gd name="connsiteY419" fmla="*/ 45595 h 2424557"/>
                  <a:gd name="connsiteX420" fmla="*/ 319024 w 3682936"/>
                  <a:gd name="connsiteY420" fmla="*/ 27924 h 2424557"/>
                  <a:gd name="connsiteX421" fmla="*/ 290309 w 3682936"/>
                  <a:gd name="connsiteY421" fmla="*/ 7413 h 2424557"/>
                  <a:gd name="connsiteX422" fmla="*/ 276345 w 3682936"/>
                  <a:gd name="connsiteY422" fmla="*/ 589 h 242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</a:cxnLst>
                <a:rect l="l" t="t" r="r" b="b"/>
                <a:pathLst>
                  <a:path w="3682936" h="2424557">
                    <a:moveTo>
                      <a:pt x="3531973" y="2288855"/>
                    </a:moveTo>
                    <a:cubicBezTo>
                      <a:pt x="3561003" y="2288855"/>
                      <a:pt x="3584354" y="2312206"/>
                      <a:pt x="3584354" y="2341237"/>
                    </a:cubicBezTo>
                    <a:cubicBezTo>
                      <a:pt x="3584354" y="2370268"/>
                      <a:pt x="3561003" y="2393619"/>
                      <a:pt x="3531973" y="2393619"/>
                    </a:cubicBezTo>
                    <a:cubicBezTo>
                      <a:pt x="3502942" y="2393619"/>
                      <a:pt x="3479591" y="2370268"/>
                      <a:pt x="3479591" y="2341237"/>
                    </a:cubicBezTo>
                    <a:cubicBezTo>
                      <a:pt x="3479591" y="2312206"/>
                      <a:pt x="3502942" y="2288855"/>
                      <a:pt x="3531973" y="2288855"/>
                    </a:cubicBezTo>
                    <a:close/>
                    <a:moveTo>
                      <a:pt x="3176977" y="1938277"/>
                    </a:moveTo>
                    <a:cubicBezTo>
                      <a:pt x="3213266" y="1937645"/>
                      <a:pt x="3243558" y="1967623"/>
                      <a:pt x="3243874" y="2004227"/>
                    </a:cubicBezTo>
                    <a:cubicBezTo>
                      <a:pt x="3244505" y="2041147"/>
                      <a:pt x="3214843" y="2072071"/>
                      <a:pt x="3178239" y="2072702"/>
                    </a:cubicBezTo>
                    <a:cubicBezTo>
                      <a:pt x="3141004" y="2073333"/>
                      <a:pt x="3110080" y="2042724"/>
                      <a:pt x="3109449" y="2004858"/>
                    </a:cubicBezTo>
                    <a:cubicBezTo>
                      <a:pt x="3109133" y="1969201"/>
                      <a:pt x="3139742" y="1938908"/>
                      <a:pt x="3176977" y="1938277"/>
                    </a:cubicBezTo>
                    <a:close/>
                    <a:moveTo>
                      <a:pt x="2642432" y="1183476"/>
                    </a:moveTo>
                    <a:cubicBezTo>
                      <a:pt x="2666098" y="1183160"/>
                      <a:pt x="2685347" y="1203356"/>
                      <a:pt x="2685347" y="1228284"/>
                    </a:cubicBezTo>
                    <a:cubicBezTo>
                      <a:pt x="2685662" y="1252266"/>
                      <a:pt x="2667045" y="1270568"/>
                      <a:pt x="2642116" y="1270884"/>
                    </a:cubicBezTo>
                    <a:cubicBezTo>
                      <a:pt x="2619081" y="1271200"/>
                      <a:pt x="2598570" y="1250689"/>
                      <a:pt x="2598570" y="1227653"/>
                    </a:cubicBezTo>
                    <a:cubicBezTo>
                      <a:pt x="2598570" y="1203987"/>
                      <a:pt x="2618765" y="1183476"/>
                      <a:pt x="2642432" y="1183476"/>
                    </a:cubicBezTo>
                    <a:close/>
                    <a:moveTo>
                      <a:pt x="3022672" y="1162650"/>
                    </a:moveTo>
                    <a:cubicBezTo>
                      <a:pt x="3120178" y="1164859"/>
                      <a:pt x="3200012" y="1246902"/>
                      <a:pt x="3197488" y="1342199"/>
                    </a:cubicBezTo>
                    <a:cubicBezTo>
                      <a:pt x="3194963" y="1437496"/>
                      <a:pt x="3113235" y="1516384"/>
                      <a:pt x="3019516" y="1514175"/>
                    </a:cubicBezTo>
                    <a:cubicBezTo>
                      <a:pt x="2924220" y="1514806"/>
                      <a:pt x="2844385" y="1432131"/>
                      <a:pt x="2845331" y="1337465"/>
                    </a:cubicBezTo>
                    <a:cubicBezTo>
                      <a:pt x="2846594" y="1240906"/>
                      <a:pt x="2928953" y="1160756"/>
                      <a:pt x="3022672" y="1162650"/>
                    </a:cubicBezTo>
                    <a:close/>
                    <a:moveTo>
                      <a:pt x="1860494" y="843311"/>
                    </a:moveTo>
                    <a:cubicBezTo>
                      <a:pt x="1887001" y="843311"/>
                      <a:pt x="2010381" y="844888"/>
                      <a:pt x="2045408" y="847728"/>
                    </a:cubicBezTo>
                    <a:cubicBezTo>
                      <a:pt x="2066865" y="849306"/>
                      <a:pt x="2072230" y="855617"/>
                      <a:pt x="2076016" y="876444"/>
                    </a:cubicBezTo>
                    <a:cubicBezTo>
                      <a:pt x="2081696" y="907052"/>
                      <a:pt x="2088323" y="937661"/>
                      <a:pt x="2087692" y="969216"/>
                    </a:cubicBezTo>
                    <a:cubicBezTo>
                      <a:pt x="2086114" y="1063566"/>
                      <a:pt x="2044777" y="1136459"/>
                      <a:pt x="1969991" y="1191365"/>
                    </a:cubicBezTo>
                    <a:cubicBezTo>
                      <a:pt x="1953267" y="1203671"/>
                      <a:pt x="1934965" y="1213453"/>
                      <a:pt x="1916662" y="1223551"/>
                    </a:cubicBezTo>
                    <a:cubicBezTo>
                      <a:pt x="1904671" y="1230493"/>
                      <a:pt x="1900885" y="1240275"/>
                      <a:pt x="1902147" y="1253213"/>
                    </a:cubicBezTo>
                    <a:cubicBezTo>
                      <a:pt x="1902778" y="1261417"/>
                      <a:pt x="1906565" y="1265519"/>
                      <a:pt x="1914769" y="1262364"/>
                    </a:cubicBezTo>
                    <a:cubicBezTo>
                      <a:pt x="1941591" y="1251951"/>
                      <a:pt x="1968729" y="1242800"/>
                      <a:pt x="1994288" y="1230178"/>
                    </a:cubicBezTo>
                    <a:cubicBezTo>
                      <a:pt x="2056767" y="1199885"/>
                      <a:pt x="2098736" y="1149396"/>
                      <a:pt x="2128082" y="1087864"/>
                    </a:cubicBezTo>
                    <a:cubicBezTo>
                      <a:pt x="2133131" y="1077135"/>
                      <a:pt x="2138180" y="1066406"/>
                      <a:pt x="2142913" y="1055677"/>
                    </a:cubicBezTo>
                    <a:cubicBezTo>
                      <a:pt x="2147646" y="1044633"/>
                      <a:pt x="2155220" y="1035797"/>
                      <a:pt x="2166264" y="1031380"/>
                    </a:cubicBezTo>
                    <a:cubicBezTo>
                      <a:pt x="2187406" y="1023175"/>
                      <a:pt x="2190877" y="1006451"/>
                      <a:pt x="2188668" y="986887"/>
                    </a:cubicBezTo>
                    <a:cubicBezTo>
                      <a:pt x="2186459" y="965745"/>
                      <a:pt x="2183935" y="944287"/>
                      <a:pt x="2180464" y="923145"/>
                    </a:cubicBezTo>
                    <a:cubicBezTo>
                      <a:pt x="2179202" y="914941"/>
                      <a:pt x="2180779" y="909576"/>
                      <a:pt x="2187406" y="904212"/>
                    </a:cubicBezTo>
                    <a:cubicBezTo>
                      <a:pt x="2206970" y="888119"/>
                      <a:pt x="2226219" y="871079"/>
                      <a:pt x="2245467" y="854670"/>
                    </a:cubicBezTo>
                    <a:cubicBezTo>
                      <a:pt x="2247676" y="852777"/>
                      <a:pt x="2318991" y="861297"/>
                      <a:pt x="2345498" y="875497"/>
                    </a:cubicBezTo>
                    <a:cubicBezTo>
                      <a:pt x="2352440" y="879284"/>
                      <a:pt x="2360959" y="882439"/>
                      <a:pt x="2366955" y="887804"/>
                    </a:cubicBezTo>
                    <a:cubicBezTo>
                      <a:pt x="2401981" y="918412"/>
                      <a:pt x="2438270" y="948390"/>
                      <a:pt x="2456887" y="993198"/>
                    </a:cubicBezTo>
                    <a:cubicBezTo>
                      <a:pt x="2499802" y="1099224"/>
                      <a:pt x="2468878" y="1204933"/>
                      <a:pt x="2378630" y="1269622"/>
                    </a:cubicBezTo>
                    <a:cubicBezTo>
                      <a:pt x="2350231" y="1289817"/>
                      <a:pt x="2316782" y="1300230"/>
                      <a:pt x="2283649" y="1309066"/>
                    </a:cubicBezTo>
                    <a:cubicBezTo>
                      <a:pt x="2180464" y="1337150"/>
                      <a:pt x="2075385" y="1347879"/>
                      <a:pt x="1968729" y="1336519"/>
                    </a:cubicBezTo>
                    <a:cubicBezTo>
                      <a:pt x="1900885" y="1329261"/>
                      <a:pt x="1833988" y="1314746"/>
                      <a:pt x="1771193" y="1288239"/>
                    </a:cubicBezTo>
                    <a:cubicBezTo>
                      <a:pt x="1698301" y="1257631"/>
                      <a:pt x="1646234" y="1204302"/>
                      <a:pt x="1627617" y="1125730"/>
                    </a:cubicBezTo>
                    <a:cubicBezTo>
                      <a:pt x="1612786" y="1063250"/>
                      <a:pt x="1616888" y="1001087"/>
                      <a:pt x="1656332" y="946812"/>
                    </a:cubicBezTo>
                    <a:cubicBezTo>
                      <a:pt x="1672425" y="924407"/>
                      <a:pt x="1715340" y="883701"/>
                      <a:pt x="1716603" y="882755"/>
                    </a:cubicBezTo>
                    <a:cubicBezTo>
                      <a:pt x="1760149" y="851199"/>
                      <a:pt x="1803064" y="843311"/>
                      <a:pt x="1860494" y="843311"/>
                    </a:cubicBezTo>
                    <a:close/>
                    <a:moveTo>
                      <a:pt x="2953566" y="793454"/>
                    </a:moveTo>
                    <a:cubicBezTo>
                      <a:pt x="2946939" y="794400"/>
                      <a:pt x="2943784" y="795347"/>
                      <a:pt x="2942206" y="802604"/>
                    </a:cubicBezTo>
                    <a:cubicBezTo>
                      <a:pt x="2936211" y="834160"/>
                      <a:pt x="2908758" y="860035"/>
                      <a:pt x="2878780" y="863822"/>
                    </a:cubicBezTo>
                    <a:cubicBezTo>
                      <a:pt x="2840283" y="868871"/>
                      <a:pt x="2803994" y="845204"/>
                      <a:pt x="2795474" y="805445"/>
                    </a:cubicBezTo>
                    <a:cubicBezTo>
                      <a:pt x="2793897" y="798187"/>
                      <a:pt x="2791688" y="795978"/>
                      <a:pt x="2784430" y="796294"/>
                    </a:cubicBezTo>
                    <a:cubicBezTo>
                      <a:pt x="2732364" y="797556"/>
                      <a:pt x="2686609" y="795347"/>
                      <a:pt x="2634543" y="796609"/>
                    </a:cubicBezTo>
                    <a:cubicBezTo>
                      <a:pt x="2630756" y="796609"/>
                      <a:pt x="2627285" y="797240"/>
                      <a:pt x="2623183" y="797871"/>
                    </a:cubicBezTo>
                    <a:cubicBezTo>
                      <a:pt x="2623499" y="800080"/>
                      <a:pt x="2623499" y="801342"/>
                      <a:pt x="2623814" y="802289"/>
                    </a:cubicBezTo>
                    <a:cubicBezTo>
                      <a:pt x="2646218" y="890959"/>
                      <a:pt x="2671778" y="973003"/>
                      <a:pt x="2693551" y="1061673"/>
                    </a:cubicBezTo>
                    <a:cubicBezTo>
                      <a:pt x="2697969" y="1080290"/>
                      <a:pt x="2703649" y="1087233"/>
                      <a:pt x="2720058" y="1097961"/>
                    </a:cubicBezTo>
                    <a:cubicBezTo>
                      <a:pt x="2770230" y="1130779"/>
                      <a:pt x="2786323" y="1186316"/>
                      <a:pt x="2782221" y="1243747"/>
                    </a:cubicBezTo>
                    <a:cubicBezTo>
                      <a:pt x="2780328" y="1270253"/>
                      <a:pt x="2768337" y="1293919"/>
                      <a:pt x="2756977" y="1317585"/>
                    </a:cubicBezTo>
                    <a:cubicBezTo>
                      <a:pt x="2753822" y="1324212"/>
                      <a:pt x="2753191" y="1329892"/>
                      <a:pt x="2755084" y="1336834"/>
                    </a:cubicBezTo>
                    <a:cubicBezTo>
                      <a:pt x="2780643" y="1434340"/>
                      <a:pt x="2812199" y="1535317"/>
                      <a:pt x="2837758" y="1632822"/>
                    </a:cubicBezTo>
                    <a:cubicBezTo>
                      <a:pt x="2882567" y="1804798"/>
                      <a:pt x="2927691" y="1970778"/>
                      <a:pt x="2972184" y="2142754"/>
                    </a:cubicBezTo>
                    <a:cubicBezTo>
                      <a:pt x="2974708" y="2152221"/>
                      <a:pt x="2978495" y="2156323"/>
                      <a:pt x="2988277" y="2156323"/>
                    </a:cubicBezTo>
                    <a:cubicBezTo>
                      <a:pt x="3000583" y="2156323"/>
                      <a:pt x="3501680" y="2156007"/>
                      <a:pt x="3528186" y="2155692"/>
                    </a:cubicBezTo>
                    <a:cubicBezTo>
                      <a:pt x="3537022" y="2155376"/>
                      <a:pt x="3542071" y="2151905"/>
                      <a:pt x="3543017" y="2143070"/>
                    </a:cubicBezTo>
                    <a:cubicBezTo>
                      <a:pt x="3543964" y="2134550"/>
                      <a:pt x="3545226" y="2126030"/>
                      <a:pt x="3545857" y="2117510"/>
                    </a:cubicBezTo>
                    <a:cubicBezTo>
                      <a:pt x="3549329" y="2060711"/>
                      <a:pt x="3538915" y="2005805"/>
                      <a:pt x="3521244" y="1952476"/>
                    </a:cubicBezTo>
                    <a:cubicBezTo>
                      <a:pt x="3496316" y="1877059"/>
                      <a:pt x="3466338" y="1802273"/>
                      <a:pt x="3437623" y="1728119"/>
                    </a:cubicBezTo>
                    <a:cubicBezTo>
                      <a:pt x="3401019" y="1633453"/>
                      <a:pt x="3361259" y="1540050"/>
                      <a:pt x="3323078" y="1446015"/>
                    </a:cubicBezTo>
                    <a:cubicBezTo>
                      <a:pt x="3288998" y="1362394"/>
                      <a:pt x="3254603" y="1278773"/>
                      <a:pt x="3222416" y="1194520"/>
                    </a:cubicBezTo>
                    <a:cubicBezTo>
                      <a:pt x="3207585" y="1155392"/>
                      <a:pt x="3194963" y="1115317"/>
                      <a:pt x="3186128" y="1074610"/>
                    </a:cubicBezTo>
                    <a:cubicBezTo>
                      <a:pt x="3179817" y="1045580"/>
                      <a:pt x="3185497" y="1021282"/>
                      <a:pt x="3182972" y="991305"/>
                    </a:cubicBezTo>
                    <a:cubicBezTo>
                      <a:pt x="3182341" y="982785"/>
                      <a:pt x="3179186" y="972687"/>
                      <a:pt x="3173821" y="966061"/>
                    </a:cubicBezTo>
                    <a:cubicBezTo>
                      <a:pt x="3159622" y="948074"/>
                      <a:pt x="3148262" y="933243"/>
                      <a:pt x="3131222" y="917781"/>
                    </a:cubicBezTo>
                    <a:cubicBezTo>
                      <a:pt x="3095880" y="885595"/>
                      <a:pt x="3057383" y="856880"/>
                      <a:pt x="3023934" y="823431"/>
                    </a:cubicBezTo>
                    <a:cubicBezTo>
                      <a:pt x="3002161" y="801658"/>
                      <a:pt x="2982912" y="789667"/>
                      <a:pt x="2953566" y="793454"/>
                    </a:cubicBezTo>
                    <a:close/>
                    <a:moveTo>
                      <a:pt x="2125242" y="724979"/>
                    </a:moveTo>
                    <a:cubicBezTo>
                      <a:pt x="2147962" y="725294"/>
                      <a:pt x="2160268" y="737601"/>
                      <a:pt x="2159953" y="761267"/>
                    </a:cubicBezTo>
                    <a:cubicBezTo>
                      <a:pt x="2159637" y="783987"/>
                      <a:pt x="2144807" y="796924"/>
                      <a:pt x="2119562" y="796609"/>
                    </a:cubicBezTo>
                    <a:cubicBezTo>
                      <a:pt x="2100629" y="796293"/>
                      <a:pt x="2088954" y="781147"/>
                      <a:pt x="2088954" y="757796"/>
                    </a:cubicBezTo>
                    <a:cubicBezTo>
                      <a:pt x="2089269" y="736654"/>
                      <a:pt x="2102523" y="724663"/>
                      <a:pt x="2125242" y="724979"/>
                    </a:cubicBezTo>
                    <a:close/>
                    <a:moveTo>
                      <a:pt x="2868801" y="711094"/>
                    </a:moveTo>
                    <a:cubicBezTo>
                      <a:pt x="2893453" y="711094"/>
                      <a:pt x="2918066" y="721823"/>
                      <a:pt x="2929584" y="742649"/>
                    </a:cubicBezTo>
                    <a:cubicBezTo>
                      <a:pt x="2932109" y="747067"/>
                      <a:pt x="2935264" y="751169"/>
                      <a:pt x="2936842" y="756218"/>
                    </a:cubicBezTo>
                    <a:cubicBezTo>
                      <a:pt x="2940629" y="768840"/>
                      <a:pt x="2949148" y="772942"/>
                      <a:pt x="2961455" y="770733"/>
                    </a:cubicBezTo>
                    <a:cubicBezTo>
                      <a:pt x="2964295" y="770102"/>
                      <a:pt x="2967135" y="771049"/>
                      <a:pt x="2969975" y="770733"/>
                    </a:cubicBezTo>
                    <a:cubicBezTo>
                      <a:pt x="2996166" y="766947"/>
                      <a:pt x="3013521" y="781462"/>
                      <a:pt x="3030561" y="798818"/>
                    </a:cubicBezTo>
                    <a:cubicBezTo>
                      <a:pt x="3043814" y="812071"/>
                      <a:pt x="3058329" y="824062"/>
                      <a:pt x="3072529" y="836684"/>
                    </a:cubicBezTo>
                    <a:cubicBezTo>
                      <a:pt x="3100613" y="861297"/>
                      <a:pt x="3129329" y="885279"/>
                      <a:pt x="3156466" y="910839"/>
                    </a:cubicBezTo>
                    <a:cubicBezTo>
                      <a:pt x="3170981" y="924723"/>
                      <a:pt x="3184865" y="942709"/>
                      <a:pt x="3200328" y="961643"/>
                    </a:cubicBezTo>
                    <a:cubicBezTo>
                      <a:pt x="3202536" y="964483"/>
                      <a:pt x="3203168" y="969216"/>
                      <a:pt x="3203483" y="973002"/>
                    </a:cubicBezTo>
                    <a:cubicBezTo>
                      <a:pt x="3204430" y="1001402"/>
                      <a:pt x="3201905" y="1030433"/>
                      <a:pt x="3206954" y="1058202"/>
                    </a:cubicBezTo>
                    <a:cubicBezTo>
                      <a:pt x="3214527" y="1098277"/>
                      <a:pt x="3225572" y="1137721"/>
                      <a:pt x="3239140" y="1176218"/>
                    </a:cubicBezTo>
                    <a:cubicBezTo>
                      <a:pt x="3255549" y="1222604"/>
                      <a:pt x="3276691" y="1267097"/>
                      <a:pt x="3294677" y="1312852"/>
                    </a:cubicBezTo>
                    <a:cubicBezTo>
                      <a:pt x="3324024" y="1386060"/>
                      <a:pt x="3352424" y="1459584"/>
                      <a:pt x="3381770" y="1532792"/>
                    </a:cubicBezTo>
                    <a:cubicBezTo>
                      <a:pt x="3419952" y="1628089"/>
                      <a:pt x="3459711" y="1723070"/>
                      <a:pt x="3496946" y="1818998"/>
                    </a:cubicBezTo>
                    <a:cubicBezTo>
                      <a:pt x="3525030" y="1890944"/>
                      <a:pt x="3553115" y="1964152"/>
                      <a:pt x="3565106" y="2041147"/>
                    </a:cubicBezTo>
                    <a:cubicBezTo>
                      <a:pt x="3571101" y="2079013"/>
                      <a:pt x="3569208" y="2116879"/>
                      <a:pt x="3564790" y="2154746"/>
                    </a:cubicBezTo>
                    <a:cubicBezTo>
                      <a:pt x="3563843" y="2164213"/>
                      <a:pt x="3559425" y="2177465"/>
                      <a:pt x="3549959" y="2177781"/>
                    </a:cubicBezTo>
                    <a:cubicBezTo>
                      <a:pt x="3513039" y="2178097"/>
                      <a:pt x="3068427" y="2175257"/>
                      <a:pt x="2975339" y="2177150"/>
                    </a:cubicBezTo>
                    <a:cubicBezTo>
                      <a:pt x="2961770" y="2177465"/>
                      <a:pt x="2956090" y="2174310"/>
                      <a:pt x="2952303" y="2160110"/>
                    </a:cubicBezTo>
                    <a:cubicBezTo>
                      <a:pt x="2928006" y="2069862"/>
                      <a:pt x="2903393" y="1979614"/>
                      <a:pt x="2879412" y="1889051"/>
                    </a:cubicBezTo>
                    <a:cubicBezTo>
                      <a:pt x="2832079" y="1709817"/>
                      <a:pt x="2785692" y="1529952"/>
                      <a:pt x="2738044" y="1350719"/>
                    </a:cubicBezTo>
                    <a:cubicBezTo>
                      <a:pt x="2732995" y="1332417"/>
                      <a:pt x="2734257" y="1318217"/>
                      <a:pt x="2743093" y="1301493"/>
                    </a:cubicBezTo>
                    <a:cubicBezTo>
                      <a:pt x="2764866" y="1261102"/>
                      <a:pt x="2770861" y="1218187"/>
                      <a:pt x="2753822" y="1174009"/>
                    </a:cubicBezTo>
                    <a:cubicBezTo>
                      <a:pt x="2744355" y="1148765"/>
                      <a:pt x="2728262" y="1127623"/>
                      <a:pt x="2704911" y="1114370"/>
                    </a:cubicBezTo>
                    <a:cubicBezTo>
                      <a:pt x="2684085" y="1102694"/>
                      <a:pt x="2673987" y="1086917"/>
                      <a:pt x="2668623" y="1063566"/>
                    </a:cubicBezTo>
                    <a:cubicBezTo>
                      <a:pt x="2649059" y="978683"/>
                      <a:pt x="2627286" y="894114"/>
                      <a:pt x="2606459" y="809546"/>
                    </a:cubicBezTo>
                    <a:cubicBezTo>
                      <a:pt x="2604881" y="803235"/>
                      <a:pt x="2603934" y="796924"/>
                      <a:pt x="2602988" y="790613"/>
                    </a:cubicBezTo>
                    <a:cubicBezTo>
                      <a:pt x="2601410" y="776098"/>
                      <a:pt x="2601410" y="775782"/>
                      <a:pt x="2615610" y="775151"/>
                    </a:cubicBezTo>
                    <a:cubicBezTo>
                      <a:pt x="2649374" y="774205"/>
                      <a:pt x="2683454" y="773574"/>
                      <a:pt x="2717218" y="772942"/>
                    </a:cubicBezTo>
                    <a:cubicBezTo>
                      <a:pt x="2739622" y="772627"/>
                      <a:pt x="2762026" y="772311"/>
                      <a:pt x="2784430" y="772627"/>
                    </a:cubicBezTo>
                    <a:cubicBezTo>
                      <a:pt x="2790741" y="772627"/>
                      <a:pt x="2794528" y="771049"/>
                      <a:pt x="2796737" y="765054"/>
                    </a:cubicBezTo>
                    <a:cubicBezTo>
                      <a:pt x="2799892" y="757796"/>
                      <a:pt x="2803994" y="750854"/>
                      <a:pt x="2807781" y="743912"/>
                    </a:cubicBezTo>
                    <a:cubicBezTo>
                      <a:pt x="2819456" y="721823"/>
                      <a:pt x="2844148" y="711094"/>
                      <a:pt x="2868801" y="711094"/>
                    </a:cubicBezTo>
                    <a:close/>
                    <a:moveTo>
                      <a:pt x="2685663" y="566887"/>
                    </a:moveTo>
                    <a:lnTo>
                      <a:pt x="2685663" y="568465"/>
                    </a:lnTo>
                    <a:cubicBezTo>
                      <a:pt x="2685663" y="571305"/>
                      <a:pt x="2685663" y="575722"/>
                      <a:pt x="2685663" y="581403"/>
                    </a:cubicBezTo>
                    <a:lnTo>
                      <a:pt x="2685663" y="583296"/>
                    </a:lnTo>
                    <a:lnTo>
                      <a:pt x="2598255" y="583296"/>
                    </a:lnTo>
                    <a:cubicBezTo>
                      <a:pt x="2593837" y="583296"/>
                      <a:pt x="2590050" y="579509"/>
                      <a:pt x="2590050" y="575092"/>
                    </a:cubicBezTo>
                    <a:cubicBezTo>
                      <a:pt x="2590050" y="570674"/>
                      <a:pt x="2593837" y="566887"/>
                      <a:pt x="2598255" y="566887"/>
                    </a:cubicBezTo>
                    <a:close/>
                    <a:moveTo>
                      <a:pt x="1824837" y="530283"/>
                    </a:moveTo>
                    <a:cubicBezTo>
                      <a:pt x="1774349" y="530914"/>
                      <a:pt x="1726069" y="527759"/>
                      <a:pt x="1678105" y="536278"/>
                    </a:cubicBezTo>
                    <a:cubicBezTo>
                      <a:pt x="1650652" y="541012"/>
                      <a:pt x="1637715" y="553949"/>
                      <a:pt x="1636137" y="581718"/>
                    </a:cubicBezTo>
                    <a:cubicBezTo>
                      <a:pt x="1634559" y="614535"/>
                      <a:pt x="1636768" y="647353"/>
                      <a:pt x="1637083" y="680170"/>
                    </a:cubicBezTo>
                    <a:cubicBezTo>
                      <a:pt x="1637083" y="685850"/>
                      <a:pt x="1640239" y="686482"/>
                      <a:pt x="1644657" y="686166"/>
                    </a:cubicBezTo>
                    <a:cubicBezTo>
                      <a:pt x="1668008" y="685219"/>
                      <a:pt x="1685678" y="693739"/>
                      <a:pt x="1697038" y="714566"/>
                    </a:cubicBezTo>
                    <a:cubicBezTo>
                      <a:pt x="1697985" y="716459"/>
                      <a:pt x="1701772" y="718352"/>
                      <a:pt x="1703665" y="717721"/>
                    </a:cubicBezTo>
                    <a:cubicBezTo>
                      <a:pt x="1724807" y="712041"/>
                      <a:pt x="1746580" y="707624"/>
                      <a:pt x="1766776" y="699419"/>
                    </a:cubicBezTo>
                    <a:cubicBezTo>
                      <a:pt x="1794544" y="687744"/>
                      <a:pt x="1814424" y="666602"/>
                      <a:pt x="1817895" y="635993"/>
                    </a:cubicBezTo>
                    <a:cubicBezTo>
                      <a:pt x="1821997" y="601598"/>
                      <a:pt x="1822628" y="566571"/>
                      <a:pt x="1824837" y="530283"/>
                    </a:cubicBezTo>
                    <a:close/>
                    <a:moveTo>
                      <a:pt x="2667045" y="509772"/>
                    </a:moveTo>
                    <a:cubicBezTo>
                      <a:pt x="2586264" y="510403"/>
                      <a:pt x="2505482" y="511035"/>
                      <a:pt x="2424701" y="510719"/>
                    </a:cubicBezTo>
                    <a:cubicBezTo>
                      <a:pt x="2407030" y="510719"/>
                      <a:pt x="2392199" y="514506"/>
                      <a:pt x="2379577" y="526812"/>
                    </a:cubicBezTo>
                    <a:cubicBezTo>
                      <a:pt x="2373582" y="532808"/>
                      <a:pt x="2366324" y="534070"/>
                      <a:pt x="2357804" y="534070"/>
                    </a:cubicBezTo>
                    <a:cubicBezTo>
                      <a:pt x="2290592" y="532492"/>
                      <a:pt x="2223064" y="531230"/>
                      <a:pt x="2155851" y="537225"/>
                    </a:cubicBezTo>
                    <a:cubicBezTo>
                      <a:pt x="2146384" y="538172"/>
                      <a:pt x="2136602" y="539119"/>
                      <a:pt x="2127451" y="541012"/>
                    </a:cubicBezTo>
                    <a:cubicBezTo>
                      <a:pt x="2102838" y="546376"/>
                      <a:pt x="2085483" y="560892"/>
                      <a:pt x="2081065" y="586136"/>
                    </a:cubicBezTo>
                    <a:cubicBezTo>
                      <a:pt x="2078225" y="601913"/>
                      <a:pt x="2077278" y="618638"/>
                      <a:pt x="2078856" y="634731"/>
                    </a:cubicBezTo>
                    <a:cubicBezTo>
                      <a:pt x="2081065" y="659975"/>
                      <a:pt x="2094634" y="673859"/>
                      <a:pt x="2119247" y="679224"/>
                    </a:cubicBezTo>
                    <a:cubicBezTo>
                      <a:pt x="2127767" y="681117"/>
                      <a:pt x="2136918" y="681432"/>
                      <a:pt x="2146069" y="681117"/>
                    </a:cubicBezTo>
                    <a:cubicBezTo>
                      <a:pt x="2254619" y="679224"/>
                      <a:pt x="2363168" y="676383"/>
                      <a:pt x="2472034" y="675437"/>
                    </a:cubicBezTo>
                    <a:cubicBezTo>
                      <a:pt x="2495069" y="675122"/>
                      <a:pt x="2513687" y="671019"/>
                      <a:pt x="2529149" y="652402"/>
                    </a:cubicBezTo>
                    <a:cubicBezTo>
                      <a:pt x="2548397" y="629366"/>
                      <a:pt x="2574588" y="620847"/>
                      <a:pt x="2604250" y="619900"/>
                    </a:cubicBezTo>
                    <a:cubicBezTo>
                      <a:pt x="2641170" y="618953"/>
                      <a:pt x="2678405" y="617375"/>
                      <a:pt x="2715325" y="616113"/>
                    </a:cubicBezTo>
                    <a:cubicBezTo>
                      <a:pt x="2719426" y="616113"/>
                      <a:pt x="2730156" y="613904"/>
                      <a:pt x="2730156" y="605384"/>
                    </a:cubicBezTo>
                    <a:cubicBezTo>
                      <a:pt x="2729525" y="578247"/>
                      <a:pt x="2728578" y="561523"/>
                      <a:pt x="2728262" y="534701"/>
                    </a:cubicBezTo>
                    <a:cubicBezTo>
                      <a:pt x="2728262" y="532808"/>
                      <a:pt x="2726369" y="529968"/>
                      <a:pt x="2724476" y="528705"/>
                    </a:cubicBezTo>
                    <a:cubicBezTo>
                      <a:pt x="2697969" y="521448"/>
                      <a:pt x="2720058" y="509772"/>
                      <a:pt x="2667045" y="509772"/>
                    </a:cubicBezTo>
                    <a:close/>
                    <a:moveTo>
                      <a:pt x="423786" y="500305"/>
                    </a:moveTo>
                    <a:lnTo>
                      <a:pt x="423786" y="619899"/>
                    </a:lnTo>
                    <a:cubicBezTo>
                      <a:pt x="428520" y="619899"/>
                      <a:pt x="1198782" y="624002"/>
                      <a:pt x="1202568" y="625580"/>
                    </a:cubicBezTo>
                    <a:cubicBezTo>
                      <a:pt x="1241697" y="641357"/>
                      <a:pt x="1488774" y="783040"/>
                      <a:pt x="1493507" y="783040"/>
                    </a:cubicBezTo>
                    <a:cubicBezTo>
                      <a:pt x="1619097" y="784618"/>
                      <a:pt x="1744687" y="786196"/>
                      <a:pt x="1870276" y="787458"/>
                    </a:cubicBezTo>
                    <a:cubicBezTo>
                      <a:pt x="1896467" y="787773"/>
                      <a:pt x="1919502" y="786196"/>
                      <a:pt x="1945693" y="785880"/>
                    </a:cubicBezTo>
                    <a:cubicBezTo>
                      <a:pt x="1952951" y="785880"/>
                      <a:pt x="1955791" y="782093"/>
                      <a:pt x="1955791" y="775151"/>
                    </a:cubicBezTo>
                    <a:cubicBezTo>
                      <a:pt x="1955791" y="766947"/>
                      <a:pt x="1956422" y="758427"/>
                      <a:pt x="1956738" y="750223"/>
                    </a:cubicBezTo>
                    <a:cubicBezTo>
                      <a:pt x="1958000" y="707623"/>
                      <a:pt x="1958631" y="665339"/>
                      <a:pt x="1960209" y="622740"/>
                    </a:cubicBezTo>
                    <a:cubicBezTo>
                      <a:pt x="1960524" y="615797"/>
                      <a:pt x="1960524" y="618006"/>
                      <a:pt x="1960209" y="609802"/>
                    </a:cubicBezTo>
                    <a:cubicBezTo>
                      <a:pt x="1959893" y="597811"/>
                      <a:pt x="1975671" y="597495"/>
                      <a:pt x="1975355" y="610117"/>
                    </a:cubicBezTo>
                    <a:cubicBezTo>
                      <a:pt x="1975040" y="622740"/>
                      <a:pt x="1975355" y="630313"/>
                      <a:pt x="1974724" y="642935"/>
                    </a:cubicBezTo>
                    <a:cubicBezTo>
                      <a:pt x="1973462" y="671966"/>
                      <a:pt x="1973462" y="700996"/>
                      <a:pt x="1973146" y="730027"/>
                    </a:cubicBezTo>
                    <a:cubicBezTo>
                      <a:pt x="1972831" y="745805"/>
                      <a:pt x="1973146" y="761582"/>
                      <a:pt x="1972831" y="777360"/>
                    </a:cubicBezTo>
                    <a:cubicBezTo>
                      <a:pt x="1972515" y="789982"/>
                      <a:pt x="1963048" y="800711"/>
                      <a:pt x="1950427" y="801973"/>
                    </a:cubicBezTo>
                    <a:cubicBezTo>
                      <a:pt x="1943169" y="802604"/>
                      <a:pt x="1935596" y="802920"/>
                      <a:pt x="1928338" y="802920"/>
                    </a:cubicBezTo>
                    <a:cubicBezTo>
                      <a:pt x="1782553" y="801342"/>
                      <a:pt x="1636768" y="799764"/>
                      <a:pt x="1491298" y="797871"/>
                    </a:cubicBezTo>
                    <a:cubicBezTo>
                      <a:pt x="1485619" y="797871"/>
                      <a:pt x="1257159" y="677330"/>
                      <a:pt x="1192786" y="640410"/>
                    </a:cubicBezTo>
                    <a:cubicBezTo>
                      <a:pt x="956122" y="641042"/>
                      <a:pt x="426942" y="635993"/>
                      <a:pt x="423786" y="635993"/>
                    </a:cubicBezTo>
                    <a:lnTo>
                      <a:pt x="423786" y="737285"/>
                    </a:lnTo>
                    <a:cubicBezTo>
                      <a:pt x="426311" y="742018"/>
                      <a:pt x="908474" y="752116"/>
                      <a:pt x="1091179" y="755587"/>
                    </a:cubicBezTo>
                    <a:cubicBezTo>
                      <a:pt x="1151765" y="756849"/>
                      <a:pt x="1212666" y="758427"/>
                      <a:pt x="1272305" y="770418"/>
                    </a:cubicBezTo>
                    <a:cubicBezTo>
                      <a:pt x="1325634" y="780831"/>
                      <a:pt x="1377384" y="796924"/>
                      <a:pt x="1422508" y="827848"/>
                    </a:cubicBezTo>
                    <a:cubicBezTo>
                      <a:pt x="1478992" y="866662"/>
                      <a:pt x="1519383" y="919358"/>
                      <a:pt x="1546520" y="981838"/>
                    </a:cubicBezTo>
                    <a:cubicBezTo>
                      <a:pt x="1555356" y="1002033"/>
                      <a:pt x="1562929" y="1023491"/>
                      <a:pt x="1567978" y="1044948"/>
                    </a:cubicBezTo>
                    <a:cubicBezTo>
                      <a:pt x="1573026" y="1067353"/>
                      <a:pt x="1578075" y="1200831"/>
                      <a:pt x="1574920" y="1244377"/>
                    </a:cubicBezTo>
                    <a:cubicBezTo>
                      <a:pt x="1573973" y="1259524"/>
                      <a:pt x="1577444" y="1268675"/>
                      <a:pt x="1590382" y="1272461"/>
                    </a:cubicBezTo>
                    <a:cubicBezTo>
                      <a:pt x="1592906" y="1273093"/>
                      <a:pt x="1739322" y="1324212"/>
                      <a:pt x="1810953" y="1346616"/>
                    </a:cubicBezTo>
                    <a:cubicBezTo>
                      <a:pt x="1892680" y="1372176"/>
                      <a:pt x="1976933" y="1383221"/>
                      <a:pt x="2062448" y="1379434"/>
                    </a:cubicBezTo>
                    <a:cubicBezTo>
                      <a:pt x="2144491" y="1375647"/>
                      <a:pt x="2225903" y="1367443"/>
                      <a:pt x="2306369" y="1348825"/>
                    </a:cubicBezTo>
                    <a:cubicBezTo>
                      <a:pt x="2384310" y="1330839"/>
                      <a:pt x="2416181" y="1333994"/>
                      <a:pt x="2485918" y="1370914"/>
                    </a:cubicBezTo>
                    <a:cubicBezTo>
                      <a:pt x="2535775" y="1397105"/>
                      <a:pt x="2563228" y="1442860"/>
                      <a:pt x="2577744" y="1496504"/>
                    </a:cubicBezTo>
                    <a:cubicBezTo>
                      <a:pt x="2584370" y="1520801"/>
                      <a:pt x="2588472" y="1545730"/>
                      <a:pt x="2594784" y="1570343"/>
                    </a:cubicBezTo>
                    <a:cubicBezTo>
                      <a:pt x="2620659" y="1670373"/>
                      <a:pt x="2646219" y="1770719"/>
                      <a:pt x="2673356" y="1870433"/>
                    </a:cubicBezTo>
                    <a:cubicBezTo>
                      <a:pt x="2698600" y="1962259"/>
                      <a:pt x="2704911" y="2055662"/>
                      <a:pt x="2701124" y="2150959"/>
                    </a:cubicBezTo>
                    <a:cubicBezTo>
                      <a:pt x="2699862" y="2183776"/>
                      <a:pt x="2698600" y="2274656"/>
                      <a:pt x="2699547" y="2287593"/>
                    </a:cubicBezTo>
                    <a:lnTo>
                      <a:pt x="3419952" y="2287593"/>
                    </a:lnTo>
                    <a:lnTo>
                      <a:pt x="3419952" y="2303686"/>
                    </a:lnTo>
                    <a:cubicBezTo>
                      <a:pt x="3416796" y="2304002"/>
                      <a:pt x="2712800" y="2304633"/>
                      <a:pt x="2707751" y="2303686"/>
                    </a:cubicBezTo>
                    <a:cubicBezTo>
                      <a:pt x="2698285" y="2301793"/>
                      <a:pt x="2697022" y="2302740"/>
                      <a:pt x="2697338" y="2313153"/>
                    </a:cubicBezTo>
                    <a:cubicBezTo>
                      <a:pt x="2697654" y="2337766"/>
                      <a:pt x="2698600" y="2359224"/>
                      <a:pt x="2699862" y="2383837"/>
                    </a:cubicBezTo>
                    <a:cubicBezTo>
                      <a:pt x="2700809" y="2401823"/>
                      <a:pt x="2708067" y="2415392"/>
                      <a:pt x="2727947" y="2417916"/>
                    </a:cubicBezTo>
                    <a:cubicBezTo>
                      <a:pt x="2727947" y="2417916"/>
                      <a:pt x="3391552" y="2371215"/>
                      <a:pt x="3394392" y="2370899"/>
                    </a:cubicBezTo>
                    <a:cubicBezTo>
                      <a:pt x="3412063" y="2368375"/>
                      <a:pt x="3429734" y="2365535"/>
                      <a:pt x="3429418" y="2340290"/>
                    </a:cubicBezTo>
                    <a:cubicBezTo>
                      <a:pt x="3430365" y="2340606"/>
                      <a:pt x="3436360" y="2345655"/>
                      <a:pt x="3437307" y="2348495"/>
                    </a:cubicBezTo>
                    <a:cubicBezTo>
                      <a:pt x="3449929" y="2387308"/>
                      <a:pt x="3473911" y="2421703"/>
                      <a:pt x="3515564" y="2424227"/>
                    </a:cubicBezTo>
                    <a:cubicBezTo>
                      <a:pt x="3531657" y="2425174"/>
                      <a:pt x="3558479" y="2424227"/>
                      <a:pt x="3569208" y="2419494"/>
                    </a:cubicBezTo>
                    <a:cubicBezTo>
                      <a:pt x="3592874" y="2409081"/>
                      <a:pt x="3602025" y="2396143"/>
                      <a:pt x="3610229" y="2368690"/>
                    </a:cubicBezTo>
                    <a:cubicBezTo>
                      <a:pt x="3615278" y="2352282"/>
                      <a:pt x="3617487" y="2335241"/>
                      <a:pt x="3619065" y="2318202"/>
                    </a:cubicBezTo>
                    <a:cubicBezTo>
                      <a:pt x="3620011" y="2309366"/>
                      <a:pt x="3621905" y="2304948"/>
                      <a:pt x="3630740" y="2304948"/>
                    </a:cubicBezTo>
                    <a:cubicBezTo>
                      <a:pt x="3642731" y="2304948"/>
                      <a:pt x="3649674" y="2299269"/>
                      <a:pt x="3651567" y="2286962"/>
                    </a:cubicBezTo>
                    <a:cubicBezTo>
                      <a:pt x="3657878" y="2247518"/>
                      <a:pt x="3667344" y="2208390"/>
                      <a:pt x="3670816" y="2168946"/>
                    </a:cubicBezTo>
                    <a:cubicBezTo>
                      <a:pt x="3680282" y="2061342"/>
                      <a:pt x="3664505" y="1957210"/>
                      <a:pt x="3625692" y="1855918"/>
                    </a:cubicBezTo>
                    <a:cubicBezTo>
                      <a:pt x="3548381" y="1652702"/>
                      <a:pt x="3472018" y="1450433"/>
                      <a:pt x="3395654" y="1248164"/>
                    </a:cubicBezTo>
                    <a:cubicBezTo>
                      <a:pt x="3376721" y="1197991"/>
                      <a:pt x="3359050" y="1147503"/>
                      <a:pt x="3342957" y="1096383"/>
                    </a:cubicBezTo>
                    <a:cubicBezTo>
                      <a:pt x="3336646" y="1075873"/>
                      <a:pt x="3333806" y="1053784"/>
                      <a:pt x="3333491" y="1032326"/>
                    </a:cubicBezTo>
                    <a:cubicBezTo>
                      <a:pt x="3332859" y="994776"/>
                      <a:pt x="3346113" y="960065"/>
                      <a:pt x="3364414" y="927879"/>
                    </a:cubicBezTo>
                    <a:cubicBezTo>
                      <a:pt x="3398178" y="868239"/>
                      <a:pt x="3444880" y="823746"/>
                      <a:pt x="3513039" y="805129"/>
                    </a:cubicBezTo>
                    <a:cubicBezTo>
                      <a:pt x="3547434" y="795662"/>
                      <a:pt x="3582145" y="794084"/>
                      <a:pt x="3617487" y="792507"/>
                    </a:cubicBezTo>
                    <a:cubicBezTo>
                      <a:pt x="3626954" y="792191"/>
                      <a:pt x="3636736" y="791244"/>
                      <a:pt x="3645887" y="788720"/>
                    </a:cubicBezTo>
                    <a:cubicBezTo>
                      <a:pt x="3680913" y="778938"/>
                      <a:pt x="3693851" y="741703"/>
                      <a:pt x="3672709" y="712356"/>
                    </a:cubicBezTo>
                    <a:cubicBezTo>
                      <a:pt x="3664505" y="700996"/>
                      <a:pt x="3655669" y="691214"/>
                      <a:pt x="3640207" y="689321"/>
                    </a:cubicBezTo>
                    <a:cubicBezTo>
                      <a:pt x="3553745" y="679854"/>
                      <a:pt x="3494106" y="633468"/>
                      <a:pt x="3457502" y="556158"/>
                    </a:cubicBezTo>
                    <a:cubicBezTo>
                      <a:pt x="3454978" y="550794"/>
                      <a:pt x="3452454" y="548585"/>
                      <a:pt x="3446458" y="548585"/>
                    </a:cubicBezTo>
                    <a:cubicBezTo>
                      <a:pt x="3425631" y="548269"/>
                      <a:pt x="3404806" y="547322"/>
                      <a:pt x="3384294" y="547007"/>
                    </a:cubicBezTo>
                    <a:cubicBezTo>
                      <a:pt x="3254918" y="544798"/>
                      <a:pt x="3125542" y="542274"/>
                      <a:pt x="2996166" y="540380"/>
                    </a:cubicBezTo>
                    <a:cubicBezTo>
                      <a:pt x="2916647" y="539118"/>
                      <a:pt x="2837127" y="539118"/>
                      <a:pt x="2757608" y="538803"/>
                    </a:cubicBezTo>
                    <a:cubicBezTo>
                      <a:pt x="2744040" y="538803"/>
                      <a:pt x="2744040" y="539434"/>
                      <a:pt x="2743724" y="552687"/>
                    </a:cubicBezTo>
                    <a:cubicBezTo>
                      <a:pt x="2743724" y="572251"/>
                      <a:pt x="2743724" y="591815"/>
                      <a:pt x="2743409" y="611064"/>
                    </a:cubicBezTo>
                    <a:cubicBezTo>
                      <a:pt x="2743093" y="624002"/>
                      <a:pt x="2738675" y="628735"/>
                      <a:pt x="2726053" y="630313"/>
                    </a:cubicBezTo>
                    <a:cubicBezTo>
                      <a:pt x="2721951" y="630944"/>
                      <a:pt x="2717849" y="631259"/>
                      <a:pt x="2713747" y="631259"/>
                    </a:cubicBezTo>
                    <a:cubicBezTo>
                      <a:pt x="2675249" y="632522"/>
                      <a:pt x="2636436" y="633784"/>
                      <a:pt x="2597939" y="635046"/>
                    </a:cubicBezTo>
                    <a:cubicBezTo>
                      <a:pt x="2583424" y="635677"/>
                      <a:pt x="2569224" y="637886"/>
                      <a:pt x="2557549" y="647984"/>
                    </a:cubicBezTo>
                    <a:cubicBezTo>
                      <a:pt x="2547451" y="656819"/>
                      <a:pt x="2536091" y="664708"/>
                      <a:pt x="2528202" y="675121"/>
                    </a:cubicBezTo>
                    <a:cubicBezTo>
                      <a:pt x="2521260" y="684588"/>
                      <a:pt x="2513056" y="686481"/>
                      <a:pt x="2502958" y="686796"/>
                    </a:cubicBezTo>
                    <a:cubicBezTo>
                      <a:pt x="2390621" y="690268"/>
                      <a:pt x="2278285" y="694054"/>
                      <a:pt x="2165633" y="696894"/>
                    </a:cubicBezTo>
                    <a:cubicBezTo>
                      <a:pt x="2149224" y="697210"/>
                      <a:pt x="2132500" y="695632"/>
                      <a:pt x="2116091" y="692792"/>
                    </a:cubicBezTo>
                    <a:cubicBezTo>
                      <a:pt x="2086745" y="687428"/>
                      <a:pt x="2069390" y="668494"/>
                      <a:pt x="2064972" y="639148"/>
                    </a:cubicBezTo>
                    <a:cubicBezTo>
                      <a:pt x="2064025" y="632522"/>
                      <a:pt x="2063394" y="625895"/>
                      <a:pt x="2063394" y="618953"/>
                    </a:cubicBezTo>
                    <a:cubicBezTo>
                      <a:pt x="2063394" y="580140"/>
                      <a:pt x="2073808" y="547322"/>
                      <a:pt x="2115460" y="529336"/>
                    </a:cubicBezTo>
                    <a:cubicBezTo>
                      <a:pt x="2117669" y="528389"/>
                      <a:pt x="2119878" y="526812"/>
                      <a:pt x="2122718" y="524918"/>
                    </a:cubicBezTo>
                    <a:cubicBezTo>
                      <a:pt x="2027106" y="523656"/>
                      <a:pt x="1933071" y="522394"/>
                      <a:pt x="1839037" y="521132"/>
                    </a:cubicBezTo>
                    <a:cubicBezTo>
                      <a:pt x="1839037" y="522078"/>
                      <a:pt x="1838721" y="523025"/>
                      <a:pt x="1838721" y="523972"/>
                    </a:cubicBezTo>
                    <a:cubicBezTo>
                      <a:pt x="1839037" y="529336"/>
                      <a:pt x="1839037" y="534701"/>
                      <a:pt x="1839352" y="540380"/>
                    </a:cubicBezTo>
                    <a:cubicBezTo>
                      <a:pt x="1840930" y="576669"/>
                      <a:pt x="1840299" y="612642"/>
                      <a:pt x="1829255" y="647668"/>
                    </a:cubicBezTo>
                    <a:cubicBezTo>
                      <a:pt x="1821997" y="671335"/>
                      <a:pt x="1810637" y="692161"/>
                      <a:pt x="1787602" y="705099"/>
                    </a:cubicBezTo>
                    <a:cubicBezTo>
                      <a:pt x="1766144" y="716774"/>
                      <a:pt x="1743424" y="725294"/>
                      <a:pt x="1719127" y="729081"/>
                    </a:cubicBezTo>
                    <a:cubicBezTo>
                      <a:pt x="1708398" y="730658"/>
                      <a:pt x="1699878" y="733498"/>
                      <a:pt x="1699247" y="746436"/>
                    </a:cubicBezTo>
                    <a:cubicBezTo>
                      <a:pt x="1699247" y="748960"/>
                      <a:pt x="1697038" y="751800"/>
                      <a:pt x="1695776" y="754325"/>
                    </a:cubicBezTo>
                    <a:cubicBezTo>
                      <a:pt x="1686310" y="771049"/>
                      <a:pt x="1672110" y="781462"/>
                      <a:pt x="1652230" y="780516"/>
                    </a:cubicBezTo>
                    <a:cubicBezTo>
                      <a:pt x="1632350" y="779884"/>
                      <a:pt x="1618466" y="768840"/>
                      <a:pt x="1610892" y="751169"/>
                    </a:cubicBezTo>
                    <a:cubicBezTo>
                      <a:pt x="1603004" y="733183"/>
                      <a:pt x="1606791" y="716774"/>
                      <a:pt x="1620044" y="702574"/>
                    </a:cubicBezTo>
                    <a:cubicBezTo>
                      <a:pt x="1625092" y="697210"/>
                      <a:pt x="1629510" y="692161"/>
                      <a:pt x="1625092" y="684272"/>
                    </a:cubicBezTo>
                    <a:cubicBezTo>
                      <a:pt x="1623830" y="682063"/>
                      <a:pt x="1623830" y="679223"/>
                      <a:pt x="1623830" y="676699"/>
                    </a:cubicBezTo>
                    <a:cubicBezTo>
                      <a:pt x="1623199" y="644828"/>
                      <a:pt x="1621306" y="612957"/>
                      <a:pt x="1622252" y="581087"/>
                    </a:cubicBezTo>
                    <a:cubicBezTo>
                      <a:pt x="1623199" y="554265"/>
                      <a:pt x="1638661" y="536278"/>
                      <a:pt x="1663274" y="526180"/>
                    </a:cubicBezTo>
                    <a:cubicBezTo>
                      <a:pt x="1665799" y="525234"/>
                      <a:pt x="1668639" y="524287"/>
                      <a:pt x="1671163" y="523341"/>
                    </a:cubicBezTo>
                    <a:cubicBezTo>
                      <a:pt x="1670847" y="522394"/>
                      <a:pt x="1670847" y="521447"/>
                      <a:pt x="1670532" y="520501"/>
                    </a:cubicBezTo>
                    <a:cubicBezTo>
                      <a:pt x="1254950" y="513874"/>
                      <a:pt x="839053" y="506932"/>
                      <a:pt x="423786" y="500305"/>
                    </a:cubicBezTo>
                    <a:close/>
                    <a:moveTo>
                      <a:pt x="405485" y="499990"/>
                    </a:moveTo>
                    <a:lnTo>
                      <a:pt x="142630" y="499990"/>
                    </a:lnTo>
                    <a:lnTo>
                      <a:pt x="142630" y="670073"/>
                    </a:lnTo>
                    <a:cubicBezTo>
                      <a:pt x="142630" y="686166"/>
                      <a:pt x="155568" y="699104"/>
                      <a:pt x="171661" y="699104"/>
                    </a:cubicBezTo>
                    <a:lnTo>
                      <a:pt x="405485" y="699104"/>
                    </a:lnTo>
                    <a:close/>
                    <a:moveTo>
                      <a:pt x="3008040" y="412796"/>
                    </a:moveTo>
                    <a:lnTo>
                      <a:pt x="3026499" y="420432"/>
                    </a:lnTo>
                    <a:cubicBezTo>
                      <a:pt x="3031350" y="425284"/>
                      <a:pt x="3034348" y="431990"/>
                      <a:pt x="3034348" y="439405"/>
                    </a:cubicBezTo>
                    <a:cubicBezTo>
                      <a:pt x="3034348" y="453605"/>
                      <a:pt x="3021410" y="466542"/>
                      <a:pt x="3007526" y="466227"/>
                    </a:cubicBezTo>
                    <a:lnTo>
                      <a:pt x="3007373" y="466157"/>
                    </a:lnTo>
                    <a:lnTo>
                      <a:pt x="3025828" y="458259"/>
                    </a:lnTo>
                    <a:cubicBezTo>
                      <a:pt x="3030798" y="453289"/>
                      <a:pt x="3034032" y="446504"/>
                      <a:pt x="3034032" y="439404"/>
                    </a:cubicBezTo>
                    <a:cubicBezTo>
                      <a:pt x="3034190" y="431989"/>
                      <a:pt x="3031271" y="425283"/>
                      <a:pt x="3026459" y="420432"/>
                    </a:cubicBezTo>
                    <a:close/>
                    <a:moveTo>
                      <a:pt x="3382401" y="170554"/>
                    </a:moveTo>
                    <a:cubicBezTo>
                      <a:pt x="3402912" y="170554"/>
                      <a:pt x="3419005" y="186647"/>
                      <a:pt x="3419005" y="207789"/>
                    </a:cubicBezTo>
                    <a:cubicBezTo>
                      <a:pt x="3419321" y="230193"/>
                      <a:pt x="3404806" y="245024"/>
                      <a:pt x="3383032" y="245340"/>
                    </a:cubicBezTo>
                    <a:cubicBezTo>
                      <a:pt x="3363153" y="245024"/>
                      <a:pt x="3346428" y="228615"/>
                      <a:pt x="3346428" y="208736"/>
                    </a:cubicBezTo>
                    <a:cubicBezTo>
                      <a:pt x="3346428" y="187278"/>
                      <a:pt x="3361891" y="170554"/>
                      <a:pt x="3382401" y="170554"/>
                    </a:cubicBezTo>
                    <a:close/>
                    <a:moveTo>
                      <a:pt x="3389891" y="144412"/>
                    </a:moveTo>
                    <a:cubicBezTo>
                      <a:pt x="3378772" y="142627"/>
                      <a:pt x="3367097" y="143890"/>
                      <a:pt x="3355895" y="149096"/>
                    </a:cubicBezTo>
                    <a:cubicBezTo>
                      <a:pt x="3348953" y="152567"/>
                      <a:pt x="3342010" y="155092"/>
                      <a:pt x="3334753" y="157932"/>
                    </a:cubicBezTo>
                    <a:cubicBezTo>
                      <a:pt x="3305406" y="168976"/>
                      <a:pt x="3276060" y="172447"/>
                      <a:pt x="3246714" y="157616"/>
                    </a:cubicBezTo>
                    <a:cubicBezTo>
                      <a:pt x="3239456" y="154145"/>
                      <a:pt x="3231883" y="151936"/>
                      <a:pt x="3224625" y="149096"/>
                    </a:cubicBezTo>
                    <a:cubicBezTo>
                      <a:pt x="3223994" y="149727"/>
                      <a:pt x="3223363" y="150674"/>
                      <a:pt x="3222732" y="151305"/>
                    </a:cubicBezTo>
                    <a:cubicBezTo>
                      <a:pt x="3290576" y="218202"/>
                      <a:pt x="3359366" y="284469"/>
                      <a:pt x="3400072" y="372823"/>
                    </a:cubicBezTo>
                    <a:cubicBezTo>
                      <a:pt x="3401019" y="372508"/>
                      <a:pt x="3401965" y="371877"/>
                      <a:pt x="3402597" y="371561"/>
                    </a:cubicBezTo>
                    <a:cubicBezTo>
                      <a:pt x="3403228" y="369983"/>
                      <a:pt x="3403859" y="368405"/>
                      <a:pt x="3404490" y="366512"/>
                    </a:cubicBezTo>
                    <a:cubicBezTo>
                      <a:pt x="3416165" y="330539"/>
                      <a:pt x="3427841" y="294251"/>
                      <a:pt x="3438885" y="257962"/>
                    </a:cubicBezTo>
                    <a:cubicBezTo>
                      <a:pt x="3442672" y="245024"/>
                      <a:pt x="3445512" y="231771"/>
                      <a:pt x="3447090" y="218518"/>
                    </a:cubicBezTo>
                    <a:cubicBezTo>
                      <a:pt x="3451586" y="182545"/>
                      <a:pt x="3423246" y="149767"/>
                      <a:pt x="3389891" y="144412"/>
                    </a:cubicBezTo>
                    <a:close/>
                    <a:moveTo>
                      <a:pt x="132532" y="96399"/>
                    </a:moveTo>
                    <a:lnTo>
                      <a:pt x="33449" y="96399"/>
                    </a:lnTo>
                    <a:cubicBezTo>
                      <a:pt x="15147" y="96399"/>
                      <a:pt x="0" y="111546"/>
                      <a:pt x="0" y="129848"/>
                    </a:cubicBezTo>
                    <a:lnTo>
                      <a:pt x="0" y="310344"/>
                    </a:lnTo>
                    <a:cubicBezTo>
                      <a:pt x="0" y="328962"/>
                      <a:pt x="15147" y="344108"/>
                      <a:pt x="33449" y="344108"/>
                    </a:cubicBezTo>
                    <a:lnTo>
                      <a:pt x="132532" y="344108"/>
                    </a:lnTo>
                    <a:close/>
                    <a:moveTo>
                      <a:pt x="404222" y="83832"/>
                    </a:moveTo>
                    <a:cubicBezTo>
                      <a:pt x="428835" y="109707"/>
                      <a:pt x="451239" y="133374"/>
                      <a:pt x="473959" y="156409"/>
                    </a:cubicBezTo>
                    <a:cubicBezTo>
                      <a:pt x="484688" y="167138"/>
                      <a:pt x="497941" y="174395"/>
                      <a:pt x="512772" y="175973"/>
                    </a:cubicBezTo>
                    <a:cubicBezTo>
                      <a:pt x="536123" y="178498"/>
                      <a:pt x="559158" y="181022"/>
                      <a:pt x="582509" y="181337"/>
                    </a:cubicBezTo>
                    <a:cubicBezTo>
                      <a:pt x="795822" y="184809"/>
                      <a:pt x="1009451" y="187649"/>
                      <a:pt x="1222764" y="191120"/>
                    </a:cubicBezTo>
                    <a:cubicBezTo>
                      <a:pt x="1365709" y="193644"/>
                      <a:pt x="1508339" y="196484"/>
                      <a:pt x="1651283" y="198377"/>
                    </a:cubicBezTo>
                    <a:cubicBezTo>
                      <a:pt x="1663590" y="198377"/>
                      <a:pt x="1672741" y="203426"/>
                      <a:pt x="1681892" y="209737"/>
                    </a:cubicBezTo>
                    <a:cubicBezTo>
                      <a:pt x="1702403" y="224253"/>
                      <a:pt x="1724807" y="231195"/>
                      <a:pt x="1750682" y="231195"/>
                    </a:cubicBezTo>
                    <a:cubicBezTo>
                      <a:pt x="1851975" y="230879"/>
                      <a:pt x="1953267" y="232141"/>
                      <a:pt x="2054559" y="232457"/>
                    </a:cubicBezTo>
                    <a:cubicBezTo>
                      <a:pt x="2057714" y="232457"/>
                      <a:pt x="2061501" y="231195"/>
                      <a:pt x="2064025" y="229302"/>
                    </a:cubicBezTo>
                    <a:cubicBezTo>
                      <a:pt x="2076963" y="218573"/>
                      <a:pt x="2086114" y="205004"/>
                      <a:pt x="2087376" y="187964"/>
                    </a:cubicBezTo>
                    <a:cubicBezTo>
                      <a:pt x="2089270" y="166191"/>
                      <a:pt x="2089901" y="144103"/>
                      <a:pt x="2090847" y="122014"/>
                    </a:cubicBezTo>
                    <a:cubicBezTo>
                      <a:pt x="2091163" y="116334"/>
                      <a:pt x="2090847" y="110654"/>
                      <a:pt x="2090847" y="104028"/>
                    </a:cubicBezTo>
                    <a:cubicBezTo>
                      <a:pt x="1528849" y="101503"/>
                      <a:pt x="968113" y="84147"/>
                      <a:pt x="404222" y="83832"/>
                    </a:cubicBezTo>
                    <a:close/>
                    <a:moveTo>
                      <a:pt x="168505" y="59479"/>
                    </a:moveTo>
                    <a:cubicBezTo>
                      <a:pt x="162509" y="59164"/>
                      <a:pt x="160301" y="61688"/>
                      <a:pt x="157776" y="66421"/>
                    </a:cubicBezTo>
                    <a:cubicBezTo>
                      <a:pt x="151780" y="79359"/>
                      <a:pt x="158092" y="310028"/>
                      <a:pt x="155252" y="350103"/>
                    </a:cubicBezTo>
                    <a:cubicBezTo>
                      <a:pt x="154621" y="357992"/>
                      <a:pt x="137581" y="362726"/>
                      <a:pt x="137265" y="370614"/>
                    </a:cubicBezTo>
                    <a:cubicBezTo>
                      <a:pt x="135687" y="404379"/>
                      <a:pt x="135687" y="428045"/>
                      <a:pt x="135056" y="461809"/>
                    </a:cubicBezTo>
                    <a:cubicBezTo>
                      <a:pt x="134741" y="470013"/>
                      <a:pt x="137896" y="474431"/>
                      <a:pt x="147363" y="474431"/>
                    </a:cubicBezTo>
                    <a:cubicBezTo>
                      <a:pt x="185229" y="474431"/>
                      <a:pt x="223411" y="474116"/>
                      <a:pt x="261277" y="475062"/>
                    </a:cubicBezTo>
                    <a:cubicBezTo>
                      <a:pt x="337010" y="476955"/>
                      <a:pt x="412742" y="479795"/>
                      <a:pt x="488475" y="481373"/>
                    </a:cubicBezTo>
                    <a:cubicBezTo>
                      <a:pt x="637099" y="484844"/>
                      <a:pt x="785725" y="488315"/>
                      <a:pt x="934034" y="490524"/>
                    </a:cubicBezTo>
                    <a:cubicBezTo>
                      <a:pt x="1209196" y="494627"/>
                      <a:pt x="1484357" y="498097"/>
                      <a:pt x="1759518" y="501884"/>
                    </a:cubicBezTo>
                    <a:cubicBezTo>
                      <a:pt x="1838406" y="502831"/>
                      <a:pt x="2031840" y="505987"/>
                      <a:pt x="2178255" y="508195"/>
                    </a:cubicBezTo>
                    <a:lnTo>
                      <a:pt x="2136603" y="294251"/>
                    </a:lnTo>
                    <a:cubicBezTo>
                      <a:pt x="2135656" y="289517"/>
                      <a:pt x="2138496" y="285100"/>
                      <a:pt x="2142914" y="284153"/>
                    </a:cubicBezTo>
                    <a:lnTo>
                      <a:pt x="2159638" y="280366"/>
                    </a:lnTo>
                    <a:cubicBezTo>
                      <a:pt x="2164055" y="279420"/>
                      <a:pt x="2168158" y="282260"/>
                      <a:pt x="2169105" y="286993"/>
                    </a:cubicBezTo>
                    <a:lnTo>
                      <a:pt x="2212335" y="508826"/>
                    </a:lnTo>
                    <a:cubicBezTo>
                      <a:pt x="2221170" y="508826"/>
                      <a:pt x="2229690" y="509142"/>
                      <a:pt x="2237895" y="509142"/>
                    </a:cubicBezTo>
                    <a:lnTo>
                      <a:pt x="2195926" y="294251"/>
                    </a:lnTo>
                    <a:cubicBezTo>
                      <a:pt x="2194980" y="289517"/>
                      <a:pt x="2197820" y="285100"/>
                      <a:pt x="2202237" y="284153"/>
                    </a:cubicBezTo>
                    <a:lnTo>
                      <a:pt x="2218962" y="280366"/>
                    </a:lnTo>
                    <a:cubicBezTo>
                      <a:pt x="2223379" y="279420"/>
                      <a:pt x="2227482" y="282260"/>
                      <a:pt x="2228428" y="286993"/>
                    </a:cubicBezTo>
                    <a:lnTo>
                      <a:pt x="2271975" y="509773"/>
                    </a:lnTo>
                    <a:cubicBezTo>
                      <a:pt x="2283019" y="510089"/>
                      <a:pt x="2292801" y="510089"/>
                      <a:pt x="2302267" y="510089"/>
                    </a:cubicBezTo>
                    <a:lnTo>
                      <a:pt x="2260299" y="294251"/>
                    </a:lnTo>
                    <a:cubicBezTo>
                      <a:pt x="2259352" y="289517"/>
                      <a:pt x="2262192" y="285100"/>
                      <a:pt x="2266610" y="284153"/>
                    </a:cubicBezTo>
                    <a:lnTo>
                      <a:pt x="2283334" y="280366"/>
                    </a:lnTo>
                    <a:cubicBezTo>
                      <a:pt x="2287752" y="279420"/>
                      <a:pt x="2291854" y="282260"/>
                      <a:pt x="2292801" y="286993"/>
                    </a:cubicBezTo>
                    <a:lnTo>
                      <a:pt x="2336347" y="510720"/>
                    </a:lnTo>
                    <a:cubicBezTo>
                      <a:pt x="2350862" y="511035"/>
                      <a:pt x="2359698" y="511035"/>
                      <a:pt x="2361276" y="511035"/>
                    </a:cubicBezTo>
                    <a:cubicBezTo>
                      <a:pt x="2363169" y="511035"/>
                      <a:pt x="2364747" y="510404"/>
                      <a:pt x="2366324" y="509773"/>
                    </a:cubicBezTo>
                    <a:lnTo>
                      <a:pt x="2324356" y="294566"/>
                    </a:lnTo>
                    <a:cubicBezTo>
                      <a:pt x="2323409" y="289833"/>
                      <a:pt x="2326249" y="285415"/>
                      <a:pt x="2330667" y="284468"/>
                    </a:cubicBezTo>
                    <a:lnTo>
                      <a:pt x="2347391" y="280682"/>
                    </a:lnTo>
                    <a:cubicBezTo>
                      <a:pt x="2351809" y="279735"/>
                      <a:pt x="2355911" y="282575"/>
                      <a:pt x="2356858" y="287308"/>
                    </a:cubicBezTo>
                    <a:lnTo>
                      <a:pt x="2396933" y="493680"/>
                    </a:lnTo>
                    <a:lnTo>
                      <a:pt x="2425332" y="493680"/>
                    </a:lnTo>
                    <a:lnTo>
                      <a:pt x="2386520" y="294566"/>
                    </a:lnTo>
                    <a:cubicBezTo>
                      <a:pt x="2385573" y="289833"/>
                      <a:pt x="2388413" y="285415"/>
                      <a:pt x="2392831" y="284468"/>
                    </a:cubicBezTo>
                    <a:lnTo>
                      <a:pt x="2409555" y="280682"/>
                    </a:lnTo>
                    <a:cubicBezTo>
                      <a:pt x="2413973" y="279735"/>
                      <a:pt x="2418075" y="282575"/>
                      <a:pt x="2419021" y="287308"/>
                    </a:cubicBezTo>
                    <a:lnTo>
                      <a:pt x="2459097" y="493680"/>
                    </a:lnTo>
                    <a:lnTo>
                      <a:pt x="2490652" y="493680"/>
                    </a:lnTo>
                    <a:lnTo>
                      <a:pt x="2451839" y="294566"/>
                    </a:lnTo>
                    <a:cubicBezTo>
                      <a:pt x="2450893" y="289833"/>
                      <a:pt x="2453732" y="285415"/>
                      <a:pt x="2458150" y="284468"/>
                    </a:cubicBezTo>
                    <a:lnTo>
                      <a:pt x="2474874" y="280682"/>
                    </a:lnTo>
                    <a:cubicBezTo>
                      <a:pt x="2479292" y="279735"/>
                      <a:pt x="2483394" y="282575"/>
                      <a:pt x="2484341" y="287308"/>
                    </a:cubicBezTo>
                    <a:lnTo>
                      <a:pt x="2524416" y="493680"/>
                    </a:lnTo>
                    <a:lnTo>
                      <a:pt x="2551869" y="493680"/>
                    </a:lnTo>
                    <a:lnTo>
                      <a:pt x="2513056" y="294566"/>
                    </a:lnTo>
                    <a:cubicBezTo>
                      <a:pt x="2512109" y="289833"/>
                      <a:pt x="2514949" y="285415"/>
                      <a:pt x="2519367" y="284468"/>
                    </a:cubicBezTo>
                    <a:lnTo>
                      <a:pt x="2536092" y="280682"/>
                    </a:lnTo>
                    <a:cubicBezTo>
                      <a:pt x="2540509" y="279735"/>
                      <a:pt x="2544611" y="282575"/>
                      <a:pt x="2545558" y="287308"/>
                    </a:cubicBezTo>
                    <a:lnTo>
                      <a:pt x="2585633" y="493680"/>
                    </a:lnTo>
                    <a:lnTo>
                      <a:pt x="2615294" y="493680"/>
                    </a:lnTo>
                    <a:lnTo>
                      <a:pt x="2576482" y="294566"/>
                    </a:lnTo>
                    <a:cubicBezTo>
                      <a:pt x="2575535" y="289833"/>
                      <a:pt x="2578375" y="285415"/>
                      <a:pt x="2582793" y="284468"/>
                    </a:cubicBezTo>
                    <a:lnTo>
                      <a:pt x="2599517" y="280682"/>
                    </a:lnTo>
                    <a:cubicBezTo>
                      <a:pt x="2603935" y="279735"/>
                      <a:pt x="2608037" y="282575"/>
                      <a:pt x="2608984" y="287308"/>
                    </a:cubicBezTo>
                    <a:lnTo>
                      <a:pt x="2649059" y="493680"/>
                    </a:lnTo>
                    <a:lnTo>
                      <a:pt x="2685347" y="493680"/>
                    </a:lnTo>
                    <a:lnTo>
                      <a:pt x="2646535" y="294566"/>
                    </a:lnTo>
                    <a:cubicBezTo>
                      <a:pt x="2645588" y="289833"/>
                      <a:pt x="2648428" y="285415"/>
                      <a:pt x="2652846" y="284468"/>
                    </a:cubicBezTo>
                    <a:lnTo>
                      <a:pt x="2669570" y="280682"/>
                    </a:lnTo>
                    <a:cubicBezTo>
                      <a:pt x="2673988" y="279735"/>
                      <a:pt x="2678089" y="282575"/>
                      <a:pt x="2679036" y="287308"/>
                    </a:cubicBezTo>
                    <a:lnTo>
                      <a:pt x="2722583" y="511035"/>
                    </a:lnTo>
                    <a:cubicBezTo>
                      <a:pt x="2726684" y="515138"/>
                      <a:pt x="2732049" y="517977"/>
                      <a:pt x="2738360" y="517977"/>
                    </a:cubicBezTo>
                    <a:lnTo>
                      <a:pt x="2748458" y="517977"/>
                    </a:lnTo>
                    <a:lnTo>
                      <a:pt x="2705227" y="294882"/>
                    </a:lnTo>
                    <a:cubicBezTo>
                      <a:pt x="2704281" y="290149"/>
                      <a:pt x="2707121" y="285731"/>
                      <a:pt x="2711538" y="284784"/>
                    </a:cubicBezTo>
                    <a:lnTo>
                      <a:pt x="2728262" y="280998"/>
                    </a:lnTo>
                    <a:cubicBezTo>
                      <a:pt x="2732680" y="280051"/>
                      <a:pt x="2736782" y="282891"/>
                      <a:pt x="2737729" y="287624"/>
                    </a:cubicBezTo>
                    <a:lnTo>
                      <a:pt x="2782537" y="518293"/>
                    </a:lnTo>
                    <a:lnTo>
                      <a:pt x="2782853" y="518293"/>
                    </a:lnTo>
                    <a:cubicBezTo>
                      <a:pt x="2782853" y="518608"/>
                      <a:pt x="2782853" y="518924"/>
                      <a:pt x="2782853" y="519239"/>
                    </a:cubicBezTo>
                    <a:cubicBezTo>
                      <a:pt x="3003108" y="523026"/>
                      <a:pt x="3224310" y="526813"/>
                      <a:pt x="3446774" y="530915"/>
                    </a:cubicBezTo>
                    <a:cubicBezTo>
                      <a:pt x="3446459" y="526182"/>
                      <a:pt x="3446459" y="524920"/>
                      <a:pt x="3446459" y="523657"/>
                    </a:cubicBezTo>
                    <a:cubicBezTo>
                      <a:pt x="3434783" y="479164"/>
                      <a:pt x="3419952" y="435618"/>
                      <a:pt x="3400703" y="393650"/>
                    </a:cubicBezTo>
                    <a:cubicBezTo>
                      <a:pt x="3399442" y="390810"/>
                      <a:pt x="3397548" y="387023"/>
                      <a:pt x="3395024" y="386076"/>
                    </a:cubicBezTo>
                    <a:cubicBezTo>
                      <a:pt x="3383979" y="381343"/>
                      <a:pt x="3379246" y="371561"/>
                      <a:pt x="3373882" y="362095"/>
                    </a:cubicBezTo>
                    <a:cubicBezTo>
                      <a:pt x="3343589" y="307819"/>
                      <a:pt x="3305407" y="259540"/>
                      <a:pt x="3261545" y="215994"/>
                    </a:cubicBezTo>
                    <a:cubicBezTo>
                      <a:pt x="3239772" y="194220"/>
                      <a:pt x="3217684" y="173079"/>
                      <a:pt x="3195279" y="151937"/>
                    </a:cubicBezTo>
                    <a:cubicBezTo>
                      <a:pt x="3182657" y="139946"/>
                      <a:pt x="3169404" y="128270"/>
                      <a:pt x="3156151" y="116910"/>
                    </a:cubicBezTo>
                    <a:cubicBezTo>
                      <a:pt x="3153626" y="114701"/>
                      <a:pt x="3149524" y="113123"/>
                      <a:pt x="3145738" y="112808"/>
                    </a:cubicBezTo>
                    <a:cubicBezTo>
                      <a:pt x="3125227" y="112177"/>
                      <a:pt x="3104716" y="111862"/>
                      <a:pt x="3084521" y="111546"/>
                    </a:cubicBezTo>
                    <a:cubicBezTo>
                      <a:pt x="3076632" y="111546"/>
                      <a:pt x="3068743" y="111546"/>
                      <a:pt x="3063694" y="120066"/>
                    </a:cubicBezTo>
                    <a:cubicBezTo>
                      <a:pt x="3062432" y="122275"/>
                      <a:pt x="3058330" y="123852"/>
                      <a:pt x="3055490" y="124168"/>
                    </a:cubicBezTo>
                    <a:cubicBezTo>
                      <a:pt x="3019832" y="131110"/>
                      <a:pt x="2984175" y="138052"/>
                      <a:pt x="2948202" y="144363"/>
                    </a:cubicBezTo>
                    <a:cubicBezTo>
                      <a:pt x="2933056" y="146888"/>
                      <a:pt x="2929900" y="143416"/>
                      <a:pt x="2928007" y="127955"/>
                    </a:cubicBezTo>
                    <a:cubicBezTo>
                      <a:pt x="2927691" y="124483"/>
                      <a:pt x="2927060" y="121013"/>
                      <a:pt x="2926745" y="117541"/>
                    </a:cubicBezTo>
                    <a:cubicBezTo>
                      <a:pt x="2926429" y="110915"/>
                      <a:pt x="2922958" y="108706"/>
                      <a:pt x="2916332" y="108706"/>
                    </a:cubicBezTo>
                    <a:cubicBezTo>
                      <a:pt x="2858901" y="107759"/>
                      <a:pt x="2801470" y="106181"/>
                      <a:pt x="2743725" y="104919"/>
                    </a:cubicBezTo>
                    <a:cubicBezTo>
                      <a:pt x="2600779" y="102395"/>
                      <a:pt x="2458150" y="99870"/>
                      <a:pt x="2315205" y="97977"/>
                    </a:cubicBezTo>
                    <a:cubicBezTo>
                      <a:pt x="2247046" y="97030"/>
                      <a:pt x="2179202" y="97030"/>
                      <a:pt x="2111043" y="96715"/>
                    </a:cubicBezTo>
                    <a:cubicBezTo>
                      <a:pt x="2106941" y="96715"/>
                      <a:pt x="2100314" y="98924"/>
                      <a:pt x="2099368" y="101764"/>
                    </a:cubicBezTo>
                    <a:cubicBezTo>
                      <a:pt x="2097474" y="106813"/>
                      <a:pt x="2096843" y="116279"/>
                      <a:pt x="2099683" y="118488"/>
                    </a:cubicBezTo>
                    <a:cubicBezTo>
                      <a:pt x="2107572" y="124799"/>
                      <a:pt x="2106310" y="132372"/>
                      <a:pt x="2105994" y="140261"/>
                    </a:cubicBezTo>
                    <a:cubicBezTo>
                      <a:pt x="2105363" y="152883"/>
                      <a:pt x="2104732" y="165821"/>
                      <a:pt x="2103154" y="178443"/>
                    </a:cubicBezTo>
                    <a:cubicBezTo>
                      <a:pt x="2100945" y="196745"/>
                      <a:pt x="2099052" y="215362"/>
                      <a:pt x="2094319" y="233034"/>
                    </a:cubicBezTo>
                    <a:cubicBezTo>
                      <a:pt x="2088323" y="254806"/>
                      <a:pt x="2066866" y="268375"/>
                      <a:pt x="2044777" y="268060"/>
                    </a:cubicBezTo>
                    <a:cubicBezTo>
                      <a:pt x="1947587" y="267429"/>
                      <a:pt x="1850397" y="265851"/>
                      <a:pt x="1753207" y="266798"/>
                    </a:cubicBezTo>
                    <a:cubicBezTo>
                      <a:pt x="1724176" y="267113"/>
                      <a:pt x="1698616" y="263011"/>
                      <a:pt x="1676213" y="244078"/>
                    </a:cubicBezTo>
                    <a:cubicBezTo>
                      <a:pt x="1667377" y="236820"/>
                      <a:pt x="1656964" y="234927"/>
                      <a:pt x="1645919" y="234611"/>
                    </a:cubicBezTo>
                    <a:cubicBezTo>
                      <a:pt x="1621622" y="233980"/>
                      <a:pt x="1597324" y="232403"/>
                      <a:pt x="1573027" y="232087"/>
                    </a:cubicBezTo>
                    <a:cubicBezTo>
                      <a:pt x="1361292" y="228616"/>
                      <a:pt x="669917" y="216309"/>
                      <a:pt x="535808" y="213785"/>
                    </a:cubicBezTo>
                    <a:cubicBezTo>
                      <a:pt x="508039" y="213154"/>
                      <a:pt x="483741" y="206211"/>
                      <a:pt x="463862" y="185701"/>
                    </a:cubicBezTo>
                    <a:cubicBezTo>
                      <a:pt x="443351" y="164243"/>
                      <a:pt x="394125" y="113123"/>
                      <a:pt x="391285" y="108075"/>
                    </a:cubicBezTo>
                    <a:cubicBezTo>
                      <a:pt x="385289" y="98293"/>
                      <a:pt x="380240" y="81884"/>
                      <a:pt x="374245" y="71786"/>
                    </a:cubicBezTo>
                    <a:cubicBezTo>
                      <a:pt x="369827" y="64212"/>
                      <a:pt x="363201" y="61057"/>
                      <a:pt x="354365" y="60742"/>
                    </a:cubicBezTo>
                    <a:cubicBezTo>
                      <a:pt x="292517" y="58533"/>
                      <a:pt x="230353" y="62319"/>
                      <a:pt x="168505" y="59479"/>
                    </a:cubicBezTo>
                    <a:close/>
                    <a:moveTo>
                      <a:pt x="2995140" y="27490"/>
                    </a:moveTo>
                    <a:cubicBezTo>
                      <a:pt x="2982675" y="28791"/>
                      <a:pt x="2970763" y="32657"/>
                      <a:pt x="2969028" y="37390"/>
                    </a:cubicBezTo>
                    <a:cubicBezTo>
                      <a:pt x="2956721" y="62003"/>
                      <a:pt x="2936210" y="73994"/>
                      <a:pt x="2941259" y="114386"/>
                    </a:cubicBezTo>
                    <a:cubicBezTo>
                      <a:pt x="2941259" y="128901"/>
                      <a:pt x="2940628" y="129848"/>
                      <a:pt x="2954512" y="127323"/>
                    </a:cubicBezTo>
                    <a:cubicBezTo>
                      <a:pt x="2983228" y="121959"/>
                      <a:pt x="3011627" y="116279"/>
                      <a:pt x="3040027" y="110599"/>
                    </a:cubicBezTo>
                    <a:cubicBezTo>
                      <a:pt x="3046654" y="109337"/>
                      <a:pt x="3052649" y="106812"/>
                      <a:pt x="3060538" y="104604"/>
                    </a:cubicBezTo>
                    <a:cubicBezTo>
                      <a:pt x="3050440" y="78727"/>
                      <a:pt x="3041289" y="54115"/>
                      <a:pt x="3024565" y="32972"/>
                    </a:cubicBezTo>
                    <a:cubicBezTo>
                      <a:pt x="3020621" y="27450"/>
                      <a:pt x="3007604" y="26188"/>
                      <a:pt x="2995140" y="27490"/>
                    </a:cubicBezTo>
                    <a:close/>
                    <a:moveTo>
                      <a:pt x="276345" y="589"/>
                    </a:moveTo>
                    <a:cubicBezTo>
                      <a:pt x="271454" y="-476"/>
                      <a:pt x="266326" y="-160"/>
                      <a:pt x="260962" y="2049"/>
                    </a:cubicBezTo>
                    <a:cubicBezTo>
                      <a:pt x="231931" y="14040"/>
                      <a:pt x="176710" y="44648"/>
                      <a:pt x="177026" y="45595"/>
                    </a:cubicBezTo>
                    <a:cubicBezTo>
                      <a:pt x="226567" y="45595"/>
                      <a:pt x="276109" y="45595"/>
                      <a:pt x="325966" y="45595"/>
                    </a:cubicBezTo>
                    <a:cubicBezTo>
                      <a:pt x="328175" y="38337"/>
                      <a:pt x="325650" y="32342"/>
                      <a:pt x="319024" y="27924"/>
                    </a:cubicBezTo>
                    <a:cubicBezTo>
                      <a:pt x="309557" y="20982"/>
                      <a:pt x="299775" y="14355"/>
                      <a:pt x="290309" y="7413"/>
                    </a:cubicBezTo>
                    <a:cubicBezTo>
                      <a:pt x="285891" y="4100"/>
                      <a:pt x="281236" y="1654"/>
                      <a:pt x="276345" y="58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92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="" xmlns:a16="http://schemas.microsoft.com/office/drawing/2014/main" id="{86FE979E-398A-456E-AFA0-F199F3152F78}"/>
                </a:ext>
              </a:extLst>
            </p:cNvPr>
            <p:cNvGrpSpPr/>
            <p:nvPr/>
          </p:nvGrpSpPr>
          <p:grpSpPr>
            <a:xfrm>
              <a:off x="5537" y="4873128"/>
              <a:ext cx="2340197" cy="1577653"/>
              <a:chOff x="4137435" y="2131665"/>
              <a:chExt cx="2781177" cy="1874941"/>
            </a:xfrm>
          </p:grpSpPr>
          <p:sp>
            <p:nvSpPr>
              <p:cNvPr id="342" name="Rectangle: Rounded Corners 341">
                <a:extLst>
                  <a:ext uri="{FF2B5EF4-FFF2-40B4-BE49-F238E27FC236}">
                    <a16:creationId xmlns="" xmlns:a16="http://schemas.microsoft.com/office/drawing/2014/main" id="{CE87ED21-C859-43DB-AF2B-D31AE08194C3}"/>
                  </a:ext>
                </a:extLst>
              </p:cNvPr>
              <p:cNvSpPr/>
              <p:nvPr/>
            </p:nvSpPr>
            <p:spPr>
              <a:xfrm>
                <a:off x="6300355" y="2272082"/>
                <a:ext cx="618257" cy="437121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: Rounded Corners 20">
                <a:extLst>
                  <a:ext uri="{FF2B5EF4-FFF2-40B4-BE49-F238E27FC236}">
                    <a16:creationId xmlns="" xmlns:a16="http://schemas.microsoft.com/office/drawing/2014/main" id="{A9733ECB-45C2-48AA-BEC3-E106A5D804F1}"/>
                  </a:ext>
                </a:extLst>
              </p:cNvPr>
              <p:cNvSpPr/>
              <p:nvPr/>
            </p:nvSpPr>
            <p:spPr>
              <a:xfrm>
                <a:off x="6363203" y="2323997"/>
                <a:ext cx="299292" cy="333291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: Rounded Corners 343">
                <a:extLst>
                  <a:ext uri="{FF2B5EF4-FFF2-40B4-BE49-F238E27FC236}">
                    <a16:creationId xmlns="" xmlns:a16="http://schemas.microsoft.com/office/drawing/2014/main" id="{3B77B08A-3BC9-4842-B8D3-F263969A777A}"/>
                  </a:ext>
                </a:extLst>
              </p:cNvPr>
              <p:cNvSpPr/>
              <p:nvPr/>
            </p:nvSpPr>
            <p:spPr>
              <a:xfrm>
                <a:off x="5815654" y="2926309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: Rounded Corners 20">
                <a:extLst>
                  <a:ext uri="{FF2B5EF4-FFF2-40B4-BE49-F238E27FC236}">
                    <a16:creationId xmlns="" xmlns:a16="http://schemas.microsoft.com/office/drawing/2014/main" id="{A7182232-6FEC-4EA5-85E5-2C1A0BA9475B}"/>
                  </a:ext>
                </a:extLst>
              </p:cNvPr>
              <p:cNvSpPr/>
              <p:nvPr/>
            </p:nvSpPr>
            <p:spPr>
              <a:xfrm>
                <a:off x="5851343" y="2970668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: Rounded Corners 345">
                <a:extLst>
                  <a:ext uri="{FF2B5EF4-FFF2-40B4-BE49-F238E27FC236}">
                    <a16:creationId xmlns="" xmlns:a16="http://schemas.microsoft.com/office/drawing/2014/main" id="{A225F39D-EBB0-4047-8542-513CDC2A2FD3}"/>
                  </a:ext>
                </a:extLst>
              </p:cNvPr>
              <p:cNvSpPr/>
              <p:nvPr/>
            </p:nvSpPr>
            <p:spPr>
              <a:xfrm>
                <a:off x="5734171" y="3286408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: Rounded Corners 20">
                <a:extLst>
                  <a:ext uri="{FF2B5EF4-FFF2-40B4-BE49-F238E27FC236}">
                    <a16:creationId xmlns="" xmlns:a16="http://schemas.microsoft.com/office/drawing/2014/main" id="{7B813956-69A2-40D3-BFD6-D8D213E0538F}"/>
                  </a:ext>
                </a:extLst>
              </p:cNvPr>
              <p:cNvSpPr/>
              <p:nvPr/>
            </p:nvSpPr>
            <p:spPr>
              <a:xfrm>
                <a:off x="5769860" y="3330767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: Rounded Corners 347">
                <a:extLst>
                  <a:ext uri="{FF2B5EF4-FFF2-40B4-BE49-F238E27FC236}">
                    <a16:creationId xmlns="" xmlns:a16="http://schemas.microsoft.com/office/drawing/2014/main" id="{358C62F8-3C49-4C6F-B59E-CF2BEF001032}"/>
                  </a:ext>
                </a:extLst>
              </p:cNvPr>
              <p:cNvSpPr/>
              <p:nvPr/>
            </p:nvSpPr>
            <p:spPr>
              <a:xfrm>
                <a:off x="5652688" y="3646507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: Rounded Corners 20">
                <a:extLst>
                  <a:ext uri="{FF2B5EF4-FFF2-40B4-BE49-F238E27FC236}">
                    <a16:creationId xmlns="" xmlns:a16="http://schemas.microsoft.com/office/drawing/2014/main" id="{9135A76C-AE1B-4F09-82BB-1BBB7F049A8F}"/>
                  </a:ext>
                </a:extLst>
              </p:cNvPr>
              <p:cNvSpPr/>
              <p:nvPr/>
            </p:nvSpPr>
            <p:spPr>
              <a:xfrm>
                <a:off x="5688377" y="3690866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="" xmlns:a16="http://schemas.microsoft.com/office/drawing/2014/main" id="{B05E09D3-D301-4B88-B6EA-5334B136BA43}"/>
                  </a:ext>
                </a:extLst>
              </p:cNvPr>
              <p:cNvSpPr/>
              <p:nvPr/>
            </p:nvSpPr>
            <p:spPr>
              <a:xfrm>
                <a:off x="4137435" y="2131665"/>
                <a:ext cx="1955548" cy="1374425"/>
              </a:xfrm>
              <a:custGeom>
                <a:avLst/>
                <a:gdLst>
                  <a:gd name="connsiteX0" fmla="*/ 0 w 1837853"/>
                  <a:gd name="connsiteY0" fmla="*/ 516047 h 1267485"/>
                  <a:gd name="connsiteX1" fmla="*/ 316871 w 1837853"/>
                  <a:gd name="connsiteY1" fmla="*/ 488887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316871 w 1837853"/>
                  <a:gd name="connsiteY1" fmla="*/ 488887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31271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31271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67485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97940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97940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61727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61727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195057 w 1837853"/>
                  <a:gd name="connsiteY7" fmla="*/ 479834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95057 w 1837853"/>
                  <a:gd name="connsiteY6" fmla="*/ 479834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95057 w 1837853"/>
                  <a:gd name="connsiteY6" fmla="*/ 479834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97117 w 1837853"/>
                  <a:gd name="connsiteY2" fmla="*/ 99588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97117 w 1837853"/>
                  <a:gd name="connsiteY2" fmla="*/ 99588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43337 h 1294775"/>
                  <a:gd name="connsiteX1" fmla="*/ 262550 w 1837853"/>
                  <a:gd name="connsiteY1" fmla="*/ 507124 h 1294775"/>
                  <a:gd name="connsiteX2" fmla="*/ 697117 w 1837853"/>
                  <a:gd name="connsiteY2" fmla="*/ 108771 h 1294775"/>
                  <a:gd name="connsiteX3" fmla="*/ 1258432 w 1837853"/>
                  <a:gd name="connsiteY3" fmla="*/ 9183 h 1294775"/>
                  <a:gd name="connsiteX4" fmla="*/ 1837853 w 1837853"/>
                  <a:gd name="connsiteY4" fmla="*/ 570498 h 1294775"/>
                  <a:gd name="connsiteX5" fmla="*/ 1674891 w 1837853"/>
                  <a:gd name="connsiteY5" fmla="*/ 679139 h 1294775"/>
                  <a:gd name="connsiteX6" fmla="*/ 1186003 w 1837853"/>
                  <a:gd name="connsiteY6" fmla="*/ 507124 h 1294775"/>
                  <a:gd name="connsiteX7" fmla="*/ 959667 w 1837853"/>
                  <a:gd name="connsiteY7" fmla="*/ 579551 h 1294775"/>
                  <a:gd name="connsiteX8" fmla="*/ 986827 w 1837853"/>
                  <a:gd name="connsiteY8" fmla="*/ 996011 h 1294775"/>
                  <a:gd name="connsiteX9" fmla="*/ 561315 w 1837853"/>
                  <a:gd name="connsiteY9" fmla="*/ 1276668 h 1294775"/>
                  <a:gd name="connsiteX10" fmla="*/ 18107 w 1837853"/>
                  <a:gd name="connsiteY10" fmla="*/ 1294775 h 1294775"/>
                  <a:gd name="connsiteX11" fmla="*/ 0 w 1837853"/>
                  <a:gd name="connsiteY11" fmla="*/ 543337 h 1294775"/>
                  <a:gd name="connsiteX0" fmla="*/ 0 w 1837853"/>
                  <a:gd name="connsiteY0" fmla="*/ 502893 h 1254331"/>
                  <a:gd name="connsiteX1" fmla="*/ 262550 w 1837853"/>
                  <a:gd name="connsiteY1" fmla="*/ 46668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86827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86827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95056 w 1837853"/>
                  <a:gd name="connsiteY6" fmla="*/ 457627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21001 h 1254331"/>
                  <a:gd name="connsiteX5" fmla="*/ 1674891 w 1837853"/>
                  <a:gd name="connsiteY5" fmla="*/ 638695 h 1254331"/>
                  <a:gd name="connsiteX6" fmla="*/ 1195056 w 1837853"/>
                  <a:gd name="connsiteY6" fmla="*/ 457627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444454"/>
                  <a:gd name="connsiteX1" fmla="*/ 262550 w 1837853"/>
                  <a:gd name="connsiteY1" fmla="*/ 493840 h 1444454"/>
                  <a:gd name="connsiteX2" fmla="*/ 697117 w 1837853"/>
                  <a:gd name="connsiteY2" fmla="*/ 68327 h 1444454"/>
                  <a:gd name="connsiteX3" fmla="*/ 1285593 w 1837853"/>
                  <a:gd name="connsiteY3" fmla="*/ 14006 h 1444454"/>
                  <a:gd name="connsiteX4" fmla="*/ 1837853 w 1837853"/>
                  <a:gd name="connsiteY4" fmla="*/ 521001 h 1444454"/>
                  <a:gd name="connsiteX5" fmla="*/ 1674891 w 1837853"/>
                  <a:gd name="connsiteY5" fmla="*/ 638695 h 1444454"/>
                  <a:gd name="connsiteX6" fmla="*/ 1195056 w 1837853"/>
                  <a:gd name="connsiteY6" fmla="*/ 457627 h 1444454"/>
                  <a:gd name="connsiteX7" fmla="*/ 959667 w 1837853"/>
                  <a:gd name="connsiteY7" fmla="*/ 539107 h 1444454"/>
                  <a:gd name="connsiteX8" fmla="*/ 923453 w 1837853"/>
                  <a:gd name="connsiteY8" fmla="*/ 955567 h 1444454"/>
                  <a:gd name="connsiteX9" fmla="*/ 561315 w 1837853"/>
                  <a:gd name="connsiteY9" fmla="*/ 1236224 h 1444454"/>
                  <a:gd name="connsiteX10" fmla="*/ 18107 w 1837853"/>
                  <a:gd name="connsiteY10" fmla="*/ 1444454 h 1444454"/>
                  <a:gd name="connsiteX11" fmla="*/ 0 w 1837853"/>
                  <a:gd name="connsiteY11" fmla="*/ 502893 h 1444454"/>
                  <a:gd name="connsiteX0" fmla="*/ 0 w 1837853"/>
                  <a:gd name="connsiteY0" fmla="*/ 502893 h 1444454"/>
                  <a:gd name="connsiteX1" fmla="*/ 262550 w 1837853"/>
                  <a:gd name="connsiteY1" fmla="*/ 493840 h 1444454"/>
                  <a:gd name="connsiteX2" fmla="*/ 697117 w 1837853"/>
                  <a:gd name="connsiteY2" fmla="*/ 68327 h 1444454"/>
                  <a:gd name="connsiteX3" fmla="*/ 1285593 w 1837853"/>
                  <a:gd name="connsiteY3" fmla="*/ 14006 h 1444454"/>
                  <a:gd name="connsiteX4" fmla="*/ 1837853 w 1837853"/>
                  <a:gd name="connsiteY4" fmla="*/ 521001 h 1444454"/>
                  <a:gd name="connsiteX5" fmla="*/ 1674891 w 1837853"/>
                  <a:gd name="connsiteY5" fmla="*/ 638695 h 1444454"/>
                  <a:gd name="connsiteX6" fmla="*/ 1195056 w 1837853"/>
                  <a:gd name="connsiteY6" fmla="*/ 457627 h 1444454"/>
                  <a:gd name="connsiteX7" fmla="*/ 959667 w 1837853"/>
                  <a:gd name="connsiteY7" fmla="*/ 539107 h 1444454"/>
                  <a:gd name="connsiteX8" fmla="*/ 923453 w 1837853"/>
                  <a:gd name="connsiteY8" fmla="*/ 955567 h 1444454"/>
                  <a:gd name="connsiteX9" fmla="*/ 561315 w 1837853"/>
                  <a:gd name="connsiteY9" fmla="*/ 1344865 h 1444454"/>
                  <a:gd name="connsiteX10" fmla="*/ 18107 w 1837853"/>
                  <a:gd name="connsiteY10" fmla="*/ 1444454 h 1444454"/>
                  <a:gd name="connsiteX11" fmla="*/ 0 w 1837853"/>
                  <a:gd name="connsiteY11" fmla="*/ 502893 h 1444454"/>
                  <a:gd name="connsiteX0" fmla="*/ 0 w 1973655"/>
                  <a:gd name="connsiteY0" fmla="*/ 521000 h 1444454"/>
                  <a:gd name="connsiteX1" fmla="*/ 398352 w 1973655"/>
                  <a:gd name="connsiteY1" fmla="*/ 493840 h 1444454"/>
                  <a:gd name="connsiteX2" fmla="*/ 832919 w 1973655"/>
                  <a:gd name="connsiteY2" fmla="*/ 68327 h 1444454"/>
                  <a:gd name="connsiteX3" fmla="*/ 1421395 w 1973655"/>
                  <a:gd name="connsiteY3" fmla="*/ 14006 h 1444454"/>
                  <a:gd name="connsiteX4" fmla="*/ 1973655 w 1973655"/>
                  <a:gd name="connsiteY4" fmla="*/ 521001 h 1444454"/>
                  <a:gd name="connsiteX5" fmla="*/ 1810693 w 1973655"/>
                  <a:gd name="connsiteY5" fmla="*/ 638695 h 1444454"/>
                  <a:gd name="connsiteX6" fmla="*/ 1330858 w 1973655"/>
                  <a:gd name="connsiteY6" fmla="*/ 457627 h 1444454"/>
                  <a:gd name="connsiteX7" fmla="*/ 1095469 w 1973655"/>
                  <a:gd name="connsiteY7" fmla="*/ 539107 h 1444454"/>
                  <a:gd name="connsiteX8" fmla="*/ 1059255 w 1973655"/>
                  <a:gd name="connsiteY8" fmla="*/ 955567 h 1444454"/>
                  <a:gd name="connsiteX9" fmla="*/ 697117 w 1973655"/>
                  <a:gd name="connsiteY9" fmla="*/ 1344865 h 1444454"/>
                  <a:gd name="connsiteX10" fmla="*/ 153909 w 1973655"/>
                  <a:gd name="connsiteY10" fmla="*/ 1444454 h 1444454"/>
                  <a:gd name="connsiteX11" fmla="*/ 0 w 1973655"/>
                  <a:gd name="connsiteY11" fmla="*/ 521000 h 1444454"/>
                  <a:gd name="connsiteX0" fmla="*/ 0 w 1973655"/>
                  <a:gd name="connsiteY0" fmla="*/ 521000 h 1471614"/>
                  <a:gd name="connsiteX1" fmla="*/ 398352 w 1973655"/>
                  <a:gd name="connsiteY1" fmla="*/ 493840 h 1471614"/>
                  <a:gd name="connsiteX2" fmla="*/ 832919 w 1973655"/>
                  <a:gd name="connsiteY2" fmla="*/ 68327 h 1471614"/>
                  <a:gd name="connsiteX3" fmla="*/ 1421395 w 1973655"/>
                  <a:gd name="connsiteY3" fmla="*/ 14006 h 1471614"/>
                  <a:gd name="connsiteX4" fmla="*/ 1973655 w 1973655"/>
                  <a:gd name="connsiteY4" fmla="*/ 521001 h 1471614"/>
                  <a:gd name="connsiteX5" fmla="*/ 1810693 w 1973655"/>
                  <a:gd name="connsiteY5" fmla="*/ 638695 h 1471614"/>
                  <a:gd name="connsiteX6" fmla="*/ 1330858 w 1973655"/>
                  <a:gd name="connsiteY6" fmla="*/ 457627 h 1471614"/>
                  <a:gd name="connsiteX7" fmla="*/ 1095469 w 1973655"/>
                  <a:gd name="connsiteY7" fmla="*/ 539107 h 1471614"/>
                  <a:gd name="connsiteX8" fmla="*/ 1059255 w 1973655"/>
                  <a:gd name="connsiteY8" fmla="*/ 955567 h 1471614"/>
                  <a:gd name="connsiteX9" fmla="*/ 697117 w 1973655"/>
                  <a:gd name="connsiteY9" fmla="*/ 1344865 h 1471614"/>
                  <a:gd name="connsiteX10" fmla="*/ 18107 w 1973655"/>
                  <a:gd name="connsiteY10" fmla="*/ 1471614 h 1471614"/>
                  <a:gd name="connsiteX11" fmla="*/ 0 w 1973655"/>
                  <a:gd name="connsiteY11" fmla="*/ 521000 h 1471614"/>
                  <a:gd name="connsiteX0" fmla="*/ 9053 w 1955548"/>
                  <a:gd name="connsiteY0" fmla="*/ 521000 h 1471614"/>
                  <a:gd name="connsiteX1" fmla="*/ 380245 w 1955548"/>
                  <a:gd name="connsiteY1" fmla="*/ 493840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471614"/>
                  <a:gd name="connsiteX1" fmla="*/ 334978 w 1955548"/>
                  <a:gd name="connsiteY1" fmla="*/ 421413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471614"/>
                  <a:gd name="connsiteX1" fmla="*/ 253497 w 1955548"/>
                  <a:gd name="connsiteY1" fmla="*/ 502894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344966"/>
                  <a:gd name="connsiteX1" fmla="*/ 253497 w 1955548"/>
                  <a:gd name="connsiteY1" fmla="*/ 502894 h 1344966"/>
                  <a:gd name="connsiteX2" fmla="*/ 814812 w 1955548"/>
                  <a:gd name="connsiteY2" fmla="*/ 68327 h 1344966"/>
                  <a:gd name="connsiteX3" fmla="*/ 1403288 w 1955548"/>
                  <a:gd name="connsiteY3" fmla="*/ 14006 h 1344966"/>
                  <a:gd name="connsiteX4" fmla="*/ 1955548 w 1955548"/>
                  <a:gd name="connsiteY4" fmla="*/ 521001 h 1344966"/>
                  <a:gd name="connsiteX5" fmla="*/ 1792586 w 1955548"/>
                  <a:gd name="connsiteY5" fmla="*/ 638695 h 1344966"/>
                  <a:gd name="connsiteX6" fmla="*/ 1312751 w 1955548"/>
                  <a:gd name="connsiteY6" fmla="*/ 457627 h 1344966"/>
                  <a:gd name="connsiteX7" fmla="*/ 1077362 w 1955548"/>
                  <a:gd name="connsiteY7" fmla="*/ 539107 h 1344966"/>
                  <a:gd name="connsiteX8" fmla="*/ 1041148 w 1955548"/>
                  <a:gd name="connsiteY8" fmla="*/ 955567 h 1344966"/>
                  <a:gd name="connsiteX9" fmla="*/ 679010 w 1955548"/>
                  <a:gd name="connsiteY9" fmla="*/ 1344865 h 1344966"/>
                  <a:gd name="connsiteX10" fmla="*/ 0 w 1955548"/>
                  <a:gd name="connsiteY10" fmla="*/ 1299462 h 1344966"/>
                  <a:gd name="connsiteX11" fmla="*/ 9053 w 1955548"/>
                  <a:gd name="connsiteY11" fmla="*/ 521000 h 1344966"/>
                  <a:gd name="connsiteX0" fmla="*/ 9053 w 1955548"/>
                  <a:gd name="connsiteY0" fmla="*/ 521000 h 1393064"/>
                  <a:gd name="connsiteX1" fmla="*/ 253497 w 1955548"/>
                  <a:gd name="connsiteY1" fmla="*/ 502894 h 1393064"/>
                  <a:gd name="connsiteX2" fmla="*/ 814812 w 1955548"/>
                  <a:gd name="connsiteY2" fmla="*/ 68327 h 1393064"/>
                  <a:gd name="connsiteX3" fmla="*/ 1403288 w 1955548"/>
                  <a:gd name="connsiteY3" fmla="*/ 14006 h 1393064"/>
                  <a:gd name="connsiteX4" fmla="*/ 1955548 w 1955548"/>
                  <a:gd name="connsiteY4" fmla="*/ 521001 h 1393064"/>
                  <a:gd name="connsiteX5" fmla="*/ 1792586 w 1955548"/>
                  <a:gd name="connsiteY5" fmla="*/ 638695 h 1393064"/>
                  <a:gd name="connsiteX6" fmla="*/ 1312751 w 1955548"/>
                  <a:gd name="connsiteY6" fmla="*/ 457627 h 1393064"/>
                  <a:gd name="connsiteX7" fmla="*/ 1077362 w 1955548"/>
                  <a:gd name="connsiteY7" fmla="*/ 539107 h 1393064"/>
                  <a:gd name="connsiteX8" fmla="*/ 1041148 w 1955548"/>
                  <a:gd name="connsiteY8" fmla="*/ 955567 h 1393064"/>
                  <a:gd name="connsiteX9" fmla="*/ 679010 w 1955548"/>
                  <a:gd name="connsiteY9" fmla="*/ 1344865 h 1393064"/>
                  <a:gd name="connsiteX10" fmla="*/ 0 w 1955548"/>
                  <a:gd name="connsiteY10" fmla="*/ 1299462 h 1393064"/>
                  <a:gd name="connsiteX11" fmla="*/ 9053 w 1955548"/>
                  <a:gd name="connsiteY11" fmla="*/ 521000 h 1393064"/>
                  <a:gd name="connsiteX0" fmla="*/ 9053 w 1955548"/>
                  <a:gd name="connsiteY0" fmla="*/ 521000 h 1393065"/>
                  <a:gd name="connsiteX1" fmla="*/ 253497 w 1955548"/>
                  <a:gd name="connsiteY1" fmla="*/ 502894 h 1393065"/>
                  <a:gd name="connsiteX2" fmla="*/ 814812 w 1955548"/>
                  <a:gd name="connsiteY2" fmla="*/ 68327 h 1393065"/>
                  <a:gd name="connsiteX3" fmla="*/ 1403288 w 1955548"/>
                  <a:gd name="connsiteY3" fmla="*/ 14006 h 1393065"/>
                  <a:gd name="connsiteX4" fmla="*/ 1955548 w 1955548"/>
                  <a:gd name="connsiteY4" fmla="*/ 521001 h 1393065"/>
                  <a:gd name="connsiteX5" fmla="*/ 1792586 w 1955548"/>
                  <a:gd name="connsiteY5" fmla="*/ 638695 h 1393065"/>
                  <a:gd name="connsiteX6" fmla="*/ 1312751 w 1955548"/>
                  <a:gd name="connsiteY6" fmla="*/ 457627 h 1393065"/>
                  <a:gd name="connsiteX7" fmla="*/ 1077362 w 1955548"/>
                  <a:gd name="connsiteY7" fmla="*/ 539107 h 1393065"/>
                  <a:gd name="connsiteX8" fmla="*/ 1041148 w 1955548"/>
                  <a:gd name="connsiteY8" fmla="*/ 955567 h 1393065"/>
                  <a:gd name="connsiteX9" fmla="*/ 679010 w 1955548"/>
                  <a:gd name="connsiteY9" fmla="*/ 1344865 h 1393065"/>
                  <a:gd name="connsiteX10" fmla="*/ 0 w 1955548"/>
                  <a:gd name="connsiteY10" fmla="*/ 1299462 h 1393065"/>
                  <a:gd name="connsiteX11" fmla="*/ 9053 w 1955548"/>
                  <a:gd name="connsiteY11" fmla="*/ 521000 h 1393065"/>
                  <a:gd name="connsiteX0" fmla="*/ 9053 w 1955548"/>
                  <a:gd name="connsiteY0" fmla="*/ 521000 h 1374424"/>
                  <a:gd name="connsiteX1" fmla="*/ 253497 w 1955548"/>
                  <a:gd name="connsiteY1" fmla="*/ 502894 h 1374424"/>
                  <a:gd name="connsiteX2" fmla="*/ 814812 w 1955548"/>
                  <a:gd name="connsiteY2" fmla="*/ 68327 h 1374424"/>
                  <a:gd name="connsiteX3" fmla="*/ 1403288 w 1955548"/>
                  <a:gd name="connsiteY3" fmla="*/ 14006 h 1374424"/>
                  <a:gd name="connsiteX4" fmla="*/ 1955548 w 1955548"/>
                  <a:gd name="connsiteY4" fmla="*/ 521001 h 1374424"/>
                  <a:gd name="connsiteX5" fmla="*/ 1792586 w 1955548"/>
                  <a:gd name="connsiteY5" fmla="*/ 638695 h 1374424"/>
                  <a:gd name="connsiteX6" fmla="*/ 1312751 w 1955548"/>
                  <a:gd name="connsiteY6" fmla="*/ 457627 h 1374424"/>
                  <a:gd name="connsiteX7" fmla="*/ 1077362 w 1955548"/>
                  <a:gd name="connsiteY7" fmla="*/ 539107 h 1374424"/>
                  <a:gd name="connsiteX8" fmla="*/ 1041148 w 1955548"/>
                  <a:gd name="connsiteY8" fmla="*/ 955567 h 1374424"/>
                  <a:gd name="connsiteX9" fmla="*/ 679010 w 1955548"/>
                  <a:gd name="connsiteY9" fmla="*/ 1344865 h 1374424"/>
                  <a:gd name="connsiteX10" fmla="*/ 0 w 1955548"/>
                  <a:gd name="connsiteY10" fmla="*/ 1299462 h 1374424"/>
                  <a:gd name="connsiteX11" fmla="*/ 9053 w 1955548"/>
                  <a:gd name="connsiteY11" fmla="*/ 521000 h 137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5548" h="1374424">
                    <a:moveTo>
                      <a:pt x="9053" y="521000"/>
                    </a:moveTo>
                    <a:lnTo>
                      <a:pt x="253497" y="502894"/>
                    </a:lnTo>
                    <a:cubicBezTo>
                      <a:pt x="425513" y="478751"/>
                      <a:pt x="679009" y="119631"/>
                      <a:pt x="814812" y="68327"/>
                    </a:cubicBezTo>
                    <a:cubicBezTo>
                      <a:pt x="1023042" y="26078"/>
                      <a:pt x="1339914" y="-25226"/>
                      <a:pt x="1403288" y="14006"/>
                    </a:cubicBezTo>
                    <a:lnTo>
                      <a:pt x="1955548" y="521001"/>
                    </a:lnTo>
                    <a:lnTo>
                      <a:pt x="1792586" y="638695"/>
                    </a:lnTo>
                    <a:cubicBezTo>
                      <a:pt x="1520982" y="708105"/>
                      <a:pt x="1394232" y="533073"/>
                      <a:pt x="1312751" y="457627"/>
                    </a:cubicBezTo>
                    <a:lnTo>
                      <a:pt x="1077362" y="539107"/>
                    </a:lnTo>
                    <a:cubicBezTo>
                      <a:pt x="1104522" y="723194"/>
                      <a:pt x="1068309" y="816747"/>
                      <a:pt x="1041148" y="955567"/>
                    </a:cubicBezTo>
                    <a:cubicBezTo>
                      <a:pt x="998900" y="1085333"/>
                      <a:pt x="860473" y="1329383"/>
                      <a:pt x="679010" y="1344865"/>
                    </a:cubicBezTo>
                    <a:cubicBezTo>
                      <a:pt x="452673" y="1426567"/>
                      <a:pt x="226337" y="1314596"/>
                      <a:pt x="0" y="1299462"/>
                    </a:cubicBezTo>
                    <a:cubicBezTo>
                      <a:pt x="3018" y="982591"/>
                      <a:pt x="6035" y="837871"/>
                      <a:pt x="9053" y="52100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="" xmlns:a16="http://schemas.microsoft.com/office/drawing/2014/main" id="{49B44A36-C3BF-4B52-A9C2-48C3545F260A}"/>
                  </a:ext>
                </a:extLst>
              </p:cNvPr>
              <p:cNvSpPr/>
              <p:nvPr/>
            </p:nvSpPr>
            <p:spPr>
              <a:xfrm rot="2490143" flipH="1" flipV="1">
                <a:off x="5665557" y="2460963"/>
                <a:ext cx="343756" cy="215696"/>
              </a:xfrm>
              <a:custGeom>
                <a:avLst/>
                <a:gdLst>
                  <a:gd name="connsiteX0" fmla="*/ 0 w 299292"/>
                  <a:gd name="connsiteY0" fmla="*/ 166645 h 187796"/>
                  <a:gd name="connsiteX1" fmla="*/ 0 w 299292"/>
                  <a:gd name="connsiteY1" fmla="*/ 166645 h 187796"/>
                  <a:gd name="connsiteX2" fmla="*/ 0 w 299292"/>
                  <a:gd name="connsiteY2" fmla="*/ 166646 h 187796"/>
                  <a:gd name="connsiteX3" fmla="*/ 154884 w 299292"/>
                  <a:gd name="connsiteY3" fmla="*/ 0 h 187796"/>
                  <a:gd name="connsiteX4" fmla="*/ 283247 w 299292"/>
                  <a:gd name="connsiteY4" fmla="*/ 0 h 187796"/>
                  <a:gd name="connsiteX5" fmla="*/ 299292 w 299292"/>
                  <a:gd name="connsiteY5" fmla="*/ 166646 h 187796"/>
                  <a:gd name="connsiteX6" fmla="*/ 298880 w 299292"/>
                  <a:gd name="connsiteY6" fmla="*/ 187796 h 187796"/>
                  <a:gd name="connsiteX7" fmla="*/ 3969 w 299292"/>
                  <a:gd name="connsiteY7" fmla="*/ 187796 h 187796"/>
                  <a:gd name="connsiteX8" fmla="*/ 0 w 299292"/>
                  <a:gd name="connsiteY8" fmla="*/ 166645 h 187796"/>
                  <a:gd name="connsiteX9" fmla="*/ 12172 w 299292"/>
                  <a:gd name="connsiteY9" fmla="*/ 101780 h 187796"/>
                  <a:gd name="connsiteX10" fmla="*/ 154884 w 299292"/>
                  <a:gd name="connsiteY10" fmla="*/ 0 h 187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9292" h="187796">
                    <a:moveTo>
                      <a:pt x="0" y="166645"/>
                    </a:moveTo>
                    <a:lnTo>
                      <a:pt x="0" y="166645"/>
                    </a:lnTo>
                    <a:lnTo>
                      <a:pt x="0" y="166646"/>
                    </a:lnTo>
                    <a:close/>
                    <a:moveTo>
                      <a:pt x="154884" y="0"/>
                    </a:moveTo>
                    <a:lnTo>
                      <a:pt x="283247" y="0"/>
                    </a:lnTo>
                    <a:cubicBezTo>
                      <a:pt x="293944" y="27775"/>
                      <a:pt x="299292" y="97210"/>
                      <a:pt x="299292" y="166646"/>
                    </a:cubicBezTo>
                    <a:lnTo>
                      <a:pt x="298880" y="187796"/>
                    </a:lnTo>
                    <a:lnTo>
                      <a:pt x="3969" y="187796"/>
                    </a:lnTo>
                    <a:lnTo>
                      <a:pt x="0" y="166645"/>
                    </a:lnTo>
                    <a:lnTo>
                      <a:pt x="12172" y="101780"/>
                    </a:lnTo>
                    <a:cubicBezTo>
                      <a:pt x="35684" y="41968"/>
                      <a:pt x="90729" y="0"/>
                      <a:pt x="154884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4" name="Group 353">
            <a:extLst>
              <a:ext uri="{FF2B5EF4-FFF2-40B4-BE49-F238E27FC236}">
                <a16:creationId xmlns="" xmlns:a16="http://schemas.microsoft.com/office/drawing/2014/main" id="{3382E932-A922-4885-9D03-3F1EEA4440DC}"/>
              </a:ext>
            </a:extLst>
          </p:cNvPr>
          <p:cNvGrpSpPr/>
          <p:nvPr/>
        </p:nvGrpSpPr>
        <p:grpSpPr>
          <a:xfrm flipH="1">
            <a:off x="8539755" y="1198287"/>
            <a:ext cx="3652245" cy="2097276"/>
            <a:chOff x="-1" y="4182702"/>
            <a:chExt cx="4222179" cy="2424557"/>
          </a:xfrm>
        </p:grpSpPr>
        <p:sp>
          <p:nvSpPr>
            <p:cNvPr id="355" name="Freeform: Shape 354">
              <a:extLst>
                <a:ext uri="{FF2B5EF4-FFF2-40B4-BE49-F238E27FC236}">
                  <a16:creationId xmlns="" xmlns:a16="http://schemas.microsoft.com/office/drawing/2014/main" id="{C0AE0D6E-F382-4BE1-8342-DDCD952F23AB}"/>
                </a:ext>
              </a:extLst>
            </p:cNvPr>
            <p:cNvSpPr/>
            <p:nvPr/>
          </p:nvSpPr>
          <p:spPr>
            <a:xfrm>
              <a:off x="-1" y="4873128"/>
              <a:ext cx="2345734" cy="1597926"/>
            </a:xfrm>
            <a:custGeom>
              <a:avLst/>
              <a:gdLst>
                <a:gd name="connsiteX0" fmla="*/ 1196190 w 2663483"/>
                <a:gd name="connsiteY0" fmla="*/ 1 h 1899035"/>
                <a:gd name="connsiteX1" fmla="*/ 1285593 w 2663483"/>
                <a:gd name="connsiteY1" fmla="*/ 14005 h 1899035"/>
                <a:gd name="connsiteX2" fmla="*/ 1447849 w 2663483"/>
                <a:gd name="connsiteY2" fmla="*/ 162962 h 1899035"/>
                <a:gd name="connsiteX3" fmla="*/ 2467468 w 2663483"/>
                <a:gd name="connsiteY3" fmla="*/ 162962 h 1899035"/>
                <a:gd name="connsiteX4" fmla="*/ 2663483 w 2663483"/>
                <a:gd name="connsiteY4" fmla="*/ 358977 h 1899035"/>
                <a:gd name="connsiteX5" fmla="*/ 2467468 w 2663483"/>
                <a:gd name="connsiteY5" fmla="*/ 554992 h 1899035"/>
                <a:gd name="connsiteX6" fmla="*/ 1790787 w 2663483"/>
                <a:gd name="connsiteY6" fmla="*/ 554992 h 1899035"/>
                <a:gd name="connsiteX7" fmla="*/ 1674891 w 2663483"/>
                <a:gd name="connsiteY7" fmla="*/ 638694 h 1899035"/>
                <a:gd name="connsiteX8" fmla="*/ 1579635 w 2663483"/>
                <a:gd name="connsiteY8" fmla="*/ 653937 h 1899035"/>
                <a:gd name="connsiteX9" fmla="*/ 1572884 w 2663483"/>
                <a:gd name="connsiteY9" fmla="*/ 653640 h 1899035"/>
                <a:gd name="connsiteX10" fmla="*/ 1574987 w 2663483"/>
                <a:gd name="connsiteY10" fmla="*/ 700479 h 1899035"/>
                <a:gd name="connsiteX11" fmla="*/ 2098644 w 2663483"/>
                <a:gd name="connsiteY11" fmla="*/ 789999 h 1899035"/>
                <a:gd name="connsiteX12" fmla="*/ 2257724 w 2663483"/>
                <a:gd name="connsiteY12" fmla="*/ 1014684 h 1899035"/>
                <a:gd name="connsiteX13" fmla="*/ 2072376 w 2663483"/>
                <a:gd name="connsiteY13" fmla="*/ 1176476 h 1899035"/>
                <a:gd name="connsiteX14" fmla="*/ 2067002 w 2663483"/>
                <a:gd name="connsiteY14" fmla="*/ 1176106 h 1899035"/>
                <a:gd name="connsiteX15" fmla="*/ 2108327 w 2663483"/>
                <a:gd name="connsiteY15" fmla="*/ 1215582 h 1899035"/>
                <a:gd name="connsiteX16" fmla="*/ 2141333 w 2663483"/>
                <a:gd name="connsiteY16" fmla="*/ 1360871 h 1899035"/>
                <a:gd name="connsiteX17" fmla="*/ 1955985 w 2663483"/>
                <a:gd name="connsiteY17" fmla="*/ 1522663 h 1899035"/>
                <a:gd name="connsiteX18" fmla="*/ 1952147 w 2663483"/>
                <a:gd name="connsiteY18" fmla="*/ 1522398 h 1899035"/>
                <a:gd name="connsiteX19" fmla="*/ 1954197 w 2663483"/>
                <a:gd name="connsiteY19" fmla="*/ 1522965 h 1899035"/>
                <a:gd name="connsiteX20" fmla="*/ 2075272 w 2663483"/>
                <a:gd name="connsiteY20" fmla="*/ 1737141 h 1899035"/>
                <a:gd name="connsiteX21" fmla="*/ 1850587 w 2663483"/>
                <a:gd name="connsiteY21" fmla="*/ 1896221 h 1899035"/>
                <a:gd name="connsiteX22" fmla="*/ 1350996 w 2663483"/>
                <a:gd name="connsiteY22" fmla="*/ 1810815 h 1899035"/>
                <a:gd name="connsiteX23" fmla="*/ 0 w 2663483"/>
                <a:gd name="connsiteY23" fmla="*/ 1652876 h 1899035"/>
                <a:gd name="connsiteX24" fmla="*/ 15868 w 2663483"/>
                <a:gd name="connsiteY24" fmla="*/ 1161394 h 1899035"/>
                <a:gd name="connsiteX25" fmla="*/ 0 w 2663483"/>
                <a:gd name="connsiteY25" fmla="*/ 502892 h 1899035"/>
                <a:gd name="connsiteX26" fmla="*/ 262550 w 2663483"/>
                <a:gd name="connsiteY26" fmla="*/ 493839 h 1899035"/>
                <a:gd name="connsiteX27" fmla="*/ 697117 w 2663483"/>
                <a:gd name="connsiteY27" fmla="*/ 68326 h 1899035"/>
                <a:gd name="connsiteX28" fmla="*/ 1196190 w 2663483"/>
                <a:gd name="connsiteY28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144856 w 2808339"/>
                <a:gd name="connsiteY23" fmla="*/ 1652876 h 1899035"/>
                <a:gd name="connsiteX24" fmla="*/ 160724 w 2808339"/>
                <a:gd name="connsiteY24" fmla="*/ 1161394 h 1899035"/>
                <a:gd name="connsiteX25" fmla="*/ 0 w 2808339"/>
                <a:gd name="connsiteY25" fmla="*/ 511945 h 1899035"/>
                <a:gd name="connsiteX26" fmla="*/ 407406 w 2808339"/>
                <a:gd name="connsiteY26" fmla="*/ 493839 h 1899035"/>
                <a:gd name="connsiteX27" fmla="*/ 841973 w 2808339"/>
                <a:gd name="connsiteY27" fmla="*/ 68326 h 1899035"/>
                <a:gd name="connsiteX28" fmla="*/ 1341046 w 2808339"/>
                <a:gd name="connsiteY28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144856 w 2808339"/>
                <a:gd name="connsiteY23" fmla="*/ 1652876 h 1899035"/>
                <a:gd name="connsiteX24" fmla="*/ 0 w 2808339"/>
                <a:gd name="connsiteY24" fmla="*/ 511945 h 1899035"/>
                <a:gd name="connsiteX25" fmla="*/ 407406 w 2808339"/>
                <a:gd name="connsiteY25" fmla="*/ 493839 h 1899035"/>
                <a:gd name="connsiteX26" fmla="*/ 841973 w 2808339"/>
                <a:gd name="connsiteY26" fmla="*/ 68326 h 1899035"/>
                <a:gd name="connsiteX27" fmla="*/ 1341046 w 2808339"/>
                <a:gd name="connsiteY27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45268 w 2808339"/>
                <a:gd name="connsiteY23" fmla="*/ 1643823 h 1899035"/>
                <a:gd name="connsiteX24" fmla="*/ 0 w 2808339"/>
                <a:gd name="connsiteY24" fmla="*/ 511945 h 1899035"/>
                <a:gd name="connsiteX25" fmla="*/ 407406 w 2808339"/>
                <a:gd name="connsiteY25" fmla="*/ 493839 h 1899035"/>
                <a:gd name="connsiteX26" fmla="*/ 841973 w 2808339"/>
                <a:gd name="connsiteY26" fmla="*/ 68326 h 1899035"/>
                <a:gd name="connsiteX27" fmla="*/ 1341046 w 2808339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59638 w 2772125"/>
                <a:gd name="connsiteY22" fmla="*/ 1810815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23424 w 2772125"/>
                <a:gd name="connsiteY22" fmla="*/ 1892296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23424 w 2772125"/>
                <a:gd name="connsiteY22" fmla="*/ 1892296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20464 w 2787757"/>
                <a:gd name="connsiteY0" fmla="*/ 1 h 1899035"/>
                <a:gd name="connsiteX1" fmla="*/ 1409867 w 2787757"/>
                <a:gd name="connsiteY1" fmla="*/ 14005 h 1899035"/>
                <a:gd name="connsiteX2" fmla="*/ 1572123 w 2787757"/>
                <a:gd name="connsiteY2" fmla="*/ 162962 h 1899035"/>
                <a:gd name="connsiteX3" fmla="*/ 2591742 w 2787757"/>
                <a:gd name="connsiteY3" fmla="*/ 162962 h 1899035"/>
                <a:gd name="connsiteX4" fmla="*/ 2787757 w 2787757"/>
                <a:gd name="connsiteY4" fmla="*/ 358977 h 1899035"/>
                <a:gd name="connsiteX5" fmla="*/ 2591742 w 2787757"/>
                <a:gd name="connsiteY5" fmla="*/ 554992 h 1899035"/>
                <a:gd name="connsiteX6" fmla="*/ 1915061 w 2787757"/>
                <a:gd name="connsiteY6" fmla="*/ 554992 h 1899035"/>
                <a:gd name="connsiteX7" fmla="*/ 1799165 w 2787757"/>
                <a:gd name="connsiteY7" fmla="*/ 638694 h 1899035"/>
                <a:gd name="connsiteX8" fmla="*/ 1703909 w 2787757"/>
                <a:gd name="connsiteY8" fmla="*/ 653937 h 1899035"/>
                <a:gd name="connsiteX9" fmla="*/ 1697158 w 2787757"/>
                <a:gd name="connsiteY9" fmla="*/ 653640 h 1899035"/>
                <a:gd name="connsiteX10" fmla="*/ 1699261 w 2787757"/>
                <a:gd name="connsiteY10" fmla="*/ 700479 h 1899035"/>
                <a:gd name="connsiteX11" fmla="*/ 2222918 w 2787757"/>
                <a:gd name="connsiteY11" fmla="*/ 789999 h 1899035"/>
                <a:gd name="connsiteX12" fmla="*/ 2381998 w 2787757"/>
                <a:gd name="connsiteY12" fmla="*/ 1014684 h 1899035"/>
                <a:gd name="connsiteX13" fmla="*/ 2196650 w 2787757"/>
                <a:gd name="connsiteY13" fmla="*/ 1176476 h 1899035"/>
                <a:gd name="connsiteX14" fmla="*/ 2191276 w 2787757"/>
                <a:gd name="connsiteY14" fmla="*/ 1176106 h 1899035"/>
                <a:gd name="connsiteX15" fmla="*/ 2232601 w 2787757"/>
                <a:gd name="connsiteY15" fmla="*/ 1215582 h 1899035"/>
                <a:gd name="connsiteX16" fmla="*/ 2265607 w 2787757"/>
                <a:gd name="connsiteY16" fmla="*/ 1360871 h 1899035"/>
                <a:gd name="connsiteX17" fmla="*/ 2080259 w 2787757"/>
                <a:gd name="connsiteY17" fmla="*/ 1522663 h 1899035"/>
                <a:gd name="connsiteX18" fmla="*/ 2076421 w 2787757"/>
                <a:gd name="connsiteY18" fmla="*/ 1522398 h 1899035"/>
                <a:gd name="connsiteX19" fmla="*/ 2078471 w 2787757"/>
                <a:gd name="connsiteY19" fmla="*/ 1522965 h 1899035"/>
                <a:gd name="connsiteX20" fmla="*/ 2199546 w 2787757"/>
                <a:gd name="connsiteY20" fmla="*/ 1737141 h 1899035"/>
                <a:gd name="connsiteX21" fmla="*/ 1974861 w 2787757"/>
                <a:gd name="connsiteY21" fmla="*/ 1896221 h 1899035"/>
                <a:gd name="connsiteX22" fmla="*/ 1439056 w 2787757"/>
                <a:gd name="connsiteY22" fmla="*/ 1892296 h 1899035"/>
                <a:gd name="connsiteX23" fmla="*/ 0 w 2787757"/>
                <a:gd name="connsiteY23" fmla="*/ 1643823 h 1899035"/>
                <a:gd name="connsiteX24" fmla="*/ 15632 w 2787757"/>
                <a:gd name="connsiteY24" fmla="*/ 511945 h 1899035"/>
                <a:gd name="connsiteX25" fmla="*/ 386824 w 2787757"/>
                <a:gd name="connsiteY25" fmla="*/ 493839 h 1899035"/>
                <a:gd name="connsiteX26" fmla="*/ 821391 w 2787757"/>
                <a:gd name="connsiteY26" fmla="*/ 68326 h 1899035"/>
                <a:gd name="connsiteX27" fmla="*/ 1320464 w 2787757"/>
                <a:gd name="connsiteY27" fmla="*/ 1 h 189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87757" h="1899035">
                  <a:moveTo>
                    <a:pt x="1320464" y="1"/>
                  </a:moveTo>
                  <a:cubicBezTo>
                    <a:pt x="1362337" y="48"/>
                    <a:pt x="1394024" y="4197"/>
                    <a:pt x="1409867" y="14005"/>
                  </a:cubicBezTo>
                  <a:lnTo>
                    <a:pt x="1572123" y="162962"/>
                  </a:lnTo>
                  <a:lnTo>
                    <a:pt x="2591742" y="162962"/>
                  </a:lnTo>
                  <a:cubicBezTo>
                    <a:pt x="2699998" y="162962"/>
                    <a:pt x="2787757" y="250721"/>
                    <a:pt x="2787757" y="358977"/>
                  </a:cubicBezTo>
                  <a:cubicBezTo>
                    <a:pt x="2787757" y="467233"/>
                    <a:pt x="2699998" y="554992"/>
                    <a:pt x="2591742" y="554992"/>
                  </a:cubicBezTo>
                  <a:lnTo>
                    <a:pt x="1915061" y="554992"/>
                  </a:lnTo>
                  <a:lnTo>
                    <a:pt x="1799165" y="638694"/>
                  </a:lnTo>
                  <a:cubicBezTo>
                    <a:pt x="1765215" y="647370"/>
                    <a:pt x="1733528" y="652227"/>
                    <a:pt x="1703909" y="653937"/>
                  </a:cubicBezTo>
                  <a:lnTo>
                    <a:pt x="1697158" y="653640"/>
                  </a:lnTo>
                  <a:lnTo>
                    <a:pt x="1699261" y="700479"/>
                  </a:lnTo>
                  <a:lnTo>
                    <a:pt x="2222918" y="789999"/>
                  </a:lnTo>
                  <a:cubicBezTo>
                    <a:pt x="2328892" y="808115"/>
                    <a:pt x="2400114" y="908710"/>
                    <a:pt x="2381998" y="1014684"/>
                  </a:cubicBezTo>
                  <a:cubicBezTo>
                    <a:pt x="2366146" y="1107411"/>
                    <a:pt x="2287147" y="1173531"/>
                    <a:pt x="2196650" y="1176476"/>
                  </a:cubicBezTo>
                  <a:lnTo>
                    <a:pt x="2191276" y="1176106"/>
                  </a:lnTo>
                  <a:lnTo>
                    <a:pt x="2232601" y="1215582"/>
                  </a:lnTo>
                  <a:cubicBezTo>
                    <a:pt x="2261388" y="1256242"/>
                    <a:pt x="2274665" y="1307884"/>
                    <a:pt x="2265607" y="1360871"/>
                  </a:cubicBezTo>
                  <a:cubicBezTo>
                    <a:pt x="2249755" y="1453598"/>
                    <a:pt x="2170756" y="1519718"/>
                    <a:pt x="2080259" y="1522663"/>
                  </a:cubicBezTo>
                  <a:lnTo>
                    <a:pt x="2076421" y="1522398"/>
                  </a:lnTo>
                  <a:lnTo>
                    <a:pt x="2078471" y="1522965"/>
                  </a:lnTo>
                  <a:cubicBezTo>
                    <a:pt x="2162850" y="1555805"/>
                    <a:pt x="2215398" y="1644414"/>
                    <a:pt x="2199546" y="1737141"/>
                  </a:cubicBezTo>
                  <a:cubicBezTo>
                    <a:pt x="2181430" y="1843115"/>
                    <a:pt x="2080835" y="1914337"/>
                    <a:pt x="1974861" y="1896221"/>
                  </a:cubicBezTo>
                  <a:lnTo>
                    <a:pt x="1439056" y="1892296"/>
                  </a:lnTo>
                  <a:cubicBezTo>
                    <a:pt x="967599" y="1809472"/>
                    <a:pt x="444296" y="1790021"/>
                    <a:pt x="0" y="1643823"/>
                  </a:cubicBezTo>
                  <a:lnTo>
                    <a:pt x="15632" y="511945"/>
                  </a:lnTo>
                  <a:lnTo>
                    <a:pt x="386824" y="493839"/>
                  </a:lnTo>
                  <a:cubicBezTo>
                    <a:pt x="558840" y="469696"/>
                    <a:pt x="685588" y="119630"/>
                    <a:pt x="821391" y="68326"/>
                  </a:cubicBezTo>
                  <a:cubicBezTo>
                    <a:pt x="977564" y="36639"/>
                    <a:pt x="1194847" y="-141"/>
                    <a:pt x="1320464" y="1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="" xmlns:a16="http://schemas.microsoft.com/office/drawing/2014/main" id="{B7C57EE9-55A1-4D12-8676-7DCDB72DF045}"/>
                </a:ext>
              </a:extLst>
            </p:cNvPr>
            <p:cNvGrpSpPr/>
            <p:nvPr/>
          </p:nvGrpSpPr>
          <p:grpSpPr>
            <a:xfrm>
              <a:off x="533055" y="4182702"/>
              <a:ext cx="3689123" cy="2424557"/>
              <a:chOff x="533055" y="4182702"/>
              <a:chExt cx="3689123" cy="2424557"/>
            </a:xfrm>
          </p:grpSpPr>
          <p:sp>
            <p:nvSpPr>
              <p:cNvPr id="368" name="Parallelogram 367">
                <a:extLst>
                  <a:ext uri="{FF2B5EF4-FFF2-40B4-BE49-F238E27FC236}">
                    <a16:creationId xmlns="" xmlns:a16="http://schemas.microsoft.com/office/drawing/2014/main" id="{C0EF8D35-A2FC-462C-9260-BD541758913C}"/>
                  </a:ext>
                </a:extLst>
              </p:cNvPr>
              <p:cNvSpPr/>
              <p:nvPr/>
            </p:nvSpPr>
            <p:spPr>
              <a:xfrm>
                <a:off x="533055" y="4901864"/>
                <a:ext cx="1293734" cy="1514652"/>
              </a:xfrm>
              <a:prstGeom prst="parallelogram">
                <a:avLst>
                  <a:gd name="adj" fmla="val 41648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="" xmlns:a16="http://schemas.microsoft.com/office/drawing/2014/main" id="{0C2893CE-D73D-4A52-A961-DCADEB1F98AF}"/>
                  </a:ext>
                </a:extLst>
              </p:cNvPr>
              <p:cNvSpPr/>
              <p:nvPr/>
            </p:nvSpPr>
            <p:spPr>
              <a:xfrm flipH="1">
                <a:off x="539242" y="4182702"/>
                <a:ext cx="3682936" cy="2424557"/>
              </a:xfrm>
              <a:custGeom>
                <a:avLst/>
                <a:gdLst>
                  <a:gd name="connsiteX0" fmla="*/ 3531973 w 3682936"/>
                  <a:gd name="connsiteY0" fmla="*/ 2288855 h 2424557"/>
                  <a:gd name="connsiteX1" fmla="*/ 3584354 w 3682936"/>
                  <a:gd name="connsiteY1" fmla="*/ 2341237 h 2424557"/>
                  <a:gd name="connsiteX2" fmla="*/ 3531973 w 3682936"/>
                  <a:gd name="connsiteY2" fmla="*/ 2393619 h 2424557"/>
                  <a:gd name="connsiteX3" fmla="*/ 3479591 w 3682936"/>
                  <a:gd name="connsiteY3" fmla="*/ 2341237 h 2424557"/>
                  <a:gd name="connsiteX4" fmla="*/ 3531973 w 3682936"/>
                  <a:gd name="connsiteY4" fmla="*/ 2288855 h 2424557"/>
                  <a:gd name="connsiteX5" fmla="*/ 3176977 w 3682936"/>
                  <a:gd name="connsiteY5" fmla="*/ 1938277 h 2424557"/>
                  <a:gd name="connsiteX6" fmla="*/ 3243874 w 3682936"/>
                  <a:gd name="connsiteY6" fmla="*/ 2004227 h 2424557"/>
                  <a:gd name="connsiteX7" fmla="*/ 3178239 w 3682936"/>
                  <a:gd name="connsiteY7" fmla="*/ 2072702 h 2424557"/>
                  <a:gd name="connsiteX8" fmla="*/ 3109449 w 3682936"/>
                  <a:gd name="connsiteY8" fmla="*/ 2004858 h 2424557"/>
                  <a:gd name="connsiteX9" fmla="*/ 3176977 w 3682936"/>
                  <a:gd name="connsiteY9" fmla="*/ 1938277 h 2424557"/>
                  <a:gd name="connsiteX10" fmla="*/ 2642432 w 3682936"/>
                  <a:gd name="connsiteY10" fmla="*/ 1183476 h 2424557"/>
                  <a:gd name="connsiteX11" fmla="*/ 2685347 w 3682936"/>
                  <a:gd name="connsiteY11" fmla="*/ 1228284 h 2424557"/>
                  <a:gd name="connsiteX12" fmla="*/ 2642116 w 3682936"/>
                  <a:gd name="connsiteY12" fmla="*/ 1270884 h 2424557"/>
                  <a:gd name="connsiteX13" fmla="*/ 2598570 w 3682936"/>
                  <a:gd name="connsiteY13" fmla="*/ 1227653 h 2424557"/>
                  <a:gd name="connsiteX14" fmla="*/ 2642432 w 3682936"/>
                  <a:gd name="connsiteY14" fmla="*/ 1183476 h 2424557"/>
                  <a:gd name="connsiteX15" fmla="*/ 3022672 w 3682936"/>
                  <a:gd name="connsiteY15" fmla="*/ 1162650 h 2424557"/>
                  <a:gd name="connsiteX16" fmla="*/ 3197488 w 3682936"/>
                  <a:gd name="connsiteY16" fmla="*/ 1342199 h 2424557"/>
                  <a:gd name="connsiteX17" fmla="*/ 3019516 w 3682936"/>
                  <a:gd name="connsiteY17" fmla="*/ 1514175 h 2424557"/>
                  <a:gd name="connsiteX18" fmla="*/ 2845331 w 3682936"/>
                  <a:gd name="connsiteY18" fmla="*/ 1337465 h 2424557"/>
                  <a:gd name="connsiteX19" fmla="*/ 3022672 w 3682936"/>
                  <a:gd name="connsiteY19" fmla="*/ 1162650 h 2424557"/>
                  <a:gd name="connsiteX20" fmla="*/ 1860494 w 3682936"/>
                  <a:gd name="connsiteY20" fmla="*/ 843311 h 2424557"/>
                  <a:gd name="connsiteX21" fmla="*/ 2045408 w 3682936"/>
                  <a:gd name="connsiteY21" fmla="*/ 847728 h 2424557"/>
                  <a:gd name="connsiteX22" fmla="*/ 2076016 w 3682936"/>
                  <a:gd name="connsiteY22" fmla="*/ 876444 h 2424557"/>
                  <a:gd name="connsiteX23" fmla="*/ 2087692 w 3682936"/>
                  <a:gd name="connsiteY23" fmla="*/ 969216 h 2424557"/>
                  <a:gd name="connsiteX24" fmla="*/ 1969991 w 3682936"/>
                  <a:gd name="connsiteY24" fmla="*/ 1191365 h 2424557"/>
                  <a:gd name="connsiteX25" fmla="*/ 1916662 w 3682936"/>
                  <a:gd name="connsiteY25" fmla="*/ 1223551 h 2424557"/>
                  <a:gd name="connsiteX26" fmla="*/ 1902147 w 3682936"/>
                  <a:gd name="connsiteY26" fmla="*/ 1253213 h 2424557"/>
                  <a:gd name="connsiteX27" fmla="*/ 1914769 w 3682936"/>
                  <a:gd name="connsiteY27" fmla="*/ 1262364 h 2424557"/>
                  <a:gd name="connsiteX28" fmla="*/ 1994288 w 3682936"/>
                  <a:gd name="connsiteY28" fmla="*/ 1230178 h 2424557"/>
                  <a:gd name="connsiteX29" fmla="*/ 2128082 w 3682936"/>
                  <a:gd name="connsiteY29" fmla="*/ 1087864 h 2424557"/>
                  <a:gd name="connsiteX30" fmla="*/ 2142913 w 3682936"/>
                  <a:gd name="connsiteY30" fmla="*/ 1055677 h 2424557"/>
                  <a:gd name="connsiteX31" fmla="*/ 2166264 w 3682936"/>
                  <a:gd name="connsiteY31" fmla="*/ 1031380 h 2424557"/>
                  <a:gd name="connsiteX32" fmla="*/ 2188668 w 3682936"/>
                  <a:gd name="connsiteY32" fmla="*/ 986887 h 2424557"/>
                  <a:gd name="connsiteX33" fmla="*/ 2180464 w 3682936"/>
                  <a:gd name="connsiteY33" fmla="*/ 923145 h 2424557"/>
                  <a:gd name="connsiteX34" fmla="*/ 2187406 w 3682936"/>
                  <a:gd name="connsiteY34" fmla="*/ 904212 h 2424557"/>
                  <a:gd name="connsiteX35" fmla="*/ 2245467 w 3682936"/>
                  <a:gd name="connsiteY35" fmla="*/ 854670 h 2424557"/>
                  <a:gd name="connsiteX36" fmla="*/ 2345498 w 3682936"/>
                  <a:gd name="connsiteY36" fmla="*/ 875497 h 2424557"/>
                  <a:gd name="connsiteX37" fmla="*/ 2366955 w 3682936"/>
                  <a:gd name="connsiteY37" fmla="*/ 887804 h 2424557"/>
                  <a:gd name="connsiteX38" fmla="*/ 2456887 w 3682936"/>
                  <a:gd name="connsiteY38" fmla="*/ 993198 h 2424557"/>
                  <a:gd name="connsiteX39" fmla="*/ 2378630 w 3682936"/>
                  <a:gd name="connsiteY39" fmla="*/ 1269622 h 2424557"/>
                  <a:gd name="connsiteX40" fmla="*/ 2283649 w 3682936"/>
                  <a:gd name="connsiteY40" fmla="*/ 1309066 h 2424557"/>
                  <a:gd name="connsiteX41" fmla="*/ 1968729 w 3682936"/>
                  <a:gd name="connsiteY41" fmla="*/ 1336519 h 2424557"/>
                  <a:gd name="connsiteX42" fmla="*/ 1771193 w 3682936"/>
                  <a:gd name="connsiteY42" fmla="*/ 1288239 h 2424557"/>
                  <a:gd name="connsiteX43" fmla="*/ 1627617 w 3682936"/>
                  <a:gd name="connsiteY43" fmla="*/ 1125730 h 2424557"/>
                  <a:gd name="connsiteX44" fmla="*/ 1656332 w 3682936"/>
                  <a:gd name="connsiteY44" fmla="*/ 946812 h 2424557"/>
                  <a:gd name="connsiteX45" fmla="*/ 1716603 w 3682936"/>
                  <a:gd name="connsiteY45" fmla="*/ 882755 h 2424557"/>
                  <a:gd name="connsiteX46" fmla="*/ 1860494 w 3682936"/>
                  <a:gd name="connsiteY46" fmla="*/ 843311 h 2424557"/>
                  <a:gd name="connsiteX47" fmla="*/ 2953566 w 3682936"/>
                  <a:gd name="connsiteY47" fmla="*/ 793454 h 2424557"/>
                  <a:gd name="connsiteX48" fmla="*/ 2942206 w 3682936"/>
                  <a:gd name="connsiteY48" fmla="*/ 802604 h 2424557"/>
                  <a:gd name="connsiteX49" fmla="*/ 2878780 w 3682936"/>
                  <a:gd name="connsiteY49" fmla="*/ 863822 h 2424557"/>
                  <a:gd name="connsiteX50" fmla="*/ 2795474 w 3682936"/>
                  <a:gd name="connsiteY50" fmla="*/ 805445 h 2424557"/>
                  <a:gd name="connsiteX51" fmla="*/ 2784430 w 3682936"/>
                  <a:gd name="connsiteY51" fmla="*/ 796294 h 2424557"/>
                  <a:gd name="connsiteX52" fmla="*/ 2634543 w 3682936"/>
                  <a:gd name="connsiteY52" fmla="*/ 796609 h 2424557"/>
                  <a:gd name="connsiteX53" fmla="*/ 2623183 w 3682936"/>
                  <a:gd name="connsiteY53" fmla="*/ 797871 h 2424557"/>
                  <a:gd name="connsiteX54" fmla="*/ 2623814 w 3682936"/>
                  <a:gd name="connsiteY54" fmla="*/ 802289 h 2424557"/>
                  <a:gd name="connsiteX55" fmla="*/ 2693551 w 3682936"/>
                  <a:gd name="connsiteY55" fmla="*/ 1061673 h 2424557"/>
                  <a:gd name="connsiteX56" fmla="*/ 2720058 w 3682936"/>
                  <a:gd name="connsiteY56" fmla="*/ 1097961 h 2424557"/>
                  <a:gd name="connsiteX57" fmla="*/ 2782221 w 3682936"/>
                  <a:gd name="connsiteY57" fmla="*/ 1243747 h 2424557"/>
                  <a:gd name="connsiteX58" fmla="*/ 2756977 w 3682936"/>
                  <a:gd name="connsiteY58" fmla="*/ 1317585 h 2424557"/>
                  <a:gd name="connsiteX59" fmla="*/ 2755084 w 3682936"/>
                  <a:gd name="connsiteY59" fmla="*/ 1336834 h 2424557"/>
                  <a:gd name="connsiteX60" fmla="*/ 2837758 w 3682936"/>
                  <a:gd name="connsiteY60" fmla="*/ 1632822 h 2424557"/>
                  <a:gd name="connsiteX61" fmla="*/ 2972184 w 3682936"/>
                  <a:gd name="connsiteY61" fmla="*/ 2142754 h 2424557"/>
                  <a:gd name="connsiteX62" fmla="*/ 2988277 w 3682936"/>
                  <a:gd name="connsiteY62" fmla="*/ 2156323 h 2424557"/>
                  <a:gd name="connsiteX63" fmla="*/ 3528186 w 3682936"/>
                  <a:gd name="connsiteY63" fmla="*/ 2155692 h 2424557"/>
                  <a:gd name="connsiteX64" fmla="*/ 3543017 w 3682936"/>
                  <a:gd name="connsiteY64" fmla="*/ 2143070 h 2424557"/>
                  <a:gd name="connsiteX65" fmla="*/ 3545857 w 3682936"/>
                  <a:gd name="connsiteY65" fmla="*/ 2117510 h 2424557"/>
                  <a:gd name="connsiteX66" fmla="*/ 3521244 w 3682936"/>
                  <a:gd name="connsiteY66" fmla="*/ 1952476 h 2424557"/>
                  <a:gd name="connsiteX67" fmla="*/ 3437623 w 3682936"/>
                  <a:gd name="connsiteY67" fmla="*/ 1728119 h 2424557"/>
                  <a:gd name="connsiteX68" fmla="*/ 3323078 w 3682936"/>
                  <a:gd name="connsiteY68" fmla="*/ 1446015 h 2424557"/>
                  <a:gd name="connsiteX69" fmla="*/ 3222416 w 3682936"/>
                  <a:gd name="connsiteY69" fmla="*/ 1194520 h 2424557"/>
                  <a:gd name="connsiteX70" fmla="*/ 3186128 w 3682936"/>
                  <a:gd name="connsiteY70" fmla="*/ 1074610 h 2424557"/>
                  <a:gd name="connsiteX71" fmla="*/ 3182972 w 3682936"/>
                  <a:gd name="connsiteY71" fmla="*/ 991305 h 2424557"/>
                  <a:gd name="connsiteX72" fmla="*/ 3173821 w 3682936"/>
                  <a:gd name="connsiteY72" fmla="*/ 966061 h 2424557"/>
                  <a:gd name="connsiteX73" fmla="*/ 3131222 w 3682936"/>
                  <a:gd name="connsiteY73" fmla="*/ 917781 h 2424557"/>
                  <a:gd name="connsiteX74" fmla="*/ 3023934 w 3682936"/>
                  <a:gd name="connsiteY74" fmla="*/ 823431 h 2424557"/>
                  <a:gd name="connsiteX75" fmla="*/ 2953566 w 3682936"/>
                  <a:gd name="connsiteY75" fmla="*/ 793454 h 2424557"/>
                  <a:gd name="connsiteX76" fmla="*/ 2125242 w 3682936"/>
                  <a:gd name="connsiteY76" fmla="*/ 724979 h 2424557"/>
                  <a:gd name="connsiteX77" fmla="*/ 2159953 w 3682936"/>
                  <a:gd name="connsiteY77" fmla="*/ 761267 h 2424557"/>
                  <a:gd name="connsiteX78" fmla="*/ 2119562 w 3682936"/>
                  <a:gd name="connsiteY78" fmla="*/ 796609 h 2424557"/>
                  <a:gd name="connsiteX79" fmla="*/ 2088954 w 3682936"/>
                  <a:gd name="connsiteY79" fmla="*/ 757796 h 2424557"/>
                  <a:gd name="connsiteX80" fmla="*/ 2125242 w 3682936"/>
                  <a:gd name="connsiteY80" fmla="*/ 724979 h 2424557"/>
                  <a:gd name="connsiteX81" fmla="*/ 2868801 w 3682936"/>
                  <a:gd name="connsiteY81" fmla="*/ 711094 h 2424557"/>
                  <a:gd name="connsiteX82" fmla="*/ 2929584 w 3682936"/>
                  <a:gd name="connsiteY82" fmla="*/ 742649 h 2424557"/>
                  <a:gd name="connsiteX83" fmla="*/ 2936842 w 3682936"/>
                  <a:gd name="connsiteY83" fmla="*/ 756218 h 2424557"/>
                  <a:gd name="connsiteX84" fmla="*/ 2961455 w 3682936"/>
                  <a:gd name="connsiteY84" fmla="*/ 770733 h 2424557"/>
                  <a:gd name="connsiteX85" fmla="*/ 2969975 w 3682936"/>
                  <a:gd name="connsiteY85" fmla="*/ 770733 h 2424557"/>
                  <a:gd name="connsiteX86" fmla="*/ 3030561 w 3682936"/>
                  <a:gd name="connsiteY86" fmla="*/ 798818 h 2424557"/>
                  <a:gd name="connsiteX87" fmla="*/ 3072529 w 3682936"/>
                  <a:gd name="connsiteY87" fmla="*/ 836684 h 2424557"/>
                  <a:gd name="connsiteX88" fmla="*/ 3156466 w 3682936"/>
                  <a:gd name="connsiteY88" fmla="*/ 910839 h 2424557"/>
                  <a:gd name="connsiteX89" fmla="*/ 3200328 w 3682936"/>
                  <a:gd name="connsiteY89" fmla="*/ 961643 h 2424557"/>
                  <a:gd name="connsiteX90" fmla="*/ 3203483 w 3682936"/>
                  <a:gd name="connsiteY90" fmla="*/ 973002 h 2424557"/>
                  <a:gd name="connsiteX91" fmla="*/ 3206954 w 3682936"/>
                  <a:gd name="connsiteY91" fmla="*/ 1058202 h 2424557"/>
                  <a:gd name="connsiteX92" fmla="*/ 3239140 w 3682936"/>
                  <a:gd name="connsiteY92" fmla="*/ 1176218 h 2424557"/>
                  <a:gd name="connsiteX93" fmla="*/ 3294677 w 3682936"/>
                  <a:gd name="connsiteY93" fmla="*/ 1312852 h 2424557"/>
                  <a:gd name="connsiteX94" fmla="*/ 3381770 w 3682936"/>
                  <a:gd name="connsiteY94" fmla="*/ 1532792 h 2424557"/>
                  <a:gd name="connsiteX95" fmla="*/ 3496946 w 3682936"/>
                  <a:gd name="connsiteY95" fmla="*/ 1818998 h 2424557"/>
                  <a:gd name="connsiteX96" fmla="*/ 3565106 w 3682936"/>
                  <a:gd name="connsiteY96" fmla="*/ 2041147 h 2424557"/>
                  <a:gd name="connsiteX97" fmla="*/ 3564790 w 3682936"/>
                  <a:gd name="connsiteY97" fmla="*/ 2154746 h 2424557"/>
                  <a:gd name="connsiteX98" fmla="*/ 3549959 w 3682936"/>
                  <a:gd name="connsiteY98" fmla="*/ 2177781 h 2424557"/>
                  <a:gd name="connsiteX99" fmla="*/ 2975339 w 3682936"/>
                  <a:gd name="connsiteY99" fmla="*/ 2177150 h 2424557"/>
                  <a:gd name="connsiteX100" fmla="*/ 2952303 w 3682936"/>
                  <a:gd name="connsiteY100" fmla="*/ 2160110 h 2424557"/>
                  <a:gd name="connsiteX101" fmla="*/ 2879412 w 3682936"/>
                  <a:gd name="connsiteY101" fmla="*/ 1889051 h 2424557"/>
                  <a:gd name="connsiteX102" fmla="*/ 2738044 w 3682936"/>
                  <a:gd name="connsiteY102" fmla="*/ 1350719 h 2424557"/>
                  <a:gd name="connsiteX103" fmla="*/ 2743093 w 3682936"/>
                  <a:gd name="connsiteY103" fmla="*/ 1301493 h 2424557"/>
                  <a:gd name="connsiteX104" fmla="*/ 2753822 w 3682936"/>
                  <a:gd name="connsiteY104" fmla="*/ 1174009 h 2424557"/>
                  <a:gd name="connsiteX105" fmla="*/ 2704911 w 3682936"/>
                  <a:gd name="connsiteY105" fmla="*/ 1114370 h 2424557"/>
                  <a:gd name="connsiteX106" fmla="*/ 2668623 w 3682936"/>
                  <a:gd name="connsiteY106" fmla="*/ 1063566 h 2424557"/>
                  <a:gd name="connsiteX107" fmla="*/ 2606459 w 3682936"/>
                  <a:gd name="connsiteY107" fmla="*/ 809546 h 2424557"/>
                  <a:gd name="connsiteX108" fmla="*/ 2602988 w 3682936"/>
                  <a:gd name="connsiteY108" fmla="*/ 790613 h 2424557"/>
                  <a:gd name="connsiteX109" fmla="*/ 2615610 w 3682936"/>
                  <a:gd name="connsiteY109" fmla="*/ 775151 h 2424557"/>
                  <a:gd name="connsiteX110" fmla="*/ 2717218 w 3682936"/>
                  <a:gd name="connsiteY110" fmla="*/ 772942 h 2424557"/>
                  <a:gd name="connsiteX111" fmla="*/ 2784430 w 3682936"/>
                  <a:gd name="connsiteY111" fmla="*/ 772627 h 2424557"/>
                  <a:gd name="connsiteX112" fmla="*/ 2796737 w 3682936"/>
                  <a:gd name="connsiteY112" fmla="*/ 765054 h 2424557"/>
                  <a:gd name="connsiteX113" fmla="*/ 2807781 w 3682936"/>
                  <a:gd name="connsiteY113" fmla="*/ 743912 h 2424557"/>
                  <a:gd name="connsiteX114" fmla="*/ 2868801 w 3682936"/>
                  <a:gd name="connsiteY114" fmla="*/ 711094 h 2424557"/>
                  <a:gd name="connsiteX115" fmla="*/ 2685663 w 3682936"/>
                  <a:gd name="connsiteY115" fmla="*/ 566887 h 2424557"/>
                  <a:gd name="connsiteX116" fmla="*/ 2685663 w 3682936"/>
                  <a:gd name="connsiteY116" fmla="*/ 568465 h 2424557"/>
                  <a:gd name="connsiteX117" fmla="*/ 2685663 w 3682936"/>
                  <a:gd name="connsiteY117" fmla="*/ 581403 h 2424557"/>
                  <a:gd name="connsiteX118" fmla="*/ 2685663 w 3682936"/>
                  <a:gd name="connsiteY118" fmla="*/ 583296 h 2424557"/>
                  <a:gd name="connsiteX119" fmla="*/ 2598255 w 3682936"/>
                  <a:gd name="connsiteY119" fmla="*/ 583296 h 2424557"/>
                  <a:gd name="connsiteX120" fmla="*/ 2590050 w 3682936"/>
                  <a:gd name="connsiteY120" fmla="*/ 575092 h 2424557"/>
                  <a:gd name="connsiteX121" fmla="*/ 2598255 w 3682936"/>
                  <a:gd name="connsiteY121" fmla="*/ 566887 h 2424557"/>
                  <a:gd name="connsiteX122" fmla="*/ 1824837 w 3682936"/>
                  <a:gd name="connsiteY122" fmla="*/ 530283 h 2424557"/>
                  <a:gd name="connsiteX123" fmla="*/ 1678105 w 3682936"/>
                  <a:gd name="connsiteY123" fmla="*/ 536278 h 2424557"/>
                  <a:gd name="connsiteX124" fmla="*/ 1636137 w 3682936"/>
                  <a:gd name="connsiteY124" fmla="*/ 581718 h 2424557"/>
                  <a:gd name="connsiteX125" fmla="*/ 1637083 w 3682936"/>
                  <a:gd name="connsiteY125" fmla="*/ 680170 h 2424557"/>
                  <a:gd name="connsiteX126" fmla="*/ 1644657 w 3682936"/>
                  <a:gd name="connsiteY126" fmla="*/ 686166 h 2424557"/>
                  <a:gd name="connsiteX127" fmla="*/ 1697038 w 3682936"/>
                  <a:gd name="connsiteY127" fmla="*/ 714566 h 2424557"/>
                  <a:gd name="connsiteX128" fmla="*/ 1703665 w 3682936"/>
                  <a:gd name="connsiteY128" fmla="*/ 717721 h 2424557"/>
                  <a:gd name="connsiteX129" fmla="*/ 1766776 w 3682936"/>
                  <a:gd name="connsiteY129" fmla="*/ 699419 h 2424557"/>
                  <a:gd name="connsiteX130" fmla="*/ 1817895 w 3682936"/>
                  <a:gd name="connsiteY130" fmla="*/ 635993 h 2424557"/>
                  <a:gd name="connsiteX131" fmla="*/ 1824837 w 3682936"/>
                  <a:gd name="connsiteY131" fmla="*/ 530283 h 2424557"/>
                  <a:gd name="connsiteX132" fmla="*/ 2667045 w 3682936"/>
                  <a:gd name="connsiteY132" fmla="*/ 509772 h 2424557"/>
                  <a:gd name="connsiteX133" fmla="*/ 2424701 w 3682936"/>
                  <a:gd name="connsiteY133" fmla="*/ 510719 h 2424557"/>
                  <a:gd name="connsiteX134" fmla="*/ 2379577 w 3682936"/>
                  <a:gd name="connsiteY134" fmla="*/ 526812 h 2424557"/>
                  <a:gd name="connsiteX135" fmla="*/ 2357804 w 3682936"/>
                  <a:gd name="connsiteY135" fmla="*/ 534070 h 2424557"/>
                  <a:gd name="connsiteX136" fmla="*/ 2155851 w 3682936"/>
                  <a:gd name="connsiteY136" fmla="*/ 537225 h 2424557"/>
                  <a:gd name="connsiteX137" fmla="*/ 2127451 w 3682936"/>
                  <a:gd name="connsiteY137" fmla="*/ 541012 h 2424557"/>
                  <a:gd name="connsiteX138" fmla="*/ 2081065 w 3682936"/>
                  <a:gd name="connsiteY138" fmla="*/ 586136 h 2424557"/>
                  <a:gd name="connsiteX139" fmla="*/ 2078856 w 3682936"/>
                  <a:gd name="connsiteY139" fmla="*/ 634731 h 2424557"/>
                  <a:gd name="connsiteX140" fmla="*/ 2119247 w 3682936"/>
                  <a:gd name="connsiteY140" fmla="*/ 679224 h 2424557"/>
                  <a:gd name="connsiteX141" fmla="*/ 2146069 w 3682936"/>
                  <a:gd name="connsiteY141" fmla="*/ 681117 h 2424557"/>
                  <a:gd name="connsiteX142" fmla="*/ 2472034 w 3682936"/>
                  <a:gd name="connsiteY142" fmla="*/ 675437 h 2424557"/>
                  <a:gd name="connsiteX143" fmla="*/ 2529149 w 3682936"/>
                  <a:gd name="connsiteY143" fmla="*/ 652402 h 2424557"/>
                  <a:gd name="connsiteX144" fmla="*/ 2604250 w 3682936"/>
                  <a:gd name="connsiteY144" fmla="*/ 619900 h 2424557"/>
                  <a:gd name="connsiteX145" fmla="*/ 2715325 w 3682936"/>
                  <a:gd name="connsiteY145" fmla="*/ 616113 h 2424557"/>
                  <a:gd name="connsiteX146" fmla="*/ 2730156 w 3682936"/>
                  <a:gd name="connsiteY146" fmla="*/ 605384 h 2424557"/>
                  <a:gd name="connsiteX147" fmla="*/ 2728262 w 3682936"/>
                  <a:gd name="connsiteY147" fmla="*/ 534701 h 2424557"/>
                  <a:gd name="connsiteX148" fmla="*/ 2724476 w 3682936"/>
                  <a:gd name="connsiteY148" fmla="*/ 528705 h 2424557"/>
                  <a:gd name="connsiteX149" fmla="*/ 2667045 w 3682936"/>
                  <a:gd name="connsiteY149" fmla="*/ 509772 h 2424557"/>
                  <a:gd name="connsiteX150" fmla="*/ 423786 w 3682936"/>
                  <a:gd name="connsiteY150" fmla="*/ 500305 h 2424557"/>
                  <a:gd name="connsiteX151" fmla="*/ 423786 w 3682936"/>
                  <a:gd name="connsiteY151" fmla="*/ 619899 h 2424557"/>
                  <a:gd name="connsiteX152" fmla="*/ 1202568 w 3682936"/>
                  <a:gd name="connsiteY152" fmla="*/ 625580 h 2424557"/>
                  <a:gd name="connsiteX153" fmla="*/ 1493507 w 3682936"/>
                  <a:gd name="connsiteY153" fmla="*/ 783040 h 2424557"/>
                  <a:gd name="connsiteX154" fmla="*/ 1870276 w 3682936"/>
                  <a:gd name="connsiteY154" fmla="*/ 787458 h 2424557"/>
                  <a:gd name="connsiteX155" fmla="*/ 1945693 w 3682936"/>
                  <a:gd name="connsiteY155" fmla="*/ 785880 h 2424557"/>
                  <a:gd name="connsiteX156" fmla="*/ 1955791 w 3682936"/>
                  <a:gd name="connsiteY156" fmla="*/ 775151 h 2424557"/>
                  <a:gd name="connsiteX157" fmla="*/ 1956738 w 3682936"/>
                  <a:gd name="connsiteY157" fmla="*/ 750223 h 2424557"/>
                  <a:gd name="connsiteX158" fmla="*/ 1960209 w 3682936"/>
                  <a:gd name="connsiteY158" fmla="*/ 622740 h 2424557"/>
                  <a:gd name="connsiteX159" fmla="*/ 1960209 w 3682936"/>
                  <a:gd name="connsiteY159" fmla="*/ 609802 h 2424557"/>
                  <a:gd name="connsiteX160" fmla="*/ 1975355 w 3682936"/>
                  <a:gd name="connsiteY160" fmla="*/ 610117 h 2424557"/>
                  <a:gd name="connsiteX161" fmla="*/ 1974724 w 3682936"/>
                  <a:gd name="connsiteY161" fmla="*/ 642935 h 2424557"/>
                  <a:gd name="connsiteX162" fmla="*/ 1973146 w 3682936"/>
                  <a:gd name="connsiteY162" fmla="*/ 730027 h 2424557"/>
                  <a:gd name="connsiteX163" fmla="*/ 1972831 w 3682936"/>
                  <a:gd name="connsiteY163" fmla="*/ 777360 h 2424557"/>
                  <a:gd name="connsiteX164" fmla="*/ 1950427 w 3682936"/>
                  <a:gd name="connsiteY164" fmla="*/ 801973 h 2424557"/>
                  <a:gd name="connsiteX165" fmla="*/ 1928338 w 3682936"/>
                  <a:gd name="connsiteY165" fmla="*/ 802920 h 2424557"/>
                  <a:gd name="connsiteX166" fmla="*/ 1491298 w 3682936"/>
                  <a:gd name="connsiteY166" fmla="*/ 797871 h 2424557"/>
                  <a:gd name="connsiteX167" fmla="*/ 1192786 w 3682936"/>
                  <a:gd name="connsiteY167" fmla="*/ 640410 h 2424557"/>
                  <a:gd name="connsiteX168" fmla="*/ 423786 w 3682936"/>
                  <a:gd name="connsiteY168" fmla="*/ 635993 h 2424557"/>
                  <a:gd name="connsiteX169" fmla="*/ 423786 w 3682936"/>
                  <a:gd name="connsiteY169" fmla="*/ 737285 h 2424557"/>
                  <a:gd name="connsiteX170" fmla="*/ 1091179 w 3682936"/>
                  <a:gd name="connsiteY170" fmla="*/ 755587 h 2424557"/>
                  <a:gd name="connsiteX171" fmla="*/ 1272305 w 3682936"/>
                  <a:gd name="connsiteY171" fmla="*/ 770418 h 2424557"/>
                  <a:gd name="connsiteX172" fmla="*/ 1422508 w 3682936"/>
                  <a:gd name="connsiteY172" fmla="*/ 827848 h 2424557"/>
                  <a:gd name="connsiteX173" fmla="*/ 1546520 w 3682936"/>
                  <a:gd name="connsiteY173" fmla="*/ 981838 h 2424557"/>
                  <a:gd name="connsiteX174" fmla="*/ 1567978 w 3682936"/>
                  <a:gd name="connsiteY174" fmla="*/ 1044948 h 2424557"/>
                  <a:gd name="connsiteX175" fmla="*/ 1574920 w 3682936"/>
                  <a:gd name="connsiteY175" fmla="*/ 1244377 h 2424557"/>
                  <a:gd name="connsiteX176" fmla="*/ 1590382 w 3682936"/>
                  <a:gd name="connsiteY176" fmla="*/ 1272461 h 2424557"/>
                  <a:gd name="connsiteX177" fmla="*/ 1810953 w 3682936"/>
                  <a:gd name="connsiteY177" fmla="*/ 1346616 h 2424557"/>
                  <a:gd name="connsiteX178" fmla="*/ 2062448 w 3682936"/>
                  <a:gd name="connsiteY178" fmla="*/ 1379434 h 2424557"/>
                  <a:gd name="connsiteX179" fmla="*/ 2306369 w 3682936"/>
                  <a:gd name="connsiteY179" fmla="*/ 1348825 h 2424557"/>
                  <a:gd name="connsiteX180" fmla="*/ 2485918 w 3682936"/>
                  <a:gd name="connsiteY180" fmla="*/ 1370914 h 2424557"/>
                  <a:gd name="connsiteX181" fmla="*/ 2577744 w 3682936"/>
                  <a:gd name="connsiteY181" fmla="*/ 1496504 h 2424557"/>
                  <a:gd name="connsiteX182" fmla="*/ 2594784 w 3682936"/>
                  <a:gd name="connsiteY182" fmla="*/ 1570343 h 2424557"/>
                  <a:gd name="connsiteX183" fmla="*/ 2673356 w 3682936"/>
                  <a:gd name="connsiteY183" fmla="*/ 1870433 h 2424557"/>
                  <a:gd name="connsiteX184" fmla="*/ 2701124 w 3682936"/>
                  <a:gd name="connsiteY184" fmla="*/ 2150959 h 2424557"/>
                  <a:gd name="connsiteX185" fmla="*/ 2699547 w 3682936"/>
                  <a:gd name="connsiteY185" fmla="*/ 2287593 h 2424557"/>
                  <a:gd name="connsiteX186" fmla="*/ 3419952 w 3682936"/>
                  <a:gd name="connsiteY186" fmla="*/ 2287593 h 2424557"/>
                  <a:gd name="connsiteX187" fmla="*/ 3419952 w 3682936"/>
                  <a:gd name="connsiteY187" fmla="*/ 2303686 h 2424557"/>
                  <a:gd name="connsiteX188" fmla="*/ 2707751 w 3682936"/>
                  <a:gd name="connsiteY188" fmla="*/ 2303686 h 2424557"/>
                  <a:gd name="connsiteX189" fmla="*/ 2697338 w 3682936"/>
                  <a:gd name="connsiteY189" fmla="*/ 2313153 h 2424557"/>
                  <a:gd name="connsiteX190" fmla="*/ 2699862 w 3682936"/>
                  <a:gd name="connsiteY190" fmla="*/ 2383837 h 2424557"/>
                  <a:gd name="connsiteX191" fmla="*/ 2727947 w 3682936"/>
                  <a:gd name="connsiteY191" fmla="*/ 2417916 h 2424557"/>
                  <a:gd name="connsiteX192" fmla="*/ 3394392 w 3682936"/>
                  <a:gd name="connsiteY192" fmla="*/ 2370899 h 2424557"/>
                  <a:gd name="connsiteX193" fmla="*/ 3429418 w 3682936"/>
                  <a:gd name="connsiteY193" fmla="*/ 2340290 h 2424557"/>
                  <a:gd name="connsiteX194" fmla="*/ 3437307 w 3682936"/>
                  <a:gd name="connsiteY194" fmla="*/ 2348495 h 2424557"/>
                  <a:gd name="connsiteX195" fmla="*/ 3515564 w 3682936"/>
                  <a:gd name="connsiteY195" fmla="*/ 2424227 h 2424557"/>
                  <a:gd name="connsiteX196" fmla="*/ 3569208 w 3682936"/>
                  <a:gd name="connsiteY196" fmla="*/ 2419494 h 2424557"/>
                  <a:gd name="connsiteX197" fmla="*/ 3610229 w 3682936"/>
                  <a:gd name="connsiteY197" fmla="*/ 2368690 h 2424557"/>
                  <a:gd name="connsiteX198" fmla="*/ 3619065 w 3682936"/>
                  <a:gd name="connsiteY198" fmla="*/ 2318202 h 2424557"/>
                  <a:gd name="connsiteX199" fmla="*/ 3630740 w 3682936"/>
                  <a:gd name="connsiteY199" fmla="*/ 2304948 h 2424557"/>
                  <a:gd name="connsiteX200" fmla="*/ 3651567 w 3682936"/>
                  <a:gd name="connsiteY200" fmla="*/ 2286962 h 2424557"/>
                  <a:gd name="connsiteX201" fmla="*/ 3670816 w 3682936"/>
                  <a:gd name="connsiteY201" fmla="*/ 2168946 h 2424557"/>
                  <a:gd name="connsiteX202" fmla="*/ 3625692 w 3682936"/>
                  <a:gd name="connsiteY202" fmla="*/ 1855918 h 2424557"/>
                  <a:gd name="connsiteX203" fmla="*/ 3395654 w 3682936"/>
                  <a:gd name="connsiteY203" fmla="*/ 1248164 h 2424557"/>
                  <a:gd name="connsiteX204" fmla="*/ 3342957 w 3682936"/>
                  <a:gd name="connsiteY204" fmla="*/ 1096383 h 2424557"/>
                  <a:gd name="connsiteX205" fmla="*/ 3333491 w 3682936"/>
                  <a:gd name="connsiteY205" fmla="*/ 1032326 h 2424557"/>
                  <a:gd name="connsiteX206" fmla="*/ 3364414 w 3682936"/>
                  <a:gd name="connsiteY206" fmla="*/ 927879 h 2424557"/>
                  <a:gd name="connsiteX207" fmla="*/ 3513039 w 3682936"/>
                  <a:gd name="connsiteY207" fmla="*/ 805129 h 2424557"/>
                  <a:gd name="connsiteX208" fmla="*/ 3617487 w 3682936"/>
                  <a:gd name="connsiteY208" fmla="*/ 792507 h 2424557"/>
                  <a:gd name="connsiteX209" fmla="*/ 3645887 w 3682936"/>
                  <a:gd name="connsiteY209" fmla="*/ 788720 h 2424557"/>
                  <a:gd name="connsiteX210" fmla="*/ 3672709 w 3682936"/>
                  <a:gd name="connsiteY210" fmla="*/ 712356 h 2424557"/>
                  <a:gd name="connsiteX211" fmla="*/ 3640207 w 3682936"/>
                  <a:gd name="connsiteY211" fmla="*/ 689321 h 2424557"/>
                  <a:gd name="connsiteX212" fmla="*/ 3457502 w 3682936"/>
                  <a:gd name="connsiteY212" fmla="*/ 556158 h 2424557"/>
                  <a:gd name="connsiteX213" fmla="*/ 3446458 w 3682936"/>
                  <a:gd name="connsiteY213" fmla="*/ 548585 h 2424557"/>
                  <a:gd name="connsiteX214" fmla="*/ 3384294 w 3682936"/>
                  <a:gd name="connsiteY214" fmla="*/ 547007 h 2424557"/>
                  <a:gd name="connsiteX215" fmla="*/ 2996166 w 3682936"/>
                  <a:gd name="connsiteY215" fmla="*/ 540380 h 2424557"/>
                  <a:gd name="connsiteX216" fmla="*/ 2757608 w 3682936"/>
                  <a:gd name="connsiteY216" fmla="*/ 538803 h 2424557"/>
                  <a:gd name="connsiteX217" fmla="*/ 2743724 w 3682936"/>
                  <a:gd name="connsiteY217" fmla="*/ 552687 h 2424557"/>
                  <a:gd name="connsiteX218" fmla="*/ 2743409 w 3682936"/>
                  <a:gd name="connsiteY218" fmla="*/ 611064 h 2424557"/>
                  <a:gd name="connsiteX219" fmla="*/ 2726053 w 3682936"/>
                  <a:gd name="connsiteY219" fmla="*/ 630313 h 2424557"/>
                  <a:gd name="connsiteX220" fmla="*/ 2713747 w 3682936"/>
                  <a:gd name="connsiteY220" fmla="*/ 631259 h 2424557"/>
                  <a:gd name="connsiteX221" fmla="*/ 2597939 w 3682936"/>
                  <a:gd name="connsiteY221" fmla="*/ 635046 h 2424557"/>
                  <a:gd name="connsiteX222" fmla="*/ 2557549 w 3682936"/>
                  <a:gd name="connsiteY222" fmla="*/ 647984 h 2424557"/>
                  <a:gd name="connsiteX223" fmla="*/ 2528202 w 3682936"/>
                  <a:gd name="connsiteY223" fmla="*/ 675121 h 2424557"/>
                  <a:gd name="connsiteX224" fmla="*/ 2502958 w 3682936"/>
                  <a:gd name="connsiteY224" fmla="*/ 686796 h 2424557"/>
                  <a:gd name="connsiteX225" fmla="*/ 2165633 w 3682936"/>
                  <a:gd name="connsiteY225" fmla="*/ 696894 h 2424557"/>
                  <a:gd name="connsiteX226" fmla="*/ 2116091 w 3682936"/>
                  <a:gd name="connsiteY226" fmla="*/ 692792 h 2424557"/>
                  <a:gd name="connsiteX227" fmla="*/ 2064972 w 3682936"/>
                  <a:gd name="connsiteY227" fmla="*/ 639148 h 2424557"/>
                  <a:gd name="connsiteX228" fmla="*/ 2063394 w 3682936"/>
                  <a:gd name="connsiteY228" fmla="*/ 618953 h 2424557"/>
                  <a:gd name="connsiteX229" fmla="*/ 2115460 w 3682936"/>
                  <a:gd name="connsiteY229" fmla="*/ 529336 h 2424557"/>
                  <a:gd name="connsiteX230" fmla="*/ 2122718 w 3682936"/>
                  <a:gd name="connsiteY230" fmla="*/ 524918 h 2424557"/>
                  <a:gd name="connsiteX231" fmla="*/ 1839037 w 3682936"/>
                  <a:gd name="connsiteY231" fmla="*/ 521132 h 2424557"/>
                  <a:gd name="connsiteX232" fmla="*/ 1838721 w 3682936"/>
                  <a:gd name="connsiteY232" fmla="*/ 523972 h 2424557"/>
                  <a:gd name="connsiteX233" fmla="*/ 1839352 w 3682936"/>
                  <a:gd name="connsiteY233" fmla="*/ 540380 h 2424557"/>
                  <a:gd name="connsiteX234" fmla="*/ 1829255 w 3682936"/>
                  <a:gd name="connsiteY234" fmla="*/ 647668 h 2424557"/>
                  <a:gd name="connsiteX235" fmla="*/ 1787602 w 3682936"/>
                  <a:gd name="connsiteY235" fmla="*/ 705099 h 2424557"/>
                  <a:gd name="connsiteX236" fmla="*/ 1719127 w 3682936"/>
                  <a:gd name="connsiteY236" fmla="*/ 729081 h 2424557"/>
                  <a:gd name="connsiteX237" fmla="*/ 1699247 w 3682936"/>
                  <a:gd name="connsiteY237" fmla="*/ 746436 h 2424557"/>
                  <a:gd name="connsiteX238" fmla="*/ 1695776 w 3682936"/>
                  <a:gd name="connsiteY238" fmla="*/ 754325 h 2424557"/>
                  <a:gd name="connsiteX239" fmla="*/ 1652230 w 3682936"/>
                  <a:gd name="connsiteY239" fmla="*/ 780516 h 2424557"/>
                  <a:gd name="connsiteX240" fmla="*/ 1610892 w 3682936"/>
                  <a:gd name="connsiteY240" fmla="*/ 751169 h 2424557"/>
                  <a:gd name="connsiteX241" fmla="*/ 1620044 w 3682936"/>
                  <a:gd name="connsiteY241" fmla="*/ 702574 h 2424557"/>
                  <a:gd name="connsiteX242" fmla="*/ 1625092 w 3682936"/>
                  <a:gd name="connsiteY242" fmla="*/ 684272 h 2424557"/>
                  <a:gd name="connsiteX243" fmla="*/ 1623830 w 3682936"/>
                  <a:gd name="connsiteY243" fmla="*/ 676699 h 2424557"/>
                  <a:gd name="connsiteX244" fmla="*/ 1622252 w 3682936"/>
                  <a:gd name="connsiteY244" fmla="*/ 581087 h 2424557"/>
                  <a:gd name="connsiteX245" fmla="*/ 1663274 w 3682936"/>
                  <a:gd name="connsiteY245" fmla="*/ 526180 h 2424557"/>
                  <a:gd name="connsiteX246" fmla="*/ 1671163 w 3682936"/>
                  <a:gd name="connsiteY246" fmla="*/ 523341 h 2424557"/>
                  <a:gd name="connsiteX247" fmla="*/ 1670532 w 3682936"/>
                  <a:gd name="connsiteY247" fmla="*/ 520501 h 2424557"/>
                  <a:gd name="connsiteX248" fmla="*/ 423786 w 3682936"/>
                  <a:gd name="connsiteY248" fmla="*/ 500305 h 2424557"/>
                  <a:gd name="connsiteX249" fmla="*/ 405485 w 3682936"/>
                  <a:gd name="connsiteY249" fmla="*/ 499990 h 2424557"/>
                  <a:gd name="connsiteX250" fmla="*/ 142630 w 3682936"/>
                  <a:gd name="connsiteY250" fmla="*/ 499990 h 2424557"/>
                  <a:gd name="connsiteX251" fmla="*/ 142630 w 3682936"/>
                  <a:gd name="connsiteY251" fmla="*/ 670073 h 2424557"/>
                  <a:gd name="connsiteX252" fmla="*/ 171661 w 3682936"/>
                  <a:gd name="connsiteY252" fmla="*/ 699104 h 2424557"/>
                  <a:gd name="connsiteX253" fmla="*/ 405485 w 3682936"/>
                  <a:gd name="connsiteY253" fmla="*/ 699104 h 2424557"/>
                  <a:gd name="connsiteX254" fmla="*/ 3008040 w 3682936"/>
                  <a:gd name="connsiteY254" fmla="*/ 412796 h 2424557"/>
                  <a:gd name="connsiteX255" fmla="*/ 3026499 w 3682936"/>
                  <a:gd name="connsiteY255" fmla="*/ 420432 h 2424557"/>
                  <a:gd name="connsiteX256" fmla="*/ 3034348 w 3682936"/>
                  <a:gd name="connsiteY256" fmla="*/ 439405 h 2424557"/>
                  <a:gd name="connsiteX257" fmla="*/ 3007526 w 3682936"/>
                  <a:gd name="connsiteY257" fmla="*/ 466227 h 2424557"/>
                  <a:gd name="connsiteX258" fmla="*/ 3007373 w 3682936"/>
                  <a:gd name="connsiteY258" fmla="*/ 466157 h 2424557"/>
                  <a:gd name="connsiteX259" fmla="*/ 3025828 w 3682936"/>
                  <a:gd name="connsiteY259" fmla="*/ 458259 h 2424557"/>
                  <a:gd name="connsiteX260" fmla="*/ 3034032 w 3682936"/>
                  <a:gd name="connsiteY260" fmla="*/ 439404 h 2424557"/>
                  <a:gd name="connsiteX261" fmla="*/ 3026459 w 3682936"/>
                  <a:gd name="connsiteY261" fmla="*/ 420432 h 2424557"/>
                  <a:gd name="connsiteX262" fmla="*/ 3382401 w 3682936"/>
                  <a:gd name="connsiteY262" fmla="*/ 170554 h 2424557"/>
                  <a:gd name="connsiteX263" fmla="*/ 3419005 w 3682936"/>
                  <a:gd name="connsiteY263" fmla="*/ 207789 h 2424557"/>
                  <a:gd name="connsiteX264" fmla="*/ 3383032 w 3682936"/>
                  <a:gd name="connsiteY264" fmla="*/ 245340 h 2424557"/>
                  <a:gd name="connsiteX265" fmla="*/ 3346428 w 3682936"/>
                  <a:gd name="connsiteY265" fmla="*/ 208736 h 2424557"/>
                  <a:gd name="connsiteX266" fmla="*/ 3382401 w 3682936"/>
                  <a:gd name="connsiteY266" fmla="*/ 170554 h 2424557"/>
                  <a:gd name="connsiteX267" fmla="*/ 3389891 w 3682936"/>
                  <a:gd name="connsiteY267" fmla="*/ 144412 h 2424557"/>
                  <a:gd name="connsiteX268" fmla="*/ 3355895 w 3682936"/>
                  <a:gd name="connsiteY268" fmla="*/ 149096 h 2424557"/>
                  <a:gd name="connsiteX269" fmla="*/ 3334753 w 3682936"/>
                  <a:gd name="connsiteY269" fmla="*/ 157932 h 2424557"/>
                  <a:gd name="connsiteX270" fmla="*/ 3246714 w 3682936"/>
                  <a:gd name="connsiteY270" fmla="*/ 157616 h 2424557"/>
                  <a:gd name="connsiteX271" fmla="*/ 3224625 w 3682936"/>
                  <a:gd name="connsiteY271" fmla="*/ 149096 h 2424557"/>
                  <a:gd name="connsiteX272" fmla="*/ 3222732 w 3682936"/>
                  <a:gd name="connsiteY272" fmla="*/ 151305 h 2424557"/>
                  <a:gd name="connsiteX273" fmla="*/ 3400072 w 3682936"/>
                  <a:gd name="connsiteY273" fmla="*/ 372823 h 2424557"/>
                  <a:gd name="connsiteX274" fmla="*/ 3402597 w 3682936"/>
                  <a:gd name="connsiteY274" fmla="*/ 371561 h 2424557"/>
                  <a:gd name="connsiteX275" fmla="*/ 3404490 w 3682936"/>
                  <a:gd name="connsiteY275" fmla="*/ 366512 h 2424557"/>
                  <a:gd name="connsiteX276" fmla="*/ 3438885 w 3682936"/>
                  <a:gd name="connsiteY276" fmla="*/ 257962 h 2424557"/>
                  <a:gd name="connsiteX277" fmla="*/ 3447090 w 3682936"/>
                  <a:gd name="connsiteY277" fmla="*/ 218518 h 2424557"/>
                  <a:gd name="connsiteX278" fmla="*/ 3389891 w 3682936"/>
                  <a:gd name="connsiteY278" fmla="*/ 144412 h 2424557"/>
                  <a:gd name="connsiteX279" fmla="*/ 132532 w 3682936"/>
                  <a:gd name="connsiteY279" fmla="*/ 96399 h 2424557"/>
                  <a:gd name="connsiteX280" fmla="*/ 33449 w 3682936"/>
                  <a:gd name="connsiteY280" fmla="*/ 96399 h 2424557"/>
                  <a:gd name="connsiteX281" fmla="*/ 0 w 3682936"/>
                  <a:gd name="connsiteY281" fmla="*/ 129848 h 2424557"/>
                  <a:gd name="connsiteX282" fmla="*/ 0 w 3682936"/>
                  <a:gd name="connsiteY282" fmla="*/ 310344 h 2424557"/>
                  <a:gd name="connsiteX283" fmla="*/ 33449 w 3682936"/>
                  <a:gd name="connsiteY283" fmla="*/ 344108 h 2424557"/>
                  <a:gd name="connsiteX284" fmla="*/ 132532 w 3682936"/>
                  <a:gd name="connsiteY284" fmla="*/ 344108 h 2424557"/>
                  <a:gd name="connsiteX285" fmla="*/ 404222 w 3682936"/>
                  <a:gd name="connsiteY285" fmla="*/ 83832 h 2424557"/>
                  <a:gd name="connsiteX286" fmla="*/ 473959 w 3682936"/>
                  <a:gd name="connsiteY286" fmla="*/ 156409 h 2424557"/>
                  <a:gd name="connsiteX287" fmla="*/ 512772 w 3682936"/>
                  <a:gd name="connsiteY287" fmla="*/ 175973 h 2424557"/>
                  <a:gd name="connsiteX288" fmla="*/ 582509 w 3682936"/>
                  <a:gd name="connsiteY288" fmla="*/ 181337 h 2424557"/>
                  <a:gd name="connsiteX289" fmla="*/ 1222764 w 3682936"/>
                  <a:gd name="connsiteY289" fmla="*/ 191120 h 2424557"/>
                  <a:gd name="connsiteX290" fmla="*/ 1651283 w 3682936"/>
                  <a:gd name="connsiteY290" fmla="*/ 198377 h 2424557"/>
                  <a:gd name="connsiteX291" fmla="*/ 1681892 w 3682936"/>
                  <a:gd name="connsiteY291" fmla="*/ 209737 h 2424557"/>
                  <a:gd name="connsiteX292" fmla="*/ 1750682 w 3682936"/>
                  <a:gd name="connsiteY292" fmla="*/ 231195 h 2424557"/>
                  <a:gd name="connsiteX293" fmla="*/ 2054559 w 3682936"/>
                  <a:gd name="connsiteY293" fmla="*/ 232457 h 2424557"/>
                  <a:gd name="connsiteX294" fmla="*/ 2064025 w 3682936"/>
                  <a:gd name="connsiteY294" fmla="*/ 229302 h 2424557"/>
                  <a:gd name="connsiteX295" fmla="*/ 2087376 w 3682936"/>
                  <a:gd name="connsiteY295" fmla="*/ 187964 h 2424557"/>
                  <a:gd name="connsiteX296" fmla="*/ 2090847 w 3682936"/>
                  <a:gd name="connsiteY296" fmla="*/ 122014 h 2424557"/>
                  <a:gd name="connsiteX297" fmla="*/ 2090847 w 3682936"/>
                  <a:gd name="connsiteY297" fmla="*/ 104028 h 2424557"/>
                  <a:gd name="connsiteX298" fmla="*/ 404222 w 3682936"/>
                  <a:gd name="connsiteY298" fmla="*/ 83832 h 2424557"/>
                  <a:gd name="connsiteX299" fmla="*/ 168505 w 3682936"/>
                  <a:gd name="connsiteY299" fmla="*/ 59479 h 2424557"/>
                  <a:gd name="connsiteX300" fmla="*/ 157776 w 3682936"/>
                  <a:gd name="connsiteY300" fmla="*/ 66421 h 2424557"/>
                  <a:gd name="connsiteX301" fmla="*/ 155252 w 3682936"/>
                  <a:gd name="connsiteY301" fmla="*/ 350103 h 2424557"/>
                  <a:gd name="connsiteX302" fmla="*/ 137265 w 3682936"/>
                  <a:gd name="connsiteY302" fmla="*/ 370614 h 2424557"/>
                  <a:gd name="connsiteX303" fmla="*/ 135056 w 3682936"/>
                  <a:gd name="connsiteY303" fmla="*/ 461809 h 2424557"/>
                  <a:gd name="connsiteX304" fmla="*/ 147363 w 3682936"/>
                  <a:gd name="connsiteY304" fmla="*/ 474431 h 2424557"/>
                  <a:gd name="connsiteX305" fmla="*/ 261277 w 3682936"/>
                  <a:gd name="connsiteY305" fmla="*/ 475062 h 2424557"/>
                  <a:gd name="connsiteX306" fmla="*/ 488475 w 3682936"/>
                  <a:gd name="connsiteY306" fmla="*/ 481373 h 2424557"/>
                  <a:gd name="connsiteX307" fmla="*/ 934034 w 3682936"/>
                  <a:gd name="connsiteY307" fmla="*/ 490524 h 2424557"/>
                  <a:gd name="connsiteX308" fmla="*/ 1759518 w 3682936"/>
                  <a:gd name="connsiteY308" fmla="*/ 501884 h 2424557"/>
                  <a:gd name="connsiteX309" fmla="*/ 2178255 w 3682936"/>
                  <a:gd name="connsiteY309" fmla="*/ 508195 h 2424557"/>
                  <a:gd name="connsiteX310" fmla="*/ 2136603 w 3682936"/>
                  <a:gd name="connsiteY310" fmla="*/ 294251 h 2424557"/>
                  <a:gd name="connsiteX311" fmla="*/ 2142914 w 3682936"/>
                  <a:gd name="connsiteY311" fmla="*/ 284153 h 2424557"/>
                  <a:gd name="connsiteX312" fmla="*/ 2159638 w 3682936"/>
                  <a:gd name="connsiteY312" fmla="*/ 280366 h 2424557"/>
                  <a:gd name="connsiteX313" fmla="*/ 2169105 w 3682936"/>
                  <a:gd name="connsiteY313" fmla="*/ 286993 h 2424557"/>
                  <a:gd name="connsiteX314" fmla="*/ 2212335 w 3682936"/>
                  <a:gd name="connsiteY314" fmla="*/ 508826 h 2424557"/>
                  <a:gd name="connsiteX315" fmla="*/ 2237895 w 3682936"/>
                  <a:gd name="connsiteY315" fmla="*/ 509142 h 2424557"/>
                  <a:gd name="connsiteX316" fmla="*/ 2195926 w 3682936"/>
                  <a:gd name="connsiteY316" fmla="*/ 294251 h 2424557"/>
                  <a:gd name="connsiteX317" fmla="*/ 2202237 w 3682936"/>
                  <a:gd name="connsiteY317" fmla="*/ 284153 h 2424557"/>
                  <a:gd name="connsiteX318" fmla="*/ 2218962 w 3682936"/>
                  <a:gd name="connsiteY318" fmla="*/ 280366 h 2424557"/>
                  <a:gd name="connsiteX319" fmla="*/ 2228428 w 3682936"/>
                  <a:gd name="connsiteY319" fmla="*/ 286993 h 2424557"/>
                  <a:gd name="connsiteX320" fmla="*/ 2271975 w 3682936"/>
                  <a:gd name="connsiteY320" fmla="*/ 509773 h 2424557"/>
                  <a:gd name="connsiteX321" fmla="*/ 2302267 w 3682936"/>
                  <a:gd name="connsiteY321" fmla="*/ 510089 h 2424557"/>
                  <a:gd name="connsiteX322" fmla="*/ 2260299 w 3682936"/>
                  <a:gd name="connsiteY322" fmla="*/ 294251 h 2424557"/>
                  <a:gd name="connsiteX323" fmla="*/ 2266610 w 3682936"/>
                  <a:gd name="connsiteY323" fmla="*/ 284153 h 2424557"/>
                  <a:gd name="connsiteX324" fmla="*/ 2283334 w 3682936"/>
                  <a:gd name="connsiteY324" fmla="*/ 280366 h 2424557"/>
                  <a:gd name="connsiteX325" fmla="*/ 2292801 w 3682936"/>
                  <a:gd name="connsiteY325" fmla="*/ 286993 h 2424557"/>
                  <a:gd name="connsiteX326" fmla="*/ 2336347 w 3682936"/>
                  <a:gd name="connsiteY326" fmla="*/ 510720 h 2424557"/>
                  <a:gd name="connsiteX327" fmla="*/ 2361276 w 3682936"/>
                  <a:gd name="connsiteY327" fmla="*/ 511035 h 2424557"/>
                  <a:gd name="connsiteX328" fmla="*/ 2366324 w 3682936"/>
                  <a:gd name="connsiteY328" fmla="*/ 509773 h 2424557"/>
                  <a:gd name="connsiteX329" fmla="*/ 2324356 w 3682936"/>
                  <a:gd name="connsiteY329" fmla="*/ 294566 h 2424557"/>
                  <a:gd name="connsiteX330" fmla="*/ 2330667 w 3682936"/>
                  <a:gd name="connsiteY330" fmla="*/ 284468 h 2424557"/>
                  <a:gd name="connsiteX331" fmla="*/ 2347391 w 3682936"/>
                  <a:gd name="connsiteY331" fmla="*/ 280682 h 2424557"/>
                  <a:gd name="connsiteX332" fmla="*/ 2356858 w 3682936"/>
                  <a:gd name="connsiteY332" fmla="*/ 287308 h 2424557"/>
                  <a:gd name="connsiteX333" fmla="*/ 2396933 w 3682936"/>
                  <a:gd name="connsiteY333" fmla="*/ 493680 h 2424557"/>
                  <a:gd name="connsiteX334" fmla="*/ 2425332 w 3682936"/>
                  <a:gd name="connsiteY334" fmla="*/ 493680 h 2424557"/>
                  <a:gd name="connsiteX335" fmla="*/ 2386520 w 3682936"/>
                  <a:gd name="connsiteY335" fmla="*/ 294566 h 2424557"/>
                  <a:gd name="connsiteX336" fmla="*/ 2392831 w 3682936"/>
                  <a:gd name="connsiteY336" fmla="*/ 284468 h 2424557"/>
                  <a:gd name="connsiteX337" fmla="*/ 2409555 w 3682936"/>
                  <a:gd name="connsiteY337" fmla="*/ 280682 h 2424557"/>
                  <a:gd name="connsiteX338" fmla="*/ 2419021 w 3682936"/>
                  <a:gd name="connsiteY338" fmla="*/ 287308 h 2424557"/>
                  <a:gd name="connsiteX339" fmla="*/ 2459097 w 3682936"/>
                  <a:gd name="connsiteY339" fmla="*/ 493680 h 2424557"/>
                  <a:gd name="connsiteX340" fmla="*/ 2490652 w 3682936"/>
                  <a:gd name="connsiteY340" fmla="*/ 493680 h 2424557"/>
                  <a:gd name="connsiteX341" fmla="*/ 2451839 w 3682936"/>
                  <a:gd name="connsiteY341" fmla="*/ 294566 h 2424557"/>
                  <a:gd name="connsiteX342" fmla="*/ 2458150 w 3682936"/>
                  <a:gd name="connsiteY342" fmla="*/ 284468 h 2424557"/>
                  <a:gd name="connsiteX343" fmla="*/ 2474874 w 3682936"/>
                  <a:gd name="connsiteY343" fmla="*/ 280682 h 2424557"/>
                  <a:gd name="connsiteX344" fmla="*/ 2484341 w 3682936"/>
                  <a:gd name="connsiteY344" fmla="*/ 287308 h 2424557"/>
                  <a:gd name="connsiteX345" fmla="*/ 2524416 w 3682936"/>
                  <a:gd name="connsiteY345" fmla="*/ 493680 h 2424557"/>
                  <a:gd name="connsiteX346" fmla="*/ 2551869 w 3682936"/>
                  <a:gd name="connsiteY346" fmla="*/ 493680 h 2424557"/>
                  <a:gd name="connsiteX347" fmla="*/ 2513056 w 3682936"/>
                  <a:gd name="connsiteY347" fmla="*/ 294566 h 2424557"/>
                  <a:gd name="connsiteX348" fmla="*/ 2519367 w 3682936"/>
                  <a:gd name="connsiteY348" fmla="*/ 284468 h 2424557"/>
                  <a:gd name="connsiteX349" fmla="*/ 2536092 w 3682936"/>
                  <a:gd name="connsiteY349" fmla="*/ 280682 h 2424557"/>
                  <a:gd name="connsiteX350" fmla="*/ 2545558 w 3682936"/>
                  <a:gd name="connsiteY350" fmla="*/ 287308 h 2424557"/>
                  <a:gd name="connsiteX351" fmla="*/ 2585633 w 3682936"/>
                  <a:gd name="connsiteY351" fmla="*/ 493680 h 2424557"/>
                  <a:gd name="connsiteX352" fmla="*/ 2615294 w 3682936"/>
                  <a:gd name="connsiteY352" fmla="*/ 493680 h 2424557"/>
                  <a:gd name="connsiteX353" fmla="*/ 2576482 w 3682936"/>
                  <a:gd name="connsiteY353" fmla="*/ 294566 h 2424557"/>
                  <a:gd name="connsiteX354" fmla="*/ 2582793 w 3682936"/>
                  <a:gd name="connsiteY354" fmla="*/ 284468 h 2424557"/>
                  <a:gd name="connsiteX355" fmla="*/ 2599517 w 3682936"/>
                  <a:gd name="connsiteY355" fmla="*/ 280682 h 2424557"/>
                  <a:gd name="connsiteX356" fmla="*/ 2608984 w 3682936"/>
                  <a:gd name="connsiteY356" fmla="*/ 287308 h 2424557"/>
                  <a:gd name="connsiteX357" fmla="*/ 2649059 w 3682936"/>
                  <a:gd name="connsiteY357" fmla="*/ 493680 h 2424557"/>
                  <a:gd name="connsiteX358" fmla="*/ 2685347 w 3682936"/>
                  <a:gd name="connsiteY358" fmla="*/ 493680 h 2424557"/>
                  <a:gd name="connsiteX359" fmla="*/ 2646535 w 3682936"/>
                  <a:gd name="connsiteY359" fmla="*/ 294566 h 2424557"/>
                  <a:gd name="connsiteX360" fmla="*/ 2652846 w 3682936"/>
                  <a:gd name="connsiteY360" fmla="*/ 284468 h 2424557"/>
                  <a:gd name="connsiteX361" fmla="*/ 2669570 w 3682936"/>
                  <a:gd name="connsiteY361" fmla="*/ 280682 h 2424557"/>
                  <a:gd name="connsiteX362" fmla="*/ 2679036 w 3682936"/>
                  <a:gd name="connsiteY362" fmla="*/ 287308 h 2424557"/>
                  <a:gd name="connsiteX363" fmla="*/ 2722583 w 3682936"/>
                  <a:gd name="connsiteY363" fmla="*/ 511035 h 2424557"/>
                  <a:gd name="connsiteX364" fmla="*/ 2738360 w 3682936"/>
                  <a:gd name="connsiteY364" fmla="*/ 517977 h 2424557"/>
                  <a:gd name="connsiteX365" fmla="*/ 2748458 w 3682936"/>
                  <a:gd name="connsiteY365" fmla="*/ 517977 h 2424557"/>
                  <a:gd name="connsiteX366" fmla="*/ 2705227 w 3682936"/>
                  <a:gd name="connsiteY366" fmla="*/ 294882 h 2424557"/>
                  <a:gd name="connsiteX367" fmla="*/ 2711538 w 3682936"/>
                  <a:gd name="connsiteY367" fmla="*/ 284784 h 2424557"/>
                  <a:gd name="connsiteX368" fmla="*/ 2728262 w 3682936"/>
                  <a:gd name="connsiteY368" fmla="*/ 280998 h 2424557"/>
                  <a:gd name="connsiteX369" fmla="*/ 2737729 w 3682936"/>
                  <a:gd name="connsiteY369" fmla="*/ 287624 h 2424557"/>
                  <a:gd name="connsiteX370" fmla="*/ 2782537 w 3682936"/>
                  <a:gd name="connsiteY370" fmla="*/ 518293 h 2424557"/>
                  <a:gd name="connsiteX371" fmla="*/ 2782853 w 3682936"/>
                  <a:gd name="connsiteY371" fmla="*/ 518293 h 2424557"/>
                  <a:gd name="connsiteX372" fmla="*/ 2782853 w 3682936"/>
                  <a:gd name="connsiteY372" fmla="*/ 519239 h 2424557"/>
                  <a:gd name="connsiteX373" fmla="*/ 3446774 w 3682936"/>
                  <a:gd name="connsiteY373" fmla="*/ 530915 h 2424557"/>
                  <a:gd name="connsiteX374" fmla="*/ 3446459 w 3682936"/>
                  <a:gd name="connsiteY374" fmla="*/ 523657 h 2424557"/>
                  <a:gd name="connsiteX375" fmla="*/ 3400703 w 3682936"/>
                  <a:gd name="connsiteY375" fmla="*/ 393650 h 2424557"/>
                  <a:gd name="connsiteX376" fmla="*/ 3395024 w 3682936"/>
                  <a:gd name="connsiteY376" fmla="*/ 386076 h 2424557"/>
                  <a:gd name="connsiteX377" fmla="*/ 3373882 w 3682936"/>
                  <a:gd name="connsiteY377" fmla="*/ 362095 h 2424557"/>
                  <a:gd name="connsiteX378" fmla="*/ 3261545 w 3682936"/>
                  <a:gd name="connsiteY378" fmla="*/ 215994 h 2424557"/>
                  <a:gd name="connsiteX379" fmla="*/ 3195279 w 3682936"/>
                  <a:gd name="connsiteY379" fmla="*/ 151937 h 2424557"/>
                  <a:gd name="connsiteX380" fmla="*/ 3156151 w 3682936"/>
                  <a:gd name="connsiteY380" fmla="*/ 116910 h 2424557"/>
                  <a:gd name="connsiteX381" fmla="*/ 3145738 w 3682936"/>
                  <a:gd name="connsiteY381" fmla="*/ 112808 h 2424557"/>
                  <a:gd name="connsiteX382" fmla="*/ 3084521 w 3682936"/>
                  <a:gd name="connsiteY382" fmla="*/ 111546 h 2424557"/>
                  <a:gd name="connsiteX383" fmla="*/ 3063694 w 3682936"/>
                  <a:gd name="connsiteY383" fmla="*/ 120066 h 2424557"/>
                  <a:gd name="connsiteX384" fmla="*/ 3055490 w 3682936"/>
                  <a:gd name="connsiteY384" fmla="*/ 124168 h 2424557"/>
                  <a:gd name="connsiteX385" fmla="*/ 2948202 w 3682936"/>
                  <a:gd name="connsiteY385" fmla="*/ 144363 h 2424557"/>
                  <a:gd name="connsiteX386" fmla="*/ 2928007 w 3682936"/>
                  <a:gd name="connsiteY386" fmla="*/ 127955 h 2424557"/>
                  <a:gd name="connsiteX387" fmla="*/ 2926745 w 3682936"/>
                  <a:gd name="connsiteY387" fmla="*/ 117541 h 2424557"/>
                  <a:gd name="connsiteX388" fmla="*/ 2916332 w 3682936"/>
                  <a:gd name="connsiteY388" fmla="*/ 108706 h 2424557"/>
                  <a:gd name="connsiteX389" fmla="*/ 2743725 w 3682936"/>
                  <a:gd name="connsiteY389" fmla="*/ 104919 h 2424557"/>
                  <a:gd name="connsiteX390" fmla="*/ 2315205 w 3682936"/>
                  <a:gd name="connsiteY390" fmla="*/ 97977 h 2424557"/>
                  <a:gd name="connsiteX391" fmla="*/ 2111043 w 3682936"/>
                  <a:gd name="connsiteY391" fmla="*/ 96715 h 2424557"/>
                  <a:gd name="connsiteX392" fmla="*/ 2099368 w 3682936"/>
                  <a:gd name="connsiteY392" fmla="*/ 101764 h 2424557"/>
                  <a:gd name="connsiteX393" fmla="*/ 2099683 w 3682936"/>
                  <a:gd name="connsiteY393" fmla="*/ 118488 h 2424557"/>
                  <a:gd name="connsiteX394" fmla="*/ 2105994 w 3682936"/>
                  <a:gd name="connsiteY394" fmla="*/ 140261 h 2424557"/>
                  <a:gd name="connsiteX395" fmla="*/ 2103154 w 3682936"/>
                  <a:gd name="connsiteY395" fmla="*/ 178443 h 2424557"/>
                  <a:gd name="connsiteX396" fmla="*/ 2094319 w 3682936"/>
                  <a:gd name="connsiteY396" fmla="*/ 233034 h 2424557"/>
                  <a:gd name="connsiteX397" fmla="*/ 2044777 w 3682936"/>
                  <a:gd name="connsiteY397" fmla="*/ 268060 h 2424557"/>
                  <a:gd name="connsiteX398" fmla="*/ 1753207 w 3682936"/>
                  <a:gd name="connsiteY398" fmla="*/ 266798 h 2424557"/>
                  <a:gd name="connsiteX399" fmla="*/ 1676213 w 3682936"/>
                  <a:gd name="connsiteY399" fmla="*/ 244078 h 2424557"/>
                  <a:gd name="connsiteX400" fmla="*/ 1645919 w 3682936"/>
                  <a:gd name="connsiteY400" fmla="*/ 234611 h 2424557"/>
                  <a:gd name="connsiteX401" fmla="*/ 1573027 w 3682936"/>
                  <a:gd name="connsiteY401" fmla="*/ 232087 h 2424557"/>
                  <a:gd name="connsiteX402" fmla="*/ 535808 w 3682936"/>
                  <a:gd name="connsiteY402" fmla="*/ 213785 h 2424557"/>
                  <a:gd name="connsiteX403" fmla="*/ 463862 w 3682936"/>
                  <a:gd name="connsiteY403" fmla="*/ 185701 h 2424557"/>
                  <a:gd name="connsiteX404" fmla="*/ 391285 w 3682936"/>
                  <a:gd name="connsiteY404" fmla="*/ 108075 h 2424557"/>
                  <a:gd name="connsiteX405" fmla="*/ 374245 w 3682936"/>
                  <a:gd name="connsiteY405" fmla="*/ 71786 h 2424557"/>
                  <a:gd name="connsiteX406" fmla="*/ 354365 w 3682936"/>
                  <a:gd name="connsiteY406" fmla="*/ 60742 h 2424557"/>
                  <a:gd name="connsiteX407" fmla="*/ 168505 w 3682936"/>
                  <a:gd name="connsiteY407" fmla="*/ 59479 h 2424557"/>
                  <a:gd name="connsiteX408" fmla="*/ 2995140 w 3682936"/>
                  <a:gd name="connsiteY408" fmla="*/ 27490 h 2424557"/>
                  <a:gd name="connsiteX409" fmla="*/ 2969028 w 3682936"/>
                  <a:gd name="connsiteY409" fmla="*/ 37390 h 2424557"/>
                  <a:gd name="connsiteX410" fmla="*/ 2941259 w 3682936"/>
                  <a:gd name="connsiteY410" fmla="*/ 114386 h 2424557"/>
                  <a:gd name="connsiteX411" fmla="*/ 2954512 w 3682936"/>
                  <a:gd name="connsiteY411" fmla="*/ 127323 h 2424557"/>
                  <a:gd name="connsiteX412" fmla="*/ 3040027 w 3682936"/>
                  <a:gd name="connsiteY412" fmla="*/ 110599 h 2424557"/>
                  <a:gd name="connsiteX413" fmla="*/ 3060538 w 3682936"/>
                  <a:gd name="connsiteY413" fmla="*/ 104604 h 2424557"/>
                  <a:gd name="connsiteX414" fmla="*/ 3024565 w 3682936"/>
                  <a:gd name="connsiteY414" fmla="*/ 32972 h 2424557"/>
                  <a:gd name="connsiteX415" fmla="*/ 2995140 w 3682936"/>
                  <a:gd name="connsiteY415" fmla="*/ 27490 h 2424557"/>
                  <a:gd name="connsiteX416" fmla="*/ 276345 w 3682936"/>
                  <a:gd name="connsiteY416" fmla="*/ 589 h 2424557"/>
                  <a:gd name="connsiteX417" fmla="*/ 260962 w 3682936"/>
                  <a:gd name="connsiteY417" fmla="*/ 2049 h 2424557"/>
                  <a:gd name="connsiteX418" fmla="*/ 177026 w 3682936"/>
                  <a:gd name="connsiteY418" fmla="*/ 45595 h 2424557"/>
                  <a:gd name="connsiteX419" fmla="*/ 325966 w 3682936"/>
                  <a:gd name="connsiteY419" fmla="*/ 45595 h 2424557"/>
                  <a:gd name="connsiteX420" fmla="*/ 319024 w 3682936"/>
                  <a:gd name="connsiteY420" fmla="*/ 27924 h 2424557"/>
                  <a:gd name="connsiteX421" fmla="*/ 290309 w 3682936"/>
                  <a:gd name="connsiteY421" fmla="*/ 7413 h 2424557"/>
                  <a:gd name="connsiteX422" fmla="*/ 276345 w 3682936"/>
                  <a:gd name="connsiteY422" fmla="*/ 589 h 242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</a:cxnLst>
                <a:rect l="l" t="t" r="r" b="b"/>
                <a:pathLst>
                  <a:path w="3682936" h="2424557">
                    <a:moveTo>
                      <a:pt x="3531973" y="2288855"/>
                    </a:moveTo>
                    <a:cubicBezTo>
                      <a:pt x="3561003" y="2288855"/>
                      <a:pt x="3584354" y="2312206"/>
                      <a:pt x="3584354" y="2341237"/>
                    </a:cubicBezTo>
                    <a:cubicBezTo>
                      <a:pt x="3584354" y="2370268"/>
                      <a:pt x="3561003" y="2393619"/>
                      <a:pt x="3531973" y="2393619"/>
                    </a:cubicBezTo>
                    <a:cubicBezTo>
                      <a:pt x="3502942" y="2393619"/>
                      <a:pt x="3479591" y="2370268"/>
                      <a:pt x="3479591" y="2341237"/>
                    </a:cubicBezTo>
                    <a:cubicBezTo>
                      <a:pt x="3479591" y="2312206"/>
                      <a:pt x="3502942" y="2288855"/>
                      <a:pt x="3531973" y="2288855"/>
                    </a:cubicBezTo>
                    <a:close/>
                    <a:moveTo>
                      <a:pt x="3176977" y="1938277"/>
                    </a:moveTo>
                    <a:cubicBezTo>
                      <a:pt x="3213266" y="1937645"/>
                      <a:pt x="3243558" y="1967623"/>
                      <a:pt x="3243874" y="2004227"/>
                    </a:cubicBezTo>
                    <a:cubicBezTo>
                      <a:pt x="3244505" y="2041147"/>
                      <a:pt x="3214843" y="2072071"/>
                      <a:pt x="3178239" y="2072702"/>
                    </a:cubicBezTo>
                    <a:cubicBezTo>
                      <a:pt x="3141004" y="2073333"/>
                      <a:pt x="3110080" y="2042724"/>
                      <a:pt x="3109449" y="2004858"/>
                    </a:cubicBezTo>
                    <a:cubicBezTo>
                      <a:pt x="3109133" y="1969201"/>
                      <a:pt x="3139742" y="1938908"/>
                      <a:pt x="3176977" y="1938277"/>
                    </a:cubicBezTo>
                    <a:close/>
                    <a:moveTo>
                      <a:pt x="2642432" y="1183476"/>
                    </a:moveTo>
                    <a:cubicBezTo>
                      <a:pt x="2666098" y="1183160"/>
                      <a:pt x="2685347" y="1203356"/>
                      <a:pt x="2685347" y="1228284"/>
                    </a:cubicBezTo>
                    <a:cubicBezTo>
                      <a:pt x="2685662" y="1252266"/>
                      <a:pt x="2667045" y="1270568"/>
                      <a:pt x="2642116" y="1270884"/>
                    </a:cubicBezTo>
                    <a:cubicBezTo>
                      <a:pt x="2619081" y="1271200"/>
                      <a:pt x="2598570" y="1250689"/>
                      <a:pt x="2598570" y="1227653"/>
                    </a:cubicBezTo>
                    <a:cubicBezTo>
                      <a:pt x="2598570" y="1203987"/>
                      <a:pt x="2618765" y="1183476"/>
                      <a:pt x="2642432" y="1183476"/>
                    </a:cubicBezTo>
                    <a:close/>
                    <a:moveTo>
                      <a:pt x="3022672" y="1162650"/>
                    </a:moveTo>
                    <a:cubicBezTo>
                      <a:pt x="3120178" y="1164859"/>
                      <a:pt x="3200012" y="1246902"/>
                      <a:pt x="3197488" y="1342199"/>
                    </a:cubicBezTo>
                    <a:cubicBezTo>
                      <a:pt x="3194963" y="1437496"/>
                      <a:pt x="3113235" y="1516384"/>
                      <a:pt x="3019516" y="1514175"/>
                    </a:cubicBezTo>
                    <a:cubicBezTo>
                      <a:pt x="2924220" y="1514806"/>
                      <a:pt x="2844385" y="1432131"/>
                      <a:pt x="2845331" y="1337465"/>
                    </a:cubicBezTo>
                    <a:cubicBezTo>
                      <a:pt x="2846594" y="1240906"/>
                      <a:pt x="2928953" y="1160756"/>
                      <a:pt x="3022672" y="1162650"/>
                    </a:cubicBezTo>
                    <a:close/>
                    <a:moveTo>
                      <a:pt x="1860494" y="843311"/>
                    </a:moveTo>
                    <a:cubicBezTo>
                      <a:pt x="1887001" y="843311"/>
                      <a:pt x="2010381" y="844888"/>
                      <a:pt x="2045408" y="847728"/>
                    </a:cubicBezTo>
                    <a:cubicBezTo>
                      <a:pt x="2066865" y="849306"/>
                      <a:pt x="2072230" y="855617"/>
                      <a:pt x="2076016" y="876444"/>
                    </a:cubicBezTo>
                    <a:cubicBezTo>
                      <a:pt x="2081696" y="907052"/>
                      <a:pt x="2088323" y="937661"/>
                      <a:pt x="2087692" y="969216"/>
                    </a:cubicBezTo>
                    <a:cubicBezTo>
                      <a:pt x="2086114" y="1063566"/>
                      <a:pt x="2044777" y="1136459"/>
                      <a:pt x="1969991" y="1191365"/>
                    </a:cubicBezTo>
                    <a:cubicBezTo>
                      <a:pt x="1953267" y="1203671"/>
                      <a:pt x="1934965" y="1213453"/>
                      <a:pt x="1916662" y="1223551"/>
                    </a:cubicBezTo>
                    <a:cubicBezTo>
                      <a:pt x="1904671" y="1230493"/>
                      <a:pt x="1900885" y="1240275"/>
                      <a:pt x="1902147" y="1253213"/>
                    </a:cubicBezTo>
                    <a:cubicBezTo>
                      <a:pt x="1902778" y="1261417"/>
                      <a:pt x="1906565" y="1265519"/>
                      <a:pt x="1914769" y="1262364"/>
                    </a:cubicBezTo>
                    <a:cubicBezTo>
                      <a:pt x="1941591" y="1251951"/>
                      <a:pt x="1968729" y="1242800"/>
                      <a:pt x="1994288" y="1230178"/>
                    </a:cubicBezTo>
                    <a:cubicBezTo>
                      <a:pt x="2056767" y="1199885"/>
                      <a:pt x="2098736" y="1149396"/>
                      <a:pt x="2128082" y="1087864"/>
                    </a:cubicBezTo>
                    <a:cubicBezTo>
                      <a:pt x="2133131" y="1077135"/>
                      <a:pt x="2138180" y="1066406"/>
                      <a:pt x="2142913" y="1055677"/>
                    </a:cubicBezTo>
                    <a:cubicBezTo>
                      <a:pt x="2147646" y="1044633"/>
                      <a:pt x="2155220" y="1035797"/>
                      <a:pt x="2166264" y="1031380"/>
                    </a:cubicBezTo>
                    <a:cubicBezTo>
                      <a:pt x="2187406" y="1023175"/>
                      <a:pt x="2190877" y="1006451"/>
                      <a:pt x="2188668" y="986887"/>
                    </a:cubicBezTo>
                    <a:cubicBezTo>
                      <a:pt x="2186459" y="965745"/>
                      <a:pt x="2183935" y="944287"/>
                      <a:pt x="2180464" y="923145"/>
                    </a:cubicBezTo>
                    <a:cubicBezTo>
                      <a:pt x="2179202" y="914941"/>
                      <a:pt x="2180779" y="909576"/>
                      <a:pt x="2187406" y="904212"/>
                    </a:cubicBezTo>
                    <a:cubicBezTo>
                      <a:pt x="2206970" y="888119"/>
                      <a:pt x="2226219" y="871079"/>
                      <a:pt x="2245467" y="854670"/>
                    </a:cubicBezTo>
                    <a:cubicBezTo>
                      <a:pt x="2247676" y="852777"/>
                      <a:pt x="2318991" y="861297"/>
                      <a:pt x="2345498" y="875497"/>
                    </a:cubicBezTo>
                    <a:cubicBezTo>
                      <a:pt x="2352440" y="879284"/>
                      <a:pt x="2360959" y="882439"/>
                      <a:pt x="2366955" y="887804"/>
                    </a:cubicBezTo>
                    <a:cubicBezTo>
                      <a:pt x="2401981" y="918412"/>
                      <a:pt x="2438270" y="948390"/>
                      <a:pt x="2456887" y="993198"/>
                    </a:cubicBezTo>
                    <a:cubicBezTo>
                      <a:pt x="2499802" y="1099224"/>
                      <a:pt x="2468878" y="1204933"/>
                      <a:pt x="2378630" y="1269622"/>
                    </a:cubicBezTo>
                    <a:cubicBezTo>
                      <a:pt x="2350231" y="1289817"/>
                      <a:pt x="2316782" y="1300230"/>
                      <a:pt x="2283649" y="1309066"/>
                    </a:cubicBezTo>
                    <a:cubicBezTo>
                      <a:pt x="2180464" y="1337150"/>
                      <a:pt x="2075385" y="1347879"/>
                      <a:pt x="1968729" y="1336519"/>
                    </a:cubicBezTo>
                    <a:cubicBezTo>
                      <a:pt x="1900885" y="1329261"/>
                      <a:pt x="1833988" y="1314746"/>
                      <a:pt x="1771193" y="1288239"/>
                    </a:cubicBezTo>
                    <a:cubicBezTo>
                      <a:pt x="1698301" y="1257631"/>
                      <a:pt x="1646234" y="1204302"/>
                      <a:pt x="1627617" y="1125730"/>
                    </a:cubicBezTo>
                    <a:cubicBezTo>
                      <a:pt x="1612786" y="1063250"/>
                      <a:pt x="1616888" y="1001087"/>
                      <a:pt x="1656332" y="946812"/>
                    </a:cubicBezTo>
                    <a:cubicBezTo>
                      <a:pt x="1672425" y="924407"/>
                      <a:pt x="1715340" y="883701"/>
                      <a:pt x="1716603" y="882755"/>
                    </a:cubicBezTo>
                    <a:cubicBezTo>
                      <a:pt x="1760149" y="851199"/>
                      <a:pt x="1803064" y="843311"/>
                      <a:pt x="1860494" y="843311"/>
                    </a:cubicBezTo>
                    <a:close/>
                    <a:moveTo>
                      <a:pt x="2953566" y="793454"/>
                    </a:moveTo>
                    <a:cubicBezTo>
                      <a:pt x="2946939" y="794400"/>
                      <a:pt x="2943784" y="795347"/>
                      <a:pt x="2942206" y="802604"/>
                    </a:cubicBezTo>
                    <a:cubicBezTo>
                      <a:pt x="2936211" y="834160"/>
                      <a:pt x="2908758" y="860035"/>
                      <a:pt x="2878780" y="863822"/>
                    </a:cubicBezTo>
                    <a:cubicBezTo>
                      <a:pt x="2840283" y="868871"/>
                      <a:pt x="2803994" y="845204"/>
                      <a:pt x="2795474" y="805445"/>
                    </a:cubicBezTo>
                    <a:cubicBezTo>
                      <a:pt x="2793897" y="798187"/>
                      <a:pt x="2791688" y="795978"/>
                      <a:pt x="2784430" y="796294"/>
                    </a:cubicBezTo>
                    <a:cubicBezTo>
                      <a:pt x="2732364" y="797556"/>
                      <a:pt x="2686609" y="795347"/>
                      <a:pt x="2634543" y="796609"/>
                    </a:cubicBezTo>
                    <a:cubicBezTo>
                      <a:pt x="2630756" y="796609"/>
                      <a:pt x="2627285" y="797240"/>
                      <a:pt x="2623183" y="797871"/>
                    </a:cubicBezTo>
                    <a:cubicBezTo>
                      <a:pt x="2623499" y="800080"/>
                      <a:pt x="2623499" y="801342"/>
                      <a:pt x="2623814" y="802289"/>
                    </a:cubicBezTo>
                    <a:cubicBezTo>
                      <a:pt x="2646218" y="890959"/>
                      <a:pt x="2671778" y="973003"/>
                      <a:pt x="2693551" y="1061673"/>
                    </a:cubicBezTo>
                    <a:cubicBezTo>
                      <a:pt x="2697969" y="1080290"/>
                      <a:pt x="2703649" y="1087233"/>
                      <a:pt x="2720058" y="1097961"/>
                    </a:cubicBezTo>
                    <a:cubicBezTo>
                      <a:pt x="2770230" y="1130779"/>
                      <a:pt x="2786323" y="1186316"/>
                      <a:pt x="2782221" y="1243747"/>
                    </a:cubicBezTo>
                    <a:cubicBezTo>
                      <a:pt x="2780328" y="1270253"/>
                      <a:pt x="2768337" y="1293919"/>
                      <a:pt x="2756977" y="1317585"/>
                    </a:cubicBezTo>
                    <a:cubicBezTo>
                      <a:pt x="2753822" y="1324212"/>
                      <a:pt x="2753191" y="1329892"/>
                      <a:pt x="2755084" y="1336834"/>
                    </a:cubicBezTo>
                    <a:cubicBezTo>
                      <a:pt x="2780643" y="1434340"/>
                      <a:pt x="2812199" y="1535317"/>
                      <a:pt x="2837758" y="1632822"/>
                    </a:cubicBezTo>
                    <a:cubicBezTo>
                      <a:pt x="2882567" y="1804798"/>
                      <a:pt x="2927691" y="1970778"/>
                      <a:pt x="2972184" y="2142754"/>
                    </a:cubicBezTo>
                    <a:cubicBezTo>
                      <a:pt x="2974708" y="2152221"/>
                      <a:pt x="2978495" y="2156323"/>
                      <a:pt x="2988277" y="2156323"/>
                    </a:cubicBezTo>
                    <a:cubicBezTo>
                      <a:pt x="3000583" y="2156323"/>
                      <a:pt x="3501680" y="2156007"/>
                      <a:pt x="3528186" y="2155692"/>
                    </a:cubicBezTo>
                    <a:cubicBezTo>
                      <a:pt x="3537022" y="2155376"/>
                      <a:pt x="3542071" y="2151905"/>
                      <a:pt x="3543017" y="2143070"/>
                    </a:cubicBezTo>
                    <a:cubicBezTo>
                      <a:pt x="3543964" y="2134550"/>
                      <a:pt x="3545226" y="2126030"/>
                      <a:pt x="3545857" y="2117510"/>
                    </a:cubicBezTo>
                    <a:cubicBezTo>
                      <a:pt x="3549329" y="2060711"/>
                      <a:pt x="3538915" y="2005805"/>
                      <a:pt x="3521244" y="1952476"/>
                    </a:cubicBezTo>
                    <a:cubicBezTo>
                      <a:pt x="3496316" y="1877059"/>
                      <a:pt x="3466338" y="1802273"/>
                      <a:pt x="3437623" y="1728119"/>
                    </a:cubicBezTo>
                    <a:cubicBezTo>
                      <a:pt x="3401019" y="1633453"/>
                      <a:pt x="3361259" y="1540050"/>
                      <a:pt x="3323078" y="1446015"/>
                    </a:cubicBezTo>
                    <a:cubicBezTo>
                      <a:pt x="3288998" y="1362394"/>
                      <a:pt x="3254603" y="1278773"/>
                      <a:pt x="3222416" y="1194520"/>
                    </a:cubicBezTo>
                    <a:cubicBezTo>
                      <a:pt x="3207585" y="1155392"/>
                      <a:pt x="3194963" y="1115317"/>
                      <a:pt x="3186128" y="1074610"/>
                    </a:cubicBezTo>
                    <a:cubicBezTo>
                      <a:pt x="3179817" y="1045580"/>
                      <a:pt x="3185497" y="1021282"/>
                      <a:pt x="3182972" y="991305"/>
                    </a:cubicBezTo>
                    <a:cubicBezTo>
                      <a:pt x="3182341" y="982785"/>
                      <a:pt x="3179186" y="972687"/>
                      <a:pt x="3173821" y="966061"/>
                    </a:cubicBezTo>
                    <a:cubicBezTo>
                      <a:pt x="3159622" y="948074"/>
                      <a:pt x="3148262" y="933243"/>
                      <a:pt x="3131222" y="917781"/>
                    </a:cubicBezTo>
                    <a:cubicBezTo>
                      <a:pt x="3095880" y="885595"/>
                      <a:pt x="3057383" y="856880"/>
                      <a:pt x="3023934" y="823431"/>
                    </a:cubicBezTo>
                    <a:cubicBezTo>
                      <a:pt x="3002161" y="801658"/>
                      <a:pt x="2982912" y="789667"/>
                      <a:pt x="2953566" y="793454"/>
                    </a:cubicBezTo>
                    <a:close/>
                    <a:moveTo>
                      <a:pt x="2125242" y="724979"/>
                    </a:moveTo>
                    <a:cubicBezTo>
                      <a:pt x="2147962" y="725294"/>
                      <a:pt x="2160268" y="737601"/>
                      <a:pt x="2159953" y="761267"/>
                    </a:cubicBezTo>
                    <a:cubicBezTo>
                      <a:pt x="2159637" y="783987"/>
                      <a:pt x="2144807" y="796924"/>
                      <a:pt x="2119562" y="796609"/>
                    </a:cubicBezTo>
                    <a:cubicBezTo>
                      <a:pt x="2100629" y="796293"/>
                      <a:pt x="2088954" y="781147"/>
                      <a:pt x="2088954" y="757796"/>
                    </a:cubicBezTo>
                    <a:cubicBezTo>
                      <a:pt x="2089269" y="736654"/>
                      <a:pt x="2102523" y="724663"/>
                      <a:pt x="2125242" y="724979"/>
                    </a:cubicBezTo>
                    <a:close/>
                    <a:moveTo>
                      <a:pt x="2868801" y="711094"/>
                    </a:moveTo>
                    <a:cubicBezTo>
                      <a:pt x="2893453" y="711094"/>
                      <a:pt x="2918066" y="721823"/>
                      <a:pt x="2929584" y="742649"/>
                    </a:cubicBezTo>
                    <a:cubicBezTo>
                      <a:pt x="2932109" y="747067"/>
                      <a:pt x="2935264" y="751169"/>
                      <a:pt x="2936842" y="756218"/>
                    </a:cubicBezTo>
                    <a:cubicBezTo>
                      <a:pt x="2940629" y="768840"/>
                      <a:pt x="2949148" y="772942"/>
                      <a:pt x="2961455" y="770733"/>
                    </a:cubicBezTo>
                    <a:cubicBezTo>
                      <a:pt x="2964295" y="770102"/>
                      <a:pt x="2967135" y="771049"/>
                      <a:pt x="2969975" y="770733"/>
                    </a:cubicBezTo>
                    <a:cubicBezTo>
                      <a:pt x="2996166" y="766947"/>
                      <a:pt x="3013521" y="781462"/>
                      <a:pt x="3030561" y="798818"/>
                    </a:cubicBezTo>
                    <a:cubicBezTo>
                      <a:pt x="3043814" y="812071"/>
                      <a:pt x="3058329" y="824062"/>
                      <a:pt x="3072529" y="836684"/>
                    </a:cubicBezTo>
                    <a:cubicBezTo>
                      <a:pt x="3100613" y="861297"/>
                      <a:pt x="3129329" y="885279"/>
                      <a:pt x="3156466" y="910839"/>
                    </a:cubicBezTo>
                    <a:cubicBezTo>
                      <a:pt x="3170981" y="924723"/>
                      <a:pt x="3184865" y="942709"/>
                      <a:pt x="3200328" y="961643"/>
                    </a:cubicBezTo>
                    <a:cubicBezTo>
                      <a:pt x="3202536" y="964483"/>
                      <a:pt x="3203168" y="969216"/>
                      <a:pt x="3203483" y="973002"/>
                    </a:cubicBezTo>
                    <a:cubicBezTo>
                      <a:pt x="3204430" y="1001402"/>
                      <a:pt x="3201905" y="1030433"/>
                      <a:pt x="3206954" y="1058202"/>
                    </a:cubicBezTo>
                    <a:cubicBezTo>
                      <a:pt x="3214527" y="1098277"/>
                      <a:pt x="3225572" y="1137721"/>
                      <a:pt x="3239140" y="1176218"/>
                    </a:cubicBezTo>
                    <a:cubicBezTo>
                      <a:pt x="3255549" y="1222604"/>
                      <a:pt x="3276691" y="1267097"/>
                      <a:pt x="3294677" y="1312852"/>
                    </a:cubicBezTo>
                    <a:cubicBezTo>
                      <a:pt x="3324024" y="1386060"/>
                      <a:pt x="3352424" y="1459584"/>
                      <a:pt x="3381770" y="1532792"/>
                    </a:cubicBezTo>
                    <a:cubicBezTo>
                      <a:pt x="3419952" y="1628089"/>
                      <a:pt x="3459711" y="1723070"/>
                      <a:pt x="3496946" y="1818998"/>
                    </a:cubicBezTo>
                    <a:cubicBezTo>
                      <a:pt x="3525030" y="1890944"/>
                      <a:pt x="3553115" y="1964152"/>
                      <a:pt x="3565106" y="2041147"/>
                    </a:cubicBezTo>
                    <a:cubicBezTo>
                      <a:pt x="3571101" y="2079013"/>
                      <a:pt x="3569208" y="2116879"/>
                      <a:pt x="3564790" y="2154746"/>
                    </a:cubicBezTo>
                    <a:cubicBezTo>
                      <a:pt x="3563843" y="2164213"/>
                      <a:pt x="3559425" y="2177465"/>
                      <a:pt x="3549959" y="2177781"/>
                    </a:cubicBezTo>
                    <a:cubicBezTo>
                      <a:pt x="3513039" y="2178097"/>
                      <a:pt x="3068427" y="2175257"/>
                      <a:pt x="2975339" y="2177150"/>
                    </a:cubicBezTo>
                    <a:cubicBezTo>
                      <a:pt x="2961770" y="2177465"/>
                      <a:pt x="2956090" y="2174310"/>
                      <a:pt x="2952303" y="2160110"/>
                    </a:cubicBezTo>
                    <a:cubicBezTo>
                      <a:pt x="2928006" y="2069862"/>
                      <a:pt x="2903393" y="1979614"/>
                      <a:pt x="2879412" y="1889051"/>
                    </a:cubicBezTo>
                    <a:cubicBezTo>
                      <a:pt x="2832079" y="1709817"/>
                      <a:pt x="2785692" y="1529952"/>
                      <a:pt x="2738044" y="1350719"/>
                    </a:cubicBezTo>
                    <a:cubicBezTo>
                      <a:pt x="2732995" y="1332417"/>
                      <a:pt x="2734257" y="1318217"/>
                      <a:pt x="2743093" y="1301493"/>
                    </a:cubicBezTo>
                    <a:cubicBezTo>
                      <a:pt x="2764866" y="1261102"/>
                      <a:pt x="2770861" y="1218187"/>
                      <a:pt x="2753822" y="1174009"/>
                    </a:cubicBezTo>
                    <a:cubicBezTo>
                      <a:pt x="2744355" y="1148765"/>
                      <a:pt x="2728262" y="1127623"/>
                      <a:pt x="2704911" y="1114370"/>
                    </a:cubicBezTo>
                    <a:cubicBezTo>
                      <a:pt x="2684085" y="1102694"/>
                      <a:pt x="2673987" y="1086917"/>
                      <a:pt x="2668623" y="1063566"/>
                    </a:cubicBezTo>
                    <a:cubicBezTo>
                      <a:pt x="2649059" y="978683"/>
                      <a:pt x="2627286" y="894114"/>
                      <a:pt x="2606459" y="809546"/>
                    </a:cubicBezTo>
                    <a:cubicBezTo>
                      <a:pt x="2604881" y="803235"/>
                      <a:pt x="2603934" y="796924"/>
                      <a:pt x="2602988" y="790613"/>
                    </a:cubicBezTo>
                    <a:cubicBezTo>
                      <a:pt x="2601410" y="776098"/>
                      <a:pt x="2601410" y="775782"/>
                      <a:pt x="2615610" y="775151"/>
                    </a:cubicBezTo>
                    <a:cubicBezTo>
                      <a:pt x="2649374" y="774205"/>
                      <a:pt x="2683454" y="773574"/>
                      <a:pt x="2717218" y="772942"/>
                    </a:cubicBezTo>
                    <a:cubicBezTo>
                      <a:pt x="2739622" y="772627"/>
                      <a:pt x="2762026" y="772311"/>
                      <a:pt x="2784430" y="772627"/>
                    </a:cubicBezTo>
                    <a:cubicBezTo>
                      <a:pt x="2790741" y="772627"/>
                      <a:pt x="2794528" y="771049"/>
                      <a:pt x="2796737" y="765054"/>
                    </a:cubicBezTo>
                    <a:cubicBezTo>
                      <a:pt x="2799892" y="757796"/>
                      <a:pt x="2803994" y="750854"/>
                      <a:pt x="2807781" y="743912"/>
                    </a:cubicBezTo>
                    <a:cubicBezTo>
                      <a:pt x="2819456" y="721823"/>
                      <a:pt x="2844148" y="711094"/>
                      <a:pt x="2868801" y="711094"/>
                    </a:cubicBezTo>
                    <a:close/>
                    <a:moveTo>
                      <a:pt x="2685663" y="566887"/>
                    </a:moveTo>
                    <a:lnTo>
                      <a:pt x="2685663" y="568465"/>
                    </a:lnTo>
                    <a:cubicBezTo>
                      <a:pt x="2685663" y="571305"/>
                      <a:pt x="2685663" y="575722"/>
                      <a:pt x="2685663" y="581403"/>
                    </a:cubicBezTo>
                    <a:lnTo>
                      <a:pt x="2685663" y="583296"/>
                    </a:lnTo>
                    <a:lnTo>
                      <a:pt x="2598255" y="583296"/>
                    </a:lnTo>
                    <a:cubicBezTo>
                      <a:pt x="2593837" y="583296"/>
                      <a:pt x="2590050" y="579509"/>
                      <a:pt x="2590050" y="575092"/>
                    </a:cubicBezTo>
                    <a:cubicBezTo>
                      <a:pt x="2590050" y="570674"/>
                      <a:pt x="2593837" y="566887"/>
                      <a:pt x="2598255" y="566887"/>
                    </a:cubicBezTo>
                    <a:close/>
                    <a:moveTo>
                      <a:pt x="1824837" y="530283"/>
                    </a:moveTo>
                    <a:cubicBezTo>
                      <a:pt x="1774349" y="530914"/>
                      <a:pt x="1726069" y="527759"/>
                      <a:pt x="1678105" y="536278"/>
                    </a:cubicBezTo>
                    <a:cubicBezTo>
                      <a:pt x="1650652" y="541012"/>
                      <a:pt x="1637715" y="553949"/>
                      <a:pt x="1636137" y="581718"/>
                    </a:cubicBezTo>
                    <a:cubicBezTo>
                      <a:pt x="1634559" y="614535"/>
                      <a:pt x="1636768" y="647353"/>
                      <a:pt x="1637083" y="680170"/>
                    </a:cubicBezTo>
                    <a:cubicBezTo>
                      <a:pt x="1637083" y="685850"/>
                      <a:pt x="1640239" y="686482"/>
                      <a:pt x="1644657" y="686166"/>
                    </a:cubicBezTo>
                    <a:cubicBezTo>
                      <a:pt x="1668008" y="685219"/>
                      <a:pt x="1685678" y="693739"/>
                      <a:pt x="1697038" y="714566"/>
                    </a:cubicBezTo>
                    <a:cubicBezTo>
                      <a:pt x="1697985" y="716459"/>
                      <a:pt x="1701772" y="718352"/>
                      <a:pt x="1703665" y="717721"/>
                    </a:cubicBezTo>
                    <a:cubicBezTo>
                      <a:pt x="1724807" y="712041"/>
                      <a:pt x="1746580" y="707624"/>
                      <a:pt x="1766776" y="699419"/>
                    </a:cubicBezTo>
                    <a:cubicBezTo>
                      <a:pt x="1794544" y="687744"/>
                      <a:pt x="1814424" y="666602"/>
                      <a:pt x="1817895" y="635993"/>
                    </a:cubicBezTo>
                    <a:cubicBezTo>
                      <a:pt x="1821997" y="601598"/>
                      <a:pt x="1822628" y="566571"/>
                      <a:pt x="1824837" y="530283"/>
                    </a:cubicBezTo>
                    <a:close/>
                    <a:moveTo>
                      <a:pt x="2667045" y="509772"/>
                    </a:moveTo>
                    <a:cubicBezTo>
                      <a:pt x="2586264" y="510403"/>
                      <a:pt x="2505482" y="511035"/>
                      <a:pt x="2424701" y="510719"/>
                    </a:cubicBezTo>
                    <a:cubicBezTo>
                      <a:pt x="2407030" y="510719"/>
                      <a:pt x="2392199" y="514506"/>
                      <a:pt x="2379577" y="526812"/>
                    </a:cubicBezTo>
                    <a:cubicBezTo>
                      <a:pt x="2373582" y="532808"/>
                      <a:pt x="2366324" y="534070"/>
                      <a:pt x="2357804" y="534070"/>
                    </a:cubicBezTo>
                    <a:cubicBezTo>
                      <a:pt x="2290592" y="532492"/>
                      <a:pt x="2223064" y="531230"/>
                      <a:pt x="2155851" y="537225"/>
                    </a:cubicBezTo>
                    <a:cubicBezTo>
                      <a:pt x="2146384" y="538172"/>
                      <a:pt x="2136602" y="539119"/>
                      <a:pt x="2127451" y="541012"/>
                    </a:cubicBezTo>
                    <a:cubicBezTo>
                      <a:pt x="2102838" y="546376"/>
                      <a:pt x="2085483" y="560892"/>
                      <a:pt x="2081065" y="586136"/>
                    </a:cubicBezTo>
                    <a:cubicBezTo>
                      <a:pt x="2078225" y="601913"/>
                      <a:pt x="2077278" y="618638"/>
                      <a:pt x="2078856" y="634731"/>
                    </a:cubicBezTo>
                    <a:cubicBezTo>
                      <a:pt x="2081065" y="659975"/>
                      <a:pt x="2094634" y="673859"/>
                      <a:pt x="2119247" y="679224"/>
                    </a:cubicBezTo>
                    <a:cubicBezTo>
                      <a:pt x="2127767" y="681117"/>
                      <a:pt x="2136918" y="681432"/>
                      <a:pt x="2146069" y="681117"/>
                    </a:cubicBezTo>
                    <a:cubicBezTo>
                      <a:pt x="2254619" y="679224"/>
                      <a:pt x="2363168" y="676383"/>
                      <a:pt x="2472034" y="675437"/>
                    </a:cubicBezTo>
                    <a:cubicBezTo>
                      <a:pt x="2495069" y="675122"/>
                      <a:pt x="2513687" y="671019"/>
                      <a:pt x="2529149" y="652402"/>
                    </a:cubicBezTo>
                    <a:cubicBezTo>
                      <a:pt x="2548397" y="629366"/>
                      <a:pt x="2574588" y="620847"/>
                      <a:pt x="2604250" y="619900"/>
                    </a:cubicBezTo>
                    <a:cubicBezTo>
                      <a:pt x="2641170" y="618953"/>
                      <a:pt x="2678405" y="617375"/>
                      <a:pt x="2715325" y="616113"/>
                    </a:cubicBezTo>
                    <a:cubicBezTo>
                      <a:pt x="2719426" y="616113"/>
                      <a:pt x="2730156" y="613904"/>
                      <a:pt x="2730156" y="605384"/>
                    </a:cubicBezTo>
                    <a:cubicBezTo>
                      <a:pt x="2729525" y="578247"/>
                      <a:pt x="2728578" y="561523"/>
                      <a:pt x="2728262" y="534701"/>
                    </a:cubicBezTo>
                    <a:cubicBezTo>
                      <a:pt x="2728262" y="532808"/>
                      <a:pt x="2726369" y="529968"/>
                      <a:pt x="2724476" y="528705"/>
                    </a:cubicBezTo>
                    <a:cubicBezTo>
                      <a:pt x="2697969" y="521448"/>
                      <a:pt x="2720058" y="509772"/>
                      <a:pt x="2667045" y="509772"/>
                    </a:cubicBezTo>
                    <a:close/>
                    <a:moveTo>
                      <a:pt x="423786" y="500305"/>
                    </a:moveTo>
                    <a:lnTo>
                      <a:pt x="423786" y="619899"/>
                    </a:lnTo>
                    <a:cubicBezTo>
                      <a:pt x="428520" y="619899"/>
                      <a:pt x="1198782" y="624002"/>
                      <a:pt x="1202568" y="625580"/>
                    </a:cubicBezTo>
                    <a:cubicBezTo>
                      <a:pt x="1241697" y="641357"/>
                      <a:pt x="1488774" y="783040"/>
                      <a:pt x="1493507" y="783040"/>
                    </a:cubicBezTo>
                    <a:cubicBezTo>
                      <a:pt x="1619097" y="784618"/>
                      <a:pt x="1744687" y="786196"/>
                      <a:pt x="1870276" y="787458"/>
                    </a:cubicBezTo>
                    <a:cubicBezTo>
                      <a:pt x="1896467" y="787773"/>
                      <a:pt x="1919502" y="786196"/>
                      <a:pt x="1945693" y="785880"/>
                    </a:cubicBezTo>
                    <a:cubicBezTo>
                      <a:pt x="1952951" y="785880"/>
                      <a:pt x="1955791" y="782093"/>
                      <a:pt x="1955791" y="775151"/>
                    </a:cubicBezTo>
                    <a:cubicBezTo>
                      <a:pt x="1955791" y="766947"/>
                      <a:pt x="1956422" y="758427"/>
                      <a:pt x="1956738" y="750223"/>
                    </a:cubicBezTo>
                    <a:cubicBezTo>
                      <a:pt x="1958000" y="707623"/>
                      <a:pt x="1958631" y="665339"/>
                      <a:pt x="1960209" y="622740"/>
                    </a:cubicBezTo>
                    <a:cubicBezTo>
                      <a:pt x="1960524" y="615797"/>
                      <a:pt x="1960524" y="618006"/>
                      <a:pt x="1960209" y="609802"/>
                    </a:cubicBezTo>
                    <a:cubicBezTo>
                      <a:pt x="1959893" y="597811"/>
                      <a:pt x="1975671" y="597495"/>
                      <a:pt x="1975355" y="610117"/>
                    </a:cubicBezTo>
                    <a:cubicBezTo>
                      <a:pt x="1975040" y="622740"/>
                      <a:pt x="1975355" y="630313"/>
                      <a:pt x="1974724" y="642935"/>
                    </a:cubicBezTo>
                    <a:cubicBezTo>
                      <a:pt x="1973462" y="671966"/>
                      <a:pt x="1973462" y="700996"/>
                      <a:pt x="1973146" y="730027"/>
                    </a:cubicBezTo>
                    <a:cubicBezTo>
                      <a:pt x="1972831" y="745805"/>
                      <a:pt x="1973146" y="761582"/>
                      <a:pt x="1972831" y="777360"/>
                    </a:cubicBezTo>
                    <a:cubicBezTo>
                      <a:pt x="1972515" y="789982"/>
                      <a:pt x="1963048" y="800711"/>
                      <a:pt x="1950427" y="801973"/>
                    </a:cubicBezTo>
                    <a:cubicBezTo>
                      <a:pt x="1943169" y="802604"/>
                      <a:pt x="1935596" y="802920"/>
                      <a:pt x="1928338" y="802920"/>
                    </a:cubicBezTo>
                    <a:cubicBezTo>
                      <a:pt x="1782553" y="801342"/>
                      <a:pt x="1636768" y="799764"/>
                      <a:pt x="1491298" y="797871"/>
                    </a:cubicBezTo>
                    <a:cubicBezTo>
                      <a:pt x="1485619" y="797871"/>
                      <a:pt x="1257159" y="677330"/>
                      <a:pt x="1192786" y="640410"/>
                    </a:cubicBezTo>
                    <a:cubicBezTo>
                      <a:pt x="956122" y="641042"/>
                      <a:pt x="426942" y="635993"/>
                      <a:pt x="423786" y="635993"/>
                    </a:cubicBezTo>
                    <a:lnTo>
                      <a:pt x="423786" y="737285"/>
                    </a:lnTo>
                    <a:cubicBezTo>
                      <a:pt x="426311" y="742018"/>
                      <a:pt x="908474" y="752116"/>
                      <a:pt x="1091179" y="755587"/>
                    </a:cubicBezTo>
                    <a:cubicBezTo>
                      <a:pt x="1151765" y="756849"/>
                      <a:pt x="1212666" y="758427"/>
                      <a:pt x="1272305" y="770418"/>
                    </a:cubicBezTo>
                    <a:cubicBezTo>
                      <a:pt x="1325634" y="780831"/>
                      <a:pt x="1377384" y="796924"/>
                      <a:pt x="1422508" y="827848"/>
                    </a:cubicBezTo>
                    <a:cubicBezTo>
                      <a:pt x="1478992" y="866662"/>
                      <a:pt x="1519383" y="919358"/>
                      <a:pt x="1546520" y="981838"/>
                    </a:cubicBezTo>
                    <a:cubicBezTo>
                      <a:pt x="1555356" y="1002033"/>
                      <a:pt x="1562929" y="1023491"/>
                      <a:pt x="1567978" y="1044948"/>
                    </a:cubicBezTo>
                    <a:cubicBezTo>
                      <a:pt x="1573026" y="1067353"/>
                      <a:pt x="1578075" y="1200831"/>
                      <a:pt x="1574920" y="1244377"/>
                    </a:cubicBezTo>
                    <a:cubicBezTo>
                      <a:pt x="1573973" y="1259524"/>
                      <a:pt x="1577444" y="1268675"/>
                      <a:pt x="1590382" y="1272461"/>
                    </a:cubicBezTo>
                    <a:cubicBezTo>
                      <a:pt x="1592906" y="1273093"/>
                      <a:pt x="1739322" y="1324212"/>
                      <a:pt x="1810953" y="1346616"/>
                    </a:cubicBezTo>
                    <a:cubicBezTo>
                      <a:pt x="1892680" y="1372176"/>
                      <a:pt x="1976933" y="1383221"/>
                      <a:pt x="2062448" y="1379434"/>
                    </a:cubicBezTo>
                    <a:cubicBezTo>
                      <a:pt x="2144491" y="1375647"/>
                      <a:pt x="2225903" y="1367443"/>
                      <a:pt x="2306369" y="1348825"/>
                    </a:cubicBezTo>
                    <a:cubicBezTo>
                      <a:pt x="2384310" y="1330839"/>
                      <a:pt x="2416181" y="1333994"/>
                      <a:pt x="2485918" y="1370914"/>
                    </a:cubicBezTo>
                    <a:cubicBezTo>
                      <a:pt x="2535775" y="1397105"/>
                      <a:pt x="2563228" y="1442860"/>
                      <a:pt x="2577744" y="1496504"/>
                    </a:cubicBezTo>
                    <a:cubicBezTo>
                      <a:pt x="2584370" y="1520801"/>
                      <a:pt x="2588472" y="1545730"/>
                      <a:pt x="2594784" y="1570343"/>
                    </a:cubicBezTo>
                    <a:cubicBezTo>
                      <a:pt x="2620659" y="1670373"/>
                      <a:pt x="2646219" y="1770719"/>
                      <a:pt x="2673356" y="1870433"/>
                    </a:cubicBezTo>
                    <a:cubicBezTo>
                      <a:pt x="2698600" y="1962259"/>
                      <a:pt x="2704911" y="2055662"/>
                      <a:pt x="2701124" y="2150959"/>
                    </a:cubicBezTo>
                    <a:cubicBezTo>
                      <a:pt x="2699862" y="2183776"/>
                      <a:pt x="2698600" y="2274656"/>
                      <a:pt x="2699547" y="2287593"/>
                    </a:cubicBezTo>
                    <a:lnTo>
                      <a:pt x="3419952" y="2287593"/>
                    </a:lnTo>
                    <a:lnTo>
                      <a:pt x="3419952" y="2303686"/>
                    </a:lnTo>
                    <a:cubicBezTo>
                      <a:pt x="3416796" y="2304002"/>
                      <a:pt x="2712800" y="2304633"/>
                      <a:pt x="2707751" y="2303686"/>
                    </a:cubicBezTo>
                    <a:cubicBezTo>
                      <a:pt x="2698285" y="2301793"/>
                      <a:pt x="2697022" y="2302740"/>
                      <a:pt x="2697338" y="2313153"/>
                    </a:cubicBezTo>
                    <a:cubicBezTo>
                      <a:pt x="2697654" y="2337766"/>
                      <a:pt x="2698600" y="2359224"/>
                      <a:pt x="2699862" y="2383837"/>
                    </a:cubicBezTo>
                    <a:cubicBezTo>
                      <a:pt x="2700809" y="2401823"/>
                      <a:pt x="2708067" y="2415392"/>
                      <a:pt x="2727947" y="2417916"/>
                    </a:cubicBezTo>
                    <a:cubicBezTo>
                      <a:pt x="2727947" y="2417916"/>
                      <a:pt x="3391552" y="2371215"/>
                      <a:pt x="3394392" y="2370899"/>
                    </a:cubicBezTo>
                    <a:cubicBezTo>
                      <a:pt x="3412063" y="2368375"/>
                      <a:pt x="3429734" y="2365535"/>
                      <a:pt x="3429418" y="2340290"/>
                    </a:cubicBezTo>
                    <a:cubicBezTo>
                      <a:pt x="3430365" y="2340606"/>
                      <a:pt x="3436360" y="2345655"/>
                      <a:pt x="3437307" y="2348495"/>
                    </a:cubicBezTo>
                    <a:cubicBezTo>
                      <a:pt x="3449929" y="2387308"/>
                      <a:pt x="3473911" y="2421703"/>
                      <a:pt x="3515564" y="2424227"/>
                    </a:cubicBezTo>
                    <a:cubicBezTo>
                      <a:pt x="3531657" y="2425174"/>
                      <a:pt x="3558479" y="2424227"/>
                      <a:pt x="3569208" y="2419494"/>
                    </a:cubicBezTo>
                    <a:cubicBezTo>
                      <a:pt x="3592874" y="2409081"/>
                      <a:pt x="3602025" y="2396143"/>
                      <a:pt x="3610229" y="2368690"/>
                    </a:cubicBezTo>
                    <a:cubicBezTo>
                      <a:pt x="3615278" y="2352282"/>
                      <a:pt x="3617487" y="2335241"/>
                      <a:pt x="3619065" y="2318202"/>
                    </a:cubicBezTo>
                    <a:cubicBezTo>
                      <a:pt x="3620011" y="2309366"/>
                      <a:pt x="3621905" y="2304948"/>
                      <a:pt x="3630740" y="2304948"/>
                    </a:cubicBezTo>
                    <a:cubicBezTo>
                      <a:pt x="3642731" y="2304948"/>
                      <a:pt x="3649674" y="2299269"/>
                      <a:pt x="3651567" y="2286962"/>
                    </a:cubicBezTo>
                    <a:cubicBezTo>
                      <a:pt x="3657878" y="2247518"/>
                      <a:pt x="3667344" y="2208390"/>
                      <a:pt x="3670816" y="2168946"/>
                    </a:cubicBezTo>
                    <a:cubicBezTo>
                      <a:pt x="3680282" y="2061342"/>
                      <a:pt x="3664505" y="1957210"/>
                      <a:pt x="3625692" y="1855918"/>
                    </a:cubicBezTo>
                    <a:cubicBezTo>
                      <a:pt x="3548381" y="1652702"/>
                      <a:pt x="3472018" y="1450433"/>
                      <a:pt x="3395654" y="1248164"/>
                    </a:cubicBezTo>
                    <a:cubicBezTo>
                      <a:pt x="3376721" y="1197991"/>
                      <a:pt x="3359050" y="1147503"/>
                      <a:pt x="3342957" y="1096383"/>
                    </a:cubicBezTo>
                    <a:cubicBezTo>
                      <a:pt x="3336646" y="1075873"/>
                      <a:pt x="3333806" y="1053784"/>
                      <a:pt x="3333491" y="1032326"/>
                    </a:cubicBezTo>
                    <a:cubicBezTo>
                      <a:pt x="3332859" y="994776"/>
                      <a:pt x="3346113" y="960065"/>
                      <a:pt x="3364414" y="927879"/>
                    </a:cubicBezTo>
                    <a:cubicBezTo>
                      <a:pt x="3398178" y="868239"/>
                      <a:pt x="3444880" y="823746"/>
                      <a:pt x="3513039" y="805129"/>
                    </a:cubicBezTo>
                    <a:cubicBezTo>
                      <a:pt x="3547434" y="795662"/>
                      <a:pt x="3582145" y="794084"/>
                      <a:pt x="3617487" y="792507"/>
                    </a:cubicBezTo>
                    <a:cubicBezTo>
                      <a:pt x="3626954" y="792191"/>
                      <a:pt x="3636736" y="791244"/>
                      <a:pt x="3645887" y="788720"/>
                    </a:cubicBezTo>
                    <a:cubicBezTo>
                      <a:pt x="3680913" y="778938"/>
                      <a:pt x="3693851" y="741703"/>
                      <a:pt x="3672709" y="712356"/>
                    </a:cubicBezTo>
                    <a:cubicBezTo>
                      <a:pt x="3664505" y="700996"/>
                      <a:pt x="3655669" y="691214"/>
                      <a:pt x="3640207" y="689321"/>
                    </a:cubicBezTo>
                    <a:cubicBezTo>
                      <a:pt x="3553745" y="679854"/>
                      <a:pt x="3494106" y="633468"/>
                      <a:pt x="3457502" y="556158"/>
                    </a:cubicBezTo>
                    <a:cubicBezTo>
                      <a:pt x="3454978" y="550794"/>
                      <a:pt x="3452454" y="548585"/>
                      <a:pt x="3446458" y="548585"/>
                    </a:cubicBezTo>
                    <a:cubicBezTo>
                      <a:pt x="3425631" y="548269"/>
                      <a:pt x="3404806" y="547322"/>
                      <a:pt x="3384294" y="547007"/>
                    </a:cubicBezTo>
                    <a:cubicBezTo>
                      <a:pt x="3254918" y="544798"/>
                      <a:pt x="3125542" y="542274"/>
                      <a:pt x="2996166" y="540380"/>
                    </a:cubicBezTo>
                    <a:cubicBezTo>
                      <a:pt x="2916647" y="539118"/>
                      <a:pt x="2837127" y="539118"/>
                      <a:pt x="2757608" y="538803"/>
                    </a:cubicBezTo>
                    <a:cubicBezTo>
                      <a:pt x="2744040" y="538803"/>
                      <a:pt x="2744040" y="539434"/>
                      <a:pt x="2743724" y="552687"/>
                    </a:cubicBezTo>
                    <a:cubicBezTo>
                      <a:pt x="2743724" y="572251"/>
                      <a:pt x="2743724" y="591815"/>
                      <a:pt x="2743409" y="611064"/>
                    </a:cubicBezTo>
                    <a:cubicBezTo>
                      <a:pt x="2743093" y="624002"/>
                      <a:pt x="2738675" y="628735"/>
                      <a:pt x="2726053" y="630313"/>
                    </a:cubicBezTo>
                    <a:cubicBezTo>
                      <a:pt x="2721951" y="630944"/>
                      <a:pt x="2717849" y="631259"/>
                      <a:pt x="2713747" y="631259"/>
                    </a:cubicBezTo>
                    <a:cubicBezTo>
                      <a:pt x="2675249" y="632522"/>
                      <a:pt x="2636436" y="633784"/>
                      <a:pt x="2597939" y="635046"/>
                    </a:cubicBezTo>
                    <a:cubicBezTo>
                      <a:pt x="2583424" y="635677"/>
                      <a:pt x="2569224" y="637886"/>
                      <a:pt x="2557549" y="647984"/>
                    </a:cubicBezTo>
                    <a:cubicBezTo>
                      <a:pt x="2547451" y="656819"/>
                      <a:pt x="2536091" y="664708"/>
                      <a:pt x="2528202" y="675121"/>
                    </a:cubicBezTo>
                    <a:cubicBezTo>
                      <a:pt x="2521260" y="684588"/>
                      <a:pt x="2513056" y="686481"/>
                      <a:pt x="2502958" y="686796"/>
                    </a:cubicBezTo>
                    <a:cubicBezTo>
                      <a:pt x="2390621" y="690268"/>
                      <a:pt x="2278285" y="694054"/>
                      <a:pt x="2165633" y="696894"/>
                    </a:cubicBezTo>
                    <a:cubicBezTo>
                      <a:pt x="2149224" y="697210"/>
                      <a:pt x="2132500" y="695632"/>
                      <a:pt x="2116091" y="692792"/>
                    </a:cubicBezTo>
                    <a:cubicBezTo>
                      <a:pt x="2086745" y="687428"/>
                      <a:pt x="2069390" y="668494"/>
                      <a:pt x="2064972" y="639148"/>
                    </a:cubicBezTo>
                    <a:cubicBezTo>
                      <a:pt x="2064025" y="632522"/>
                      <a:pt x="2063394" y="625895"/>
                      <a:pt x="2063394" y="618953"/>
                    </a:cubicBezTo>
                    <a:cubicBezTo>
                      <a:pt x="2063394" y="580140"/>
                      <a:pt x="2073808" y="547322"/>
                      <a:pt x="2115460" y="529336"/>
                    </a:cubicBezTo>
                    <a:cubicBezTo>
                      <a:pt x="2117669" y="528389"/>
                      <a:pt x="2119878" y="526812"/>
                      <a:pt x="2122718" y="524918"/>
                    </a:cubicBezTo>
                    <a:cubicBezTo>
                      <a:pt x="2027106" y="523656"/>
                      <a:pt x="1933071" y="522394"/>
                      <a:pt x="1839037" y="521132"/>
                    </a:cubicBezTo>
                    <a:cubicBezTo>
                      <a:pt x="1839037" y="522078"/>
                      <a:pt x="1838721" y="523025"/>
                      <a:pt x="1838721" y="523972"/>
                    </a:cubicBezTo>
                    <a:cubicBezTo>
                      <a:pt x="1839037" y="529336"/>
                      <a:pt x="1839037" y="534701"/>
                      <a:pt x="1839352" y="540380"/>
                    </a:cubicBezTo>
                    <a:cubicBezTo>
                      <a:pt x="1840930" y="576669"/>
                      <a:pt x="1840299" y="612642"/>
                      <a:pt x="1829255" y="647668"/>
                    </a:cubicBezTo>
                    <a:cubicBezTo>
                      <a:pt x="1821997" y="671335"/>
                      <a:pt x="1810637" y="692161"/>
                      <a:pt x="1787602" y="705099"/>
                    </a:cubicBezTo>
                    <a:cubicBezTo>
                      <a:pt x="1766144" y="716774"/>
                      <a:pt x="1743424" y="725294"/>
                      <a:pt x="1719127" y="729081"/>
                    </a:cubicBezTo>
                    <a:cubicBezTo>
                      <a:pt x="1708398" y="730658"/>
                      <a:pt x="1699878" y="733498"/>
                      <a:pt x="1699247" y="746436"/>
                    </a:cubicBezTo>
                    <a:cubicBezTo>
                      <a:pt x="1699247" y="748960"/>
                      <a:pt x="1697038" y="751800"/>
                      <a:pt x="1695776" y="754325"/>
                    </a:cubicBezTo>
                    <a:cubicBezTo>
                      <a:pt x="1686310" y="771049"/>
                      <a:pt x="1672110" y="781462"/>
                      <a:pt x="1652230" y="780516"/>
                    </a:cubicBezTo>
                    <a:cubicBezTo>
                      <a:pt x="1632350" y="779884"/>
                      <a:pt x="1618466" y="768840"/>
                      <a:pt x="1610892" y="751169"/>
                    </a:cubicBezTo>
                    <a:cubicBezTo>
                      <a:pt x="1603004" y="733183"/>
                      <a:pt x="1606791" y="716774"/>
                      <a:pt x="1620044" y="702574"/>
                    </a:cubicBezTo>
                    <a:cubicBezTo>
                      <a:pt x="1625092" y="697210"/>
                      <a:pt x="1629510" y="692161"/>
                      <a:pt x="1625092" y="684272"/>
                    </a:cubicBezTo>
                    <a:cubicBezTo>
                      <a:pt x="1623830" y="682063"/>
                      <a:pt x="1623830" y="679223"/>
                      <a:pt x="1623830" y="676699"/>
                    </a:cubicBezTo>
                    <a:cubicBezTo>
                      <a:pt x="1623199" y="644828"/>
                      <a:pt x="1621306" y="612957"/>
                      <a:pt x="1622252" y="581087"/>
                    </a:cubicBezTo>
                    <a:cubicBezTo>
                      <a:pt x="1623199" y="554265"/>
                      <a:pt x="1638661" y="536278"/>
                      <a:pt x="1663274" y="526180"/>
                    </a:cubicBezTo>
                    <a:cubicBezTo>
                      <a:pt x="1665799" y="525234"/>
                      <a:pt x="1668639" y="524287"/>
                      <a:pt x="1671163" y="523341"/>
                    </a:cubicBezTo>
                    <a:cubicBezTo>
                      <a:pt x="1670847" y="522394"/>
                      <a:pt x="1670847" y="521447"/>
                      <a:pt x="1670532" y="520501"/>
                    </a:cubicBezTo>
                    <a:cubicBezTo>
                      <a:pt x="1254950" y="513874"/>
                      <a:pt x="839053" y="506932"/>
                      <a:pt x="423786" y="500305"/>
                    </a:cubicBezTo>
                    <a:close/>
                    <a:moveTo>
                      <a:pt x="405485" y="499990"/>
                    </a:moveTo>
                    <a:lnTo>
                      <a:pt x="142630" y="499990"/>
                    </a:lnTo>
                    <a:lnTo>
                      <a:pt x="142630" y="670073"/>
                    </a:lnTo>
                    <a:cubicBezTo>
                      <a:pt x="142630" y="686166"/>
                      <a:pt x="155568" y="699104"/>
                      <a:pt x="171661" y="699104"/>
                    </a:cubicBezTo>
                    <a:lnTo>
                      <a:pt x="405485" y="699104"/>
                    </a:lnTo>
                    <a:close/>
                    <a:moveTo>
                      <a:pt x="3008040" y="412796"/>
                    </a:moveTo>
                    <a:lnTo>
                      <a:pt x="3026499" y="420432"/>
                    </a:lnTo>
                    <a:cubicBezTo>
                      <a:pt x="3031350" y="425284"/>
                      <a:pt x="3034348" y="431990"/>
                      <a:pt x="3034348" y="439405"/>
                    </a:cubicBezTo>
                    <a:cubicBezTo>
                      <a:pt x="3034348" y="453605"/>
                      <a:pt x="3021410" y="466542"/>
                      <a:pt x="3007526" y="466227"/>
                    </a:cubicBezTo>
                    <a:lnTo>
                      <a:pt x="3007373" y="466157"/>
                    </a:lnTo>
                    <a:lnTo>
                      <a:pt x="3025828" y="458259"/>
                    </a:lnTo>
                    <a:cubicBezTo>
                      <a:pt x="3030798" y="453289"/>
                      <a:pt x="3034032" y="446504"/>
                      <a:pt x="3034032" y="439404"/>
                    </a:cubicBezTo>
                    <a:cubicBezTo>
                      <a:pt x="3034190" y="431989"/>
                      <a:pt x="3031271" y="425283"/>
                      <a:pt x="3026459" y="420432"/>
                    </a:cubicBezTo>
                    <a:close/>
                    <a:moveTo>
                      <a:pt x="3382401" y="170554"/>
                    </a:moveTo>
                    <a:cubicBezTo>
                      <a:pt x="3402912" y="170554"/>
                      <a:pt x="3419005" y="186647"/>
                      <a:pt x="3419005" y="207789"/>
                    </a:cubicBezTo>
                    <a:cubicBezTo>
                      <a:pt x="3419321" y="230193"/>
                      <a:pt x="3404806" y="245024"/>
                      <a:pt x="3383032" y="245340"/>
                    </a:cubicBezTo>
                    <a:cubicBezTo>
                      <a:pt x="3363153" y="245024"/>
                      <a:pt x="3346428" y="228615"/>
                      <a:pt x="3346428" y="208736"/>
                    </a:cubicBezTo>
                    <a:cubicBezTo>
                      <a:pt x="3346428" y="187278"/>
                      <a:pt x="3361891" y="170554"/>
                      <a:pt x="3382401" y="170554"/>
                    </a:cubicBezTo>
                    <a:close/>
                    <a:moveTo>
                      <a:pt x="3389891" y="144412"/>
                    </a:moveTo>
                    <a:cubicBezTo>
                      <a:pt x="3378772" y="142627"/>
                      <a:pt x="3367097" y="143890"/>
                      <a:pt x="3355895" y="149096"/>
                    </a:cubicBezTo>
                    <a:cubicBezTo>
                      <a:pt x="3348953" y="152567"/>
                      <a:pt x="3342010" y="155092"/>
                      <a:pt x="3334753" y="157932"/>
                    </a:cubicBezTo>
                    <a:cubicBezTo>
                      <a:pt x="3305406" y="168976"/>
                      <a:pt x="3276060" y="172447"/>
                      <a:pt x="3246714" y="157616"/>
                    </a:cubicBezTo>
                    <a:cubicBezTo>
                      <a:pt x="3239456" y="154145"/>
                      <a:pt x="3231883" y="151936"/>
                      <a:pt x="3224625" y="149096"/>
                    </a:cubicBezTo>
                    <a:cubicBezTo>
                      <a:pt x="3223994" y="149727"/>
                      <a:pt x="3223363" y="150674"/>
                      <a:pt x="3222732" y="151305"/>
                    </a:cubicBezTo>
                    <a:cubicBezTo>
                      <a:pt x="3290576" y="218202"/>
                      <a:pt x="3359366" y="284469"/>
                      <a:pt x="3400072" y="372823"/>
                    </a:cubicBezTo>
                    <a:cubicBezTo>
                      <a:pt x="3401019" y="372508"/>
                      <a:pt x="3401965" y="371877"/>
                      <a:pt x="3402597" y="371561"/>
                    </a:cubicBezTo>
                    <a:cubicBezTo>
                      <a:pt x="3403228" y="369983"/>
                      <a:pt x="3403859" y="368405"/>
                      <a:pt x="3404490" y="366512"/>
                    </a:cubicBezTo>
                    <a:cubicBezTo>
                      <a:pt x="3416165" y="330539"/>
                      <a:pt x="3427841" y="294251"/>
                      <a:pt x="3438885" y="257962"/>
                    </a:cubicBezTo>
                    <a:cubicBezTo>
                      <a:pt x="3442672" y="245024"/>
                      <a:pt x="3445512" y="231771"/>
                      <a:pt x="3447090" y="218518"/>
                    </a:cubicBezTo>
                    <a:cubicBezTo>
                      <a:pt x="3451586" y="182545"/>
                      <a:pt x="3423246" y="149767"/>
                      <a:pt x="3389891" y="144412"/>
                    </a:cubicBezTo>
                    <a:close/>
                    <a:moveTo>
                      <a:pt x="132532" y="96399"/>
                    </a:moveTo>
                    <a:lnTo>
                      <a:pt x="33449" y="96399"/>
                    </a:lnTo>
                    <a:cubicBezTo>
                      <a:pt x="15147" y="96399"/>
                      <a:pt x="0" y="111546"/>
                      <a:pt x="0" y="129848"/>
                    </a:cubicBezTo>
                    <a:lnTo>
                      <a:pt x="0" y="310344"/>
                    </a:lnTo>
                    <a:cubicBezTo>
                      <a:pt x="0" y="328962"/>
                      <a:pt x="15147" y="344108"/>
                      <a:pt x="33449" y="344108"/>
                    </a:cubicBezTo>
                    <a:lnTo>
                      <a:pt x="132532" y="344108"/>
                    </a:lnTo>
                    <a:close/>
                    <a:moveTo>
                      <a:pt x="404222" y="83832"/>
                    </a:moveTo>
                    <a:cubicBezTo>
                      <a:pt x="428835" y="109707"/>
                      <a:pt x="451239" y="133374"/>
                      <a:pt x="473959" y="156409"/>
                    </a:cubicBezTo>
                    <a:cubicBezTo>
                      <a:pt x="484688" y="167138"/>
                      <a:pt x="497941" y="174395"/>
                      <a:pt x="512772" y="175973"/>
                    </a:cubicBezTo>
                    <a:cubicBezTo>
                      <a:pt x="536123" y="178498"/>
                      <a:pt x="559158" y="181022"/>
                      <a:pt x="582509" y="181337"/>
                    </a:cubicBezTo>
                    <a:cubicBezTo>
                      <a:pt x="795822" y="184809"/>
                      <a:pt x="1009451" y="187649"/>
                      <a:pt x="1222764" y="191120"/>
                    </a:cubicBezTo>
                    <a:cubicBezTo>
                      <a:pt x="1365709" y="193644"/>
                      <a:pt x="1508339" y="196484"/>
                      <a:pt x="1651283" y="198377"/>
                    </a:cubicBezTo>
                    <a:cubicBezTo>
                      <a:pt x="1663590" y="198377"/>
                      <a:pt x="1672741" y="203426"/>
                      <a:pt x="1681892" y="209737"/>
                    </a:cubicBezTo>
                    <a:cubicBezTo>
                      <a:pt x="1702403" y="224253"/>
                      <a:pt x="1724807" y="231195"/>
                      <a:pt x="1750682" y="231195"/>
                    </a:cubicBezTo>
                    <a:cubicBezTo>
                      <a:pt x="1851975" y="230879"/>
                      <a:pt x="1953267" y="232141"/>
                      <a:pt x="2054559" y="232457"/>
                    </a:cubicBezTo>
                    <a:cubicBezTo>
                      <a:pt x="2057714" y="232457"/>
                      <a:pt x="2061501" y="231195"/>
                      <a:pt x="2064025" y="229302"/>
                    </a:cubicBezTo>
                    <a:cubicBezTo>
                      <a:pt x="2076963" y="218573"/>
                      <a:pt x="2086114" y="205004"/>
                      <a:pt x="2087376" y="187964"/>
                    </a:cubicBezTo>
                    <a:cubicBezTo>
                      <a:pt x="2089270" y="166191"/>
                      <a:pt x="2089901" y="144103"/>
                      <a:pt x="2090847" y="122014"/>
                    </a:cubicBezTo>
                    <a:cubicBezTo>
                      <a:pt x="2091163" y="116334"/>
                      <a:pt x="2090847" y="110654"/>
                      <a:pt x="2090847" y="104028"/>
                    </a:cubicBezTo>
                    <a:cubicBezTo>
                      <a:pt x="1528849" y="101503"/>
                      <a:pt x="968113" y="84147"/>
                      <a:pt x="404222" y="83832"/>
                    </a:cubicBezTo>
                    <a:close/>
                    <a:moveTo>
                      <a:pt x="168505" y="59479"/>
                    </a:moveTo>
                    <a:cubicBezTo>
                      <a:pt x="162509" y="59164"/>
                      <a:pt x="160301" y="61688"/>
                      <a:pt x="157776" y="66421"/>
                    </a:cubicBezTo>
                    <a:cubicBezTo>
                      <a:pt x="151780" y="79359"/>
                      <a:pt x="158092" y="310028"/>
                      <a:pt x="155252" y="350103"/>
                    </a:cubicBezTo>
                    <a:cubicBezTo>
                      <a:pt x="154621" y="357992"/>
                      <a:pt x="137581" y="362726"/>
                      <a:pt x="137265" y="370614"/>
                    </a:cubicBezTo>
                    <a:cubicBezTo>
                      <a:pt x="135687" y="404379"/>
                      <a:pt x="135687" y="428045"/>
                      <a:pt x="135056" y="461809"/>
                    </a:cubicBezTo>
                    <a:cubicBezTo>
                      <a:pt x="134741" y="470013"/>
                      <a:pt x="137896" y="474431"/>
                      <a:pt x="147363" y="474431"/>
                    </a:cubicBezTo>
                    <a:cubicBezTo>
                      <a:pt x="185229" y="474431"/>
                      <a:pt x="223411" y="474116"/>
                      <a:pt x="261277" y="475062"/>
                    </a:cubicBezTo>
                    <a:cubicBezTo>
                      <a:pt x="337010" y="476955"/>
                      <a:pt x="412742" y="479795"/>
                      <a:pt x="488475" y="481373"/>
                    </a:cubicBezTo>
                    <a:cubicBezTo>
                      <a:pt x="637099" y="484844"/>
                      <a:pt x="785725" y="488315"/>
                      <a:pt x="934034" y="490524"/>
                    </a:cubicBezTo>
                    <a:cubicBezTo>
                      <a:pt x="1209196" y="494627"/>
                      <a:pt x="1484357" y="498097"/>
                      <a:pt x="1759518" y="501884"/>
                    </a:cubicBezTo>
                    <a:cubicBezTo>
                      <a:pt x="1838406" y="502831"/>
                      <a:pt x="2031840" y="505987"/>
                      <a:pt x="2178255" y="508195"/>
                    </a:cubicBezTo>
                    <a:lnTo>
                      <a:pt x="2136603" y="294251"/>
                    </a:lnTo>
                    <a:cubicBezTo>
                      <a:pt x="2135656" y="289517"/>
                      <a:pt x="2138496" y="285100"/>
                      <a:pt x="2142914" y="284153"/>
                    </a:cubicBezTo>
                    <a:lnTo>
                      <a:pt x="2159638" y="280366"/>
                    </a:lnTo>
                    <a:cubicBezTo>
                      <a:pt x="2164055" y="279420"/>
                      <a:pt x="2168158" y="282260"/>
                      <a:pt x="2169105" y="286993"/>
                    </a:cubicBezTo>
                    <a:lnTo>
                      <a:pt x="2212335" y="508826"/>
                    </a:lnTo>
                    <a:cubicBezTo>
                      <a:pt x="2221170" y="508826"/>
                      <a:pt x="2229690" y="509142"/>
                      <a:pt x="2237895" y="509142"/>
                    </a:cubicBezTo>
                    <a:lnTo>
                      <a:pt x="2195926" y="294251"/>
                    </a:lnTo>
                    <a:cubicBezTo>
                      <a:pt x="2194980" y="289517"/>
                      <a:pt x="2197820" y="285100"/>
                      <a:pt x="2202237" y="284153"/>
                    </a:cubicBezTo>
                    <a:lnTo>
                      <a:pt x="2218962" y="280366"/>
                    </a:lnTo>
                    <a:cubicBezTo>
                      <a:pt x="2223379" y="279420"/>
                      <a:pt x="2227482" y="282260"/>
                      <a:pt x="2228428" y="286993"/>
                    </a:cubicBezTo>
                    <a:lnTo>
                      <a:pt x="2271975" y="509773"/>
                    </a:lnTo>
                    <a:cubicBezTo>
                      <a:pt x="2283019" y="510089"/>
                      <a:pt x="2292801" y="510089"/>
                      <a:pt x="2302267" y="510089"/>
                    </a:cubicBezTo>
                    <a:lnTo>
                      <a:pt x="2260299" y="294251"/>
                    </a:lnTo>
                    <a:cubicBezTo>
                      <a:pt x="2259352" y="289517"/>
                      <a:pt x="2262192" y="285100"/>
                      <a:pt x="2266610" y="284153"/>
                    </a:cubicBezTo>
                    <a:lnTo>
                      <a:pt x="2283334" y="280366"/>
                    </a:lnTo>
                    <a:cubicBezTo>
                      <a:pt x="2287752" y="279420"/>
                      <a:pt x="2291854" y="282260"/>
                      <a:pt x="2292801" y="286993"/>
                    </a:cubicBezTo>
                    <a:lnTo>
                      <a:pt x="2336347" y="510720"/>
                    </a:lnTo>
                    <a:cubicBezTo>
                      <a:pt x="2350862" y="511035"/>
                      <a:pt x="2359698" y="511035"/>
                      <a:pt x="2361276" y="511035"/>
                    </a:cubicBezTo>
                    <a:cubicBezTo>
                      <a:pt x="2363169" y="511035"/>
                      <a:pt x="2364747" y="510404"/>
                      <a:pt x="2366324" y="509773"/>
                    </a:cubicBezTo>
                    <a:lnTo>
                      <a:pt x="2324356" y="294566"/>
                    </a:lnTo>
                    <a:cubicBezTo>
                      <a:pt x="2323409" y="289833"/>
                      <a:pt x="2326249" y="285415"/>
                      <a:pt x="2330667" y="284468"/>
                    </a:cubicBezTo>
                    <a:lnTo>
                      <a:pt x="2347391" y="280682"/>
                    </a:lnTo>
                    <a:cubicBezTo>
                      <a:pt x="2351809" y="279735"/>
                      <a:pt x="2355911" y="282575"/>
                      <a:pt x="2356858" y="287308"/>
                    </a:cubicBezTo>
                    <a:lnTo>
                      <a:pt x="2396933" y="493680"/>
                    </a:lnTo>
                    <a:lnTo>
                      <a:pt x="2425332" y="493680"/>
                    </a:lnTo>
                    <a:lnTo>
                      <a:pt x="2386520" y="294566"/>
                    </a:lnTo>
                    <a:cubicBezTo>
                      <a:pt x="2385573" y="289833"/>
                      <a:pt x="2388413" y="285415"/>
                      <a:pt x="2392831" y="284468"/>
                    </a:cubicBezTo>
                    <a:lnTo>
                      <a:pt x="2409555" y="280682"/>
                    </a:lnTo>
                    <a:cubicBezTo>
                      <a:pt x="2413973" y="279735"/>
                      <a:pt x="2418075" y="282575"/>
                      <a:pt x="2419021" y="287308"/>
                    </a:cubicBezTo>
                    <a:lnTo>
                      <a:pt x="2459097" y="493680"/>
                    </a:lnTo>
                    <a:lnTo>
                      <a:pt x="2490652" y="493680"/>
                    </a:lnTo>
                    <a:lnTo>
                      <a:pt x="2451839" y="294566"/>
                    </a:lnTo>
                    <a:cubicBezTo>
                      <a:pt x="2450893" y="289833"/>
                      <a:pt x="2453732" y="285415"/>
                      <a:pt x="2458150" y="284468"/>
                    </a:cubicBezTo>
                    <a:lnTo>
                      <a:pt x="2474874" y="280682"/>
                    </a:lnTo>
                    <a:cubicBezTo>
                      <a:pt x="2479292" y="279735"/>
                      <a:pt x="2483394" y="282575"/>
                      <a:pt x="2484341" y="287308"/>
                    </a:cubicBezTo>
                    <a:lnTo>
                      <a:pt x="2524416" y="493680"/>
                    </a:lnTo>
                    <a:lnTo>
                      <a:pt x="2551869" y="493680"/>
                    </a:lnTo>
                    <a:lnTo>
                      <a:pt x="2513056" y="294566"/>
                    </a:lnTo>
                    <a:cubicBezTo>
                      <a:pt x="2512109" y="289833"/>
                      <a:pt x="2514949" y="285415"/>
                      <a:pt x="2519367" y="284468"/>
                    </a:cubicBezTo>
                    <a:lnTo>
                      <a:pt x="2536092" y="280682"/>
                    </a:lnTo>
                    <a:cubicBezTo>
                      <a:pt x="2540509" y="279735"/>
                      <a:pt x="2544611" y="282575"/>
                      <a:pt x="2545558" y="287308"/>
                    </a:cubicBezTo>
                    <a:lnTo>
                      <a:pt x="2585633" y="493680"/>
                    </a:lnTo>
                    <a:lnTo>
                      <a:pt x="2615294" y="493680"/>
                    </a:lnTo>
                    <a:lnTo>
                      <a:pt x="2576482" y="294566"/>
                    </a:lnTo>
                    <a:cubicBezTo>
                      <a:pt x="2575535" y="289833"/>
                      <a:pt x="2578375" y="285415"/>
                      <a:pt x="2582793" y="284468"/>
                    </a:cubicBezTo>
                    <a:lnTo>
                      <a:pt x="2599517" y="280682"/>
                    </a:lnTo>
                    <a:cubicBezTo>
                      <a:pt x="2603935" y="279735"/>
                      <a:pt x="2608037" y="282575"/>
                      <a:pt x="2608984" y="287308"/>
                    </a:cubicBezTo>
                    <a:lnTo>
                      <a:pt x="2649059" y="493680"/>
                    </a:lnTo>
                    <a:lnTo>
                      <a:pt x="2685347" y="493680"/>
                    </a:lnTo>
                    <a:lnTo>
                      <a:pt x="2646535" y="294566"/>
                    </a:lnTo>
                    <a:cubicBezTo>
                      <a:pt x="2645588" y="289833"/>
                      <a:pt x="2648428" y="285415"/>
                      <a:pt x="2652846" y="284468"/>
                    </a:cubicBezTo>
                    <a:lnTo>
                      <a:pt x="2669570" y="280682"/>
                    </a:lnTo>
                    <a:cubicBezTo>
                      <a:pt x="2673988" y="279735"/>
                      <a:pt x="2678089" y="282575"/>
                      <a:pt x="2679036" y="287308"/>
                    </a:cubicBezTo>
                    <a:lnTo>
                      <a:pt x="2722583" y="511035"/>
                    </a:lnTo>
                    <a:cubicBezTo>
                      <a:pt x="2726684" y="515138"/>
                      <a:pt x="2732049" y="517977"/>
                      <a:pt x="2738360" y="517977"/>
                    </a:cubicBezTo>
                    <a:lnTo>
                      <a:pt x="2748458" y="517977"/>
                    </a:lnTo>
                    <a:lnTo>
                      <a:pt x="2705227" y="294882"/>
                    </a:lnTo>
                    <a:cubicBezTo>
                      <a:pt x="2704281" y="290149"/>
                      <a:pt x="2707121" y="285731"/>
                      <a:pt x="2711538" y="284784"/>
                    </a:cubicBezTo>
                    <a:lnTo>
                      <a:pt x="2728262" y="280998"/>
                    </a:lnTo>
                    <a:cubicBezTo>
                      <a:pt x="2732680" y="280051"/>
                      <a:pt x="2736782" y="282891"/>
                      <a:pt x="2737729" y="287624"/>
                    </a:cubicBezTo>
                    <a:lnTo>
                      <a:pt x="2782537" y="518293"/>
                    </a:lnTo>
                    <a:lnTo>
                      <a:pt x="2782853" y="518293"/>
                    </a:lnTo>
                    <a:cubicBezTo>
                      <a:pt x="2782853" y="518608"/>
                      <a:pt x="2782853" y="518924"/>
                      <a:pt x="2782853" y="519239"/>
                    </a:cubicBezTo>
                    <a:cubicBezTo>
                      <a:pt x="3003108" y="523026"/>
                      <a:pt x="3224310" y="526813"/>
                      <a:pt x="3446774" y="530915"/>
                    </a:cubicBezTo>
                    <a:cubicBezTo>
                      <a:pt x="3446459" y="526182"/>
                      <a:pt x="3446459" y="524920"/>
                      <a:pt x="3446459" y="523657"/>
                    </a:cubicBezTo>
                    <a:cubicBezTo>
                      <a:pt x="3434783" y="479164"/>
                      <a:pt x="3419952" y="435618"/>
                      <a:pt x="3400703" y="393650"/>
                    </a:cubicBezTo>
                    <a:cubicBezTo>
                      <a:pt x="3399442" y="390810"/>
                      <a:pt x="3397548" y="387023"/>
                      <a:pt x="3395024" y="386076"/>
                    </a:cubicBezTo>
                    <a:cubicBezTo>
                      <a:pt x="3383979" y="381343"/>
                      <a:pt x="3379246" y="371561"/>
                      <a:pt x="3373882" y="362095"/>
                    </a:cubicBezTo>
                    <a:cubicBezTo>
                      <a:pt x="3343589" y="307819"/>
                      <a:pt x="3305407" y="259540"/>
                      <a:pt x="3261545" y="215994"/>
                    </a:cubicBezTo>
                    <a:cubicBezTo>
                      <a:pt x="3239772" y="194220"/>
                      <a:pt x="3217684" y="173079"/>
                      <a:pt x="3195279" y="151937"/>
                    </a:cubicBezTo>
                    <a:cubicBezTo>
                      <a:pt x="3182657" y="139946"/>
                      <a:pt x="3169404" y="128270"/>
                      <a:pt x="3156151" y="116910"/>
                    </a:cubicBezTo>
                    <a:cubicBezTo>
                      <a:pt x="3153626" y="114701"/>
                      <a:pt x="3149524" y="113123"/>
                      <a:pt x="3145738" y="112808"/>
                    </a:cubicBezTo>
                    <a:cubicBezTo>
                      <a:pt x="3125227" y="112177"/>
                      <a:pt x="3104716" y="111862"/>
                      <a:pt x="3084521" y="111546"/>
                    </a:cubicBezTo>
                    <a:cubicBezTo>
                      <a:pt x="3076632" y="111546"/>
                      <a:pt x="3068743" y="111546"/>
                      <a:pt x="3063694" y="120066"/>
                    </a:cubicBezTo>
                    <a:cubicBezTo>
                      <a:pt x="3062432" y="122275"/>
                      <a:pt x="3058330" y="123852"/>
                      <a:pt x="3055490" y="124168"/>
                    </a:cubicBezTo>
                    <a:cubicBezTo>
                      <a:pt x="3019832" y="131110"/>
                      <a:pt x="2984175" y="138052"/>
                      <a:pt x="2948202" y="144363"/>
                    </a:cubicBezTo>
                    <a:cubicBezTo>
                      <a:pt x="2933056" y="146888"/>
                      <a:pt x="2929900" y="143416"/>
                      <a:pt x="2928007" y="127955"/>
                    </a:cubicBezTo>
                    <a:cubicBezTo>
                      <a:pt x="2927691" y="124483"/>
                      <a:pt x="2927060" y="121013"/>
                      <a:pt x="2926745" y="117541"/>
                    </a:cubicBezTo>
                    <a:cubicBezTo>
                      <a:pt x="2926429" y="110915"/>
                      <a:pt x="2922958" y="108706"/>
                      <a:pt x="2916332" y="108706"/>
                    </a:cubicBezTo>
                    <a:cubicBezTo>
                      <a:pt x="2858901" y="107759"/>
                      <a:pt x="2801470" y="106181"/>
                      <a:pt x="2743725" y="104919"/>
                    </a:cubicBezTo>
                    <a:cubicBezTo>
                      <a:pt x="2600779" y="102395"/>
                      <a:pt x="2458150" y="99870"/>
                      <a:pt x="2315205" y="97977"/>
                    </a:cubicBezTo>
                    <a:cubicBezTo>
                      <a:pt x="2247046" y="97030"/>
                      <a:pt x="2179202" y="97030"/>
                      <a:pt x="2111043" y="96715"/>
                    </a:cubicBezTo>
                    <a:cubicBezTo>
                      <a:pt x="2106941" y="96715"/>
                      <a:pt x="2100314" y="98924"/>
                      <a:pt x="2099368" y="101764"/>
                    </a:cubicBezTo>
                    <a:cubicBezTo>
                      <a:pt x="2097474" y="106813"/>
                      <a:pt x="2096843" y="116279"/>
                      <a:pt x="2099683" y="118488"/>
                    </a:cubicBezTo>
                    <a:cubicBezTo>
                      <a:pt x="2107572" y="124799"/>
                      <a:pt x="2106310" y="132372"/>
                      <a:pt x="2105994" y="140261"/>
                    </a:cubicBezTo>
                    <a:cubicBezTo>
                      <a:pt x="2105363" y="152883"/>
                      <a:pt x="2104732" y="165821"/>
                      <a:pt x="2103154" y="178443"/>
                    </a:cubicBezTo>
                    <a:cubicBezTo>
                      <a:pt x="2100945" y="196745"/>
                      <a:pt x="2099052" y="215362"/>
                      <a:pt x="2094319" y="233034"/>
                    </a:cubicBezTo>
                    <a:cubicBezTo>
                      <a:pt x="2088323" y="254806"/>
                      <a:pt x="2066866" y="268375"/>
                      <a:pt x="2044777" y="268060"/>
                    </a:cubicBezTo>
                    <a:cubicBezTo>
                      <a:pt x="1947587" y="267429"/>
                      <a:pt x="1850397" y="265851"/>
                      <a:pt x="1753207" y="266798"/>
                    </a:cubicBezTo>
                    <a:cubicBezTo>
                      <a:pt x="1724176" y="267113"/>
                      <a:pt x="1698616" y="263011"/>
                      <a:pt x="1676213" y="244078"/>
                    </a:cubicBezTo>
                    <a:cubicBezTo>
                      <a:pt x="1667377" y="236820"/>
                      <a:pt x="1656964" y="234927"/>
                      <a:pt x="1645919" y="234611"/>
                    </a:cubicBezTo>
                    <a:cubicBezTo>
                      <a:pt x="1621622" y="233980"/>
                      <a:pt x="1597324" y="232403"/>
                      <a:pt x="1573027" y="232087"/>
                    </a:cubicBezTo>
                    <a:cubicBezTo>
                      <a:pt x="1361292" y="228616"/>
                      <a:pt x="669917" y="216309"/>
                      <a:pt x="535808" y="213785"/>
                    </a:cubicBezTo>
                    <a:cubicBezTo>
                      <a:pt x="508039" y="213154"/>
                      <a:pt x="483741" y="206211"/>
                      <a:pt x="463862" y="185701"/>
                    </a:cubicBezTo>
                    <a:cubicBezTo>
                      <a:pt x="443351" y="164243"/>
                      <a:pt x="394125" y="113123"/>
                      <a:pt x="391285" y="108075"/>
                    </a:cubicBezTo>
                    <a:cubicBezTo>
                      <a:pt x="385289" y="98293"/>
                      <a:pt x="380240" y="81884"/>
                      <a:pt x="374245" y="71786"/>
                    </a:cubicBezTo>
                    <a:cubicBezTo>
                      <a:pt x="369827" y="64212"/>
                      <a:pt x="363201" y="61057"/>
                      <a:pt x="354365" y="60742"/>
                    </a:cubicBezTo>
                    <a:cubicBezTo>
                      <a:pt x="292517" y="58533"/>
                      <a:pt x="230353" y="62319"/>
                      <a:pt x="168505" y="59479"/>
                    </a:cubicBezTo>
                    <a:close/>
                    <a:moveTo>
                      <a:pt x="2995140" y="27490"/>
                    </a:moveTo>
                    <a:cubicBezTo>
                      <a:pt x="2982675" y="28791"/>
                      <a:pt x="2970763" y="32657"/>
                      <a:pt x="2969028" y="37390"/>
                    </a:cubicBezTo>
                    <a:cubicBezTo>
                      <a:pt x="2956721" y="62003"/>
                      <a:pt x="2936210" y="73994"/>
                      <a:pt x="2941259" y="114386"/>
                    </a:cubicBezTo>
                    <a:cubicBezTo>
                      <a:pt x="2941259" y="128901"/>
                      <a:pt x="2940628" y="129848"/>
                      <a:pt x="2954512" y="127323"/>
                    </a:cubicBezTo>
                    <a:cubicBezTo>
                      <a:pt x="2983228" y="121959"/>
                      <a:pt x="3011627" y="116279"/>
                      <a:pt x="3040027" y="110599"/>
                    </a:cubicBezTo>
                    <a:cubicBezTo>
                      <a:pt x="3046654" y="109337"/>
                      <a:pt x="3052649" y="106812"/>
                      <a:pt x="3060538" y="104604"/>
                    </a:cubicBezTo>
                    <a:cubicBezTo>
                      <a:pt x="3050440" y="78727"/>
                      <a:pt x="3041289" y="54115"/>
                      <a:pt x="3024565" y="32972"/>
                    </a:cubicBezTo>
                    <a:cubicBezTo>
                      <a:pt x="3020621" y="27450"/>
                      <a:pt x="3007604" y="26188"/>
                      <a:pt x="2995140" y="27490"/>
                    </a:cubicBezTo>
                    <a:close/>
                    <a:moveTo>
                      <a:pt x="276345" y="589"/>
                    </a:moveTo>
                    <a:cubicBezTo>
                      <a:pt x="271454" y="-476"/>
                      <a:pt x="266326" y="-160"/>
                      <a:pt x="260962" y="2049"/>
                    </a:cubicBezTo>
                    <a:cubicBezTo>
                      <a:pt x="231931" y="14040"/>
                      <a:pt x="176710" y="44648"/>
                      <a:pt x="177026" y="45595"/>
                    </a:cubicBezTo>
                    <a:cubicBezTo>
                      <a:pt x="226567" y="45595"/>
                      <a:pt x="276109" y="45595"/>
                      <a:pt x="325966" y="45595"/>
                    </a:cubicBezTo>
                    <a:cubicBezTo>
                      <a:pt x="328175" y="38337"/>
                      <a:pt x="325650" y="32342"/>
                      <a:pt x="319024" y="27924"/>
                    </a:cubicBezTo>
                    <a:cubicBezTo>
                      <a:pt x="309557" y="20982"/>
                      <a:pt x="299775" y="14355"/>
                      <a:pt x="290309" y="7413"/>
                    </a:cubicBezTo>
                    <a:cubicBezTo>
                      <a:pt x="285891" y="4100"/>
                      <a:pt x="281236" y="1654"/>
                      <a:pt x="276345" y="58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92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="" xmlns:a16="http://schemas.microsoft.com/office/drawing/2014/main" id="{951D9426-69AB-43C4-BFA3-9A3798F6383F}"/>
                </a:ext>
              </a:extLst>
            </p:cNvPr>
            <p:cNvGrpSpPr/>
            <p:nvPr/>
          </p:nvGrpSpPr>
          <p:grpSpPr>
            <a:xfrm>
              <a:off x="5537" y="4873128"/>
              <a:ext cx="2340197" cy="1577653"/>
              <a:chOff x="4137435" y="2131665"/>
              <a:chExt cx="2781177" cy="1874941"/>
            </a:xfrm>
          </p:grpSpPr>
          <p:sp>
            <p:nvSpPr>
              <p:cNvPr id="358" name="Rectangle: Rounded Corners 357">
                <a:extLst>
                  <a:ext uri="{FF2B5EF4-FFF2-40B4-BE49-F238E27FC236}">
                    <a16:creationId xmlns="" xmlns:a16="http://schemas.microsoft.com/office/drawing/2014/main" id="{9FBBB015-EA65-4CD0-A7C9-6AE74E4CCF6D}"/>
                  </a:ext>
                </a:extLst>
              </p:cNvPr>
              <p:cNvSpPr/>
              <p:nvPr/>
            </p:nvSpPr>
            <p:spPr>
              <a:xfrm>
                <a:off x="6300355" y="2272082"/>
                <a:ext cx="618257" cy="437121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: Rounded Corners 20">
                <a:extLst>
                  <a:ext uri="{FF2B5EF4-FFF2-40B4-BE49-F238E27FC236}">
                    <a16:creationId xmlns="" xmlns:a16="http://schemas.microsoft.com/office/drawing/2014/main" id="{3DC98B48-60A3-4120-8286-A4B396D0A1D9}"/>
                  </a:ext>
                </a:extLst>
              </p:cNvPr>
              <p:cNvSpPr/>
              <p:nvPr/>
            </p:nvSpPr>
            <p:spPr>
              <a:xfrm>
                <a:off x="6363203" y="2323997"/>
                <a:ext cx="299292" cy="333291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: Rounded Corners 359">
                <a:extLst>
                  <a:ext uri="{FF2B5EF4-FFF2-40B4-BE49-F238E27FC236}">
                    <a16:creationId xmlns="" xmlns:a16="http://schemas.microsoft.com/office/drawing/2014/main" id="{E0057CB6-6B33-4B03-9A30-41E1A9554F58}"/>
                  </a:ext>
                </a:extLst>
              </p:cNvPr>
              <p:cNvSpPr/>
              <p:nvPr/>
            </p:nvSpPr>
            <p:spPr>
              <a:xfrm>
                <a:off x="5815654" y="2926309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: Rounded Corners 20">
                <a:extLst>
                  <a:ext uri="{FF2B5EF4-FFF2-40B4-BE49-F238E27FC236}">
                    <a16:creationId xmlns="" xmlns:a16="http://schemas.microsoft.com/office/drawing/2014/main" id="{955881D7-71A1-4911-A23C-E717E6A211AC}"/>
                  </a:ext>
                </a:extLst>
              </p:cNvPr>
              <p:cNvSpPr/>
              <p:nvPr/>
            </p:nvSpPr>
            <p:spPr>
              <a:xfrm>
                <a:off x="5851343" y="2970668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: Rounded Corners 361">
                <a:extLst>
                  <a:ext uri="{FF2B5EF4-FFF2-40B4-BE49-F238E27FC236}">
                    <a16:creationId xmlns="" xmlns:a16="http://schemas.microsoft.com/office/drawing/2014/main" id="{FE037A8C-CA2C-4099-BC8E-9D9AE8A1A8BF}"/>
                  </a:ext>
                </a:extLst>
              </p:cNvPr>
              <p:cNvSpPr/>
              <p:nvPr/>
            </p:nvSpPr>
            <p:spPr>
              <a:xfrm>
                <a:off x="5734171" y="3286408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: Rounded Corners 20">
                <a:extLst>
                  <a:ext uri="{FF2B5EF4-FFF2-40B4-BE49-F238E27FC236}">
                    <a16:creationId xmlns="" xmlns:a16="http://schemas.microsoft.com/office/drawing/2014/main" id="{DF95AC31-B2F5-4485-931B-81EA578487C1}"/>
                  </a:ext>
                </a:extLst>
              </p:cNvPr>
              <p:cNvSpPr/>
              <p:nvPr/>
            </p:nvSpPr>
            <p:spPr>
              <a:xfrm>
                <a:off x="5769860" y="3330767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: Rounded Corners 363">
                <a:extLst>
                  <a:ext uri="{FF2B5EF4-FFF2-40B4-BE49-F238E27FC236}">
                    <a16:creationId xmlns="" xmlns:a16="http://schemas.microsoft.com/office/drawing/2014/main" id="{57150F97-5FC5-40C5-9844-76A18A04281C}"/>
                  </a:ext>
                </a:extLst>
              </p:cNvPr>
              <p:cNvSpPr/>
              <p:nvPr/>
            </p:nvSpPr>
            <p:spPr>
              <a:xfrm>
                <a:off x="5652688" y="3646507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: Rounded Corners 20">
                <a:extLst>
                  <a:ext uri="{FF2B5EF4-FFF2-40B4-BE49-F238E27FC236}">
                    <a16:creationId xmlns="" xmlns:a16="http://schemas.microsoft.com/office/drawing/2014/main" id="{F79D6330-B009-40B6-B254-62172174ECC9}"/>
                  </a:ext>
                </a:extLst>
              </p:cNvPr>
              <p:cNvSpPr/>
              <p:nvPr/>
            </p:nvSpPr>
            <p:spPr>
              <a:xfrm>
                <a:off x="5688377" y="3690866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="" xmlns:a16="http://schemas.microsoft.com/office/drawing/2014/main" id="{415B5202-42D2-4345-AA0E-32441F895C1F}"/>
                  </a:ext>
                </a:extLst>
              </p:cNvPr>
              <p:cNvSpPr/>
              <p:nvPr/>
            </p:nvSpPr>
            <p:spPr>
              <a:xfrm>
                <a:off x="4137435" y="2131665"/>
                <a:ext cx="1955548" cy="1374425"/>
              </a:xfrm>
              <a:custGeom>
                <a:avLst/>
                <a:gdLst>
                  <a:gd name="connsiteX0" fmla="*/ 0 w 1837853"/>
                  <a:gd name="connsiteY0" fmla="*/ 516047 h 1267485"/>
                  <a:gd name="connsiteX1" fmla="*/ 316871 w 1837853"/>
                  <a:gd name="connsiteY1" fmla="*/ 488887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316871 w 1837853"/>
                  <a:gd name="connsiteY1" fmla="*/ 488887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31271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31271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67485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97940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97940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61727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61727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195057 w 1837853"/>
                  <a:gd name="connsiteY7" fmla="*/ 479834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95057 w 1837853"/>
                  <a:gd name="connsiteY6" fmla="*/ 479834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95057 w 1837853"/>
                  <a:gd name="connsiteY6" fmla="*/ 479834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97117 w 1837853"/>
                  <a:gd name="connsiteY2" fmla="*/ 99588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97117 w 1837853"/>
                  <a:gd name="connsiteY2" fmla="*/ 99588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43337 h 1294775"/>
                  <a:gd name="connsiteX1" fmla="*/ 262550 w 1837853"/>
                  <a:gd name="connsiteY1" fmla="*/ 507124 h 1294775"/>
                  <a:gd name="connsiteX2" fmla="*/ 697117 w 1837853"/>
                  <a:gd name="connsiteY2" fmla="*/ 108771 h 1294775"/>
                  <a:gd name="connsiteX3" fmla="*/ 1258432 w 1837853"/>
                  <a:gd name="connsiteY3" fmla="*/ 9183 h 1294775"/>
                  <a:gd name="connsiteX4" fmla="*/ 1837853 w 1837853"/>
                  <a:gd name="connsiteY4" fmla="*/ 570498 h 1294775"/>
                  <a:gd name="connsiteX5" fmla="*/ 1674891 w 1837853"/>
                  <a:gd name="connsiteY5" fmla="*/ 679139 h 1294775"/>
                  <a:gd name="connsiteX6" fmla="*/ 1186003 w 1837853"/>
                  <a:gd name="connsiteY6" fmla="*/ 507124 h 1294775"/>
                  <a:gd name="connsiteX7" fmla="*/ 959667 w 1837853"/>
                  <a:gd name="connsiteY7" fmla="*/ 579551 h 1294775"/>
                  <a:gd name="connsiteX8" fmla="*/ 986827 w 1837853"/>
                  <a:gd name="connsiteY8" fmla="*/ 996011 h 1294775"/>
                  <a:gd name="connsiteX9" fmla="*/ 561315 w 1837853"/>
                  <a:gd name="connsiteY9" fmla="*/ 1276668 h 1294775"/>
                  <a:gd name="connsiteX10" fmla="*/ 18107 w 1837853"/>
                  <a:gd name="connsiteY10" fmla="*/ 1294775 h 1294775"/>
                  <a:gd name="connsiteX11" fmla="*/ 0 w 1837853"/>
                  <a:gd name="connsiteY11" fmla="*/ 543337 h 1294775"/>
                  <a:gd name="connsiteX0" fmla="*/ 0 w 1837853"/>
                  <a:gd name="connsiteY0" fmla="*/ 502893 h 1254331"/>
                  <a:gd name="connsiteX1" fmla="*/ 262550 w 1837853"/>
                  <a:gd name="connsiteY1" fmla="*/ 46668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86827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86827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95056 w 1837853"/>
                  <a:gd name="connsiteY6" fmla="*/ 457627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21001 h 1254331"/>
                  <a:gd name="connsiteX5" fmla="*/ 1674891 w 1837853"/>
                  <a:gd name="connsiteY5" fmla="*/ 638695 h 1254331"/>
                  <a:gd name="connsiteX6" fmla="*/ 1195056 w 1837853"/>
                  <a:gd name="connsiteY6" fmla="*/ 457627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444454"/>
                  <a:gd name="connsiteX1" fmla="*/ 262550 w 1837853"/>
                  <a:gd name="connsiteY1" fmla="*/ 493840 h 1444454"/>
                  <a:gd name="connsiteX2" fmla="*/ 697117 w 1837853"/>
                  <a:gd name="connsiteY2" fmla="*/ 68327 h 1444454"/>
                  <a:gd name="connsiteX3" fmla="*/ 1285593 w 1837853"/>
                  <a:gd name="connsiteY3" fmla="*/ 14006 h 1444454"/>
                  <a:gd name="connsiteX4" fmla="*/ 1837853 w 1837853"/>
                  <a:gd name="connsiteY4" fmla="*/ 521001 h 1444454"/>
                  <a:gd name="connsiteX5" fmla="*/ 1674891 w 1837853"/>
                  <a:gd name="connsiteY5" fmla="*/ 638695 h 1444454"/>
                  <a:gd name="connsiteX6" fmla="*/ 1195056 w 1837853"/>
                  <a:gd name="connsiteY6" fmla="*/ 457627 h 1444454"/>
                  <a:gd name="connsiteX7" fmla="*/ 959667 w 1837853"/>
                  <a:gd name="connsiteY7" fmla="*/ 539107 h 1444454"/>
                  <a:gd name="connsiteX8" fmla="*/ 923453 w 1837853"/>
                  <a:gd name="connsiteY8" fmla="*/ 955567 h 1444454"/>
                  <a:gd name="connsiteX9" fmla="*/ 561315 w 1837853"/>
                  <a:gd name="connsiteY9" fmla="*/ 1236224 h 1444454"/>
                  <a:gd name="connsiteX10" fmla="*/ 18107 w 1837853"/>
                  <a:gd name="connsiteY10" fmla="*/ 1444454 h 1444454"/>
                  <a:gd name="connsiteX11" fmla="*/ 0 w 1837853"/>
                  <a:gd name="connsiteY11" fmla="*/ 502893 h 1444454"/>
                  <a:gd name="connsiteX0" fmla="*/ 0 w 1837853"/>
                  <a:gd name="connsiteY0" fmla="*/ 502893 h 1444454"/>
                  <a:gd name="connsiteX1" fmla="*/ 262550 w 1837853"/>
                  <a:gd name="connsiteY1" fmla="*/ 493840 h 1444454"/>
                  <a:gd name="connsiteX2" fmla="*/ 697117 w 1837853"/>
                  <a:gd name="connsiteY2" fmla="*/ 68327 h 1444454"/>
                  <a:gd name="connsiteX3" fmla="*/ 1285593 w 1837853"/>
                  <a:gd name="connsiteY3" fmla="*/ 14006 h 1444454"/>
                  <a:gd name="connsiteX4" fmla="*/ 1837853 w 1837853"/>
                  <a:gd name="connsiteY4" fmla="*/ 521001 h 1444454"/>
                  <a:gd name="connsiteX5" fmla="*/ 1674891 w 1837853"/>
                  <a:gd name="connsiteY5" fmla="*/ 638695 h 1444454"/>
                  <a:gd name="connsiteX6" fmla="*/ 1195056 w 1837853"/>
                  <a:gd name="connsiteY6" fmla="*/ 457627 h 1444454"/>
                  <a:gd name="connsiteX7" fmla="*/ 959667 w 1837853"/>
                  <a:gd name="connsiteY7" fmla="*/ 539107 h 1444454"/>
                  <a:gd name="connsiteX8" fmla="*/ 923453 w 1837853"/>
                  <a:gd name="connsiteY8" fmla="*/ 955567 h 1444454"/>
                  <a:gd name="connsiteX9" fmla="*/ 561315 w 1837853"/>
                  <a:gd name="connsiteY9" fmla="*/ 1344865 h 1444454"/>
                  <a:gd name="connsiteX10" fmla="*/ 18107 w 1837853"/>
                  <a:gd name="connsiteY10" fmla="*/ 1444454 h 1444454"/>
                  <a:gd name="connsiteX11" fmla="*/ 0 w 1837853"/>
                  <a:gd name="connsiteY11" fmla="*/ 502893 h 1444454"/>
                  <a:gd name="connsiteX0" fmla="*/ 0 w 1973655"/>
                  <a:gd name="connsiteY0" fmla="*/ 521000 h 1444454"/>
                  <a:gd name="connsiteX1" fmla="*/ 398352 w 1973655"/>
                  <a:gd name="connsiteY1" fmla="*/ 493840 h 1444454"/>
                  <a:gd name="connsiteX2" fmla="*/ 832919 w 1973655"/>
                  <a:gd name="connsiteY2" fmla="*/ 68327 h 1444454"/>
                  <a:gd name="connsiteX3" fmla="*/ 1421395 w 1973655"/>
                  <a:gd name="connsiteY3" fmla="*/ 14006 h 1444454"/>
                  <a:gd name="connsiteX4" fmla="*/ 1973655 w 1973655"/>
                  <a:gd name="connsiteY4" fmla="*/ 521001 h 1444454"/>
                  <a:gd name="connsiteX5" fmla="*/ 1810693 w 1973655"/>
                  <a:gd name="connsiteY5" fmla="*/ 638695 h 1444454"/>
                  <a:gd name="connsiteX6" fmla="*/ 1330858 w 1973655"/>
                  <a:gd name="connsiteY6" fmla="*/ 457627 h 1444454"/>
                  <a:gd name="connsiteX7" fmla="*/ 1095469 w 1973655"/>
                  <a:gd name="connsiteY7" fmla="*/ 539107 h 1444454"/>
                  <a:gd name="connsiteX8" fmla="*/ 1059255 w 1973655"/>
                  <a:gd name="connsiteY8" fmla="*/ 955567 h 1444454"/>
                  <a:gd name="connsiteX9" fmla="*/ 697117 w 1973655"/>
                  <a:gd name="connsiteY9" fmla="*/ 1344865 h 1444454"/>
                  <a:gd name="connsiteX10" fmla="*/ 153909 w 1973655"/>
                  <a:gd name="connsiteY10" fmla="*/ 1444454 h 1444454"/>
                  <a:gd name="connsiteX11" fmla="*/ 0 w 1973655"/>
                  <a:gd name="connsiteY11" fmla="*/ 521000 h 1444454"/>
                  <a:gd name="connsiteX0" fmla="*/ 0 w 1973655"/>
                  <a:gd name="connsiteY0" fmla="*/ 521000 h 1471614"/>
                  <a:gd name="connsiteX1" fmla="*/ 398352 w 1973655"/>
                  <a:gd name="connsiteY1" fmla="*/ 493840 h 1471614"/>
                  <a:gd name="connsiteX2" fmla="*/ 832919 w 1973655"/>
                  <a:gd name="connsiteY2" fmla="*/ 68327 h 1471614"/>
                  <a:gd name="connsiteX3" fmla="*/ 1421395 w 1973655"/>
                  <a:gd name="connsiteY3" fmla="*/ 14006 h 1471614"/>
                  <a:gd name="connsiteX4" fmla="*/ 1973655 w 1973655"/>
                  <a:gd name="connsiteY4" fmla="*/ 521001 h 1471614"/>
                  <a:gd name="connsiteX5" fmla="*/ 1810693 w 1973655"/>
                  <a:gd name="connsiteY5" fmla="*/ 638695 h 1471614"/>
                  <a:gd name="connsiteX6" fmla="*/ 1330858 w 1973655"/>
                  <a:gd name="connsiteY6" fmla="*/ 457627 h 1471614"/>
                  <a:gd name="connsiteX7" fmla="*/ 1095469 w 1973655"/>
                  <a:gd name="connsiteY7" fmla="*/ 539107 h 1471614"/>
                  <a:gd name="connsiteX8" fmla="*/ 1059255 w 1973655"/>
                  <a:gd name="connsiteY8" fmla="*/ 955567 h 1471614"/>
                  <a:gd name="connsiteX9" fmla="*/ 697117 w 1973655"/>
                  <a:gd name="connsiteY9" fmla="*/ 1344865 h 1471614"/>
                  <a:gd name="connsiteX10" fmla="*/ 18107 w 1973655"/>
                  <a:gd name="connsiteY10" fmla="*/ 1471614 h 1471614"/>
                  <a:gd name="connsiteX11" fmla="*/ 0 w 1973655"/>
                  <a:gd name="connsiteY11" fmla="*/ 521000 h 1471614"/>
                  <a:gd name="connsiteX0" fmla="*/ 9053 w 1955548"/>
                  <a:gd name="connsiteY0" fmla="*/ 521000 h 1471614"/>
                  <a:gd name="connsiteX1" fmla="*/ 380245 w 1955548"/>
                  <a:gd name="connsiteY1" fmla="*/ 493840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471614"/>
                  <a:gd name="connsiteX1" fmla="*/ 334978 w 1955548"/>
                  <a:gd name="connsiteY1" fmla="*/ 421413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471614"/>
                  <a:gd name="connsiteX1" fmla="*/ 253497 w 1955548"/>
                  <a:gd name="connsiteY1" fmla="*/ 502894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344966"/>
                  <a:gd name="connsiteX1" fmla="*/ 253497 w 1955548"/>
                  <a:gd name="connsiteY1" fmla="*/ 502894 h 1344966"/>
                  <a:gd name="connsiteX2" fmla="*/ 814812 w 1955548"/>
                  <a:gd name="connsiteY2" fmla="*/ 68327 h 1344966"/>
                  <a:gd name="connsiteX3" fmla="*/ 1403288 w 1955548"/>
                  <a:gd name="connsiteY3" fmla="*/ 14006 h 1344966"/>
                  <a:gd name="connsiteX4" fmla="*/ 1955548 w 1955548"/>
                  <a:gd name="connsiteY4" fmla="*/ 521001 h 1344966"/>
                  <a:gd name="connsiteX5" fmla="*/ 1792586 w 1955548"/>
                  <a:gd name="connsiteY5" fmla="*/ 638695 h 1344966"/>
                  <a:gd name="connsiteX6" fmla="*/ 1312751 w 1955548"/>
                  <a:gd name="connsiteY6" fmla="*/ 457627 h 1344966"/>
                  <a:gd name="connsiteX7" fmla="*/ 1077362 w 1955548"/>
                  <a:gd name="connsiteY7" fmla="*/ 539107 h 1344966"/>
                  <a:gd name="connsiteX8" fmla="*/ 1041148 w 1955548"/>
                  <a:gd name="connsiteY8" fmla="*/ 955567 h 1344966"/>
                  <a:gd name="connsiteX9" fmla="*/ 679010 w 1955548"/>
                  <a:gd name="connsiteY9" fmla="*/ 1344865 h 1344966"/>
                  <a:gd name="connsiteX10" fmla="*/ 0 w 1955548"/>
                  <a:gd name="connsiteY10" fmla="*/ 1299462 h 1344966"/>
                  <a:gd name="connsiteX11" fmla="*/ 9053 w 1955548"/>
                  <a:gd name="connsiteY11" fmla="*/ 521000 h 1344966"/>
                  <a:gd name="connsiteX0" fmla="*/ 9053 w 1955548"/>
                  <a:gd name="connsiteY0" fmla="*/ 521000 h 1393064"/>
                  <a:gd name="connsiteX1" fmla="*/ 253497 w 1955548"/>
                  <a:gd name="connsiteY1" fmla="*/ 502894 h 1393064"/>
                  <a:gd name="connsiteX2" fmla="*/ 814812 w 1955548"/>
                  <a:gd name="connsiteY2" fmla="*/ 68327 h 1393064"/>
                  <a:gd name="connsiteX3" fmla="*/ 1403288 w 1955548"/>
                  <a:gd name="connsiteY3" fmla="*/ 14006 h 1393064"/>
                  <a:gd name="connsiteX4" fmla="*/ 1955548 w 1955548"/>
                  <a:gd name="connsiteY4" fmla="*/ 521001 h 1393064"/>
                  <a:gd name="connsiteX5" fmla="*/ 1792586 w 1955548"/>
                  <a:gd name="connsiteY5" fmla="*/ 638695 h 1393064"/>
                  <a:gd name="connsiteX6" fmla="*/ 1312751 w 1955548"/>
                  <a:gd name="connsiteY6" fmla="*/ 457627 h 1393064"/>
                  <a:gd name="connsiteX7" fmla="*/ 1077362 w 1955548"/>
                  <a:gd name="connsiteY7" fmla="*/ 539107 h 1393064"/>
                  <a:gd name="connsiteX8" fmla="*/ 1041148 w 1955548"/>
                  <a:gd name="connsiteY8" fmla="*/ 955567 h 1393064"/>
                  <a:gd name="connsiteX9" fmla="*/ 679010 w 1955548"/>
                  <a:gd name="connsiteY9" fmla="*/ 1344865 h 1393064"/>
                  <a:gd name="connsiteX10" fmla="*/ 0 w 1955548"/>
                  <a:gd name="connsiteY10" fmla="*/ 1299462 h 1393064"/>
                  <a:gd name="connsiteX11" fmla="*/ 9053 w 1955548"/>
                  <a:gd name="connsiteY11" fmla="*/ 521000 h 1393064"/>
                  <a:gd name="connsiteX0" fmla="*/ 9053 w 1955548"/>
                  <a:gd name="connsiteY0" fmla="*/ 521000 h 1393065"/>
                  <a:gd name="connsiteX1" fmla="*/ 253497 w 1955548"/>
                  <a:gd name="connsiteY1" fmla="*/ 502894 h 1393065"/>
                  <a:gd name="connsiteX2" fmla="*/ 814812 w 1955548"/>
                  <a:gd name="connsiteY2" fmla="*/ 68327 h 1393065"/>
                  <a:gd name="connsiteX3" fmla="*/ 1403288 w 1955548"/>
                  <a:gd name="connsiteY3" fmla="*/ 14006 h 1393065"/>
                  <a:gd name="connsiteX4" fmla="*/ 1955548 w 1955548"/>
                  <a:gd name="connsiteY4" fmla="*/ 521001 h 1393065"/>
                  <a:gd name="connsiteX5" fmla="*/ 1792586 w 1955548"/>
                  <a:gd name="connsiteY5" fmla="*/ 638695 h 1393065"/>
                  <a:gd name="connsiteX6" fmla="*/ 1312751 w 1955548"/>
                  <a:gd name="connsiteY6" fmla="*/ 457627 h 1393065"/>
                  <a:gd name="connsiteX7" fmla="*/ 1077362 w 1955548"/>
                  <a:gd name="connsiteY7" fmla="*/ 539107 h 1393065"/>
                  <a:gd name="connsiteX8" fmla="*/ 1041148 w 1955548"/>
                  <a:gd name="connsiteY8" fmla="*/ 955567 h 1393065"/>
                  <a:gd name="connsiteX9" fmla="*/ 679010 w 1955548"/>
                  <a:gd name="connsiteY9" fmla="*/ 1344865 h 1393065"/>
                  <a:gd name="connsiteX10" fmla="*/ 0 w 1955548"/>
                  <a:gd name="connsiteY10" fmla="*/ 1299462 h 1393065"/>
                  <a:gd name="connsiteX11" fmla="*/ 9053 w 1955548"/>
                  <a:gd name="connsiteY11" fmla="*/ 521000 h 1393065"/>
                  <a:gd name="connsiteX0" fmla="*/ 9053 w 1955548"/>
                  <a:gd name="connsiteY0" fmla="*/ 521000 h 1374424"/>
                  <a:gd name="connsiteX1" fmla="*/ 253497 w 1955548"/>
                  <a:gd name="connsiteY1" fmla="*/ 502894 h 1374424"/>
                  <a:gd name="connsiteX2" fmla="*/ 814812 w 1955548"/>
                  <a:gd name="connsiteY2" fmla="*/ 68327 h 1374424"/>
                  <a:gd name="connsiteX3" fmla="*/ 1403288 w 1955548"/>
                  <a:gd name="connsiteY3" fmla="*/ 14006 h 1374424"/>
                  <a:gd name="connsiteX4" fmla="*/ 1955548 w 1955548"/>
                  <a:gd name="connsiteY4" fmla="*/ 521001 h 1374424"/>
                  <a:gd name="connsiteX5" fmla="*/ 1792586 w 1955548"/>
                  <a:gd name="connsiteY5" fmla="*/ 638695 h 1374424"/>
                  <a:gd name="connsiteX6" fmla="*/ 1312751 w 1955548"/>
                  <a:gd name="connsiteY6" fmla="*/ 457627 h 1374424"/>
                  <a:gd name="connsiteX7" fmla="*/ 1077362 w 1955548"/>
                  <a:gd name="connsiteY7" fmla="*/ 539107 h 1374424"/>
                  <a:gd name="connsiteX8" fmla="*/ 1041148 w 1955548"/>
                  <a:gd name="connsiteY8" fmla="*/ 955567 h 1374424"/>
                  <a:gd name="connsiteX9" fmla="*/ 679010 w 1955548"/>
                  <a:gd name="connsiteY9" fmla="*/ 1344865 h 1374424"/>
                  <a:gd name="connsiteX10" fmla="*/ 0 w 1955548"/>
                  <a:gd name="connsiteY10" fmla="*/ 1299462 h 1374424"/>
                  <a:gd name="connsiteX11" fmla="*/ 9053 w 1955548"/>
                  <a:gd name="connsiteY11" fmla="*/ 521000 h 137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5548" h="1374424">
                    <a:moveTo>
                      <a:pt x="9053" y="521000"/>
                    </a:moveTo>
                    <a:lnTo>
                      <a:pt x="253497" y="502894"/>
                    </a:lnTo>
                    <a:cubicBezTo>
                      <a:pt x="425513" y="478751"/>
                      <a:pt x="679009" y="119631"/>
                      <a:pt x="814812" y="68327"/>
                    </a:cubicBezTo>
                    <a:cubicBezTo>
                      <a:pt x="1023042" y="26078"/>
                      <a:pt x="1339914" y="-25226"/>
                      <a:pt x="1403288" y="14006"/>
                    </a:cubicBezTo>
                    <a:lnTo>
                      <a:pt x="1955548" y="521001"/>
                    </a:lnTo>
                    <a:lnTo>
                      <a:pt x="1792586" y="638695"/>
                    </a:lnTo>
                    <a:cubicBezTo>
                      <a:pt x="1520982" y="708105"/>
                      <a:pt x="1394232" y="533073"/>
                      <a:pt x="1312751" y="457627"/>
                    </a:cubicBezTo>
                    <a:lnTo>
                      <a:pt x="1077362" y="539107"/>
                    </a:lnTo>
                    <a:cubicBezTo>
                      <a:pt x="1104522" y="723194"/>
                      <a:pt x="1068309" y="816747"/>
                      <a:pt x="1041148" y="955567"/>
                    </a:cubicBezTo>
                    <a:cubicBezTo>
                      <a:pt x="998900" y="1085333"/>
                      <a:pt x="860473" y="1329383"/>
                      <a:pt x="679010" y="1344865"/>
                    </a:cubicBezTo>
                    <a:cubicBezTo>
                      <a:pt x="452673" y="1426567"/>
                      <a:pt x="226337" y="1314596"/>
                      <a:pt x="0" y="1299462"/>
                    </a:cubicBezTo>
                    <a:cubicBezTo>
                      <a:pt x="3018" y="982591"/>
                      <a:pt x="6035" y="837871"/>
                      <a:pt x="9053" y="52100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="" xmlns:a16="http://schemas.microsoft.com/office/drawing/2014/main" id="{6559BEF6-FA13-44C3-82D7-EF18EE542753}"/>
                  </a:ext>
                </a:extLst>
              </p:cNvPr>
              <p:cNvSpPr/>
              <p:nvPr/>
            </p:nvSpPr>
            <p:spPr>
              <a:xfrm rot="2490143" flipH="1" flipV="1">
                <a:off x="5665557" y="2460963"/>
                <a:ext cx="343756" cy="215696"/>
              </a:xfrm>
              <a:custGeom>
                <a:avLst/>
                <a:gdLst>
                  <a:gd name="connsiteX0" fmla="*/ 0 w 299292"/>
                  <a:gd name="connsiteY0" fmla="*/ 166645 h 187796"/>
                  <a:gd name="connsiteX1" fmla="*/ 0 w 299292"/>
                  <a:gd name="connsiteY1" fmla="*/ 166645 h 187796"/>
                  <a:gd name="connsiteX2" fmla="*/ 0 w 299292"/>
                  <a:gd name="connsiteY2" fmla="*/ 166646 h 187796"/>
                  <a:gd name="connsiteX3" fmla="*/ 154884 w 299292"/>
                  <a:gd name="connsiteY3" fmla="*/ 0 h 187796"/>
                  <a:gd name="connsiteX4" fmla="*/ 283247 w 299292"/>
                  <a:gd name="connsiteY4" fmla="*/ 0 h 187796"/>
                  <a:gd name="connsiteX5" fmla="*/ 299292 w 299292"/>
                  <a:gd name="connsiteY5" fmla="*/ 166646 h 187796"/>
                  <a:gd name="connsiteX6" fmla="*/ 298880 w 299292"/>
                  <a:gd name="connsiteY6" fmla="*/ 187796 h 187796"/>
                  <a:gd name="connsiteX7" fmla="*/ 3969 w 299292"/>
                  <a:gd name="connsiteY7" fmla="*/ 187796 h 187796"/>
                  <a:gd name="connsiteX8" fmla="*/ 0 w 299292"/>
                  <a:gd name="connsiteY8" fmla="*/ 166645 h 187796"/>
                  <a:gd name="connsiteX9" fmla="*/ 12172 w 299292"/>
                  <a:gd name="connsiteY9" fmla="*/ 101780 h 187796"/>
                  <a:gd name="connsiteX10" fmla="*/ 154884 w 299292"/>
                  <a:gd name="connsiteY10" fmla="*/ 0 h 187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9292" h="187796">
                    <a:moveTo>
                      <a:pt x="0" y="166645"/>
                    </a:moveTo>
                    <a:lnTo>
                      <a:pt x="0" y="166645"/>
                    </a:lnTo>
                    <a:lnTo>
                      <a:pt x="0" y="166646"/>
                    </a:lnTo>
                    <a:close/>
                    <a:moveTo>
                      <a:pt x="154884" y="0"/>
                    </a:moveTo>
                    <a:lnTo>
                      <a:pt x="283247" y="0"/>
                    </a:lnTo>
                    <a:cubicBezTo>
                      <a:pt x="293944" y="27775"/>
                      <a:pt x="299292" y="97210"/>
                      <a:pt x="299292" y="166646"/>
                    </a:cubicBezTo>
                    <a:lnTo>
                      <a:pt x="298880" y="187796"/>
                    </a:lnTo>
                    <a:lnTo>
                      <a:pt x="3969" y="187796"/>
                    </a:lnTo>
                    <a:lnTo>
                      <a:pt x="0" y="166645"/>
                    </a:lnTo>
                    <a:lnTo>
                      <a:pt x="12172" y="101780"/>
                    </a:lnTo>
                    <a:cubicBezTo>
                      <a:pt x="35684" y="41968"/>
                      <a:pt x="90729" y="0"/>
                      <a:pt x="154884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0" name="Group 369">
            <a:extLst>
              <a:ext uri="{FF2B5EF4-FFF2-40B4-BE49-F238E27FC236}">
                <a16:creationId xmlns="" xmlns:a16="http://schemas.microsoft.com/office/drawing/2014/main" id="{224D78CE-AB10-4E1A-B198-7614EDA0C1DD}"/>
              </a:ext>
            </a:extLst>
          </p:cNvPr>
          <p:cNvGrpSpPr/>
          <p:nvPr/>
        </p:nvGrpSpPr>
        <p:grpSpPr>
          <a:xfrm rot="16200000">
            <a:off x="2189832" y="773767"/>
            <a:ext cx="233614" cy="1229244"/>
            <a:chOff x="5714992" y="3390901"/>
            <a:chExt cx="388288" cy="2043113"/>
          </a:xfrm>
        </p:grpSpPr>
        <p:sp>
          <p:nvSpPr>
            <p:cNvPr id="371" name="Freeform: Shape 370">
              <a:extLst>
                <a:ext uri="{FF2B5EF4-FFF2-40B4-BE49-F238E27FC236}">
                  <a16:creationId xmlns="" xmlns:a16="http://schemas.microsoft.com/office/drawing/2014/main" id="{6CE5C66B-7186-4A0E-B237-9B7CC570C808}"/>
                </a:ext>
              </a:extLst>
            </p:cNvPr>
            <p:cNvSpPr/>
            <p:nvPr/>
          </p:nvSpPr>
          <p:spPr>
            <a:xfrm>
              <a:off x="5714992" y="3390901"/>
              <a:ext cx="388273" cy="2033585"/>
            </a:xfrm>
            <a:custGeom>
              <a:avLst/>
              <a:gdLst>
                <a:gd name="connsiteX0" fmla="*/ 194137 w 388274"/>
                <a:gd name="connsiteY0" fmla="*/ 0 h 2033587"/>
                <a:gd name="connsiteX1" fmla="*/ 296059 w 388274"/>
                <a:gd name="connsiteY1" fmla="*/ 310619 h 2033587"/>
                <a:gd name="connsiteX2" fmla="*/ 296059 w 388274"/>
                <a:gd name="connsiteY2" fmla="*/ 553291 h 2033587"/>
                <a:gd name="connsiteX3" fmla="*/ 296059 w 388274"/>
                <a:gd name="connsiteY3" fmla="*/ 713454 h 2033587"/>
                <a:gd name="connsiteX4" fmla="*/ 388274 w 388274"/>
                <a:gd name="connsiteY4" fmla="*/ 931858 h 2033587"/>
                <a:gd name="connsiteX5" fmla="*/ 388274 w 388274"/>
                <a:gd name="connsiteY5" fmla="*/ 975539 h 2033587"/>
                <a:gd name="connsiteX6" fmla="*/ 388274 w 388274"/>
                <a:gd name="connsiteY6" fmla="*/ 1917105 h 2033587"/>
                <a:gd name="connsiteX7" fmla="*/ 356727 w 388274"/>
                <a:gd name="connsiteY7" fmla="*/ 1917105 h 2033587"/>
                <a:gd name="connsiteX8" fmla="*/ 356727 w 388274"/>
                <a:gd name="connsiteY8" fmla="*/ 1965639 h 2033587"/>
                <a:gd name="connsiteX9" fmla="*/ 388274 w 388274"/>
                <a:gd name="connsiteY9" fmla="*/ 1965639 h 2033587"/>
                <a:gd name="connsiteX10" fmla="*/ 388274 w 388274"/>
                <a:gd name="connsiteY10" fmla="*/ 2033587 h 2033587"/>
                <a:gd name="connsiteX11" fmla="*/ 0 w 388274"/>
                <a:gd name="connsiteY11" fmla="*/ 2033587 h 2033587"/>
                <a:gd name="connsiteX12" fmla="*/ 0 w 388274"/>
                <a:gd name="connsiteY12" fmla="*/ 1965639 h 2033587"/>
                <a:gd name="connsiteX13" fmla="*/ 31548 w 388274"/>
                <a:gd name="connsiteY13" fmla="*/ 1965639 h 2033587"/>
                <a:gd name="connsiteX14" fmla="*/ 31548 w 388274"/>
                <a:gd name="connsiteY14" fmla="*/ 1917105 h 2033587"/>
                <a:gd name="connsiteX15" fmla="*/ 0 w 388274"/>
                <a:gd name="connsiteY15" fmla="*/ 1917105 h 2033587"/>
                <a:gd name="connsiteX16" fmla="*/ 0 w 388274"/>
                <a:gd name="connsiteY16" fmla="*/ 975539 h 2033587"/>
                <a:gd name="connsiteX17" fmla="*/ 0 w 388274"/>
                <a:gd name="connsiteY17" fmla="*/ 931858 h 2033587"/>
                <a:gd name="connsiteX18" fmla="*/ 92215 w 388274"/>
                <a:gd name="connsiteY18" fmla="*/ 713454 h 2033587"/>
                <a:gd name="connsiteX19" fmla="*/ 92215 w 388274"/>
                <a:gd name="connsiteY19" fmla="*/ 553291 h 2033587"/>
                <a:gd name="connsiteX20" fmla="*/ 92215 w 388274"/>
                <a:gd name="connsiteY20" fmla="*/ 310619 h 2033587"/>
                <a:gd name="connsiteX21" fmla="*/ 194137 w 388274"/>
                <a:gd name="connsiteY21" fmla="*/ 0 h 20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274" h="2033587">
                  <a:moveTo>
                    <a:pt x="194137" y="0"/>
                  </a:moveTo>
                  <a:cubicBezTo>
                    <a:pt x="250437" y="0"/>
                    <a:pt x="296059" y="254320"/>
                    <a:pt x="296059" y="310619"/>
                  </a:cubicBezTo>
                  <a:lnTo>
                    <a:pt x="296059" y="553291"/>
                  </a:lnTo>
                  <a:lnTo>
                    <a:pt x="296059" y="713454"/>
                  </a:lnTo>
                  <a:cubicBezTo>
                    <a:pt x="343623" y="798389"/>
                    <a:pt x="378567" y="882353"/>
                    <a:pt x="388274" y="931858"/>
                  </a:cubicBezTo>
                  <a:lnTo>
                    <a:pt x="388274" y="975539"/>
                  </a:lnTo>
                  <a:lnTo>
                    <a:pt x="388274" y="1917105"/>
                  </a:lnTo>
                  <a:lnTo>
                    <a:pt x="356727" y="1917105"/>
                  </a:lnTo>
                  <a:lnTo>
                    <a:pt x="356727" y="1965639"/>
                  </a:lnTo>
                  <a:lnTo>
                    <a:pt x="388274" y="1965639"/>
                  </a:lnTo>
                  <a:lnTo>
                    <a:pt x="388274" y="2033587"/>
                  </a:lnTo>
                  <a:lnTo>
                    <a:pt x="0" y="2033587"/>
                  </a:lnTo>
                  <a:lnTo>
                    <a:pt x="0" y="1965639"/>
                  </a:lnTo>
                  <a:lnTo>
                    <a:pt x="31548" y="1965639"/>
                  </a:lnTo>
                  <a:lnTo>
                    <a:pt x="31548" y="1917105"/>
                  </a:lnTo>
                  <a:lnTo>
                    <a:pt x="0" y="1917105"/>
                  </a:lnTo>
                  <a:lnTo>
                    <a:pt x="0" y="975539"/>
                  </a:lnTo>
                  <a:lnTo>
                    <a:pt x="0" y="931858"/>
                  </a:lnTo>
                  <a:cubicBezTo>
                    <a:pt x="11648" y="877015"/>
                    <a:pt x="49020" y="791109"/>
                    <a:pt x="92215" y="713454"/>
                  </a:cubicBezTo>
                  <a:lnTo>
                    <a:pt x="92215" y="553291"/>
                  </a:lnTo>
                  <a:lnTo>
                    <a:pt x="92215" y="310619"/>
                  </a:lnTo>
                  <a:cubicBezTo>
                    <a:pt x="92215" y="254320"/>
                    <a:pt x="137837" y="0"/>
                    <a:pt x="19413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="" xmlns:a16="http://schemas.microsoft.com/office/drawing/2014/main" id="{F8EBF9BB-C9E6-4FB1-83ED-CC76D3E49DCF}"/>
                </a:ext>
              </a:extLst>
            </p:cNvPr>
            <p:cNvSpPr/>
            <p:nvPr/>
          </p:nvSpPr>
          <p:spPr>
            <a:xfrm>
              <a:off x="5757710" y="3402548"/>
              <a:ext cx="145603" cy="1902544"/>
            </a:xfrm>
            <a:custGeom>
              <a:avLst/>
              <a:gdLst>
                <a:gd name="connsiteX0" fmla="*/ 219075 w 285750"/>
                <a:gd name="connsiteY0" fmla="*/ 586740 h 3733800"/>
                <a:gd name="connsiteX1" fmla="*/ 285750 w 285750"/>
                <a:gd name="connsiteY1" fmla="*/ 23813 h 3733800"/>
                <a:gd name="connsiteX2" fmla="*/ 292418 w 285750"/>
                <a:gd name="connsiteY2" fmla="*/ 0 h 3733800"/>
                <a:gd name="connsiteX3" fmla="*/ 180975 w 285750"/>
                <a:gd name="connsiteY3" fmla="*/ 586740 h 3733800"/>
                <a:gd name="connsiteX4" fmla="*/ 180975 w 285750"/>
                <a:gd name="connsiteY4" fmla="*/ 1062990 h 3733800"/>
                <a:gd name="connsiteX5" fmla="*/ 180975 w 285750"/>
                <a:gd name="connsiteY5" fmla="*/ 1377315 h 3733800"/>
                <a:gd name="connsiteX6" fmla="*/ 0 w 285750"/>
                <a:gd name="connsiteY6" fmla="*/ 1805940 h 3733800"/>
                <a:gd name="connsiteX7" fmla="*/ 0 w 285750"/>
                <a:gd name="connsiteY7" fmla="*/ 1891665 h 3733800"/>
                <a:gd name="connsiteX8" fmla="*/ 0 w 285750"/>
                <a:gd name="connsiteY8" fmla="*/ 3739515 h 3733800"/>
                <a:gd name="connsiteX9" fmla="*/ 76200 w 285750"/>
                <a:gd name="connsiteY9" fmla="*/ 3739515 h 3733800"/>
                <a:gd name="connsiteX10" fmla="*/ 76200 w 285750"/>
                <a:gd name="connsiteY10" fmla="*/ 1891665 h 3733800"/>
                <a:gd name="connsiteX11" fmla="*/ 76200 w 285750"/>
                <a:gd name="connsiteY11" fmla="*/ 1805940 h 3733800"/>
                <a:gd name="connsiteX12" fmla="*/ 257175 w 285750"/>
                <a:gd name="connsiteY12" fmla="*/ 1377315 h 3733800"/>
                <a:gd name="connsiteX13" fmla="*/ 247650 w 285750"/>
                <a:gd name="connsiteY13" fmla="*/ 1062990 h 3733800"/>
                <a:gd name="connsiteX14" fmla="*/ 219075 w 285750"/>
                <a:gd name="connsiteY14" fmla="*/ 58674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3733800">
                  <a:moveTo>
                    <a:pt x="219075" y="586740"/>
                  </a:moveTo>
                  <a:cubicBezTo>
                    <a:pt x="219075" y="496253"/>
                    <a:pt x="210503" y="176213"/>
                    <a:pt x="285750" y="23813"/>
                  </a:cubicBezTo>
                  <a:lnTo>
                    <a:pt x="292418" y="0"/>
                  </a:lnTo>
                  <a:cubicBezTo>
                    <a:pt x="211455" y="128587"/>
                    <a:pt x="180975" y="488633"/>
                    <a:pt x="180975" y="586740"/>
                  </a:cubicBezTo>
                  <a:lnTo>
                    <a:pt x="180975" y="1062990"/>
                  </a:lnTo>
                  <a:lnTo>
                    <a:pt x="180975" y="1377315"/>
                  </a:lnTo>
                  <a:cubicBezTo>
                    <a:pt x="96202" y="1529715"/>
                    <a:pt x="22860" y="1698308"/>
                    <a:pt x="0" y="1805940"/>
                  </a:cubicBezTo>
                  <a:lnTo>
                    <a:pt x="0" y="1891665"/>
                  </a:lnTo>
                  <a:lnTo>
                    <a:pt x="0" y="3739515"/>
                  </a:lnTo>
                  <a:lnTo>
                    <a:pt x="76200" y="3739515"/>
                  </a:lnTo>
                  <a:lnTo>
                    <a:pt x="76200" y="1891665"/>
                  </a:lnTo>
                  <a:lnTo>
                    <a:pt x="76200" y="1805940"/>
                  </a:lnTo>
                  <a:cubicBezTo>
                    <a:pt x="99060" y="1698308"/>
                    <a:pt x="172403" y="1529715"/>
                    <a:pt x="257175" y="1377315"/>
                  </a:cubicBezTo>
                  <a:lnTo>
                    <a:pt x="247650" y="1062990"/>
                  </a:lnTo>
                  <a:lnTo>
                    <a:pt x="219075" y="5867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="" xmlns:a16="http://schemas.microsoft.com/office/drawing/2014/main" id="{630ACD31-72D1-4A2C-9710-BBBC8D5D62E8}"/>
                </a:ext>
              </a:extLst>
            </p:cNvPr>
            <p:cNvSpPr/>
            <p:nvPr/>
          </p:nvSpPr>
          <p:spPr>
            <a:xfrm>
              <a:off x="5807215" y="3926075"/>
              <a:ext cx="198990" cy="9144"/>
            </a:xfrm>
            <a:custGeom>
              <a:avLst/>
              <a:gdLst>
                <a:gd name="connsiteX0" fmla="*/ 0 w 390525"/>
                <a:gd name="connsiteY0" fmla="*/ 0 h 38100"/>
                <a:gd name="connsiteX1" fmla="*/ 399098 w 390525"/>
                <a:gd name="connsiteY1" fmla="*/ 0 h 38100"/>
                <a:gd name="connsiteX2" fmla="*/ 399098 w 390525"/>
                <a:gd name="connsiteY2" fmla="*/ 40958 h 38100"/>
                <a:gd name="connsiteX3" fmla="*/ 0 w 390525"/>
                <a:gd name="connsiteY3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38100">
                  <a:moveTo>
                    <a:pt x="0" y="0"/>
                  </a:moveTo>
                  <a:lnTo>
                    <a:pt x="399098" y="0"/>
                  </a:lnTo>
                  <a:lnTo>
                    <a:pt x="399098" y="40958"/>
                  </a:lnTo>
                  <a:lnTo>
                    <a:pt x="0" y="409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="" xmlns:a16="http://schemas.microsoft.com/office/drawing/2014/main" id="{5E4C6791-39F3-4FFB-A7F3-AFCA03D353C3}"/>
                </a:ext>
              </a:extLst>
            </p:cNvPr>
            <p:cNvSpPr/>
            <p:nvPr/>
          </p:nvSpPr>
          <p:spPr>
            <a:xfrm>
              <a:off x="5746547" y="530800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="" xmlns:a16="http://schemas.microsoft.com/office/drawing/2014/main" id="{2D953619-A888-4B05-9CD0-E22595A00CDF}"/>
                </a:ext>
              </a:extLst>
            </p:cNvPr>
            <p:cNvSpPr/>
            <p:nvPr/>
          </p:nvSpPr>
          <p:spPr>
            <a:xfrm>
              <a:off x="5746550" y="534756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="" xmlns:a16="http://schemas.microsoft.com/office/drawing/2014/main" id="{FFAD98BC-DF24-48F8-90E2-8D25BBD410F7}"/>
                </a:ext>
              </a:extLst>
            </p:cNvPr>
            <p:cNvSpPr/>
            <p:nvPr/>
          </p:nvSpPr>
          <p:spPr>
            <a:xfrm>
              <a:off x="5715004" y="5421553"/>
              <a:ext cx="388276" cy="12461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="" xmlns:a16="http://schemas.microsoft.com/office/drawing/2014/main" id="{2453415F-3F58-4965-A8D7-6901A35AFDB9}"/>
              </a:ext>
            </a:extLst>
          </p:cNvPr>
          <p:cNvGrpSpPr/>
          <p:nvPr/>
        </p:nvGrpSpPr>
        <p:grpSpPr>
          <a:xfrm>
            <a:off x="7318188" y="1638730"/>
            <a:ext cx="790202" cy="686311"/>
            <a:chOff x="8029060" y="1414319"/>
            <a:chExt cx="790202" cy="686311"/>
          </a:xfrm>
        </p:grpSpPr>
        <p:sp>
          <p:nvSpPr>
            <p:cNvPr id="381" name="Freeform: Shape 380">
              <a:extLst>
                <a:ext uri="{FF2B5EF4-FFF2-40B4-BE49-F238E27FC236}">
                  <a16:creationId xmlns="" xmlns:a16="http://schemas.microsoft.com/office/drawing/2014/main" id="{94C08D13-4D6D-4636-8DD5-DA361FBFB763}"/>
                </a:ext>
              </a:extLst>
            </p:cNvPr>
            <p:cNvSpPr/>
            <p:nvPr/>
          </p:nvSpPr>
          <p:spPr>
            <a:xfrm>
              <a:off x="8029060" y="1414319"/>
              <a:ext cx="790202" cy="686311"/>
            </a:xfrm>
            <a:custGeom>
              <a:avLst/>
              <a:gdLst>
                <a:gd name="connsiteX0" fmla="*/ 2397442 w 2390775"/>
                <a:gd name="connsiteY0" fmla="*/ 920115 h 2076450"/>
                <a:gd name="connsiteX1" fmla="*/ 2153603 w 2390775"/>
                <a:gd name="connsiteY1" fmla="*/ 1035368 h 2076450"/>
                <a:gd name="connsiteX2" fmla="*/ 1966913 w 2390775"/>
                <a:gd name="connsiteY2" fmla="*/ 1174433 h 2076450"/>
                <a:gd name="connsiteX3" fmla="*/ 1993583 w 2390775"/>
                <a:gd name="connsiteY3" fmla="*/ 1275398 h 2076450"/>
                <a:gd name="connsiteX4" fmla="*/ 2106930 w 2390775"/>
                <a:gd name="connsiteY4" fmla="*/ 1312545 h 2076450"/>
                <a:gd name="connsiteX5" fmla="*/ 2011680 w 2390775"/>
                <a:gd name="connsiteY5" fmla="*/ 1319213 h 2076450"/>
                <a:gd name="connsiteX6" fmla="*/ 1848803 w 2390775"/>
                <a:gd name="connsiteY6" fmla="*/ 1417320 h 2076450"/>
                <a:gd name="connsiteX7" fmla="*/ 1836420 w 2390775"/>
                <a:gd name="connsiteY7" fmla="*/ 1437323 h 2076450"/>
                <a:gd name="connsiteX8" fmla="*/ 1781175 w 2390775"/>
                <a:gd name="connsiteY8" fmla="*/ 1717358 h 2076450"/>
                <a:gd name="connsiteX9" fmla="*/ 1704023 w 2390775"/>
                <a:gd name="connsiteY9" fmla="*/ 1677353 h 2076450"/>
                <a:gd name="connsiteX10" fmla="*/ 1554480 w 2390775"/>
                <a:gd name="connsiteY10" fmla="*/ 1662113 h 2076450"/>
                <a:gd name="connsiteX11" fmla="*/ 1305878 w 2390775"/>
                <a:gd name="connsiteY11" fmla="*/ 1735455 h 2076450"/>
                <a:gd name="connsiteX12" fmla="*/ 1122998 w 2390775"/>
                <a:gd name="connsiteY12" fmla="*/ 1932623 h 2076450"/>
                <a:gd name="connsiteX13" fmla="*/ 1097280 w 2390775"/>
                <a:gd name="connsiteY13" fmla="*/ 2038350 h 2076450"/>
                <a:gd name="connsiteX14" fmla="*/ 1042988 w 2390775"/>
                <a:gd name="connsiteY14" fmla="*/ 2081213 h 2076450"/>
                <a:gd name="connsiteX15" fmla="*/ 998220 w 2390775"/>
                <a:gd name="connsiteY15" fmla="*/ 2032635 h 2076450"/>
                <a:gd name="connsiteX16" fmla="*/ 954405 w 2390775"/>
                <a:gd name="connsiteY16" fmla="*/ 1839277 h 2076450"/>
                <a:gd name="connsiteX17" fmla="*/ 769620 w 2390775"/>
                <a:gd name="connsiteY17" fmla="*/ 1604010 h 2076450"/>
                <a:gd name="connsiteX18" fmla="*/ 621030 w 2390775"/>
                <a:gd name="connsiteY18" fmla="*/ 1458278 h 2076450"/>
                <a:gd name="connsiteX19" fmla="*/ 574358 w 2390775"/>
                <a:gd name="connsiteY19" fmla="*/ 1386840 h 2076450"/>
                <a:gd name="connsiteX20" fmla="*/ 409575 w 2390775"/>
                <a:gd name="connsiteY20" fmla="*/ 1328738 h 2076450"/>
                <a:gd name="connsiteX21" fmla="*/ 0 w 2390775"/>
                <a:gd name="connsiteY21" fmla="*/ 1457325 h 2076450"/>
                <a:gd name="connsiteX22" fmla="*/ 39053 w 2390775"/>
                <a:gd name="connsiteY22" fmla="*/ 1403033 h 2076450"/>
                <a:gd name="connsiteX23" fmla="*/ 312420 w 2390775"/>
                <a:gd name="connsiteY23" fmla="*/ 1242060 h 2076450"/>
                <a:gd name="connsiteX24" fmla="*/ 434340 w 2390775"/>
                <a:gd name="connsiteY24" fmla="*/ 1146810 h 2076450"/>
                <a:gd name="connsiteX25" fmla="*/ 450533 w 2390775"/>
                <a:gd name="connsiteY25" fmla="*/ 994410 h 2076450"/>
                <a:gd name="connsiteX26" fmla="*/ 478155 w 2390775"/>
                <a:gd name="connsiteY26" fmla="*/ 820103 h 2076450"/>
                <a:gd name="connsiteX27" fmla="*/ 434340 w 2390775"/>
                <a:gd name="connsiteY27" fmla="*/ 474345 h 2076450"/>
                <a:gd name="connsiteX28" fmla="*/ 372428 w 2390775"/>
                <a:gd name="connsiteY28" fmla="*/ 397193 h 2076450"/>
                <a:gd name="connsiteX29" fmla="*/ 361950 w 2390775"/>
                <a:gd name="connsiteY29" fmla="*/ 355283 h 2076450"/>
                <a:gd name="connsiteX30" fmla="*/ 401955 w 2390775"/>
                <a:gd name="connsiteY30" fmla="*/ 351473 h 2076450"/>
                <a:gd name="connsiteX31" fmla="*/ 559118 w 2390775"/>
                <a:gd name="connsiteY31" fmla="*/ 403860 h 2076450"/>
                <a:gd name="connsiteX32" fmla="*/ 806768 w 2390775"/>
                <a:gd name="connsiteY32" fmla="*/ 397193 h 2076450"/>
                <a:gd name="connsiteX33" fmla="*/ 830580 w 2390775"/>
                <a:gd name="connsiteY33" fmla="*/ 309563 h 2076450"/>
                <a:gd name="connsiteX34" fmla="*/ 730568 w 2390775"/>
                <a:gd name="connsiteY34" fmla="*/ 131445 h 2076450"/>
                <a:gd name="connsiteX35" fmla="*/ 685800 w 2390775"/>
                <a:gd name="connsiteY35" fmla="*/ 0 h 2076450"/>
                <a:gd name="connsiteX36" fmla="*/ 834390 w 2390775"/>
                <a:gd name="connsiteY36" fmla="*/ 154305 h 2076450"/>
                <a:gd name="connsiteX37" fmla="*/ 940118 w 2390775"/>
                <a:gd name="connsiteY37" fmla="*/ 276225 h 2076450"/>
                <a:gd name="connsiteX38" fmla="*/ 1081088 w 2390775"/>
                <a:gd name="connsiteY38" fmla="*/ 292418 h 2076450"/>
                <a:gd name="connsiteX39" fmla="*/ 1114425 w 2390775"/>
                <a:gd name="connsiteY39" fmla="*/ 265748 h 2076450"/>
                <a:gd name="connsiteX40" fmla="*/ 1249680 w 2390775"/>
                <a:gd name="connsiteY40" fmla="*/ 254318 h 2076450"/>
                <a:gd name="connsiteX41" fmla="*/ 1463993 w 2390775"/>
                <a:gd name="connsiteY41" fmla="*/ 327660 h 2076450"/>
                <a:gd name="connsiteX42" fmla="*/ 1693545 w 2390775"/>
                <a:gd name="connsiteY42" fmla="*/ 248603 h 2076450"/>
                <a:gd name="connsiteX43" fmla="*/ 1855470 w 2390775"/>
                <a:gd name="connsiteY43" fmla="*/ 139065 h 2076450"/>
                <a:gd name="connsiteX44" fmla="*/ 1813560 w 2390775"/>
                <a:gd name="connsiteY44" fmla="*/ 242888 h 2076450"/>
                <a:gd name="connsiteX45" fmla="*/ 1739265 w 2390775"/>
                <a:gd name="connsiteY45" fmla="*/ 404813 h 2076450"/>
                <a:gd name="connsiteX46" fmla="*/ 1798320 w 2390775"/>
                <a:gd name="connsiteY46" fmla="*/ 500063 h 2076450"/>
                <a:gd name="connsiteX47" fmla="*/ 2142173 w 2390775"/>
                <a:gd name="connsiteY47" fmla="*/ 585788 h 2076450"/>
                <a:gd name="connsiteX48" fmla="*/ 2198370 w 2390775"/>
                <a:gd name="connsiteY48" fmla="*/ 607695 h 2076450"/>
                <a:gd name="connsiteX49" fmla="*/ 2035493 w 2390775"/>
                <a:gd name="connsiteY49" fmla="*/ 588645 h 2076450"/>
                <a:gd name="connsiteX50" fmla="*/ 1908810 w 2390775"/>
                <a:gd name="connsiteY50" fmla="*/ 596265 h 2076450"/>
                <a:gd name="connsiteX51" fmla="*/ 1894523 w 2390775"/>
                <a:gd name="connsiteY51" fmla="*/ 635318 h 2076450"/>
                <a:gd name="connsiteX52" fmla="*/ 1951673 w 2390775"/>
                <a:gd name="connsiteY52" fmla="*/ 790575 h 2076450"/>
                <a:gd name="connsiteX53" fmla="*/ 2112645 w 2390775"/>
                <a:gd name="connsiteY53" fmla="*/ 888683 h 2076450"/>
                <a:gd name="connsiteX54" fmla="*/ 2398395 w 2390775"/>
                <a:gd name="connsiteY54" fmla="*/ 888683 h 2076450"/>
                <a:gd name="connsiteX55" fmla="*/ 2397442 w 2390775"/>
                <a:gd name="connsiteY55" fmla="*/ 920115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90775" h="2076450">
                  <a:moveTo>
                    <a:pt x="2397442" y="920115"/>
                  </a:moveTo>
                  <a:cubicBezTo>
                    <a:pt x="2320290" y="966788"/>
                    <a:pt x="2236470" y="1001078"/>
                    <a:pt x="2153603" y="1035368"/>
                  </a:cubicBezTo>
                  <a:cubicBezTo>
                    <a:pt x="2079308" y="1065848"/>
                    <a:pt x="2010728" y="1103948"/>
                    <a:pt x="1966913" y="1174433"/>
                  </a:cubicBezTo>
                  <a:cubicBezTo>
                    <a:pt x="1938338" y="1220153"/>
                    <a:pt x="1945958" y="1249680"/>
                    <a:pt x="1993583" y="1275398"/>
                  </a:cubicBezTo>
                  <a:cubicBezTo>
                    <a:pt x="2025015" y="1293495"/>
                    <a:pt x="2063115" y="1294448"/>
                    <a:pt x="2106930" y="1312545"/>
                  </a:cubicBezTo>
                  <a:cubicBezTo>
                    <a:pt x="2068830" y="1323975"/>
                    <a:pt x="2039303" y="1320165"/>
                    <a:pt x="2011680" y="1319213"/>
                  </a:cubicBezTo>
                  <a:cubicBezTo>
                    <a:pt x="1936433" y="1318260"/>
                    <a:pt x="1878330" y="1343025"/>
                    <a:pt x="1848803" y="1417320"/>
                  </a:cubicBezTo>
                  <a:cubicBezTo>
                    <a:pt x="1845945" y="1424940"/>
                    <a:pt x="1842135" y="1432560"/>
                    <a:pt x="1836420" y="1437323"/>
                  </a:cubicBezTo>
                  <a:cubicBezTo>
                    <a:pt x="1750695" y="1514475"/>
                    <a:pt x="1733550" y="1606868"/>
                    <a:pt x="1781175" y="1717358"/>
                  </a:cubicBezTo>
                  <a:cubicBezTo>
                    <a:pt x="1745933" y="1712595"/>
                    <a:pt x="1724025" y="1697355"/>
                    <a:pt x="1704023" y="1677353"/>
                  </a:cubicBezTo>
                  <a:cubicBezTo>
                    <a:pt x="1644968" y="1621155"/>
                    <a:pt x="1625918" y="1620203"/>
                    <a:pt x="1554480" y="1662113"/>
                  </a:cubicBezTo>
                  <a:cubicBezTo>
                    <a:pt x="1478280" y="1705928"/>
                    <a:pt x="1391603" y="1727835"/>
                    <a:pt x="1305878" y="1735455"/>
                  </a:cubicBezTo>
                  <a:cubicBezTo>
                    <a:pt x="1155383" y="1747838"/>
                    <a:pt x="1141095" y="1819275"/>
                    <a:pt x="1122998" y="1932623"/>
                  </a:cubicBezTo>
                  <a:cubicBezTo>
                    <a:pt x="1117283" y="1968818"/>
                    <a:pt x="1107758" y="2003108"/>
                    <a:pt x="1097280" y="2038350"/>
                  </a:cubicBezTo>
                  <a:cubicBezTo>
                    <a:pt x="1088708" y="2066925"/>
                    <a:pt x="1070610" y="2083118"/>
                    <a:pt x="1042988" y="2081213"/>
                  </a:cubicBezTo>
                  <a:cubicBezTo>
                    <a:pt x="1016318" y="2079308"/>
                    <a:pt x="1003935" y="2058352"/>
                    <a:pt x="998220" y="2032635"/>
                  </a:cubicBezTo>
                  <a:cubicBezTo>
                    <a:pt x="982028" y="1968818"/>
                    <a:pt x="967740" y="1904048"/>
                    <a:pt x="954405" y="1839277"/>
                  </a:cubicBezTo>
                  <a:cubicBezTo>
                    <a:pt x="930593" y="1727835"/>
                    <a:pt x="873443" y="1644968"/>
                    <a:pt x="769620" y="1604010"/>
                  </a:cubicBezTo>
                  <a:cubicBezTo>
                    <a:pt x="695325" y="1575435"/>
                    <a:pt x="660083" y="1518285"/>
                    <a:pt x="621030" y="1458278"/>
                  </a:cubicBezTo>
                  <a:cubicBezTo>
                    <a:pt x="605790" y="1434465"/>
                    <a:pt x="591503" y="1409700"/>
                    <a:pt x="574358" y="1386840"/>
                  </a:cubicBezTo>
                  <a:cubicBezTo>
                    <a:pt x="529590" y="1325880"/>
                    <a:pt x="480060" y="1306830"/>
                    <a:pt x="409575" y="1328738"/>
                  </a:cubicBezTo>
                  <a:cubicBezTo>
                    <a:pt x="274320" y="1371600"/>
                    <a:pt x="133350" y="1394460"/>
                    <a:pt x="0" y="1457325"/>
                  </a:cubicBezTo>
                  <a:cubicBezTo>
                    <a:pt x="5715" y="1430655"/>
                    <a:pt x="20955" y="1416368"/>
                    <a:pt x="39053" y="1403033"/>
                  </a:cubicBezTo>
                  <a:cubicBezTo>
                    <a:pt x="125730" y="1342073"/>
                    <a:pt x="216218" y="1287780"/>
                    <a:pt x="312420" y="1242060"/>
                  </a:cubicBezTo>
                  <a:cubicBezTo>
                    <a:pt x="359093" y="1220153"/>
                    <a:pt x="403860" y="1191578"/>
                    <a:pt x="434340" y="1146810"/>
                  </a:cubicBezTo>
                  <a:cubicBezTo>
                    <a:pt x="465772" y="1099185"/>
                    <a:pt x="478155" y="1049655"/>
                    <a:pt x="450533" y="994410"/>
                  </a:cubicBezTo>
                  <a:cubicBezTo>
                    <a:pt x="418147" y="929640"/>
                    <a:pt x="446722" y="871538"/>
                    <a:pt x="478155" y="820103"/>
                  </a:cubicBezTo>
                  <a:cubicBezTo>
                    <a:pt x="577215" y="657225"/>
                    <a:pt x="559118" y="624840"/>
                    <a:pt x="434340" y="474345"/>
                  </a:cubicBezTo>
                  <a:cubicBezTo>
                    <a:pt x="413385" y="448628"/>
                    <a:pt x="390525" y="423863"/>
                    <a:pt x="372428" y="397193"/>
                  </a:cubicBezTo>
                  <a:cubicBezTo>
                    <a:pt x="364808" y="385763"/>
                    <a:pt x="347663" y="371475"/>
                    <a:pt x="361950" y="355283"/>
                  </a:cubicBezTo>
                  <a:cubicBezTo>
                    <a:pt x="372428" y="343853"/>
                    <a:pt x="388620" y="347663"/>
                    <a:pt x="401955" y="351473"/>
                  </a:cubicBezTo>
                  <a:cubicBezTo>
                    <a:pt x="454343" y="366713"/>
                    <a:pt x="507683" y="381000"/>
                    <a:pt x="559118" y="403860"/>
                  </a:cubicBezTo>
                  <a:cubicBezTo>
                    <a:pt x="641033" y="441008"/>
                    <a:pt x="724853" y="455295"/>
                    <a:pt x="806768" y="397193"/>
                  </a:cubicBezTo>
                  <a:cubicBezTo>
                    <a:pt x="842010" y="372428"/>
                    <a:pt x="851535" y="345758"/>
                    <a:pt x="830580" y="309563"/>
                  </a:cubicBezTo>
                  <a:cubicBezTo>
                    <a:pt x="797243" y="250508"/>
                    <a:pt x="763905" y="190500"/>
                    <a:pt x="730568" y="131445"/>
                  </a:cubicBezTo>
                  <a:cubicBezTo>
                    <a:pt x="708660" y="93345"/>
                    <a:pt x="690563" y="54293"/>
                    <a:pt x="685800" y="0"/>
                  </a:cubicBezTo>
                  <a:cubicBezTo>
                    <a:pt x="749618" y="45720"/>
                    <a:pt x="791528" y="100965"/>
                    <a:pt x="834390" y="154305"/>
                  </a:cubicBezTo>
                  <a:cubicBezTo>
                    <a:pt x="868680" y="196215"/>
                    <a:pt x="901065" y="238125"/>
                    <a:pt x="940118" y="276225"/>
                  </a:cubicBezTo>
                  <a:cubicBezTo>
                    <a:pt x="995363" y="329565"/>
                    <a:pt x="1015365" y="332423"/>
                    <a:pt x="1081088" y="292418"/>
                  </a:cubicBezTo>
                  <a:cubicBezTo>
                    <a:pt x="1093470" y="284798"/>
                    <a:pt x="1103948" y="275273"/>
                    <a:pt x="1114425" y="265748"/>
                  </a:cubicBezTo>
                  <a:cubicBezTo>
                    <a:pt x="1175385" y="216218"/>
                    <a:pt x="1182053" y="215265"/>
                    <a:pt x="1249680" y="254318"/>
                  </a:cubicBezTo>
                  <a:cubicBezTo>
                    <a:pt x="1316355" y="292418"/>
                    <a:pt x="1389698" y="313373"/>
                    <a:pt x="1463993" y="327660"/>
                  </a:cubicBezTo>
                  <a:cubicBezTo>
                    <a:pt x="1555433" y="345758"/>
                    <a:pt x="1625918" y="300038"/>
                    <a:pt x="1693545" y="248603"/>
                  </a:cubicBezTo>
                  <a:cubicBezTo>
                    <a:pt x="1744028" y="210503"/>
                    <a:pt x="1790700" y="167640"/>
                    <a:pt x="1855470" y="139065"/>
                  </a:cubicBezTo>
                  <a:cubicBezTo>
                    <a:pt x="1846898" y="180975"/>
                    <a:pt x="1832610" y="212408"/>
                    <a:pt x="1813560" y="242888"/>
                  </a:cubicBezTo>
                  <a:cubicBezTo>
                    <a:pt x="1782128" y="293370"/>
                    <a:pt x="1745933" y="341948"/>
                    <a:pt x="1739265" y="404813"/>
                  </a:cubicBezTo>
                  <a:cubicBezTo>
                    <a:pt x="1732598" y="461963"/>
                    <a:pt x="1742123" y="484823"/>
                    <a:pt x="1798320" y="500063"/>
                  </a:cubicBezTo>
                  <a:cubicBezTo>
                    <a:pt x="1912620" y="530543"/>
                    <a:pt x="2027873" y="557213"/>
                    <a:pt x="2142173" y="585788"/>
                  </a:cubicBezTo>
                  <a:cubicBezTo>
                    <a:pt x="2161223" y="590550"/>
                    <a:pt x="2180273" y="597218"/>
                    <a:pt x="2198370" y="607695"/>
                  </a:cubicBezTo>
                  <a:cubicBezTo>
                    <a:pt x="2142173" y="615315"/>
                    <a:pt x="2088833" y="597218"/>
                    <a:pt x="2035493" y="588645"/>
                  </a:cubicBezTo>
                  <a:cubicBezTo>
                    <a:pt x="1992630" y="581978"/>
                    <a:pt x="1950720" y="580073"/>
                    <a:pt x="1908810" y="596265"/>
                  </a:cubicBezTo>
                  <a:cubicBezTo>
                    <a:pt x="1887855" y="603885"/>
                    <a:pt x="1882140" y="615315"/>
                    <a:pt x="1894523" y="635318"/>
                  </a:cubicBezTo>
                  <a:cubicBezTo>
                    <a:pt x="1923098" y="683895"/>
                    <a:pt x="1937385" y="737235"/>
                    <a:pt x="1951673" y="790575"/>
                  </a:cubicBezTo>
                  <a:cubicBezTo>
                    <a:pt x="1969770" y="861060"/>
                    <a:pt x="2011680" y="887730"/>
                    <a:pt x="2112645" y="888683"/>
                  </a:cubicBezTo>
                  <a:cubicBezTo>
                    <a:pt x="2207895" y="889635"/>
                    <a:pt x="2303145" y="888683"/>
                    <a:pt x="2398395" y="888683"/>
                  </a:cubicBezTo>
                  <a:cubicBezTo>
                    <a:pt x="2397442" y="901065"/>
                    <a:pt x="2397442" y="910590"/>
                    <a:pt x="2397442" y="920115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="" xmlns:a16="http://schemas.microsoft.com/office/drawing/2014/main" id="{64BB3FAE-B970-4F71-8EEA-17D6D7B82BB0}"/>
                </a:ext>
              </a:extLst>
            </p:cNvPr>
            <p:cNvSpPr/>
            <p:nvPr/>
          </p:nvSpPr>
          <p:spPr>
            <a:xfrm>
              <a:off x="8311619" y="1613267"/>
              <a:ext cx="245561" cy="220375"/>
            </a:xfrm>
            <a:custGeom>
              <a:avLst/>
              <a:gdLst>
                <a:gd name="connsiteX0" fmla="*/ 230008 w 742950"/>
                <a:gd name="connsiteY0" fmla="*/ 651568 h 666750"/>
                <a:gd name="connsiteX1" fmla="*/ 180478 w 742950"/>
                <a:gd name="connsiteY1" fmla="*/ 602038 h 666750"/>
                <a:gd name="connsiteX2" fmla="*/ 170953 w 742950"/>
                <a:gd name="connsiteY2" fmla="*/ 593465 h 666750"/>
                <a:gd name="connsiteX3" fmla="*/ 103326 w 742950"/>
                <a:gd name="connsiteY3" fmla="*/ 520123 h 666750"/>
                <a:gd name="connsiteX4" fmla="*/ 77608 w 742950"/>
                <a:gd name="connsiteY4" fmla="*/ 504882 h 666750"/>
                <a:gd name="connsiteX5" fmla="*/ 49985 w 742950"/>
                <a:gd name="connsiteY5" fmla="*/ 489643 h 666750"/>
                <a:gd name="connsiteX6" fmla="*/ 45223 w 742950"/>
                <a:gd name="connsiteY6" fmla="*/ 436303 h 666750"/>
                <a:gd name="connsiteX7" fmla="*/ 26173 w 742950"/>
                <a:gd name="connsiteY7" fmla="*/ 367723 h 666750"/>
                <a:gd name="connsiteX8" fmla="*/ 26173 w 742950"/>
                <a:gd name="connsiteY8" fmla="*/ 310573 h 666750"/>
                <a:gd name="connsiteX9" fmla="*/ 40460 w 742950"/>
                <a:gd name="connsiteY9" fmla="*/ 287713 h 666750"/>
                <a:gd name="connsiteX10" fmla="*/ 83323 w 742950"/>
                <a:gd name="connsiteY10" fmla="*/ 221990 h 666750"/>
                <a:gd name="connsiteX11" fmla="*/ 110945 w 742950"/>
                <a:gd name="connsiteY11" fmla="*/ 141028 h 666750"/>
                <a:gd name="connsiteX12" fmla="*/ 159523 w 742950"/>
                <a:gd name="connsiteY12" fmla="*/ 100070 h 666750"/>
                <a:gd name="connsiteX13" fmla="*/ 200481 w 742950"/>
                <a:gd name="connsiteY13" fmla="*/ 94355 h 666750"/>
                <a:gd name="connsiteX14" fmla="*/ 319543 w 742950"/>
                <a:gd name="connsiteY14" fmla="*/ 53398 h 666750"/>
                <a:gd name="connsiteX15" fmla="*/ 390028 w 742950"/>
                <a:gd name="connsiteY15" fmla="*/ 17203 h 666750"/>
                <a:gd name="connsiteX16" fmla="*/ 445273 w 742950"/>
                <a:gd name="connsiteY16" fmla="*/ 22918 h 666750"/>
                <a:gd name="connsiteX17" fmla="*/ 557668 w 742950"/>
                <a:gd name="connsiteY17" fmla="*/ 91498 h 666750"/>
                <a:gd name="connsiteX18" fmla="*/ 584338 w 742950"/>
                <a:gd name="connsiteY18" fmla="*/ 111500 h 666750"/>
                <a:gd name="connsiteX19" fmla="*/ 620533 w 742950"/>
                <a:gd name="connsiteY19" fmla="*/ 164840 h 666750"/>
                <a:gd name="connsiteX20" fmla="*/ 642441 w 742950"/>
                <a:gd name="connsiteY20" fmla="*/ 191510 h 666750"/>
                <a:gd name="connsiteX21" fmla="*/ 647203 w 742950"/>
                <a:gd name="connsiteY21" fmla="*/ 223895 h 666750"/>
                <a:gd name="connsiteX22" fmla="*/ 698638 w 742950"/>
                <a:gd name="connsiteY22" fmla="*/ 310573 h 666750"/>
                <a:gd name="connsiteX23" fmla="*/ 703401 w 742950"/>
                <a:gd name="connsiteY23" fmla="*/ 337243 h 666750"/>
                <a:gd name="connsiteX24" fmla="*/ 686256 w 742950"/>
                <a:gd name="connsiteY24" fmla="*/ 374390 h 666750"/>
                <a:gd name="connsiteX25" fmla="*/ 730070 w 742950"/>
                <a:gd name="connsiteY25" fmla="*/ 458210 h 666750"/>
                <a:gd name="connsiteX26" fmla="*/ 719593 w 742950"/>
                <a:gd name="connsiteY26" fmla="*/ 496310 h 666750"/>
                <a:gd name="connsiteX27" fmla="*/ 625295 w 742950"/>
                <a:gd name="connsiteY27" fmla="*/ 577273 h 666750"/>
                <a:gd name="connsiteX28" fmla="*/ 617676 w 742950"/>
                <a:gd name="connsiteY28" fmla="*/ 588703 h 666750"/>
                <a:gd name="connsiteX29" fmla="*/ 483373 w 742950"/>
                <a:gd name="connsiteY29" fmla="*/ 664903 h 666750"/>
                <a:gd name="connsiteX30" fmla="*/ 389076 w 742950"/>
                <a:gd name="connsiteY30" fmla="*/ 668713 h 666750"/>
                <a:gd name="connsiteX31" fmla="*/ 318591 w 742950"/>
                <a:gd name="connsiteY31" fmla="*/ 667760 h 666750"/>
                <a:gd name="connsiteX32" fmla="*/ 230008 w 742950"/>
                <a:gd name="connsiteY32" fmla="*/ 651568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42950" h="666750">
                  <a:moveTo>
                    <a:pt x="230008" y="651568"/>
                  </a:moveTo>
                  <a:cubicBezTo>
                    <a:pt x="211910" y="636328"/>
                    <a:pt x="173810" y="641090"/>
                    <a:pt x="180478" y="602038"/>
                  </a:cubicBezTo>
                  <a:cubicBezTo>
                    <a:pt x="180478" y="599180"/>
                    <a:pt x="173810" y="592513"/>
                    <a:pt x="170953" y="593465"/>
                  </a:cubicBezTo>
                  <a:cubicBezTo>
                    <a:pt x="105231" y="608705"/>
                    <a:pt x="127138" y="542983"/>
                    <a:pt x="103326" y="520123"/>
                  </a:cubicBezTo>
                  <a:cubicBezTo>
                    <a:pt x="94753" y="515360"/>
                    <a:pt x="86181" y="510598"/>
                    <a:pt x="77608" y="504882"/>
                  </a:cubicBezTo>
                  <a:cubicBezTo>
                    <a:pt x="68083" y="500120"/>
                    <a:pt x="57606" y="497263"/>
                    <a:pt x="49985" y="489643"/>
                  </a:cubicBezTo>
                  <a:cubicBezTo>
                    <a:pt x="35698" y="473450"/>
                    <a:pt x="35698" y="454400"/>
                    <a:pt x="45223" y="436303"/>
                  </a:cubicBezTo>
                  <a:cubicBezTo>
                    <a:pt x="60463" y="406775"/>
                    <a:pt x="52843" y="384868"/>
                    <a:pt x="26173" y="367723"/>
                  </a:cubicBezTo>
                  <a:cubicBezTo>
                    <a:pt x="-4307" y="348673"/>
                    <a:pt x="-12880" y="329623"/>
                    <a:pt x="26173" y="310573"/>
                  </a:cubicBezTo>
                  <a:cubicBezTo>
                    <a:pt x="36651" y="305810"/>
                    <a:pt x="38556" y="296285"/>
                    <a:pt x="40460" y="287713"/>
                  </a:cubicBezTo>
                  <a:cubicBezTo>
                    <a:pt x="45223" y="259138"/>
                    <a:pt x="59510" y="238182"/>
                    <a:pt x="83323" y="221990"/>
                  </a:cubicBezTo>
                  <a:cubicBezTo>
                    <a:pt x="112851" y="201988"/>
                    <a:pt x="111898" y="171507"/>
                    <a:pt x="110945" y="141028"/>
                  </a:cubicBezTo>
                  <a:cubicBezTo>
                    <a:pt x="109993" y="95307"/>
                    <a:pt x="113803" y="92450"/>
                    <a:pt x="159523" y="100070"/>
                  </a:cubicBezTo>
                  <a:cubicBezTo>
                    <a:pt x="174763" y="102928"/>
                    <a:pt x="189051" y="103880"/>
                    <a:pt x="200481" y="94355"/>
                  </a:cubicBezTo>
                  <a:cubicBezTo>
                    <a:pt x="234770" y="64828"/>
                    <a:pt x="276681" y="57207"/>
                    <a:pt x="319543" y="53398"/>
                  </a:cubicBezTo>
                  <a:cubicBezTo>
                    <a:pt x="347166" y="50540"/>
                    <a:pt x="370978" y="39110"/>
                    <a:pt x="390028" y="17203"/>
                  </a:cubicBezTo>
                  <a:cubicBezTo>
                    <a:pt x="410031" y="-6610"/>
                    <a:pt x="430033" y="-6610"/>
                    <a:pt x="445273" y="22918"/>
                  </a:cubicBezTo>
                  <a:cubicBezTo>
                    <a:pt x="469086" y="68638"/>
                    <a:pt x="501470" y="99118"/>
                    <a:pt x="557668" y="91498"/>
                  </a:cubicBezTo>
                  <a:cubicBezTo>
                    <a:pt x="571956" y="89593"/>
                    <a:pt x="583386" y="95307"/>
                    <a:pt x="584338" y="111500"/>
                  </a:cubicBezTo>
                  <a:cubicBezTo>
                    <a:pt x="586243" y="137218"/>
                    <a:pt x="603388" y="150553"/>
                    <a:pt x="620533" y="164840"/>
                  </a:cubicBezTo>
                  <a:cubicBezTo>
                    <a:pt x="629106" y="172460"/>
                    <a:pt x="636726" y="181032"/>
                    <a:pt x="642441" y="191510"/>
                  </a:cubicBezTo>
                  <a:cubicBezTo>
                    <a:pt x="649108" y="201988"/>
                    <a:pt x="641488" y="213418"/>
                    <a:pt x="647203" y="223895"/>
                  </a:cubicBezTo>
                  <a:cubicBezTo>
                    <a:pt x="653870" y="259138"/>
                    <a:pt x="648156" y="301048"/>
                    <a:pt x="698638" y="310573"/>
                  </a:cubicBezTo>
                  <a:cubicBezTo>
                    <a:pt x="712926" y="313430"/>
                    <a:pt x="708163" y="327718"/>
                    <a:pt x="703401" y="337243"/>
                  </a:cubicBezTo>
                  <a:cubicBezTo>
                    <a:pt x="697686" y="349625"/>
                    <a:pt x="686256" y="359150"/>
                    <a:pt x="686256" y="374390"/>
                  </a:cubicBezTo>
                  <a:cubicBezTo>
                    <a:pt x="689113" y="408680"/>
                    <a:pt x="699591" y="437255"/>
                    <a:pt x="730070" y="458210"/>
                  </a:cubicBezTo>
                  <a:cubicBezTo>
                    <a:pt x="757693" y="477260"/>
                    <a:pt x="740548" y="494405"/>
                    <a:pt x="719593" y="496310"/>
                  </a:cubicBezTo>
                  <a:cubicBezTo>
                    <a:pt x="667206" y="501073"/>
                    <a:pt x="632916" y="522028"/>
                    <a:pt x="625295" y="577273"/>
                  </a:cubicBezTo>
                  <a:cubicBezTo>
                    <a:pt x="624343" y="582035"/>
                    <a:pt x="621486" y="588703"/>
                    <a:pt x="617676" y="588703"/>
                  </a:cubicBezTo>
                  <a:cubicBezTo>
                    <a:pt x="559573" y="591560"/>
                    <a:pt x="534808" y="652520"/>
                    <a:pt x="483373" y="664903"/>
                  </a:cubicBezTo>
                  <a:cubicBezTo>
                    <a:pt x="451941" y="672523"/>
                    <a:pt x="421461" y="675380"/>
                    <a:pt x="389076" y="668713"/>
                  </a:cubicBezTo>
                  <a:cubicBezTo>
                    <a:pt x="365263" y="663950"/>
                    <a:pt x="341451" y="662045"/>
                    <a:pt x="318591" y="667760"/>
                  </a:cubicBezTo>
                  <a:cubicBezTo>
                    <a:pt x="286206" y="677285"/>
                    <a:pt x="256678" y="670618"/>
                    <a:pt x="230008" y="65156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="" xmlns:a16="http://schemas.microsoft.com/office/drawing/2014/main" id="{82373BE2-5FB2-4FB6-BF7D-3EBBBD138D12}"/>
                </a:ext>
              </a:extLst>
            </p:cNvPr>
            <p:cNvSpPr/>
            <p:nvPr/>
          </p:nvSpPr>
          <p:spPr>
            <a:xfrm>
              <a:off x="8339813" y="1725164"/>
              <a:ext cx="270747" cy="192041"/>
            </a:xfrm>
            <a:custGeom>
              <a:avLst/>
              <a:gdLst>
                <a:gd name="connsiteX0" fmla="*/ 144708 w 819150"/>
                <a:gd name="connsiteY0" fmla="*/ 313020 h 581025"/>
                <a:gd name="connsiteX1" fmla="*/ 408550 w 819150"/>
                <a:gd name="connsiteY1" fmla="*/ 315877 h 581025"/>
                <a:gd name="connsiteX2" fmla="*/ 444745 w 819150"/>
                <a:gd name="connsiteY2" fmla="*/ 285397 h 581025"/>
                <a:gd name="connsiteX3" fmla="*/ 500943 w 819150"/>
                <a:gd name="connsiteY3" fmla="*/ 253012 h 581025"/>
                <a:gd name="connsiteX4" fmla="*/ 534280 w 819150"/>
                <a:gd name="connsiteY4" fmla="*/ 230152 h 581025"/>
                <a:gd name="connsiteX5" fmla="*/ 619053 w 819150"/>
                <a:gd name="connsiteY5" fmla="*/ 153952 h 581025"/>
                <a:gd name="connsiteX6" fmla="*/ 655248 w 819150"/>
                <a:gd name="connsiteY6" fmla="*/ 137760 h 581025"/>
                <a:gd name="connsiteX7" fmla="*/ 600003 w 819150"/>
                <a:gd name="connsiteY7" fmla="*/ 37747 h 581025"/>
                <a:gd name="connsiteX8" fmla="*/ 662868 w 819150"/>
                <a:gd name="connsiteY8" fmla="*/ 58702 h 581025"/>
                <a:gd name="connsiteX9" fmla="*/ 749545 w 819150"/>
                <a:gd name="connsiteY9" fmla="*/ 10125 h 581025"/>
                <a:gd name="connsiteX10" fmla="*/ 812410 w 819150"/>
                <a:gd name="connsiteY10" fmla="*/ 35842 h 581025"/>
                <a:gd name="connsiteX11" fmla="*/ 789550 w 819150"/>
                <a:gd name="connsiteY11" fmla="*/ 244440 h 581025"/>
                <a:gd name="connsiteX12" fmla="*/ 219003 w 819150"/>
                <a:gd name="connsiteY12" fmla="*/ 578767 h 581025"/>
                <a:gd name="connsiteX13" fmla="*/ 15168 w 819150"/>
                <a:gd name="connsiteY13" fmla="*/ 489232 h 581025"/>
                <a:gd name="connsiteX14" fmla="*/ 23740 w 819150"/>
                <a:gd name="connsiteY14" fmla="*/ 434940 h 581025"/>
                <a:gd name="connsiteX15" fmla="*/ 149470 w 819150"/>
                <a:gd name="connsiteY15" fmla="*/ 360645 h 581025"/>
                <a:gd name="connsiteX16" fmla="*/ 144708 w 819150"/>
                <a:gd name="connsiteY16" fmla="*/ 31302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9150" h="581025">
                  <a:moveTo>
                    <a:pt x="144708" y="313020"/>
                  </a:moveTo>
                  <a:cubicBezTo>
                    <a:pt x="232338" y="319687"/>
                    <a:pt x="320920" y="324450"/>
                    <a:pt x="408550" y="315877"/>
                  </a:cubicBezTo>
                  <a:cubicBezTo>
                    <a:pt x="429505" y="313972"/>
                    <a:pt x="439030" y="302542"/>
                    <a:pt x="444745" y="285397"/>
                  </a:cubicBezTo>
                  <a:cubicBezTo>
                    <a:pt x="454270" y="258727"/>
                    <a:pt x="468558" y="241582"/>
                    <a:pt x="500943" y="253012"/>
                  </a:cubicBezTo>
                  <a:cubicBezTo>
                    <a:pt x="518088" y="258727"/>
                    <a:pt x="530470" y="251107"/>
                    <a:pt x="534280" y="230152"/>
                  </a:cubicBezTo>
                  <a:cubicBezTo>
                    <a:pt x="545710" y="163477"/>
                    <a:pt x="555235" y="154905"/>
                    <a:pt x="619053" y="153952"/>
                  </a:cubicBezTo>
                  <a:cubicBezTo>
                    <a:pt x="631435" y="153952"/>
                    <a:pt x="644770" y="153952"/>
                    <a:pt x="655248" y="137760"/>
                  </a:cubicBezTo>
                  <a:cubicBezTo>
                    <a:pt x="594288" y="127282"/>
                    <a:pt x="593335" y="84420"/>
                    <a:pt x="600003" y="37747"/>
                  </a:cubicBezTo>
                  <a:cubicBezTo>
                    <a:pt x="610480" y="78705"/>
                    <a:pt x="631435" y="79657"/>
                    <a:pt x="662868" y="58702"/>
                  </a:cubicBezTo>
                  <a:cubicBezTo>
                    <a:pt x="690490" y="40605"/>
                    <a:pt x="720970" y="26317"/>
                    <a:pt x="749545" y="10125"/>
                  </a:cubicBezTo>
                  <a:cubicBezTo>
                    <a:pt x="780978" y="-7973"/>
                    <a:pt x="803838" y="-3210"/>
                    <a:pt x="812410" y="35842"/>
                  </a:cubicBezTo>
                  <a:cubicBezTo>
                    <a:pt x="828603" y="108232"/>
                    <a:pt x="816220" y="177765"/>
                    <a:pt x="789550" y="244440"/>
                  </a:cubicBezTo>
                  <a:cubicBezTo>
                    <a:pt x="695253" y="482565"/>
                    <a:pt x="460938" y="604485"/>
                    <a:pt x="219003" y="578767"/>
                  </a:cubicBezTo>
                  <a:cubicBezTo>
                    <a:pt x="144708" y="571147"/>
                    <a:pt x="69460" y="550192"/>
                    <a:pt x="15168" y="489232"/>
                  </a:cubicBezTo>
                  <a:cubicBezTo>
                    <a:pt x="-6740" y="464467"/>
                    <a:pt x="-5787" y="450180"/>
                    <a:pt x="23740" y="434940"/>
                  </a:cubicBezTo>
                  <a:cubicBezTo>
                    <a:pt x="66603" y="412080"/>
                    <a:pt x="103750" y="379695"/>
                    <a:pt x="149470" y="360645"/>
                  </a:cubicBezTo>
                  <a:cubicBezTo>
                    <a:pt x="201858" y="338737"/>
                    <a:pt x="131373" y="331117"/>
                    <a:pt x="144708" y="313020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="" xmlns:a16="http://schemas.microsoft.com/office/drawing/2014/main" id="{8418099E-E047-47D7-B133-F08E54084912}"/>
                </a:ext>
              </a:extLst>
            </p:cNvPr>
            <p:cNvSpPr/>
            <p:nvPr/>
          </p:nvSpPr>
          <p:spPr>
            <a:xfrm>
              <a:off x="8241254" y="1541908"/>
              <a:ext cx="349452" cy="283340"/>
            </a:xfrm>
            <a:custGeom>
              <a:avLst/>
              <a:gdLst>
                <a:gd name="connsiteX0" fmla="*/ 1037260 w 1057275"/>
                <a:gd name="connsiteY0" fmla="*/ 229292 h 857250"/>
                <a:gd name="connsiteX1" fmla="*/ 799135 w 1057275"/>
                <a:gd name="connsiteY1" fmla="*/ 47364 h 857250"/>
                <a:gd name="connsiteX2" fmla="*/ 434327 w 1057275"/>
                <a:gd name="connsiteY2" fmla="*/ 24505 h 857250"/>
                <a:gd name="connsiteX3" fmla="*/ 421945 w 1057275"/>
                <a:gd name="connsiteY3" fmla="*/ 29267 h 857250"/>
                <a:gd name="connsiteX4" fmla="*/ 407657 w 1057275"/>
                <a:gd name="connsiteY4" fmla="*/ 30220 h 857250"/>
                <a:gd name="connsiteX5" fmla="*/ 39039 w 1057275"/>
                <a:gd name="connsiteY5" fmla="*/ 785552 h 857250"/>
                <a:gd name="connsiteX6" fmla="*/ 181914 w 1057275"/>
                <a:gd name="connsiteY6" fmla="*/ 834130 h 857250"/>
                <a:gd name="connsiteX7" fmla="*/ 315264 w 1057275"/>
                <a:gd name="connsiteY7" fmla="*/ 736022 h 857250"/>
                <a:gd name="connsiteX8" fmla="*/ 298120 w 1057275"/>
                <a:gd name="connsiteY8" fmla="*/ 716019 h 857250"/>
                <a:gd name="connsiteX9" fmla="*/ 298120 w 1057275"/>
                <a:gd name="connsiteY9" fmla="*/ 716019 h 857250"/>
                <a:gd name="connsiteX10" fmla="*/ 298120 w 1057275"/>
                <a:gd name="connsiteY10" fmla="*/ 716019 h 857250"/>
                <a:gd name="connsiteX11" fmla="*/ 272402 w 1057275"/>
                <a:gd name="connsiteY11" fmla="*/ 703637 h 857250"/>
                <a:gd name="connsiteX12" fmla="*/ 272402 w 1057275"/>
                <a:gd name="connsiteY12" fmla="*/ 703637 h 857250"/>
                <a:gd name="connsiteX13" fmla="*/ 272402 w 1057275"/>
                <a:gd name="connsiteY13" fmla="*/ 703637 h 857250"/>
                <a:gd name="connsiteX14" fmla="*/ 274307 w 1057275"/>
                <a:gd name="connsiteY14" fmla="*/ 649344 h 857250"/>
                <a:gd name="connsiteX15" fmla="*/ 246685 w 1057275"/>
                <a:gd name="connsiteY15" fmla="*/ 573144 h 857250"/>
                <a:gd name="connsiteX16" fmla="*/ 223824 w 1057275"/>
                <a:gd name="connsiteY16" fmla="*/ 546475 h 857250"/>
                <a:gd name="connsiteX17" fmla="*/ 258114 w 1057275"/>
                <a:gd name="connsiteY17" fmla="*/ 546475 h 857250"/>
                <a:gd name="connsiteX18" fmla="*/ 283832 w 1057275"/>
                <a:gd name="connsiteY18" fmla="*/ 463607 h 857250"/>
                <a:gd name="connsiteX19" fmla="*/ 333362 w 1057275"/>
                <a:gd name="connsiteY19" fmla="*/ 338830 h 857250"/>
                <a:gd name="connsiteX20" fmla="*/ 353364 w 1057275"/>
                <a:gd name="connsiteY20" fmla="*/ 322637 h 857250"/>
                <a:gd name="connsiteX21" fmla="*/ 441947 w 1057275"/>
                <a:gd name="connsiteY21" fmla="*/ 307397 h 857250"/>
                <a:gd name="connsiteX22" fmla="*/ 506717 w 1057275"/>
                <a:gd name="connsiteY22" fmla="*/ 285489 h 857250"/>
                <a:gd name="connsiteX23" fmla="*/ 613397 w 1057275"/>
                <a:gd name="connsiteY23" fmla="*/ 236912 h 857250"/>
                <a:gd name="connsiteX24" fmla="*/ 645782 w 1057275"/>
                <a:gd name="connsiteY24" fmla="*/ 240722 h 857250"/>
                <a:gd name="connsiteX25" fmla="*/ 789610 w 1057275"/>
                <a:gd name="connsiteY25" fmla="*/ 315969 h 857250"/>
                <a:gd name="connsiteX26" fmla="*/ 830567 w 1057275"/>
                <a:gd name="connsiteY26" fmla="*/ 392169 h 857250"/>
                <a:gd name="connsiteX27" fmla="*/ 847712 w 1057275"/>
                <a:gd name="connsiteY27" fmla="*/ 413125 h 857250"/>
                <a:gd name="connsiteX28" fmla="*/ 847712 w 1057275"/>
                <a:gd name="connsiteY28" fmla="*/ 413125 h 857250"/>
                <a:gd name="connsiteX29" fmla="*/ 858189 w 1057275"/>
                <a:gd name="connsiteY29" fmla="*/ 440747 h 857250"/>
                <a:gd name="connsiteX30" fmla="*/ 1021067 w 1057275"/>
                <a:gd name="connsiteY30" fmla="*/ 347402 h 857250"/>
                <a:gd name="connsiteX31" fmla="*/ 1037260 w 1057275"/>
                <a:gd name="connsiteY31" fmla="*/ 229292 h 857250"/>
                <a:gd name="connsiteX32" fmla="*/ 450520 w 1057275"/>
                <a:gd name="connsiteY32" fmla="*/ 30220 h 857250"/>
                <a:gd name="connsiteX33" fmla="*/ 450520 w 1057275"/>
                <a:gd name="connsiteY33" fmla="*/ 30220 h 857250"/>
                <a:gd name="connsiteX34" fmla="*/ 450520 w 1057275"/>
                <a:gd name="connsiteY34" fmla="*/ 30220 h 857250"/>
                <a:gd name="connsiteX35" fmla="*/ 450520 w 1057275"/>
                <a:gd name="connsiteY35" fmla="*/ 3022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7275" h="857250">
                  <a:moveTo>
                    <a:pt x="1037260" y="229292"/>
                  </a:moveTo>
                  <a:cubicBezTo>
                    <a:pt x="975347" y="145472"/>
                    <a:pt x="894385" y="84512"/>
                    <a:pt x="799135" y="47364"/>
                  </a:cubicBezTo>
                  <a:cubicBezTo>
                    <a:pt x="681024" y="1645"/>
                    <a:pt x="559105" y="-20263"/>
                    <a:pt x="434327" y="24505"/>
                  </a:cubicBezTo>
                  <a:cubicBezTo>
                    <a:pt x="430517" y="24505"/>
                    <a:pt x="425755" y="26409"/>
                    <a:pt x="421945" y="29267"/>
                  </a:cubicBezTo>
                  <a:cubicBezTo>
                    <a:pt x="417182" y="29267"/>
                    <a:pt x="412420" y="29267"/>
                    <a:pt x="407657" y="30220"/>
                  </a:cubicBezTo>
                  <a:cubicBezTo>
                    <a:pt x="88570" y="124517"/>
                    <a:pt x="-81928" y="468369"/>
                    <a:pt x="39039" y="785552"/>
                  </a:cubicBezTo>
                  <a:cubicBezTo>
                    <a:pt x="69520" y="865562"/>
                    <a:pt x="108572" y="878897"/>
                    <a:pt x="181914" y="834130"/>
                  </a:cubicBezTo>
                  <a:cubicBezTo>
                    <a:pt x="228587" y="805555"/>
                    <a:pt x="288595" y="792219"/>
                    <a:pt x="315264" y="736022"/>
                  </a:cubicBezTo>
                  <a:cubicBezTo>
                    <a:pt x="313360" y="726497"/>
                    <a:pt x="305739" y="720782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3357" y="704589"/>
                    <a:pt x="281927" y="706494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54305" y="684587"/>
                    <a:pt x="259067" y="668394"/>
                    <a:pt x="274307" y="649344"/>
                  </a:cubicBezTo>
                  <a:cubicBezTo>
                    <a:pt x="291452" y="627437"/>
                    <a:pt x="274307" y="579812"/>
                    <a:pt x="246685" y="573144"/>
                  </a:cubicBezTo>
                  <a:cubicBezTo>
                    <a:pt x="230492" y="569335"/>
                    <a:pt x="217157" y="565525"/>
                    <a:pt x="223824" y="546475"/>
                  </a:cubicBezTo>
                  <a:cubicBezTo>
                    <a:pt x="233349" y="521710"/>
                    <a:pt x="246685" y="553142"/>
                    <a:pt x="258114" y="546475"/>
                  </a:cubicBezTo>
                  <a:cubicBezTo>
                    <a:pt x="266687" y="518852"/>
                    <a:pt x="256210" y="478847"/>
                    <a:pt x="283832" y="463607"/>
                  </a:cubicBezTo>
                  <a:cubicBezTo>
                    <a:pt x="337172" y="433127"/>
                    <a:pt x="342887" y="390264"/>
                    <a:pt x="333362" y="338830"/>
                  </a:cubicBezTo>
                  <a:cubicBezTo>
                    <a:pt x="329552" y="319780"/>
                    <a:pt x="340982" y="312160"/>
                    <a:pt x="353364" y="322637"/>
                  </a:cubicBezTo>
                  <a:cubicBezTo>
                    <a:pt x="389560" y="350260"/>
                    <a:pt x="416230" y="329305"/>
                    <a:pt x="441947" y="307397"/>
                  </a:cubicBezTo>
                  <a:cubicBezTo>
                    <a:pt x="461949" y="290252"/>
                    <a:pt x="482905" y="287394"/>
                    <a:pt x="506717" y="285489"/>
                  </a:cubicBezTo>
                  <a:cubicBezTo>
                    <a:pt x="546722" y="281680"/>
                    <a:pt x="589585" y="280727"/>
                    <a:pt x="613397" y="236912"/>
                  </a:cubicBezTo>
                  <a:cubicBezTo>
                    <a:pt x="625780" y="215005"/>
                    <a:pt x="639114" y="221672"/>
                    <a:pt x="645782" y="240722"/>
                  </a:cubicBezTo>
                  <a:cubicBezTo>
                    <a:pt x="670547" y="305492"/>
                    <a:pt x="715314" y="335019"/>
                    <a:pt x="789610" y="315969"/>
                  </a:cubicBezTo>
                  <a:cubicBezTo>
                    <a:pt x="770560" y="362642"/>
                    <a:pt x="804849" y="375025"/>
                    <a:pt x="830567" y="392169"/>
                  </a:cubicBezTo>
                  <a:cubicBezTo>
                    <a:pt x="836282" y="398837"/>
                    <a:pt x="841997" y="406457"/>
                    <a:pt x="847712" y="413125"/>
                  </a:cubicBezTo>
                  <a:cubicBezTo>
                    <a:pt x="847712" y="413125"/>
                    <a:pt x="847712" y="413125"/>
                    <a:pt x="847712" y="413125"/>
                  </a:cubicBezTo>
                  <a:cubicBezTo>
                    <a:pt x="851522" y="422650"/>
                    <a:pt x="854380" y="431222"/>
                    <a:pt x="858189" y="440747"/>
                  </a:cubicBezTo>
                  <a:cubicBezTo>
                    <a:pt x="912482" y="409314"/>
                    <a:pt x="968680" y="380739"/>
                    <a:pt x="1021067" y="347402"/>
                  </a:cubicBezTo>
                  <a:cubicBezTo>
                    <a:pt x="1068692" y="316922"/>
                    <a:pt x="1072502" y="277869"/>
                    <a:pt x="1037260" y="229292"/>
                  </a:cubicBezTo>
                  <a:close/>
                  <a:moveTo>
                    <a:pt x="450520" y="30220"/>
                  </a:moveTo>
                  <a:cubicBezTo>
                    <a:pt x="450520" y="30220"/>
                    <a:pt x="450520" y="29267"/>
                    <a:pt x="450520" y="30220"/>
                  </a:cubicBezTo>
                  <a:cubicBezTo>
                    <a:pt x="450520" y="29267"/>
                    <a:pt x="451472" y="29267"/>
                    <a:pt x="450520" y="30220"/>
                  </a:cubicBezTo>
                  <a:cubicBezTo>
                    <a:pt x="451472" y="29267"/>
                    <a:pt x="450520" y="30220"/>
                    <a:pt x="450520" y="30220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="" xmlns:a16="http://schemas.microsoft.com/office/drawing/2014/main" id="{B823FCF1-3C3E-42EB-8A9E-E6DE59E90ED8}"/>
              </a:ext>
            </a:extLst>
          </p:cNvPr>
          <p:cNvGrpSpPr/>
          <p:nvPr/>
        </p:nvGrpSpPr>
        <p:grpSpPr>
          <a:xfrm>
            <a:off x="7518301" y="3409704"/>
            <a:ext cx="837426" cy="720942"/>
            <a:chOff x="7178097" y="1180801"/>
            <a:chExt cx="837426" cy="720942"/>
          </a:xfrm>
        </p:grpSpPr>
        <p:sp>
          <p:nvSpPr>
            <p:cNvPr id="386" name="Freeform: Shape 385">
              <a:extLst>
                <a:ext uri="{FF2B5EF4-FFF2-40B4-BE49-F238E27FC236}">
                  <a16:creationId xmlns="" xmlns:a16="http://schemas.microsoft.com/office/drawing/2014/main" id="{51F26F92-F595-4E2C-8655-510DB0DFA9E9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="" xmlns:a16="http://schemas.microsoft.com/office/drawing/2014/main" id="{1FA77B0E-B8F5-4FA6-AD24-66BA3B3CADB9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="" xmlns:a16="http://schemas.microsoft.com/office/drawing/2014/main" id="{A6790E03-E9F3-462B-A8B0-3F46B65DBE5F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="" xmlns:a16="http://schemas.microsoft.com/office/drawing/2014/main" id="{BE68F885-703E-4D64-A32B-378670C3F17D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="" xmlns:a16="http://schemas.microsoft.com/office/drawing/2014/main" id="{66E897FD-5170-48B4-9E7C-F9AC77977803}"/>
              </a:ext>
            </a:extLst>
          </p:cNvPr>
          <p:cNvGrpSpPr/>
          <p:nvPr/>
        </p:nvGrpSpPr>
        <p:grpSpPr>
          <a:xfrm>
            <a:off x="9327878" y="3188491"/>
            <a:ext cx="667422" cy="680015"/>
            <a:chOff x="8487521" y="2183016"/>
            <a:chExt cx="667422" cy="680015"/>
          </a:xfrm>
        </p:grpSpPr>
        <p:sp>
          <p:nvSpPr>
            <p:cNvPr id="391" name="Freeform: Shape 390">
              <a:extLst>
                <a:ext uri="{FF2B5EF4-FFF2-40B4-BE49-F238E27FC236}">
                  <a16:creationId xmlns="" xmlns:a16="http://schemas.microsoft.com/office/drawing/2014/main" id="{59C75C0D-4902-4FA4-852F-66300525022E}"/>
                </a:ext>
              </a:extLst>
            </p:cNvPr>
            <p:cNvSpPr/>
            <p:nvPr/>
          </p:nvSpPr>
          <p:spPr>
            <a:xfrm>
              <a:off x="8487521" y="2183016"/>
              <a:ext cx="667422" cy="680015"/>
            </a:xfrm>
            <a:custGeom>
              <a:avLst/>
              <a:gdLst>
                <a:gd name="connsiteX0" fmla="*/ 1350400 w 2019300"/>
                <a:gd name="connsiteY0" fmla="*/ 296521 h 2057400"/>
                <a:gd name="connsiteX1" fmla="*/ 1590430 w 2019300"/>
                <a:gd name="connsiteY1" fmla="*/ 222226 h 2057400"/>
                <a:gd name="connsiteX2" fmla="*/ 1624719 w 2019300"/>
                <a:gd name="connsiteY2" fmla="*/ 225083 h 2057400"/>
                <a:gd name="connsiteX3" fmla="*/ 1606622 w 2019300"/>
                <a:gd name="connsiteY3" fmla="*/ 253658 h 2057400"/>
                <a:gd name="connsiteX4" fmla="*/ 1440887 w 2019300"/>
                <a:gd name="connsiteY4" fmla="*/ 365101 h 2057400"/>
                <a:gd name="connsiteX5" fmla="*/ 1413265 w 2019300"/>
                <a:gd name="connsiteY5" fmla="*/ 404153 h 2057400"/>
                <a:gd name="connsiteX6" fmla="*/ 1456127 w 2019300"/>
                <a:gd name="connsiteY6" fmla="*/ 413678 h 2057400"/>
                <a:gd name="connsiteX7" fmla="*/ 1629482 w 2019300"/>
                <a:gd name="connsiteY7" fmla="*/ 387008 h 2057400"/>
                <a:gd name="connsiteX8" fmla="*/ 1706635 w 2019300"/>
                <a:gd name="connsiteY8" fmla="*/ 391771 h 2057400"/>
                <a:gd name="connsiteX9" fmla="*/ 1679965 w 2019300"/>
                <a:gd name="connsiteY9" fmla="*/ 462255 h 2057400"/>
                <a:gd name="connsiteX10" fmla="*/ 1583762 w 2019300"/>
                <a:gd name="connsiteY10" fmla="*/ 591796 h 2057400"/>
                <a:gd name="connsiteX11" fmla="*/ 1625672 w 2019300"/>
                <a:gd name="connsiteY11" fmla="*/ 691808 h 2057400"/>
                <a:gd name="connsiteX12" fmla="*/ 1898087 w 2019300"/>
                <a:gd name="connsiteY12" fmla="*/ 728003 h 2057400"/>
                <a:gd name="connsiteX13" fmla="*/ 1929519 w 2019300"/>
                <a:gd name="connsiteY13" fmla="*/ 739433 h 2057400"/>
                <a:gd name="connsiteX14" fmla="*/ 1902850 w 2019300"/>
                <a:gd name="connsiteY14" fmla="*/ 762293 h 2057400"/>
                <a:gd name="connsiteX15" fmla="*/ 1734257 w 2019300"/>
                <a:gd name="connsiteY15" fmla="*/ 823253 h 2057400"/>
                <a:gd name="connsiteX16" fmla="*/ 1663772 w 2019300"/>
                <a:gd name="connsiteY16" fmla="*/ 849923 h 2057400"/>
                <a:gd name="connsiteX17" fmla="*/ 1667582 w 2019300"/>
                <a:gd name="connsiteY17" fmla="*/ 879451 h 2057400"/>
                <a:gd name="connsiteX18" fmla="*/ 1671392 w 2019300"/>
                <a:gd name="connsiteY18" fmla="*/ 918503 h 2057400"/>
                <a:gd name="connsiteX19" fmla="*/ 1683775 w 2019300"/>
                <a:gd name="connsiteY19" fmla="*/ 995655 h 2057400"/>
                <a:gd name="connsiteX20" fmla="*/ 2014292 w 2019300"/>
                <a:gd name="connsiteY20" fmla="*/ 1127101 h 2057400"/>
                <a:gd name="connsiteX21" fmla="*/ 2021912 w 2019300"/>
                <a:gd name="connsiteY21" fmla="*/ 1136626 h 2057400"/>
                <a:gd name="connsiteX22" fmla="*/ 1657105 w 2019300"/>
                <a:gd name="connsiteY22" fmla="*/ 1147103 h 2057400"/>
                <a:gd name="connsiteX23" fmla="*/ 1585667 w 2019300"/>
                <a:gd name="connsiteY23" fmla="*/ 1172821 h 2057400"/>
                <a:gd name="connsiteX24" fmla="*/ 1610432 w 2019300"/>
                <a:gd name="connsiteY24" fmla="*/ 1245211 h 2057400"/>
                <a:gd name="connsiteX25" fmla="*/ 1659010 w 2019300"/>
                <a:gd name="connsiteY25" fmla="*/ 1289978 h 2057400"/>
                <a:gd name="connsiteX26" fmla="*/ 1653294 w 2019300"/>
                <a:gd name="connsiteY26" fmla="*/ 1337603 h 2057400"/>
                <a:gd name="connsiteX27" fmla="*/ 1564712 w 2019300"/>
                <a:gd name="connsiteY27" fmla="*/ 1345223 h 2057400"/>
                <a:gd name="connsiteX28" fmla="*/ 1464700 w 2019300"/>
                <a:gd name="connsiteY28" fmla="*/ 1395705 h 2057400"/>
                <a:gd name="connsiteX29" fmla="*/ 1339922 w 2019300"/>
                <a:gd name="connsiteY29" fmla="*/ 1610018 h 2057400"/>
                <a:gd name="connsiteX30" fmla="*/ 1334207 w 2019300"/>
                <a:gd name="connsiteY30" fmla="*/ 1766228 h 2057400"/>
                <a:gd name="connsiteX31" fmla="*/ 1323730 w 2019300"/>
                <a:gd name="connsiteY31" fmla="*/ 1807186 h 2057400"/>
                <a:gd name="connsiteX32" fmla="*/ 1291344 w 2019300"/>
                <a:gd name="connsiteY32" fmla="*/ 1776705 h 2057400"/>
                <a:gd name="connsiteX33" fmla="*/ 1259912 w 2019300"/>
                <a:gd name="connsiteY33" fmla="*/ 1712888 h 2057400"/>
                <a:gd name="connsiteX34" fmla="*/ 1139897 w 2019300"/>
                <a:gd name="connsiteY34" fmla="*/ 1650023 h 2057400"/>
                <a:gd name="connsiteX35" fmla="*/ 953207 w 2019300"/>
                <a:gd name="connsiteY35" fmla="*/ 1700505 h 2057400"/>
                <a:gd name="connsiteX36" fmla="*/ 884627 w 2019300"/>
                <a:gd name="connsiteY36" fmla="*/ 1788136 h 2057400"/>
                <a:gd name="connsiteX37" fmla="*/ 766517 w 2019300"/>
                <a:gd name="connsiteY37" fmla="*/ 2031976 h 2057400"/>
                <a:gd name="connsiteX38" fmla="*/ 735085 w 2019300"/>
                <a:gd name="connsiteY38" fmla="*/ 2063408 h 2057400"/>
                <a:gd name="connsiteX39" fmla="*/ 747467 w 2019300"/>
                <a:gd name="connsiteY39" fmla="*/ 1930058 h 2057400"/>
                <a:gd name="connsiteX40" fmla="*/ 762707 w 2019300"/>
                <a:gd name="connsiteY40" fmla="*/ 1765276 h 2057400"/>
                <a:gd name="connsiteX41" fmla="*/ 683649 w 2019300"/>
                <a:gd name="connsiteY41" fmla="*/ 1688123 h 2057400"/>
                <a:gd name="connsiteX42" fmla="*/ 517915 w 2019300"/>
                <a:gd name="connsiteY42" fmla="*/ 1725271 h 2057400"/>
                <a:gd name="connsiteX43" fmla="*/ 380755 w 2019300"/>
                <a:gd name="connsiteY43" fmla="*/ 1762418 h 2057400"/>
                <a:gd name="connsiteX44" fmla="*/ 323605 w 2019300"/>
                <a:gd name="connsiteY44" fmla="*/ 1719555 h 2057400"/>
                <a:gd name="connsiteX45" fmla="*/ 349322 w 2019300"/>
                <a:gd name="connsiteY45" fmla="*/ 1595730 h 2057400"/>
                <a:gd name="connsiteX46" fmla="*/ 255024 w 2019300"/>
                <a:gd name="connsiteY46" fmla="*/ 1460476 h 2057400"/>
                <a:gd name="connsiteX47" fmla="*/ 202637 w 2019300"/>
                <a:gd name="connsiteY47" fmla="*/ 1460476 h 2057400"/>
                <a:gd name="connsiteX48" fmla="*/ 155012 w 2019300"/>
                <a:gd name="connsiteY48" fmla="*/ 1377608 h 2057400"/>
                <a:gd name="connsiteX49" fmla="*/ 174062 w 2019300"/>
                <a:gd name="connsiteY49" fmla="*/ 1147103 h 2057400"/>
                <a:gd name="connsiteX50" fmla="*/ 143582 w 2019300"/>
                <a:gd name="connsiteY50" fmla="*/ 1008990 h 2057400"/>
                <a:gd name="connsiteX51" fmla="*/ 150249 w 2019300"/>
                <a:gd name="connsiteY51" fmla="*/ 938505 h 2057400"/>
                <a:gd name="connsiteX52" fmla="*/ 102624 w 2019300"/>
                <a:gd name="connsiteY52" fmla="*/ 835636 h 2057400"/>
                <a:gd name="connsiteX53" fmla="*/ 33092 w 2019300"/>
                <a:gd name="connsiteY53" fmla="*/ 821348 h 2057400"/>
                <a:gd name="connsiteX54" fmla="*/ 707 w 2019300"/>
                <a:gd name="connsiteY54" fmla="*/ 809918 h 2057400"/>
                <a:gd name="connsiteX55" fmla="*/ 18805 w 2019300"/>
                <a:gd name="connsiteY55" fmla="*/ 778486 h 2057400"/>
                <a:gd name="connsiteX56" fmla="*/ 105482 w 2019300"/>
                <a:gd name="connsiteY56" fmla="*/ 711811 h 2057400"/>
                <a:gd name="connsiteX57" fmla="*/ 175967 w 2019300"/>
                <a:gd name="connsiteY57" fmla="*/ 487973 h 2057400"/>
                <a:gd name="connsiteX58" fmla="*/ 132152 w 2019300"/>
                <a:gd name="connsiteY58" fmla="*/ 358433 h 2057400"/>
                <a:gd name="connsiteX59" fmla="*/ 63572 w 2019300"/>
                <a:gd name="connsiteY59" fmla="*/ 173648 h 2057400"/>
                <a:gd name="connsiteX60" fmla="*/ 58810 w 2019300"/>
                <a:gd name="connsiteY60" fmla="*/ 127928 h 2057400"/>
                <a:gd name="connsiteX61" fmla="*/ 97862 w 2019300"/>
                <a:gd name="connsiteY61" fmla="*/ 154598 h 2057400"/>
                <a:gd name="connsiteX62" fmla="*/ 186445 w 2019300"/>
                <a:gd name="connsiteY62" fmla="*/ 251753 h 2057400"/>
                <a:gd name="connsiteX63" fmla="*/ 209305 w 2019300"/>
                <a:gd name="connsiteY63" fmla="*/ 266993 h 2057400"/>
                <a:gd name="connsiteX64" fmla="*/ 290267 w 2019300"/>
                <a:gd name="connsiteY64" fmla="*/ 352718 h 2057400"/>
                <a:gd name="connsiteX65" fmla="*/ 344560 w 2019300"/>
                <a:gd name="connsiteY65" fmla="*/ 347955 h 2057400"/>
                <a:gd name="connsiteX66" fmla="*/ 379802 w 2019300"/>
                <a:gd name="connsiteY66" fmla="*/ 286996 h 2057400"/>
                <a:gd name="connsiteX67" fmla="*/ 485530 w 2019300"/>
                <a:gd name="connsiteY67" fmla="*/ 108878 h 2057400"/>
                <a:gd name="connsiteX68" fmla="*/ 534107 w 2019300"/>
                <a:gd name="connsiteY68" fmla="*/ 22201 h 2057400"/>
                <a:gd name="connsiteX69" fmla="*/ 581732 w 2019300"/>
                <a:gd name="connsiteY69" fmla="*/ 19343 h 2057400"/>
                <a:gd name="connsiteX70" fmla="*/ 648407 w 2019300"/>
                <a:gd name="connsiteY70" fmla="*/ 128880 h 2057400"/>
                <a:gd name="connsiteX71" fmla="*/ 688412 w 2019300"/>
                <a:gd name="connsiteY71" fmla="*/ 181268 h 2057400"/>
                <a:gd name="connsiteX72" fmla="*/ 826524 w 2019300"/>
                <a:gd name="connsiteY72" fmla="*/ 136501 h 2057400"/>
                <a:gd name="connsiteX73" fmla="*/ 907487 w 2019300"/>
                <a:gd name="connsiteY73" fmla="*/ 94590 h 2057400"/>
                <a:gd name="connsiteX74" fmla="*/ 953207 w 2019300"/>
                <a:gd name="connsiteY74" fmla="*/ 139358 h 2057400"/>
                <a:gd name="connsiteX75" fmla="*/ 1010357 w 2019300"/>
                <a:gd name="connsiteY75" fmla="*/ 163170 h 2057400"/>
                <a:gd name="connsiteX76" fmla="*/ 1076080 w 2019300"/>
                <a:gd name="connsiteY76" fmla="*/ 109830 h 2057400"/>
                <a:gd name="connsiteX77" fmla="*/ 1155137 w 2019300"/>
                <a:gd name="connsiteY77" fmla="*/ 34583 h 2057400"/>
                <a:gd name="connsiteX78" fmla="*/ 1199905 w 2019300"/>
                <a:gd name="connsiteY78" fmla="*/ 46013 h 2057400"/>
                <a:gd name="connsiteX79" fmla="*/ 1231337 w 2019300"/>
                <a:gd name="connsiteY79" fmla="*/ 145073 h 2057400"/>
                <a:gd name="connsiteX80" fmla="*/ 1258007 w 2019300"/>
                <a:gd name="connsiteY80" fmla="*/ 260326 h 2057400"/>
                <a:gd name="connsiteX81" fmla="*/ 1350400 w 2019300"/>
                <a:gd name="connsiteY81" fmla="*/ 296521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019300" h="2057400">
                  <a:moveTo>
                    <a:pt x="1350400" y="296521"/>
                  </a:moveTo>
                  <a:cubicBezTo>
                    <a:pt x="1430410" y="271755"/>
                    <a:pt x="1509467" y="246038"/>
                    <a:pt x="1590430" y="222226"/>
                  </a:cubicBezTo>
                  <a:cubicBezTo>
                    <a:pt x="1600907" y="219368"/>
                    <a:pt x="1617100" y="209843"/>
                    <a:pt x="1624719" y="225083"/>
                  </a:cubicBezTo>
                  <a:cubicBezTo>
                    <a:pt x="1632340" y="240323"/>
                    <a:pt x="1616147" y="246990"/>
                    <a:pt x="1606622" y="253658"/>
                  </a:cubicBezTo>
                  <a:cubicBezTo>
                    <a:pt x="1551377" y="290805"/>
                    <a:pt x="1496132" y="327953"/>
                    <a:pt x="1440887" y="365101"/>
                  </a:cubicBezTo>
                  <a:cubicBezTo>
                    <a:pt x="1426600" y="374626"/>
                    <a:pt x="1405644" y="383198"/>
                    <a:pt x="1413265" y="404153"/>
                  </a:cubicBezTo>
                  <a:cubicBezTo>
                    <a:pt x="1419932" y="422251"/>
                    <a:pt x="1440887" y="413678"/>
                    <a:pt x="1456127" y="413678"/>
                  </a:cubicBezTo>
                  <a:cubicBezTo>
                    <a:pt x="1515182" y="413678"/>
                    <a:pt x="1571380" y="395580"/>
                    <a:pt x="1629482" y="387008"/>
                  </a:cubicBezTo>
                  <a:cubicBezTo>
                    <a:pt x="1656152" y="383198"/>
                    <a:pt x="1692347" y="372721"/>
                    <a:pt x="1706635" y="391771"/>
                  </a:cubicBezTo>
                  <a:cubicBezTo>
                    <a:pt x="1723780" y="413678"/>
                    <a:pt x="1695205" y="440348"/>
                    <a:pt x="1679965" y="462255"/>
                  </a:cubicBezTo>
                  <a:cubicBezTo>
                    <a:pt x="1649485" y="506071"/>
                    <a:pt x="1613290" y="547028"/>
                    <a:pt x="1583762" y="591796"/>
                  </a:cubicBezTo>
                  <a:cubicBezTo>
                    <a:pt x="1543757" y="653708"/>
                    <a:pt x="1554235" y="679426"/>
                    <a:pt x="1625672" y="691808"/>
                  </a:cubicBezTo>
                  <a:cubicBezTo>
                    <a:pt x="1716160" y="707048"/>
                    <a:pt x="1806647" y="715621"/>
                    <a:pt x="1898087" y="728003"/>
                  </a:cubicBezTo>
                  <a:cubicBezTo>
                    <a:pt x="1909517" y="729908"/>
                    <a:pt x="1927615" y="722288"/>
                    <a:pt x="1929519" y="739433"/>
                  </a:cubicBezTo>
                  <a:cubicBezTo>
                    <a:pt x="1931425" y="753721"/>
                    <a:pt x="1914280" y="758483"/>
                    <a:pt x="1902850" y="762293"/>
                  </a:cubicBezTo>
                  <a:cubicBezTo>
                    <a:pt x="1846652" y="783248"/>
                    <a:pt x="1792360" y="808965"/>
                    <a:pt x="1734257" y="823253"/>
                  </a:cubicBezTo>
                  <a:cubicBezTo>
                    <a:pt x="1709492" y="828968"/>
                    <a:pt x="1685680" y="838493"/>
                    <a:pt x="1663772" y="849923"/>
                  </a:cubicBezTo>
                  <a:cubicBezTo>
                    <a:pt x="1644722" y="859448"/>
                    <a:pt x="1640912" y="874688"/>
                    <a:pt x="1667582" y="879451"/>
                  </a:cubicBezTo>
                  <a:cubicBezTo>
                    <a:pt x="1711397" y="888023"/>
                    <a:pt x="1686632" y="905168"/>
                    <a:pt x="1671392" y="918503"/>
                  </a:cubicBezTo>
                  <a:cubicBezTo>
                    <a:pt x="1615194" y="968986"/>
                    <a:pt x="1615194" y="968033"/>
                    <a:pt x="1683775" y="995655"/>
                  </a:cubicBezTo>
                  <a:cubicBezTo>
                    <a:pt x="1794265" y="1039471"/>
                    <a:pt x="1904755" y="1083286"/>
                    <a:pt x="2014292" y="1127101"/>
                  </a:cubicBezTo>
                  <a:cubicBezTo>
                    <a:pt x="2016197" y="1128053"/>
                    <a:pt x="2018102" y="1130911"/>
                    <a:pt x="2021912" y="1136626"/>
                  </a:cubicBezTo>
                  <a:cubicBezTo>
                    <a:pt x="1899040" y="1137578"/>
                    <a:pt x="1778072" y="1152818"/>
                    <a:pt x="1657105" y="1147103"/>
                  </a:cubicBezTo>
                  <a:cubicBezTo>
                    <a:pt x="1630435" y="1146151"/>
                    <a:pt x="1599002" y="1143293"/>
                    <a:pt x="1585667" y="1172821"/>
                  </a:cubicBezTo>
                  <a:cubicBezTo>
                    <a:pt x="1573285" y="1201396"/>
                    <a:pt x="1595192" y="1224255"/>
                    <a:pt x="1610432" y="1245211"/>
                  </a:cubicBezTo>
                  <a:cubicBezTo>
                    <a:pt x="1623767" y="1262355"/>
                    <a:pt x="1640912" y="1277596"/>
                    <a:pt x="1659010" y="1289978"/>
                  </a:cubicBezTo>
                  <a:cubicBezTo>
                    <a:pt x="1693300" y="1311886"/>
                    <a:pt x="1686632" y="1322363"/>
                    <a:pt x="1653294" y="1337603"/>
                  </a:cubicBezTo>
                  <a:cubicBezTo>
                    <a:pt x="1623767" y="1350938"/>
                    <a:pt x="1594240" y="1346176"/>
                    <a:pt x="1564712" y="1345223"/>
                  </a:cubicBezTo>
                  <a:cubicBezTo>
                    <a:pt x="1520897" y="1344271"/>
                    <a:pt x="1493275" y="1362368"/>
                    <a:pt x="1464700" y="1395705"/>
                  </a:cubicBezTo>
                  <a:cubicBezTo>
                    <a:pt x="1409455" y="1460476"/>
                    <a:pt x="1358019" y="1525246"/>
                    <a:pt x="1339922" y="1610018"/>
                  </a:cubicBezTo>
                  <a:cubicBezTo>
                    <a:pt x="1328492" y="1662405"/>
                    <a:pt x="1337065" y="1713840"/>
                    <a:pt x="1334207" y="1766228"/>
                  </a:cubicBezTo>
                  <a:cubicBezTo>
                    <a:pt x="1333255" y="1780515"/>
                    <a:pt x="1343732" y="1803376"/>
                    <a:pt x="1323730" y="1807186"/>
                  </a:cubicBezTo>
                  <a:cubicBezTo>
                    <a:pt x="1307537" y="1810996"/>
                    <a:pt x="1298965" y="1790040"/>
                    <a:pt x="1291344" y="1776705"/>
                  </a:cubicBezTo>
                  <a:cubicBezTo>
                    <a:pt x="1279915" y="1755751"/>
                    <a:pt x="1269437" y="1734796"/>
                    <a:pt x="1259912" y="1712888"/>
                  </a:cubicBezTo>
                  <a:cubicBezTo>
                    <a:pt x="1234194" y="1656690"/>
                    <a:pt x="1199905" y="1636688"/>
                    <a:pt x="1139897" y="1650023"/>
                  </a:cubicBezTo>
                  <a:cubicBezTo>
                    <a:pt x="1077032" y="1664311"/>
                    <a:pt x="1014167" y="1679551"/>
                    <a:pt x="953207" y="1700505"/>
                  </a:cubicBezTo>
                  <a:cubicBezTo>
                    <a:pt x="915107" y="1713840"/>
                    <a:pt x="900820" y="1752893"/>
                    <a:pt x="884627" y="1788136"/>
                  </a:cubicBezTo>
                  <a:cubicBezTo>
                    <a:pt x="845574" y="1869098"/>
                    <a:pt x="806522" y="1951013"/>
                    <a:pt x="766517" y="2031976"/>
                  </a:cubicBezTo>
                  <a:cubicBezTo>
                    <a:pt x="760802" y="2044358"/>
                    <a:pt x="752230" y="2054835"/>
                    <a:pt x="735085" y="2063408"/>
                  </a:cubicBezTo>
                  <a:cubicBezTo>
                    <a:pt x="738895" y="2018640"/>
                    <a:pt x="740799" y="1974826"/>
                    <a:pt x="747467" y="1930058"/>
                  </a:cubicBezTo>
                  <a:cubicBezTo>
                    <a:pt x="755087" y="1875765"/>
                    <a:pt x="765565" y="1821473"/>
                    <a:pt x="762707" y="1765276"/>
                  </a:cubicBezTo>
                  <a:cubicBezTo>
                    <a:pt x="759849" y="1701458"/>
                    <a:pt x="745562" y="1689076"/>
                    <a:pt x="683649" y="1688123"/>
                  </a:cubicBezTo>
                  <a:cubicBezTo>
                    <a:pt x="625547" y="1687171"/>
                    <a:pt x="572207" y="1708126"/>
                    <a:pt x="517915" y="1725271"/>
                  </a:cubicBezTo>
                  <a:cubicBezTo>
                    <a:pt x="473147" y="1739558"/>
                    <a:pt x="425522" y="1744321"/>
                    <a:pt x="380755" y="1762418"/>
                  </a:cubicBezTo>
                  <a:cubicBezTo>
                    <a:pt x="342655" y="1777658"/>
                    <a:pt x="325510" y="1760513"/>
                    <a:pt x="323605" y="1719555"/>
                  </a:cubicBezTo>
                  <a:cubicBezTo>
                    <a:pt x="321699" y="1675740"/>
                    <a:pt x="331224" y="1632878"/>
                    <a:pt x="349322" y="1595730"/>
                  </a:cubicBezTo>
                  <a:cubicBezTo>
                    <a:pt x="384565" y="1523340"/>
                    <a:pt x="347417" y="1468096"/>
                    <a:pt x="255024" y="1460476"/>
                  </a:cubicBezTo>
                  <a:cubicBezTo>
                    <a:pt x="237880" y="1458571"/>
                    <a:pt x="219782" y="1460476"/>
                    <a:pt x="202637" y="1460476"/>
                  </a:cubicBezTo>
                  <a:cubicBezTo>
                    <a:pt x="145487" y="1458571"/>
                    <a:pt x="115007" y="1413803"/>
                    <a:pt x="155012" y="1377608"/>
                  </a:cubicBezTo>
                  <a:cubicBezTo>
                    <a:pt x="236927" y="1302361"/>
                    <a:pt x="196922" y="1225208"/>
                    <a:pt x="174062" y="1147103"/>
                  </a:cubicBezTo>
                  <a:cubicBezTo>
                    <a:pt x="160727" y="1101383"/>
                    <a:pt x="152155" y="1054711"/>
                    <a:pt x="143582" y="1008990"/>
                  </a:cubicBezTo>
                  <a:cubicBezTo>
                    <a:pt x="139772" y="986130"/>
                    <a:pt x="140724" y="962318"/>
                    <a:pt x="150249" y="938505"/>
                  </a:cubicBezTo>
                  <a:cubicBezTo>
                    <a:pt x="171205" y="884213"/>
                    <a:pt x="156917" y="854686"/>
                    <a:pt x="102624" y="835636"/>
                  </a:cubicBezTo>
                  <a:cubicBezTo>
                    <a:pt x="79764" y="828015"/>
                    <a:pt x="57857" y="820396"/>
                    <a:pt x="33092" y="821348"/>
                  </a:cubicBezTo>
                  <a:cubicBezTo>
                    <a:pt x="21662" y="822301"/>
                    <a:pt x="5470" y="827063"/>
                    <a:pt x="707" y="809918"/>
                  </a:cubicBezTo>
                  <a:cubicBezTo>
                    <a:pt x="-3103" y="795630"/>
                    <a:pt x="9280" y="786105"/>
                    <a:pt x="18805" y="778486"/>
                  </a:cubicBezTo>
                  <a:cubicBezTo>
                    <a:pt x="47380" y="755626"/>
                    <a:pt x="75002" y="732765"/>
                    <a:pt x="105482" y="711811"/>
                  </a:cubicBezTo>
                  <a:cubicBezTo>
                    <a:pt x="231212" y="626086"/>
                    <a:pt x="230260" y="626086"/>
                    <a:pt x="175967" y="487973"/>
                  </a:cubicBezTo>
                  <a:cubicBezTo>
                    <a:pt x="159774" y="446063"/>
                    <a:pt x="135010" y="406058"/>
                    <a:pt x="132152" y="358433"/>
                  </a:cubicBezTo>
                  <a:cubicBezTo>
                    <a:pt x="113102" y="295568"/>
                    <a:pt x="84527" y="235561"/>
                    <a:pt x="63572" y="173648"/>
                  </a:cubicBezTo>
                  <a:cubicBezTo>
                    <a:pt x="58810" y="158408"/>
                    <a:pt x="40712" y="138405"/>
                    <a:pt x="58810" y="127928"/>
                  </a:cubicBezTo>
                  <a:cubicBezTo>
                    <a:pt x="75002" y="118403"/>
                    <a:pt x="88337" y="142215"/>
                    <a:pt x="97862" y="154598"/>
                  </a:cubicBezTo>
                  <a:cubicBezTo>
                    <a:pt x="124532" y="189840"/>
                    <a:pt x="155012" y="221273"/>
                    <a:pt x="186445" y="251753"/>
                  </a:cubicBezTo>
                  <a:cubicBezTo>
                    <a:pt x="193112" y="258420"/>
                    <a:pt x="199780" y="266040"/>
                    <a:pt x="209305" y="266993"/>
                  </a:cubicBezTo>
                  <a:cubicBezTo>
                    <a:pt x="240737" y="291758"/>
                    <a:pt x="265502" y="322238"/>
                    <a:pt x="290267" y="352718"/>
                  </a:cubicBezTo>
                  <a:cubicBezTo>
                    <a:pt x="311222" y="379388"/>
                    <a:pt x="328367" y="387961"/>
                    <a:pt x="344560" y="347955"/>
                  </a:cubicBezTo>
                  <a:cubicBezTo>
                    <a:pt x="353132" y="326048"/>
                    <a:pt x="367420" y="306998"/>
                    <a:pt x="379802" y="286996"/>
                  </a:cubicBezTo>
                  <a:cubicBezTo>
                    <a:pt x="424570" y="232703"/>
                    <a:pt x="450287" y="168886"/>
                    <a:pt x="485530" y="108878"/>
                  </a:cubicBezTo>
                  <a:cubicBezTo>
                    <a:pt x="502674" y="80303"/>
                    <a:pt x="520772" y="52680"/>
                    <a:pt x="534107" y="22201"/>
                  </a:cubicBezTo>
                  <a:cubicBezTo>
                    <a:pt x="549347" y="-11137"/>
                    <a:pt x="565540" y="-2564"/>
                    <a:pt x="581732" y="19343"/>
                  </a:cubicBezTo>
                  <a:cubicBezTo>
                    <a:pt x="607449" y="53633"/>
                    <a:pt x="626499" y="91733"/>
                    <a:pt x="648407" y="128880"/>
                  </a:cubicBezTo>
                  <a:cubicBezTo>
                    <a:pt x="659837" y="147930"/>
                    <a:pt x="670315" y="167933"/>
                    <a:pt x="688412" y="181268"/>
                  </a:cubicBezTo>
                  <a:cubicBezTo>
                    <a:pt x="768422" y="220320"/>
                    <a:pt x="804617" y="189840"/>
                    <a:pt x="826524" y="136501"/>
                  </a:cubicBezTo>
                  <a:cubicBezTo>
                    <a:pt x="841765" y="98401"/>
                    <a:pt x="878912" y="101258"/>
                    <a:pt x="907487" y="94590"/>
                  </a:cubicBezTo>
                  <a:cubicBezTo>
                    <a:pt x="935110" y="87923"/>
                    <a:pt x="950349" y="117451"/>
                    <a:pt x="953207" y="139358"/>
                  </a:cubicBezTo>
                  <a:cubicBezTo>
                    <a:pt x="958922" y="186030"/>
                    <a:pt x="986544" y="174601"/>
                    <a:pt x="1010357" y="163170"/>
                  </a:cubicBezTo>
                  <a:cubicBezTo>
                    <a:pt x="1036074" y="151740"/>
                    <a:pt x="1056077" y="129833"/>
                    <a:pt x="1076080" y="109830"/>
                  </a:cubicBezTo>
                  <a:cubicBezTo>
                    <a:pt x="1101797" y="84113"/>
                    <a:pt x="1124657" y="55538"/>
                    <a:pt x="1155137" y="34583"/>
                  </a:cubicBezTo>
                  <a:cubicBezTo>
                    <a:pt x="1175140" y="20295"/>
                    <a:pt x="1188475" y="23153"/>
                    <a:pt x="1199905" y="46013"/>
                  </a:cubicBezTo>
                  <a:cubicBezTo>
                    <a:pt x="1215144" y="77445"/>
                    <a:pt x="1227527" y="109830"/>
                    <a:pt x="1231337" y="145073"/>
                  </a:cubicBezTo>
                  <a:cubicBezTo>
                    <a:pt x="1236100" y="184126"/>
                    <a:pt x="1240862" y="223178"/>
                    <a:pt x="1258007" y="260326"/>
                  </a:cubicBezTo>
                  <a:cubicBezTo>
                    <a:pt x="1283725" y="315571"/>
                    <a:pt x="1291344" y="318428"/>
                    <a:pt x="1350400" y="296521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="" xmlns:a16="http://schemas.microsoft.com/office/drawing/2014/main" id="{2AA380B0-B70F-414B-B11B-9B8A06594D40}"/>
                </a:ext>
              </a:extLst>
            </p:cNvPr>
            <p:cNvSpPr/>
            <p:nvPr/>
          </p:nvSpPr>
          <p:spPr>
            <a:xfrm>
              <a:off x="8709647" y="2486212"/>
              <a:ext cx="258154" cy="182597"/>
            </a:xfrm>
            <a:custGeom>
              <a:avLst/>
              <a:gdLst>
                <a:gd name="connsiteX0" fmla="*/ 136380 w 781050"/>
                <a:gd name="connsiteY0" fmla="*/ 302168 h 552450"/>
                <a:gd name="connsiteX1" fmla="*/ 390697 w 781050"/>
                <a:gd name="connsiteY1" fmla="*/ 305025 h 552450"/>
                <a:gd name="connsiteX2" fmla="*/ 425940 w 781050"/>
                <a:gd name="connsiteY2" fmla="*/ 275498 h 552450"/>
                <a:gd name="connsiteX3" fmla="*/ 480232 w 781050"/>
                <a:gd name="connsiteY3" fmla="*/ 244065 h 552450"/>
                <a:gd name="connsiteX4" fmla="*/ 512618 w 781050"/>
                <a:gd name="connsiteY4" fmla="*/ 222158 h 552450"/>
                <a:gd name="connsiteX5" fmla="*/ 594532 w 781050"/>
                <a:gd name="connsiteY5" fmla="*/ 148815 h 552450"/>
                <a:gd name="connsiteX6" fmla="*/ 629775 w 781050"/>
                <a:gd name="connsiteY6" fmla="*/ 132623 h 552450"/>
                <a:gd name="connsiteX7" fmla="*/ 576435 w 781050"/>
                <a:gd name="connsiteY7" fmla="*/ 36420 h 552450"/>
                <a:gd name="connsiteX8" fmla="*/ 637395 w 781050"/>
                <a:gd name="connsiteY8" fmla="*/ 56423 h 552450"/>
                <a:gd name="connsiteX9" fmla="*/ 721215 w 781050"/>
                <a:gd name="connsiteY9" fmla="*/ 9750 h 552450"/>
                <a:gd name="connsiteX10" fmla="*/ 781222 w 781050"/>
                <a:gd name="connsiteY10" fmla="*/ 34515 h 552450"/>
                <a:gd name="connsiteX11" fmla="*/ 759315 w 781050"/>
                <a:gd name="connsiteY11" fmla="*/ 235493 h 552450"/>
                <a:gd name="connsiteX12" fmla="*/ 210675 w 781050"/>
                <a:gd name="connsiteY12" fmla="*/ 556485 h 552450"/>
                <a:gd name="connsiteX13" fmla="*/ 14460 w 781050"/>
                <a:gd name="connsiteY13" fmla="*/ 469808 h 552450"/>
                <a:gd name="connsiteX14" fmla="*/ 23032 w 781050"/>
                <a:gd name="connsiteY14" fmla="*/ 417420 h 552450"/>
                <a:gd name="connsiteX15" fmla="*/ 144000 w 781050"/>
                <a:gd name="connsiteY15" fmla="*/ 345983 h 552450"/>
                <a:gd name="connsiteX16" fmla="*/ 136380 w 781050"/>
                <a:gd name="connsiteY16" fmla="*/ 30216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1050" h="552450">
                  <a:moveTo>
                    <a:pt x="136380" y="302168"/>
                  </a:moveTo>
                  <a:cubicBezTo>
                    <a:pt x="221152" y="308835"/>
                    <a:pt x="305925" y="313598"/>
                    <a:pt x="390697" y="305025"/>
                  </a:cubicBezTo>
                  <a:cubicBezTo>
                    <a:pt x="410700" y="303120"/>
                    <a:pt x="420225" y="291690"/>
                    <a:pt x="425940" y="275498"/>
                  </a:cubicBezTo>
                  <a:cubicBezTo>
                    <a:pt x="435465" y="249780"/>
                    <a:pt x="448800" y="233588"/>
                    <a:pt x="480232" y="244065"/>
                  </a:cubicBezTo>
                  <a:cubicBezTo>
                    <a:pt x="496425" y="249780"/>
                    <a:pt x="508807" y="242160"/>
                    <a:pt x="512618" y="222158"/>
                  </a:cubicBezTo>
                  <a:cubicBezTo>
                    <a:pt x="524047" y="157388"/>
                    <a:pt x="532620" y="149768"/>
                    <a:pt x="594532" y="148815"/>
                  </a:cubicBezTo>
                  <a:cubicBezTo>
                    <a:pt x="605963" y="148815"/>
                    <a:pt x="619297" y="148815"/>
                    <a:pt x="629775" y="132623"/>
                  </a:cubicBezTo>
                  <a:cubicBezTo>
                    <a:pt x="570720" y="123098"/>
                    <a:pt x="569768" y="81188"/>
                    <a:pt x="576435" y="36420"/>
                  </a:cubicBezTo>
                  <a:cubicBezTo>
                    <a:pt x="585960" y="75473"/>
                    <a:pt x="606915" y="76425"/>
                    <a:pt x="637395" y="56423"/>
                  </a:cubicBezTo>
                  <a:cubicBezTo>
                    <a:pt x="664065" y="39278"/>
                    <a:pt x="692640" y="24990"/>
                    <a:pt x="721215" y="9750"/>
                  </a:cubicBezTo>
                  <a:cubicBezTo>
                    <a:pt x="751695" y="-7395"/>
                    <a:pt x="773602" y="-3585"/>
                    <a:pt x="781222" y="34515"/>
                  </a:cubicBezTo>
                  <a:cubicBezTo>
                    <a:pt x="796463" y="104048"/>
                    <a:pt x="785032" y="170723"/>
                    <a:pt x="759315" y="235493"/>
                  </a:cubicBezTo>
                  <a:cubicBezTo>
                    <a:pt x="667875" y="465045"/>
                    <a:pt x="443085" y="582203"/>
                    <a:pt x="210675" y="556485"/>
                  </a:cubicBezTo>
                  <a:cubicBezTo>
                    <a:pt x="139238" y="548865"/>
                    <a:pt x="66847" y="528863"/>
                    <a:pt x="14460" y="469808"/>
                  </a:cubicBezTo>
                  <a:cubicBezTo>
                    <a:pt x="-6495" y="445995"/>
                    <a:pt x="-5543" y="432660"/>
                    <a:pt x="23032" y="417420"/>
                  </a:cubicBezTo>
                  <a:cubicBezTo>
                    <a:pt x="63990" y="395513"/>
                    <a:pt x="99232" y="364080"/>
                    <a:pt x="144000" y="345983"/>
                  </a:cubicBezTo>
                  <a:cubicBezTo>
                    <a:pt x="191625" y="326933"/>
                    <a:pt x="123997" y="319313"/>
                    <a:pt x="136380" y="302168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="" xmlns:a16="http://schemas.microsoft.com/office/drawing/2014/main" id="{4FB69F44-D85B-4147-9B2D-C1FA3DFE24BF}"/>
                </a:ext>
              </a:extLst>
            </p:cNvPr>
            <p:cNvSpPr/>
            <p:nvPr/>
          </p:nvSpPr>
          <p:spPr>
            <a:xfrm>
              <a:off x="8614198" y="2310959"/>
              <a:ext cx="336859" cy="270747"/>
            </a:xfrm>
            <a:custGeom>
              <a:avLst/>
              <a:gdLst>
                <a:gd name="connsiteX0" fmla="*/ 996663 w 1019175"/>
                <a:gd name="connsiteY0" fmla="*/ 219941 h 819150"/>
                <a:gd name="connsiteX1" fmla="*/ 768063 w 1019175"/>
                <a:gd name="connsiteY1" fmla="*/ 45633 h 819150"/>
                <a:gd name="connsiteX2" fmla="*/ 417543 w 1019175"/>
                <a:gd name="connsiteY2" fmla="*/ 23726 h 819150"/>
                <a:gd name="connsiteX3" fmla="*/ 405160 w 1019175"/>
                <a:gd name="connsiteY3" fmla="*/ 27536 h 819150"/>
                <a:gd name="connsiteX4" fmla="*/ 391825 w 1019175"/>
                <a:gd name="connsiteY4" fmla="*/ 28489 h 819150"/>
                <a:gd name="connsiteX5" fmla="*/ 37495 w 1019175"/>
                <a:gd name="connsiteY5" fmla="*/ 754294 h 819150"/>
                <a:gd name="connsiteX6" fmla="*/ 175608 w 1019175"/>
                <a:gd name="connsiteY6" fmla="*/ 800966 h 819150"/>
                <a:gd name="connsiteX7" fmla="*/ 304195 w 1019175"/>
                <a:gd name="connsiteY7" fmla="*/ 706669 h 819150"/>
                <a:gd name="connsiteX8" fmla="*/ 287050 w 1019175"/>
                <a:gd name="connsiteY8" fmla="*/ 687619 h 819150"/>
                <a:gd name="connsiteX9" fmla="*/ 287050 w 1019175"/>
                <a:gd name="connsiteY9" fmla="*/ 687619 h 819150"/>
                <a:gd name="connsiteX10" fmla="*/ 287050 w 1019175"/>
                <a:gd name="connsiteY10" fmla="*/ 687619 h 819150"/>
                <a:gd name="connsiteX11" fmla="*/ 262285 w 1019175"/>
                <a:gd name="connsiteY11" fmla="*/ 675236 h 819150"/>
                <a:gd name="connsiteX12" fmla="*/ 262285 w 1019175"/>
                <a:gd name="connsiteY12" fmla="*/ 675236 h 819150"/>
                <a:gd name="connsiteX13" fmla="*/ 262285 w 1019175"/>
                <a:gd name="connsiteY13" fmla="*/ 675236 h 819150"/>
                <a:gd name="connsiteX14" fmla="*/ 264190 w 1019175"/>
                <a:gd name="connsiteY14" fmla="*/ 622849 h 819150"/>
                <a:gd name="connsiteX15" fmla="*/ 237520 w 1019175"/>
                <a:gd name="connsiteY15" fmla="*/ 549506 h 819150"/>
                <a:gd name="connsiteX16" fmla="*/ 215612 w 1019175"/>
                <a:gd name="connsiteY16" fmla="*/ 523789 h 819150"/>
                <a:gd name="connsiteX17" fmla="*/ 248950 w 1019175"/>
                <a:gd name="connsiteY17" fmla="*/ 523789 h 819150"/>
                <a:gd name="connsiteX18" fmla="*/ 273715 w 1019175"/>
                <a:gd name="connsiteY18" fmla="*/ 443779 h 819150"/>
                <a:gd name="connsiteX19" fmla="*/ 321340 w 1019175"/>
                <a:gd name="connsiteY19" fmla="*/ 323764 h 819150"/>
                <a:gd name="connsiteX20" fmla="*/ 340390 w 1019175"/>
                <a:gd name="connsiteY20" fmla="*/ 308524 h 819150"/>
                <a:gd name="connsiteX21" fmla="*/ 425163 w 1019175"/>
                <a:gd name="connsiteY21" fmla="*/ 294236 h 819150"/>
                <a:gd name="connsiteX22" fmla="*/ 488028 w 1019175"/>
                <a:gd name="connsiteY22" fmla="*/ 272329 h 819150"/>
                <a:gd name="connsiteX23" fmla="*/ 590897 w 1019175"/>
                <a:gd name="connsiteY23" fmla="*/ 225656 h 819150"/>
                <a:gd name="connsiteX24" fmla="*/ 622330 w 1019175"/>
                <a:gd name="connsiteY24" fmla="*/ 229466 h 819150"/>
                <a:gd name="connsiteX25" fmla="*/ 760442 w 1019175"/>
                <a:gd name="connsiteY25" fmla="*/ 301856 h 819150"/>
                <a:gd name="connsiteX26" fmla="*/ 800447 w 1019175"/>
                <a:gd name="connsiteY26" fmla="*/ 374246 h 819150"/>
                <a:gd name="connsiteX27" fmla="*/ 816640 w 1019175"/>
                <a:gd name="connsiteY27" fmla="*/ 394249 h 819150"/>
                <a:gd name="connsiteX28" fmla="*/ 816640 w 1019175"/>
                <a:gd name="connsiteY28" fmla="*/ 394249 h 819150"/>
                <a:gd name="connsiteX29" fmla="*/ 827117 w 1019175"/>
                <a:gd name="connsiteY29" fmla="*/ 420919 h 819150"/>
                <a:gd name="connsiteX30" fmla="*/ 983328 w 1019175"/>
                <a:gd name="connsiteY30" fmla="*/ 330431 h 819150"/>
                <a:gd name="connsiteX31" fmla="*/ 996663 w 1019175"/>
                <a:gd name="connsiteY31" fmla="*/ 219941 h 819150"/>
                <a:gd name="connsiteX32" fmla="*/ 432783 w 1019175"/>
                <a:gd name="connsiteY32" fmla="*/ 27536 h 819150"/>
                <a:gd name="connsiteX33" fmla="*/ 432783 w 1019175"/>
                <a:gd name="connsiteY33" fmla="*/ 27536 h 819150"/>
                <a:gd name="connsiteX34" fmla="*/ 432783 w 1019175"/>
                <a:gd name="connsiteY34" fmla="*/ 27536 h 819150"/>
                <a:gd name="connsiteX35" fmla="*/ 432783 w 1019175"/>
                <a:gd name="connsiteY35" fmla="*/ 27536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9175" h="819150">
                  <a:moveTo>
                    <a:pt x="996663" y="219941"/>
                  </a:moveTo>
                  <a:cubicBezTo>
                    <a:pt x="937608" y="139931"/>
                    <a:pt x="859503" y="80876"/>
                    <a:pt x="768063" y="45633"/>
                  </a:cubicBezTo>
                  <a:cubicBezTo>
                    <a:pt x="654715" y="866"/>
                    <a:pt x="536605" y="-19136"/>
                    <a:pt x="417543" y="23726"/>
                  </a:cubicBezTo>
                  <a:cubicBezTo>
                    <a:pt x="413733" y="23726"/>
                    <a:pt x="409922" y="25631"/>
                    <a:pt x="405160" y="27536"/>
                  </a:cubicBezTo>
                  <a:cubicBezTo>
                    <a:pt x="400397" y="27536"/>
                    <a:pt x="395635" y="27536"/>
                    <a:pt x="391825" y="28489"/>
                  </a:cubicBezTo>
                  <a:cubicBezTo>
                    <a:pt x="85120" y="118976"/>
                    <a:pt x="-78710" y="449494"/>
                    <a:pt x="37495" y="754294"/>
                  </a:cubicBezTo>
                  <a:cubicBezTo>
                    <a:pt x="67022" y="831446"/>
                    <a:pt x="104170" y="843829"/>
                    <a:pt x="175608" y="800966"/>
                  </a:cubicBezTo>
                  <a:cubicBezTo>
                    <a:pt x="220375" y="773344"/>
                    <a:pt x="278478" y="760961"/>
                    <a:pt x="304195" y="706669"/>
                  </a:cubicBezTo>
                  <a:cubicBezTo>
                    <a:pt x="302290" y="697144"/>
                    <a:pt x="295622" y="692381"/>
                    <a:pt x="287050" y="687619"/>
                  </a:cubicBezTo>
                  <a:cubicBezTo>
                    <a:pt x="287050" y="687619"/>
                    <a:pt x="287050" y="687619"/>
                    <a:pt x="287050" y="687619"/>
                  </a:cubicBezTo>
                  <a:cubicBezTo>
                    <a:pt x="287050" y="687619"/>
                    <a:pt x="287050" y="687619"/>
                    <a:pt x="287050" y="687619"/>
                  </a:cubicBezTo>
                  <a:cubicBezTo>
                    <a:pt x="282288" y="677141"/>
                    <a:pt x="270858" y="678094"/>
                    <a:pt x="262285" y="675236"/>
                  </a:cubicBezTo>
                  <a:cubicBezTo>
                    <a:pt x="262285" y="675236"/>
                    <a:pt x="262285" y="675236"/>
                    <a:pt x="262285" y="675236"/>
                  </a:cubicBezTo>
                  <a:cubicBezTo>
                    <a:pt x="262285" y="675236"/>
                    <a:pt x="262285" y="675236"/>
                    <a:pt x="262285" y="675236"/>
                  </a:cubicBezTo>
                  <a:cubicBezTo>
                    <a:pt x="245140" y="657139"/>
                    <a:pt x="249903" y="641899"/>
                    <a:pt x="264190" y="622849"/>
                  </a:cubicBezTo>
                  <a:cubicBezTo>
                    <a:pt x="281335" y="601894"/>
                    <a:pt x="264190" y="556174"/>
                    <a:pt x="237520" y="549506"/>
                  </a:cubicBezTo>
                  <a:cubicBezTo>
                    <a:pt x="221328" y="545696"/>
                    <a:pt x="208945" y="541886"/>
                    <a:pt x="215612" y="523789"/>
                  </a:cubicBezTo>
                  <a:cubicBezTo>
                    <a:pt x="224185" y="499976"/>
                    <a:pt x="237520" y="530456"/>
                    <a:pt x="248950" y="523789"/>
                  </a:cubicBezTo>
                  <a:cubicBezTo>
                    <a:pt x="256570" y="497119"/>
                    <a:pt x="247045" y="459019"/>
                    <a:pt x="273715" y="443779"/>
                  </a:cubicBezTo>
                  <a:cubicBezTo>
                    <a:pt x="325150" y="415204"/>
                    <a:pt x="329913" y="373294"/>
                    <a:pt x="321340" y="323764"/>
                  </a:cubicBezTo>
                  <a:cubicBezTo>
                    <a:pt x="318483" y="305666"/>
                    <a:pt x="328008" y="298046"/>
                    <a:pt x="340390" y="308524"/>
                  </a:cubicBezTo>
                  <a:cubicBezTo>
                    <a:pt x="375633" y="335194"/>
                    <a:pt x="401350" y="315191"/>
                    <a:pt x="425163" y="294236"/>
                  </a:cubicBezTo>
                  <a:cubicBezTo>
                    <a:pt x="444213" y="278044"/>
                    <a:pt x="464215" y="275186"/>
                    <a:pt x="488028" y="272329"/>
                  </a:cubicBezTo>
                  <a:cubicBezTo>
                    <a:pt x="527080" y="268519"/>
                    <a:pt x="568038" y="267566"/>
                    <a:pt x="590897" y="225656"/>
                  </a:cubicBezTo>
                  <a:cubicBezTo>
                    <a:pt x="602328" y="204701"/>
                    <a:pt x="615663" y="210416"/>
                    <a:pt x="622330" y="229466"/>
                  </a:cubicBezTo>
                  <a:cubicBezTo>
                    <a:pt x="646142" y="292331"/>
                    <a:pt x="689005" y="319954"/>
                    <a:pt x="760442" y="301856"/>
                  </a:cubicBezTo>
                  <a:cubicBezTo>
                    <a:pt x="742345" y="346624"/>
                    <a:pt x="774730" y="358054"/>
                    <a:pt x="800447" y="374246"/>
                  </a:cubicBezTo>
                  <a:cubicBezTo>
                    <a:pt x="806163" y="380914"/>
                    <a:pt x="811878" y="387581"/>
                    <a:pt x="816640" y="394249"/>
                  </a:cubicBezTo>
                  <a:cubicBezTo>
                    <a:pt x="816640" y="394249"/>
                    <a:pt x="816640" y="394249"/>
                    <a:pt x="816640" y="394249"/>
                  </a:cubicBezTo>
                  <a:cubicBezTo>
                    <a:pt x="820450" y="402821"/>
                    <a:pt x="823308" y="412346"/>
                    <a:pt x="827117" y="420919"/>
                  </a:cubicBezTo>
                  <a:cubicBezTo>
                    <a:pt x="879505" y="391391"/>
                    <a:pt x="932845" y="362816"/>
                    <a:pt x="983328" y="330431"/>
                  </a:cubicBezTo>
                  <a:cubicBezTo>
                    <a:pt x="1027142" y="302808"/>
                    <a:pt x="1030000" y="265661"/>
                    <a:pt x="996663" y="219941"/>
                  </a:cubicBezTo>
                  <a:close/>
                  <a:moveTo>
                    <a:pt x="432783" y="27536"/>
                  </a:moveTo>
                  <a:cubicBezTo>
                    <a:pt x="432783" y="27536"/>
                    <a:pt x="432783" y="27536"/>
                    <a:pt x="432783" y="27536"/>
                  </a:cubicBezTo>
                  <a:cubicBezTo>
                    <a:pt x="432783" y="27536"/>
                    <a:pt x="432783" y="27536"/>
                    <a:pt x="432783" y="27536"/>
                  </a:cubicBezTo>
                  <a:cubicBezTo>
                    <a:pt x="432783" y="27536"/>
                    <a:pt x="432783" y="27536"/>
                    <a:pt x="432783" y="27536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="" xmlns:a16="http://schemas.microsoft.com/office/drawing/2014/main" id="{3372EF3D-C469-4495-91CC-0114DFA12C5D}"/>
                </a:ext>
              </a:extLst>
            </p:cNvPr>
            <p:cNvSpPr/>
            <p:nvPr/>
          </p:nvSpPr>
          <p:spPr>
            <a:xfrm>
              <a:off x="8654752" y="2335318"/>
              <a:ext cx="302229" cy="292784"/>
            </a:xfrm>
            <a:custGeom>
              <a:avLst/>
              <a:gdLst>
                <a:gd name="connsiteX0" fmla="*/ 180547 w 914400"/>
                <a:gd name="connsiteY0" fmla="*/ 723458 h 885825"/>
                <a:gd name="connsiteX1" fmla="*/ 113872 w 914400"/>
                <a:gd name="connsiteY1" fmla="*/ 718696 h 885825"/>
                <a:gd name="connsiteX2" fmla="*/ 102442 w 914400"/>
                <a:gd name="connsiteY2" fmla="*/ 638685 h 885825"/>
                <a:gd name="connsiteX3" fmla="*/ 66247 w 914400"/>
                <a:gd name="connsiteY3" fmla="*/ 591060 h 885825"/>
                <a:gd name="connsiteX4" fmla="*/ 36720 w 914400"/>
                <a:gd name="connsiteY4" fmla="*/ 486285 h 885825"/>
                <a:gd name="connsiteX5" fmla="*/ 525 w 914400"/>
                <a:gd name="connsiteY5" fmla="*/ 409133 h 885825"/>
                <a:gd name="connsiteX6" fmla="*/ 49102 w 914400"/>
                <a:gd name="connsiteY6" fmla="*/ 342458 h 885825"/>
                <a:gd name="connsiteX7" fmla="*/ 78630 w 914400"/>
                <a:gd name="connsiteY7" fmla="*/ 272925 h 885825"/>
                <a:gd name="connsiteX8" fmla="*/ 95775 w 914400"/>
                <a:gd name="connsiteY8" fmla="*/ 144338 h 885825"/>
                <a:gd name="connsiteX9" fmla="*/ 96727 w 914400"/>
                <a:gd name="connsiteY9" fmla="*/ 113858 h 885825"/>
                <a:gd name="connsiteX10" fmla="*/ 128160 w 914400"/>
                <a:gd name="connsiteY10" fmla="*/ 117668 h 885825"/>
                <a:gd name="connsiteX11" fmla="*/ 285322 w 914400"/>
                <a:gd name="connsiteY11" fmla="*/ 67185 h 885825"/>
                <a:gd name="connsiteX12" fmla="*/ 307230 w 914400"/>
                <a:gd name="connsiteY12" fmla="*/ 37658 h 885825"/>
                <a:gd name="connsiteX13" fmla="*/ 407242 w 914400"/>
                <a:gd name="connsiteY13" fmla="*/ 47183 h 885825"/>
                <a:gd name="connsiteX14" fmla="*/ 536782 w 914400"/>
                <a:gd name="connsiteY14" fmla="*/ 72900 h 885825"/>
                <a:gd name="connsiteX15" fmla="*/ 639652 w 914400"/>
                <a:gd name="connsiteY15" fmla="*/ 114810 h 885825"/>
                <a:gd name="connsiteX16" fmla="*/ 681562 w 914400"/>
                <a:gd name="connsiteY16" fmla="*/ 108143 h 885825"/>
                <a:gd name="connsiteX17" fmla="*/ 700612 w 914400"/>
                <a:gd name="connsiteY17" fmla="*/ 126240 h 885825"/>
                <a:gd name="connsiteX18" fmla="*/ 745380 w 914400"/>
                <a:gd name="connsiteY18" fmla="*/ 194821 h 885825"/>
                <a:gd name="connsiteX19" fmla="*/ 752047 w 914400"/>
                <a:gd name="connsiteY19" fmla="*/ 201488 h 885825"/>
                <a:gd name="connsiteX20" fmla="*/ 746332 w 914400"/>
                <a:gd name="connsiteY20" fmla="*/ 257685 h 885825"/>
                <a:gd name="connsiteX21" fmla="*/ 786337 w 914400"/>
                <a:gd name="connsiteY21" fmla="*/ 345315 h 885825"/>
                <a:gd name="connsiteX22" fmla="*/ 847297 w 914400"/>
                <a:gd name="connsiteY22" fmla="*/ 371985 h 885825"/>
                <a:gd name="connsiteX23" fmla="*/ 871110 w 914400"/>
                <a:gd name="connsiteY23" fmla="*/ 382463 h 885825"/>
                <a:gd name="connsiteX24" fmla="*/ 855870 w 914400"/>
                <a:gd name="connsiteY24" fmla="*/ 402465 h 885825"/>
                <a:gd name="connsiteX25" fmla="*/ 803482 w 914400"/>
                <a:gd name="connsiteY25" fmla="*/ 513908 h 885825"/>
                <a:gd name="connsiteX26" fmla="*/ 842535 w 914400"/>
                <a:gd name="connsiteY26" fmla="*/ 550103 h 885825"/>
                <a:gd name="connsiteX27" fmla="*/ 921593 w 914400"/>
                <a:gd name="connsiteY27" fmla="*/ 599633 h 885825"/>
                <a:gd name="connsiteX28" fmla="*/ 815865 w 914400"/>
                <a:gd name="connsiteY28" fmla="*/ 611063 h 885825"/>
                <a:gd name="connsiteX29" fmla="*/ 743475 w 914400"/>
                <a:gd name="connsiteY29" fmla="*/ 652973 h 885825"/>
                <a:gd name="connsiteX30" fmla="*/ 624412 w 914400"/>
                <a:gd name="connsiteY30" fmla="*/ 833948 h 885825"/>
                <a:gd name="connsiteX31" fmla="*/ 609172 w 914400"/>
                <a:gd name="connsiteY31" fmla="*/ 850141 h 885825"/>
                <a:gd name="connsiteX32" fmla="*/ 364380 w 914400"/>
                <a:gd name="connsiteY32" fmla="*/ 875858 h 885825"/>
                <a:gd name="connsiteX33" fmla="*/ 337710 w 914400"/>
                <a:gd name="connsiteY33" fmla="*/ 867285 h 885825"/>
                <a:gd name="connsiteX34" fmla="*/ 250080 w 914400"/>
                <a:gd name="connsiteY34" fmla="*/ 818708 h 885825"/>
                <a:gd name="connsiteX35" fmla="*/ 180547 w 914400"/>
                <a:gd name="connsiteY35" fmla="*/ 723458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4400" h="885825">
                  <a:moveTo>
                    <a:pt x="180547" y="723458"/>
                  </a:moveTo>
                  <a:cubicBezTo>
                    <a:pt x="166260" y="695835"/>
                    <a:pt x="144352" y="706313"/>
                    <a:pt x="113872" y="718696"/>
                  </a:cubicBezTo>
                  <a:cubicBezTo>
                    <a:pt x="138637" y="682500"/>
                    <a:pt x="125302" y="658688"/>
                    <a:pt x="102442" y="638685"/>
                  </a:cubicBezTo>
                  <a:cubicBezTo>
                    <a:pt x="82440" y="629160"/>
                    <a:pt x="76725" y="608206"/>
                    <a:pt x="66247" y="591060"/>
                  </a:cubicBezTo>
                  <a:cubicBezTo>
                    <a:pt x="50055" y="557723"/>
                    <a:pt x="35767" y="522481"/>
                    <a:pt x="36720" y="486285"/>
                  </a:cubicBezTo>
                  <a:cubicBezTo>
                    <a:pt x="37672" y="451043"/>
                    <a:pt x="-5190" y="436756"/>
                    <a:pt x="525" y="409133"/>
                  </a:cubicBezTo>
                  <a:cubicBezTo>
                    <a:pt x="5287" y="384368"/>
                    <a:pt x="43387" y="374843"/>
                    <a:pt x="49102" y="342458"/>
                  </a:cubicBezTo>
                  <a:cubicBezTo>
                    <a:pt x="52912" y="317693"/>
                    <a:pt x="65295" y="293881"/>
                    <a:pt x="78630" y="272925"/>
                  </a:cubicBezTo>
                  <a:cubicBezTo>
                    <a:pt x="104347" y="232921"/>
                    <a:pt x="121492" y="191963"/>
                    <a:pt x="95775" y="144338"/>
                  </a:cubicBezTo>
                  <a:cubicBezTo>
                    <a:pt x="91012" y="135765"/>
                    <a:pt x="86250" y="122431"/>
                    <a:pt x="96727" y="113858"/>
                  </a:cubicBezTo>
                  <a:cubicBezTo>
                    <a:pt x="107205" y="105285"/>
                    <a:pt x="117682" y="113858"/>
                    <a:pt x="128160" y="117668"/>
                  </a:cubicBezTo>
                  <a:cubicBezTo>
                    <a:pt x="195787" y="147196"/>
                    <a:pt x="246270" y="131003"/>
                    <a:pt x="285322" y="67185"/>
                  </a:cubicBezTo>
                  <a:cubicBezTo>
                    <a:pt x="291990" y="56708"/>
                    <a:pt x="293895" y="43373"/>
                    <a:pt x="307230" y="37658"/>
                  </a:cubicBezTo>
                  <a:cubicBezTo>
                    <a:pt x="343425" y="87188"/>
                    <a:pt x="356760" y="88140"/>
                    <a:pt x="407242" y="47183"/>
                  </a:cubicBezTo>
                  <a:cubicBezTo>
                    <a:pt x="488205" y="-19492"/>
                    <a:pt x="488205" y="-19492"/>
                    <a:pt x="536782" y="72900"/>
                  </a:cubicBezTo>
                  <a:cubicBezTo>
                    <a:pt x="549165" y="95760"/>
                    <a:pt x="606315" y="119573"/>
                    <a:pt x="639652" y="114810"/>
                  </a:cubicBezTo>
                  <a:cubicBezTo>
                    <a:pt x="653940" y="112906"/>
                    <a:pt x="667275" y="107190"/>
                    <a:pt x="681562" y="108143"/>
                  </a:cubicBezTo>
                  <a:cubicBezTo>
                    <a:pt x="692993" y="109096"/>
                    <a:pt x="708232" y="111000"/>
                    <a:pt x="700612" y="126240"/>
                  </a:cubicBezTo>
                  <a:cubicBezTo>
                    <a:pt x="675847" y="176723"/>
                    <a:pt x="708232" y="186248"/>
                    <a:pt x="745380" y="194821"/>
                  </a:cubicBezTo>
                  <a:cubicBezTo>
                    <a:pt x="748237" y="195773"/>
                    <a:pt x="750143" y="198631"/>
                    <a:pt x="752047" y="201488"/>
                  </a:cubicBezTo>
                  <a:cubicBezTo>
                    <a:pt x="758715" y="220538"/>
                    <a:pt x="746332" y="238635"/>
                    <a:pt x="746332" y="257685"/>
                  </a:cubicBezTo>
                  <a:cubicBezTo>
                    <a:pt x="759668" y="287213"/>
                    <a:pt x="773002" y="315788"/>
                    <a:pt x="786337" y="345315"/>
                  </a:cubicBezTo>
                  <a:cubicBezTo>
                    <a:pt x="800625" y="369128"/>
                    <a:pt x="824437" y="371033"/>
                    <a:pt x="847297" y="371985"/>
                  </a:cubicBezTo>
                  <a:cubicBezTo>
                    <a:pt x="856822" y="372938"/>
                    <a:pt x="868252" y="372938"/>
                    <a:pt x="871110" y="382463"/>
                  </a:cubicBezTo>
                  <a:cubicBezTo>
                    <a:pt x="874920" y="393893"/>
                    <a:pt x="863490" y="397703"/>
                    <a:pt x="855870" y="402465"/>
                  </a:cubicBezTo>
                  <a:cubicBezTo>
                    <a:pt x="817770" y="426278"/>
                    <a:pt x="795862" y="471046"/>
                    <a:pt x="803482" y="513908"/>
                  </a:cubicBezTo>
                  <a:cubicBezTo>
                    <a:pt x="807293" y="536768"/>
                    <a:pt x="827295" y="540578"/>
                    <a:pt x="842535" y="550103"/>
                  </a:cubicBezTo>
                  <a:cubicBezTo>
                    <a:pt x="869205" y="566296"/>
                    <a:pt x="909210" y="560581"/>
                    <a:pt x="921593" y="599633"/>
                  </a:cubicBezTo>
                  <a:cubicBezTo>
                    <a:pt x="888255" y="622493"/>
                    <a:pt x="851107" y="611063"/>
                    <a:pt x="815865" y="611063"/>
                  </a:cubicBezTo>
                  <a:cubicBezTo>
                    <a:pt x="782527" y="611063"/>
                    <a:pt x="758715" y="622493"/>
                    <a:pt x="743475" y="652973"/>
                  </a:cubicBezTo>
                  <a:cubicBezTo>
                    <a:pt x="709185" y="716791"/>
                    <a:pt x="669180" y="777750"/>
                    <a:pt x="624412" y="833948"/>
                  </a:cubicBezTo>
                  <a:cubicBezTo>
                    <a:pt x="619650" y="839663"/>
                    <a:pt x="616793" y="848235"/>
                    <a:pt x="609172" y="850141"/>
                  </a:cubicBezTo>
                  <a:cubicBezTo>
                    <a:pt x="529162" y="873000"/>
                    <a:pt x="450105" y="907291"/>
                    <a:pt x="364380" y="875858"/>
                  </a:cubicBezTo>
                  <a:cubicBezTo>
                    <a:pt x="355807" y="873000"/>
                    <a:pt x="347235" y="870143"/>
                    <a:pt x="337710" y="867285"/>
                  </a:cubicBezTo>
                  <a:cubicBezTo>
                    <a:pt x="305325" y="856808"/>
                    <a:pt x="280560" y="833948"/>
                    <a:pt x="250080" y="818708"/>
                  </a:cubicBezTo>
                  <a:cubicBezTo>
                    <a:pt x="218647" y="793943"/>
                    <a:pt x="199597" y="758700"/>
                    <a:pt x="180547" y="72345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43694" y="4705623"/>
            <a:ext cx="908877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KELOMPOK 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KIFLI				</a:t>
            </a:r>
            <a:r>
              <a:rPr lang="en-US" dirty="0" smtClean="0">
                <a:solidFill>
                  <a:schemeClr val="bg1"/>
                </a:solidFill>
              </a:rPr>
              <a:t>3311811001 (</a:t>
            </a:r>
            <a:r>
              <a:rPr lang="en-US" dirty="0"/>
              <a:t>https://</a:t>
            </a:r>
            <a:r>
              <a:rPr lang="en-US" dirty="0" smtClean="0"/>
              <a:t>github.com/kifli21)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RIDHO ALFIAN			</a:t>
            </a:r>
            <a:r>
              <a:rPr lang="en-US" dirty="0" smtClean="0">
                <a:solidFill>
                  <a:schemeClr val="bg1"/>
                </a:solidFill>
              </a:rPr>
              <a:t>3311811037 (</a:t>
            </a:r>
            <a:r>
              <a:rPr lang="en-US" dirty="0"/>
              <a:t>https://</a:t>
            </a:r>
            <a:r>
              <a:rPr lang="en-US" dirty="0" smtClean="0"/>
              <a:t>github.com/ridho789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MARCELLO DWI DOBITO		</a:t>
            </a:r>
            <a:r>
              <a:rPr lang="en-US" dirty="0" smtClean="0">
                <a:solidFill>
                  <a:schemeClr val="bg1"/>
                </a:solidFill>
              </a:rPr>
              <a:t>3311811004 (</a:t>
            </a:r>
            <a:r>
              <a:rPr lang="en-US" dirty="0">
                <a:solidFill>
                  <a:schemeClr val="bg1"/>
                </a:solidFill>
              </a:rPr>
              <a:t>https://github.com/MarcelloDwiDobito)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1" y="0"/>
            <a:ext cx="4466492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519619" y="784118"/>
            <a:ext cx="34272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3200" b="1" spc="-150" dirty="0" smtClean="0">
                <a:solidFill>
                  <a:schemeClr val="bg1"/>
                </a:solidFill>
              </a:rPr>
              <a:t> 3</a:t>
            </a:r>
            <a:endParaRPr 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519619" y="1876755"/>
            <a:ext cx="3427256" cy="18158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LOAD LIBRARY</a:t>
            </a:r>
          </a:p>
          <a:p>
            <a:endParaRPr lang="en-US" altLang="ko-KR" sz="1400" u="sng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library(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tidyverse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library(cluster)    #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Algoritma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klastering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library(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factoextra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) #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Algoritma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klastering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visualisasi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493" y="0"/>
            <a:ext cx="7725507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6" idx="1"/>
          </p:cNvCxnSpPr>
          <p:nvPr/>
        </p:nvCxnSpPr>
        <p:spPr>
          <a:xfrm flipH="1" flipV="1">
            <a:off x="7127632" y="3288600"/>
            <a:ext cx="1547146" cy="222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74778" y="3194336"/>
            <a:ext cx="2215961" cy="63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Paket</a:t>
            </a:r>
            <a:r>
              <a:rPr lang="en-US" dirty="0" smtClean="0"/>
              <a:t> yang di install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93" y="166341"/>
            <a:ext cx="7222549" cy="637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311512" y="3259569"/>
            <a:ext cx="2812972" cy="41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yang </a:t>
            </a:r>
            <a:r>
              <a:rPr lang="en-US" dirty="0" err="1" smtClean="0"/>
              <a:t>akan</a:t>
            </a:r>
            <a:r>
              <a:rPr lang="en-US" dirty="0" smtClean="0"/>
              <a:t> di load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329246" y="2649415"/>
            <a:ext cx="1388752" cy="610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2862D74-242D-4D04-8EA1-26AF098E1FD2}"/>
              </a:ext>
            </a:extLst>
          </p:cNvPr>
          <p:cNvSpPr/>
          <p:nvPr/>
        </p:nvSpPr>
        <p:spPr>
          <a:xfrm>
            <a:off x="0" y="5679831"/>
            <a:ext cx="12192000" cy="1178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phic 30">
            <a:extLst>
              <a:ext uri="{FF2B5EF4-FFF2-40B4-BE49-F238E27FC236}">
                <a16:creationId xmlns="" xmlns:a16="http://schemas.microsoft.com/office/drawing/2014/main" id="{0B60AB2E-2DC8-4E4F-BBA7-8C94487E1FC7}"/>
              </a:ext>
            </a:extLst>
          </p:cNvPr>
          <p:cNvSpPr/>
          <p:nvPr/>
        </p:nvSpPr>
        <p:spPr>
          <a:xfrm>
            <a:off x="263770" y="685800"/>
            <a:ext cx="11412328" cy="5568923"/>
          </a:xfrm>
          <a:custGeom>
            <a:avLst/>
            <a:gdLst>
              <a:gd name="connsiteX0" fmla="*/ 12151366 w 12185487"/>
              <a:gd name="connsiteY0" fmla="*/ 5296226 h 5946205"/>
              <a:gd name="connsiteX1" fmla="*/ 11971612 w 12185487"/>
              <a:gd name="connsiteY1" fmla="*/ 4816231 h 5946205"/>
              <a:gd name="connsiteX2" fmla="*/ 11838750 w 12185487"/>
              <a:gd name="connsiteY2" fmla="*/ 4536831 h 5946205"/>
              <a:gd name="connsiteX3" fmla="*/ 11903228 w 12185487"/>
              <a:gd name="connsiteY3" fmla="*/ 4319954 h 5946205"/>
              <a:gd name="connsiteX4" fmla="*/ 11978125 w 12185487"/>
              <a:gd name="connsiteY4" fmla="*/ 4199467 h 5946205"/>
              <a:gd name="connsiteX5" fmla="*/ 12002874 w 12185487"/>
              <a:gd name="connsiteY5" fmla="*/ 3819118 h 5946205"/>
              <a:gd name="connsiteX6" fmla="*/ 12030228 w 12185487"/>
              <a:gd name="connsiteY6" fmla="*/ 3758549 h 5946205"/>
              <a:gd name="connsiteX7" fmla="*/ 12137689 w 12185487"/>
              <a:gd name="connsiteY7" fmla="*/ 3438118 h 5946205"/>
              <a:gd name="connsiteX8" fmla="*/ 12068653 w 12185487"/>
              <a:gd name="connsiteY8" fmla="*/ 3117687 h 5946205"/>
              <a:gd name="connsiteX9" fmla="*/ 11907135 w 12185487"/>
              <a:gd name="connsiteY9" fmla="*/ 2909277 h 5946205"/>
              <a:gd name="connsiteX10" fmla="*/ 11718915 w 12185487"/>
              <a:gd name="connsiteY10" fmla="*/ 2807026 h 5946205"/>
              <a:gd name="connsiteX11" fmla="*/ 11696120 w 12185487"/>
              <a:gd name="connsiteY11" fmla="*/ 2707380 h 5946205"/>
              <a:gd name="connsiteX12" fmla="*/ 11717612 w 12185487"/>
              <a:gd name="connsiteY12" fmla="*/ 2556282 h 5946205"/>
              <a:gd name="connsiteX13" fmla="*/ 11707843 w 12185487"/>
              <a:gd name="connsiteY13" fmla="*/ 2490503 h 5946205"/>
              <a:gd name="connsiteX14" fmla="*/ 11554141 w 12185487"/>
              <a:gd name="connsiteY14" fmla="*/ 2340056 h 5946205"/>
              <a:gd name="connsiteX15" fmla="*/ 11342474 w 12185487"/>
              <a:gd name="connsiteY15" fmla="*/ 2464451 h 5946205"/>
              <a:gd name="connsiteX16" fmla="*/ 11343776 w 12185487"/>
              <a:gd name="connsiteY16" fmla="*/ 2727569 h 5946205"/>
              <a:gd name="connsiteX17" fmla="*/ 11398484 w 12185487"/>
              <a:gd name="connsiteY17" fmla="*/ 2820703 h 5946205"/>
              <a:gd name="connsiteX18" fmla="*/ 11164674 w 12185487"/>
              <a:gd name="connsiteY18" fmla="*/ 3084472 h 5946205"/>
              <a:gd name="connsiteX19" fmla="*/ 10971243 w 12185487"/>
              <a:gd name="connsiteY19" fmla="*/ 2973103 h 5946205"/>
              <a:gd name="connsiteX20" fmla="*/ 10906115 w 12185487"/>
              <a:gd name="connsiteY20" fmla="*/ 2945749 h 5946205"/>
              <a:gd name="connsiteX21" fmla="*/ 10908720 w 12185487"/>
              <a:gd name="connsiteY21" fmla="*/ 2801816 h 5946205"/>
              <a:gd name="connsiteX22" fmla="*/ 10986874 w 12185487"/>
              <a:gd name="connsiteY22" fmla="*/ 2597313 h 5946205"/>
              <a:gd name="connsiteX23" fmla="*/ 10907417 w 12185487"/>
              <a:gd name="connsiteY23" fmla="*/ 2437749 h 5946205"/>
              <a:gd name="connsiteX24" fmla="*/ 10787582 w 12185487"/>
              <a:gd name="connsiteY24" fmla="*/ 2381739 h 5946205"/>
              <a:gd name="connsiteX25" fmla="*/ 10741992 w 12185487"/>
              <a:gd name="connsiteY25" fmla="*/ 2347221 h 5946205"/>
              <a:gd name="connsiteX26" fmla="*/ 10736130 w 12185487"/>
              <a:gd name="connsiteY26" fmla="*/ 2071077 h 5946205"/>
              <a:gd name="connsiteX27" fmla="*/ 10725058 w 12185487"/>
              <a:gd name="connsiteY27" fmla="*/ 2012462 h 5946205"/>
              <a:gd name="connsiteX28" fmla="*/ 10713987 w 12185487"/>
              <a:gd name="connsiteY28" fmla="*/ 1959708 h 5946205"/>
              <a:gd name="connsiteX29" fmla="*/ 10713336 w 12185487"/>
              <a:gd name="connsiteY29" fmla="*/ 1159933 h 5946205"/>
              <a:gd name="connsiteX30" fmla="*/ 10713336 w 12185487"/>
              <a:gd name="connsiteY30" fmla="*/ 1103272 h 5946205"/>
              <a:gd name="connsiteX31" fmla="*/ 9331315 w 12185487"/>
              <a:gd name="connsiteY31" fmla="*/ 1103272 h 5946205"/>
              <a:gd name="connsiteX32" fmla="*/ 9331315 w 12185487"/>
              <a:gd name="connsiteY32" fmla="*/ 1157980 h 5946205"/>
              <a:gd name="connsiteX33" fmla="*/ 9330663 w 12185487"/>
              <a:gd name="connsiteY33" fmla="*/ 1953195 h 5946205"/>
              <a:gd name="connsiteX34" fmla="*/ 9320243 w 12185487"/>
              <a:gd name="connsiteY34" fmla="*/ 2202636 h 5946205"/>
              <a:gd name="connsiteX35" fmla="*/ 9199105 w 12185487"/>
              <a:gd name="connsiteY35" fmla="*/ 2418862 h 5946205"/>
              <a:gd name="connsiteX36" fmla="*/ 9079920 w 12185487"/>
              <a:gd name="connsiteY36" fmla="*/ 2611641 h 5946205"/>
              <a:gd name="connsiteX37" fmla="*/ 9067545 w 12185487"/>
              <a:gd name="connsiteY37" fmla="*/ 2749062 h 5946205"/>
              <a:gd name="connsiteX38" fmla="*/ 9132674 w 12185487"/>
              <a:gd name="connsiteY38" fmla="*/ 2837636 h 5946205"/>
              <a:gd name="connsiteX39" fmla="*/ 9268141 w 12185487"/>
              <a:gd name="connsiteY39" fmla="*/ 2902764 h 5946205"/>
              <a:gd name="connsiteX40" fmla="*/ 9161981 w 12185487"/>
              <a:gd name="connsiteY40" fmla="*/ 3162626 h 5946205"/>
              <a:gd name="connsiteX41" fmla="*/ 9145699 w 12185487"/>
              <a:gd name="connsiteY41" fmla="*/ 3192585 h 5946205"/>
              <a:gd name="connsiteX42" fmla="*/ 9067545 w 12185487"/>
              <a:gd name="connsiteY42" fmla="*/ 2925559 h 5946205"/>
              <a:gd name="connsiteX43" fmla="*/ 8968551 w 12185487"/>
              <a:gd name="connsiteY43" fmla="*/ 2813539 h 5946205"/>
              <a:gd name="connsiteX44" fmla="*/ 8757535 w 12185487"/>
              <a:gd name="connsiteY44" fmla="*/ 2739944 h 5946205"/>
              <a:gd name="connsiteX45" fmla="*/ 8690454 w 12185487"/>
              <a:gd name="connsiteY45" fmla="*/ 2711939 h 5946205"/>
              <a:gd name="connsiteX46" fmla="*/ 8719109 w 12185487"/>
              <a:gd name="connsiteY46" fmla="*/ 2546513 h 5946205"/>
              <a:gd name="connsiteX47" fmla="*/ 8691756 w 12185487"/>
              <a:gd name="connsiteY47" fmla="*/ 2387600 h 5946205"/>
              <a:gd name="connsiteX48" fmla="*/ 8648771 w 12185487"/>
              <a:gd name="connsiteY48" fmla="*/ 2305539 h 5946205"/>
              <a:gd name="connsiteX49" fmla="*/ 8605787 w 12185487"/>
              <a:gd name="connsiteY49" fmla="*/ 1974687 h 5946205"/>
              <a:gd name="connsiteX50" fmla="*/ 8618813 w 12185487"/>
              <a:gd name="connsiteY50" fmla="*/ 1891323 h 5946205"/>
              <a:gd name="connsiteX51" fmla="*/ 8540007 w 12185487"/>
              <a:gd name="connsiteY51" fmla="*/ 1824241 h 5946205"/>
              <a:gd name="connsiteX52" fmla="*/ 8540007 w 12185487"/>
              <a:gd name="connsiteY52" fmla="*/ 1770836 h 5946205"/>
              <a:gd name="connsiteX53" fmla="*/ 8540007 w 12185487"/>
              <a:gd name="connsiteY53" fmla="*/ 313267 h 5946205"/>
              <a:gd name="connsiteX54" fmla="*/ 8575176 w 12185487"/>
              <a:gd name="connsiteY54" fmla="*/ 239672 h 5946205"/>
              <a:gd name="connsiteX55" fmla="*/ 8572571 w 12185487"/>
              <a:gd name="connsiteY55" fmla="*/ 150446 h 5946205"/>
              <a:gd name="connsiteX56" fmla="*/ 8519166 w 12185487"/>
              <a:gd name="connsiteY56" fmla="*/ 132862 h 5946205"/>
              <a:gd name="connsiteX57" fmla="*/ 8426032 w 12185487"/>
              <a:gd name="connsiteY57" fmla="*/ 181056 h 5946205"/>
              <a:gd name="connsiteX58" fmla="*/ 8456643 w 12185487"/>
              <a:gd name="connsiteY58" fmla="*/ 266374 h 5946205"/>
              <a:gd name="connsiteX59" fmla="*/ 8420172 w 12185487"/>
              <a:gd name="connsiteY59" fmla="*/ 270933 h 5946205"/>
              <a:gd name="connsiteX60" fmla="*/ 8125141 w 12185487"/>
              <a:gd name="connsiteY60" fmla="*/ 363415 h 5946205"/>
              <a:gd name="connsiteX61" fmla="*/ 7878956 w 12185487"/>
              <a:gd name="connsiteY61" fmla="*/ 425287 h 5946205"/>
              <a:gd name="connsiteX62" fmla="*/ 7478417 w 12185487"/>
              <a:gd name="connsiteY62" fmla="*/ 352344 h 5946205"/>
              <a:gd name="connsiteX63" fmla="*/ 7051828 w 12185487"/>
              <a:gd name="connsiteY63" fmla="*/ 348436 h 5946205"/>
              <a:gd name="connsiteX64" fmla="*/ 7010797 w 12185487"/>
              <a:gd name="connsiteY64" fmla="*/ 361462 h 5946205"/>
              <a:gd name="connsiteX65" fmla="*/ 6361469 w 12185487"/>
              <a:gd name="connsiteY65" fmla="*/ 354297 h 5946205"/>
              <a:gd name="connsiteX66" fmla="*/ 5804623 w 12185487"/>
              <a:gd name="connsiteY66" fmla="*/ 312615 h 5946205"/>
              <a:gd name="connsiteX67" fmla="*/ 5374125 w 12185487"/>
              <a:gd name="connsiteY67" fmla="*/ 346482 h 5946205"/>
              <a:gd name="connsiteX68" fmla="*/ 5175484 w 12185487"/>
              <a:gd name="connsiteY68" fmla="*/ 248138 h 5946205"/>
              <a:gd name="connsiteX69" fmla="*/ 4877849 w 12185487"/>
              <a:gd name="connsiteY69" fmla="*/ 214923 h 5946205"/>
              <a:gd name="connsiteX70" fmla="*/ 4767131 w 12185487"/>
              <a:gd name="connsiteY70" fmla="*/ 265723 h 5946205"/>
              <a:gd name="connsiteX71" fmla="*/ 4787320 w 12185487"/>
              <a:gd name="connsiteY71" fmla="*/ 192779 h 5946205"/>
              <a:gd name="connsiteX72" fmla="*/ 4717633 w 12185487"/>
              <a:gd name="connsiteY72" fmla="*/ 147841 h 5946205"/>
              <a:gd name="connsiteX73" fmla="*/ 4621894 w 12185487"/>
              <a:gd name="connsiteY73" fmla="*/ 184313 h 5946205"/>
              <a:gd name="connsiteX74" fmla="*/ 4644689 w 12185487"/>
              <a:gd name="connsiteY74" fmla="*/ 256605 h 5946205"/>
              <a:gd name="connsiteX75" fmla="*/ 4673997 w 12185487"/>
              <a:gd name="connsiteY75" fmla="*/ 313918 h 5946205"/>
              <a:gd name="connsiteX76" fmla="*/ 4668787 w 12185487"/>
              <a:gd name="connsiteY76" fmla="*/ 1828149 h 5946205"/>
              <a:gd name="connsiteX77" fmla="*/ 4674649 w 12185487"/>
              <a:gd name="connsiteY77" fmla="*/ 2137508 h 5946205"/>
              <a:gd name="connsiteX78" fmla="*/ 4607567 w 12185487"/>
              <a:gd name="connsiteY78" fmla="*/ 2351780 h 5946205"/>
              <a:gd name="connsiteX79" fmla="*/ 4587377 w 12185487"/>
              <a:gd name="connsiteY79" fmla="*/ 2452728 h 5946205"/>
              <a:gd name="connsiteX80" fmla="*/ 4574351 w 12185487"/>
              <a:gd name="connsiteY80" fmla="*/ 2515903 h 5946205"/>
              <a:gd name="connsiteX81" fmla="*/ 4466889 w 12185487"/>
              <a:gd name="connsiteY81" fmla="*/ 2430585 h 5946205"/>
              <a:gd name="connsiteX82" fmla="*/ 4448654 w 12185487"/>
              <a:gd name="connsiteY82" fmla="*/ 2352431 h 5946205"/>
              <a:gd name="connsiteX83" fmla="*/ 4371151 w 12185487"/>
              <a:gd name="connsiteY83" fmla="*/ 2179841 h 5946205"/>
              <a:gd name="connsiteX84" fmla="*/ 4161438 w 12185487"/>
              <a:gd name="connsiteY84" fmla="*/ 2179190 h 5946205"/>
              <a:gd name="connsiteX85" fmla="*/ 4099566 w 12185487"/>
              <a:gd name="connsiteY85" fmla="*/ 2252785 h 5946205"/>
              <a:gd name="connsiteX86" fmla="*/ 4082633 w 12185487"/>
              <a:gd name="connsiteY86" fmla="*/ 2464451 h 5946205"/>
              <a:gd name="connsiteX87" fmla="*/ 4121059 w 12185487"/>
              <a:gd name="connsiteY87" fmla="*/ 2542605 h 5946205"/>
              <a:gd name="connsiteX88" fmla="*/ 4108033 w 12185487"/>
              <a:gd name="connsiteY88" fmla="*/ 2647462 h 5946205"/>
              <a:gd name="connsiteX89" fmla="*/ 3818864 w 12185487"/>
              <a:gd name="connsiteY89" fmla="*/ 2812887 h 5946205"/>
              <a:gd name="connsiteX90" fmla="*/ 3689259 w 12185487"/>
              <a:gd name="connsiteY90" fmla="*/ 2755575 h 5946205"/>
              <a:gd name="connsiteX91" fmla="*/ 3701633 w 12185487"/>
              <a:gd name="connsiteY91" fmla="*/ 2657231 h 5946205"/>
              <a:gd name="connsiteX92" fmla="*/ 3775228 w 12185487"/>
              <a:gd name="connsiteY92" fmla="*/ 2586893 h 5946205"/>
              <a:gd name="connsiteX93" fmla="*/ 3790859 w 12185487"/>
              <a:gd name="connsiteY93" fmla="*/ 2429934 h 5946205"/>
              <a:gd name="connsiteX94" fmla="*/ 3775228 w 12185487"/>
              <a:gd name="connsiteY94" fmla="*/ 2375226 h 5946205"/>
              <a:gd name="connsiteX95" fmla="*/ 3456099 w 12185487"/>
              <a:gd name="connsiteY95" fmla="*/ 2287303 h 5946205"/>
              <a:gd name="connsiteX96" fmla="*/ 3370782 w 12185487"/>
              <a:gd name="connsiteY96" fmla="*/ 2375226 h 5946205"/>
              <a:gd name="connsiteX97" fmla="*/ 3346684 w 12185487"/>
              <a:gd name="connsiteY97" fmla="*/ 2510692 h 5946205"/>
              <a:gd name="connsiteX98" fmla="*/ 3452843 w 12185487"/>
              <a:gd name="connsiteY98" fmla="*/ 2674816 h 5946205"/>
              <a:gd name="connsiteX99" fmla="*/ 3435259 w 12185487"/>
              <a:gd name="connsiteY99" fmla="*/ 2857175 h 5946205"/>
              <a:gd name="connsiteX100" fmla="*/ 3273089 w 12185487"/>
              <a:gd name="connsiteY100" fmla="*/ 3128108 h 5946205"/>
              <a:gd name="connsiteX101" fmla="*/ 3290674 w 12185487"/>
              <a:gd name="connsiteY101" fmla="*/ 3408159 h 5946205"/>
              <a:gd name="connsiteX102" fmla="*/ 3273089 w 12185487"/>
              <a:gd name="connsiteY102" fmla="*/ 3497385 h 5946205"/>
              <a:gd name="connsiteX103" fmla="*/ 3232710 w 12185487"/>
              <a:gd name="connsiteY103" fmla="*/ 3583354 h 5946205"/>
              <a:gd name="connsiteX104" fmla="*/ 3232059 w 12185487"/>
              <a:gd name="connsiteY104" fmla="*/ 3646529 h 5946205"/>
              <a:gd name="connsiteX105" fmla="*/ 3242479 w 12185487"/>
              <a:gd name="connsiteY105" fmla="*/ 3790462 h 5946205"/>
              <a:gd name="connsiteX106" fmla="*/ 3135017 w 12185487"/>
              <a:gd name="connsiteY106" fmla="*/ 4344703 h 5946205"/>
              <a:gd name="connsiteX107" fmla="*/ 3107664 w 12185487"/>
              <a:gd name="connsiteY107" fmla="*/ 4132385 h 5946205"/>
              <a:gd name="connsiteX108" fmla="*/ 3112223 w 12185487"/>
              <a:gd name="connsiteY108" fmla="*/ 3999523 h 5946205"/>
              <a:gd name="connsiteX109" fmla="*/ 3115479 w 12185487"/>
              <a:gd name="connsiteY109" fmla="*/ 3972170 h 5946205"/>
              <a:gd name="connsiteX110" fmla="*/ 3155859 w 12185487"/>
              <a:gd name="connsiteY110" fmla="*/ 3873175 h 5946205"/>
              <a:gd name="connsiteX111" fmla="*/ 3135017 w 12185487"/>
              <a:gd name="connsiteY111" fmla="*/ 3138528 h 5946205"/>
              <a:gd name="connsiteX112" fmla="*/ 3080961 w 12185487"/>
              <a:gd name="connsiteY112" fmla="*/ 2918395 h 5946205"/>
              <a:gd name="connsiteX113" fmla="*/ 3021694 w 12185487"/>
              <a:gd name="connsiteY113" fmla="*/ 2866292 h 5946205"/>
              <a:gd name="connsiteX114" fmla="*/ 2792443 w 12185487"/>
              <a:gd name="connsiteY114" fmla="*/ 2804421 h 5946205"/>
              <a:gd name="connsiteX115" fmla="*/ 2713638 w 12185487"/>
              <a:gd name="connsiteY115" fmla="*/ 2633785 h 5946205"/>
              <a:gd name="connsiteX116" fmla="*/ 2731874 w 12185487"/>
              <a:gd name="connsiteY116" fmla="*/ 2494410 h 5946205"/>
              <a:gd name="connsiteX117" fmla="*/ 2730571 w 12185487"/>
              <a:gd name="connsiteY117" fmla="*/ 2446867 h 5946205"/>
              <a:gd name="connsiteX118" fmla="*/ 2488946 w 12185487"/>
              <a:gd name="connsiteY118" fmla="*/ 2274928 h 5946205"/>
              <a:gd name="connsiteX119" fmla="*/ 2367807 w 12185487"/>
              <a:gd name="connsiteY119" fmla="*/ 2432539 h 5946205"/>
              <a:gd name="connsiteX120" fmla="*/ 2356084 w 12185487"/>
              <a:gd name="connsiteY120" fmla="*/ 2521113 h 5946205"/>
              <a:gd name="connsiteX121" fmla="*/ 2383438 w 12185487"/>
              <a:gd name="connsiteY121" fmla="*/ 2622062 h 5946205"/>
              <a:gd name="connsiteX122" fmla="*/ 2430982 w 12185487"/>
              <a:gd name="connsiteY122" fmla="*/ 2747759 h 5946205"/>
              <a:gd name="connsiteX123" fmla="*/ 2406884 w 12185487"/>
              <a:gd name="connsiteY123" fmla="*/ 2788790 h 5946205"/>
              <a:gd name="connsiteX124" fmla="*/ 2299423 w 12185487"/>
              <a:gd name="connsiteY124" fmla="*/ 2845451 h 5946205"/>
              <a:gd name="connsiteX125" fmla="*/ 2246017 w 12185487"/>
              <a:gd name="connsiteY125" fmla="*/ 2776415 h 5946205"/>
              <a:gd name="connsiteX126" fmla="*/ 2207592 w 12185487"/>
              <a:gd name="connsiteY126" fmla="*/ 2700216 h 5946205"/>
              <a:gd name="connsiteX127" fmla="*/ 2288351 w 12185487"/>
              <a:gd name="connsiteY127" fmla="*/ 2408441 h 5946205"/>
              <a:gd name="connsiteX128" fmla="*/ 2064310 w 12185487"/>
              <a:gd name="connsiteY128" fmla="*/ 2284698 h 5946205"/>
              <a:gd name="connsiteX129" fmla="*/ 1957500 w 12185487"/>
              <a:gd name="connsiteY129" fmla="*/ 2302934 h 5946205"/>
              <a:gd name="connsiteX130" fmla="*/ 1915818 w 12185487"/>
              <a:gd name="connsiteY130" fmla="*/ 2368062 h 5946205"/>
              <a:gd name="connsiteX131" fmla="*/ 1923633 w 12185487"/>
              <a:gd name="connsiteY131" fmla="*/ 2407139 h 5946205"/>
              <a:gd name="connsiteX132" fmla="*/ 1886510 w 12185487"/>
              <a:gd name="connsiteY132" fmla="*/ 2539349 h 5946205"/>
              <a:gd name="connsiteX133" fmla="*/ 1882602 w 12185487"/>
              <a:gd name="connsiteY133" fmla="*/ 2639646 h 5946205"/>
              <a:gd name="connsiteX134" fmla="*/ 1894325 w 12185487"/>
              <a:gd name="connsiteY134" fmla="*/ 2759482 h 5946205"/>
              <a:gd name="connsiteX135" fmla="*/ 1851992 w 12185487"/>
              <a:gd name="connsiteY135" fmla="*/ 2748410 h 5946205"/>
              <a:gd name="connsiteX136" fmla="*/ 1803146 w 12185487"/>
              <a:gd name="connsiteY136" fmla="*/ 2735385 h 5946205"/>
              <a:gd name="connsiteX137" fmla="*/ 1725643 w 12185487"/>
              <a:gd name="connsiteY137" fmla="*/ 2681328 h 5946205"/>
              <a:gd name="connsiteX138" fmla="*/ 1547192 w 12185487"/>
              <a:gd name="connsiteY138" fmla="*/ 2401928 h 5946205"/>
              <a:gd name="connsiteX139" fmla="*/ 1461223 w 12185487"/>
              <a:gd name="connsiteY139" fmla="*/ 2194169 h 5946205"/>
              <a:gd name="connsiteX140" fmla="*/ 1434520 w 12185487"/>
              <a:gd name="connsiteY140" fmla="*/ 2089313 h 5946205"/>
              <a:gd name="connsiteX141" fmla="*/ 1404561 w 12185487"/>
              <a:gd name="connsiteY141" fmla="*/ 2038513 h 5946205"/>
              <a:gd name="connsiteX142" fmla="*/ 1485971 w 12185487"/>
              <a:gd name="connsiteY142" fmla="*/ 1700498 h 5946205"/>
              <a:gd name="connsiteX143" fmla="*/ 1788166 w 12185487"/>
              <a:gd name="connsiteY143" fmla="*/ 442221 h 5946205"/>
              <a:gd name="connsiteX144" fmla="*/ 1841571 w 12185487"/>
              <a:gd name="connsiteY144" fmla="*/ 187569 h 5946205"/>
              <a:gd name="connsiteX145" fmla="*/ 1615576 w 12185487"/>
              <a:gd name="connsiteY145" fmla="*/ 143933 h 5946205"/>
              <a:gd name="connsiteX146" fmla="*/ 1099761 w 12185487"/>
              <a:gd name="connsiteY146" fmla="*/ 102903 h 5946205"/>
              <a:gd name="connsiteX147" fmla="*/ 318223 w 12185487"/>
              <a:gd name="connsiteY147" fmla="*/ 37123 h 5946205"/>
              <a:gd name="connsiteX148" fmla="*/ 50546 w 12185487"/>
              <a:gd name="connsiteY148" fmla="*/ 0 h 5946205"/>
              <a:gd name="connsiteX149" fmla="*/ 88320 w 12185487"/>
              <a:gd name="connsiteY149" fmla="*/ 49497 h 5946205"/>
              <a:gd name="connsiteX150" fmla="*/ 103951 w 12185487"/>
              <a:gd name="connsiteY150" fmla="*/ 260513 h 5946205"/>
              <a:gd name="connsiteX151" fmla="*/ 4305 w 12185487"/>
              <a:gd name="connsiteY151" fmla="*/ 505395 h 5946205"/>
              <a:gd name="connsiteX152" fmla="*/ 34264 w 12185487"/>
              <a:gd name="connsiteY152" fmla="*/ 791959 h 5946205"/>
              <a:gd name="connsiteX153" fmla="*/ 70735 w 12185487"/>
              <a:gd name="connsiteY153" fmla="*/ 822569 h 5946205"/>
              <a:gd name="connsiteX154" fmla="*/ 884187 w 12185487"/>
              <a:gd name="connsiteY154" fmla="*/ 939800 h 5946205"/>
              <a:gd name="connsiteX155" fmla="*/ 1028120 w 12185487"/>
              <a:gd name="connsiteY155" fmla="*/ 971062 h 5946205"/>
              <a:gd name="connsiteX156" fmla="*/ 1506161 w 12185487"/>
              <a:gd name="connsiteY156" fmla="*/ 1066800 h 5946205"/>
              <a:gd name="connsiteX157" fmla="*/ 1613623 w 12185487"/>
              <a:gd name="connsiteY157" fmla="*/ 1061590 h 5946205"/>
              <a:gd name="connsiteX158" fmla="*/ 1336828 w 12185487"/>
              <a:gd name="connsiteY158" fmla="*/ 2043072 h 5946205"/>
              <a:gd name="connsiteX159" fmla="*/ 1302961 w 12185487"/>
              <a:gd name="connsiteY159" fmla="*/ 2011810 h 5946205"/>
              <a:gd name="connsiteX160" fmla="*/ 1302961 w 12185487"/>
              <a:gd name="connsiteY160" fmla="*/ 2174631 h 5946205"/>
              <a:gd name="connsiteX161" fmla="*/ 1248905 w 12185487"/>
              <a:gd name="connsiteY161" fmla="*/ 2174631 h 5946205"/>
              <a:gd name="connsiteX162" fmla="*/ 1093248 w 12185487"/>
              <a:gd name="connsiteY162" fmla="*/ 2274928 h 5946205"/>
              <a:gd name="connsiteX163" fmla="*/ 1046356 w 12185487"/>
              <a:gd name="connsiteY163" fmla="*/ 2403882 h 5946205"/>
              <a:gd name="connsiteX164" fmla="*/ 1067197 w 12185487"/>
              <a:gd name="connsiteY164" fmla="*/ 2530882 h 5946205"/>
              <a:gd name="connsiteX165" fmla="*/ 1095202 w 12185487"/>
              <a:gd name="connsiteY165" fmla="*/ 2574518 h 5946205"/>
              <a:gd name="connsiteX166" fmla="*/ 1063289 w 12185487"/>
              <a:gd name="connsiteY166" fmla="*/ 2699564 h 5946205"/>
              <a:gd name="connsiteX167" fmla="*/ 869858 w 12185487"/>
              <a:gd name="connsiteY167" fmla="*/ 2790092 h 5946205"/>
              <a:gd name="connsiteX168" fmla="*/ 700525 w 12185487"/>
              <a:gd name="connsiteY168" fmla="*/ 2952262 h 5946205"/>
              <a:gd name="connsiteX169" fmla="*/ 556592 w 12185487"/>
              <a:gd name="connsiteY169" fmla="*/ 3309164 h 5946205"/>
              <a:gd name="connsiteX170" fmla="*/ 568966 w 12185487"/>
              <a:gd name="connsiteY170" fmla="*/ 3543626 h 5946205"/>
              <a:gd name="connsiteX171" fmla="*/ 701176 w 12185487"/>
              <a:gd name="connsiteY171" fmla="*/ 3780041 h 5946205"/>
              <a:gd name="connsiteX172" fmla="*/ 760443 w 12185487"/>
              <a:gd name="connsiteY172" fmla="*/ 3832144 h 5946205"/>
              <a:gd name="connsiteX173" fmla="*/ 776725 w 12185487"/>
              <a:gd name="connsiteY173" fmla="*/ 3825631 h 5946205"/>
              <a:gd name="connsiteX174" fmla="*/ 749371 w 12185487"/>
              <a:gd name="connsiteY174" fmla="*/ 4021667 h 5946205"/>
              <a:gd name="connsiteX175" fmla="*/ 725925 w 12185487"/>
              <a:gd name="connsiteY175" fmla="*/ 4210539 h 5946205"/>
              <a:gd name="connsiteX176" fmla="*/ 817756 w 12185487"/>
              <a:gd name="connsiteY176" fmla="*/ 4295857 h 5946205"/>
              <a:gd name="connsiteX177" fmla="*/ 860089 w 12185487"/>
              <a:gd name="connsiteY177" fmla="*/ 4291298 h 5946205"/>
              <a:gd name="connsiteX178" fmla="*/ 860089 w 12185487"/>
              <a:gd name="connsiteY178" fmla="*/ 4349913 h 5946205"/>
              <a:gd name="connsiteX179" fmla="*/ 869858 w 12185487"/>
              <a:gd name="connsiteY179" fmla="*/ 5116472 h 5946205"/>
              <a:gd name="connsiteX180" fmla="*/ 899817 w 12185487"/>
              <a:gd name="connsiteY180" fmla="*/ 5533944 h 5946205"/>
              <a:gd name="connsiteX181" fmla="*/ 912843 w 12185487"/>
              <a:gd name="connsiteY181" fmla="*/ 5573672 h 5946205"/>
              <a:gd name="connsiteX182" fmla="*/ 948664 w 12185487"/>
              <a:gd name="connsiteY182" fmla="*/ 5620564 h 5946205"/>
              <a:gd name="connsiteX183" fmla="*/ 878325 w 12185487"/>
              <a:gd name="connsiteY183" fmla="*/ 5726723 h 5946205"/>
              <a:gd name="connsiteX184" fmla="*/ 807335 w 12185487"/>
              <a:gd name="connsiteY184" fmla="*/ 5773616 h 5946205"/>
              <a:gd name="connsiteX185" fmla="*/ 820361 w 12185487"/>
              <a:gd name="connsiteY185" fmla="*/ 5817903 h 5946205"/>
              <a:gd name="connsiteX186" fmla="*/ 938894 w 12185487"/>
              <a:gd name="connsiteY186" fmla="*/ 5811390 h 5946205"/>
              <a:gd name="connsiteX187" fmla="*/ 1050264 w 12185487"/>
              <a:gd name="connsiteY187" fmla="*/ 5786641 h 5946205"/>
              <a:gd name="connsiteX188" fmla="*/ 1169448 w 12185487"/>
              <a:gd name="connsiteY188" fmla="*/ 5670713 h 5946205"/>
              <a:gd name="connsiteX189" fmla="*/ 1181823 w 12185487"/>
              <a:gd name="connsiteY189" fmla="*/ 5499426 h 5946205"/>
              <a:gd name="connsiteX190" fmla="*/ 1174007 w 12185487"/>
              <a:gd name="connsiteY190" fmla="*/ 4895036 h 5946205"/>
              <a:gd name="connsiteX191" fmla="*/ 1204617 w 12185487"/>
              <a:gd name="connsiteY191" fmla="*/ 4654713 h 5946205"/>
              <a:gd name="connsiteX192" fmla="*/ 1222853 w 12185487"/>
              <a:gd name="connsiteY192" fmla="*/ 4590888 h 5946205"/>
              <a:gd name="connsiteX193" fmla="*/ 1283423 w 12185487"/>
              <a:gd name="connsiteY193" fmla="*/ 5170529 h 5946205"/>
              <a:gd name="connsiteX194" fmla="*/ 1273002 w 12185487"/>
              <a:gd name="connsiteY194" fmla="*/ 5537200 h 5946205"/>
              <a:gd name="connsiteX195" fmla="*/ 1294494 w 12185487"/>
              <a:gd name="connsiteY195" fmla="*/ 5626426 h 5946205"/>
              <a:gd name="connsiteX196" fmla="*/ 1306869 w 12185487"/>
              <a:gd name="connsiteY196" fmla="*/ 5710441 h 5946205"/>
              <a:gd name="connsiteX197" fmla="*/ 1333571 w 12185487"/>
              <a:gd name="connsiteY197" fmla="*/ 5765800 h 5946205"/>
              <a:gd name="connsiteX198" fmla="*/ 1650094 w 12185487"/>
              <a:gd name="connsiteY198" fmla="*/ 5831580 h 5946205"/>
              <a:gd name="connsiteX199" fmla="*/ 1609064 w 12185487"/>
              <a:gd name="connsiteY199" fmla="*/ 5764498 h 5946205"/>
              <a:gd name="connsiteX200" fmla="*/ 1547192 w 12185487"/>
              <a:gd name="connsiteY200" fmla="*/ 5686344 h 5946205"/>
              <a:gd name="connsiteX201" fmla="*/ 1540028 w 12185487"/>
              <a:gd name="connsiteY201" fmla="*/ 5638149 h 5946205"/>
              <a:gd name="connsiteX202" fmla="*/ 1562823 w 12185487"/>
              <a:gd name="connsiteY202" fmla="*/ 5543062 h 5946205"/>
              <a:gd name="connsiteX203" fmla="*/ 1594735 w 12185487"/>
              <a:gd name="connsiteY203" fmla="*/ 4558324 h 5946205"/>
              <a:gd name="connsiteX204" fmla="*/ 1603853 w 12185487"/>
              <a:gd name="connsiteY204" fmla="*/ 4296508 h 5946205"/>
              <a:gd name="connsiteX205" fmla="*/ 1630556 w 12185487"/>
              <a:gd name="connsiteY205" fmla="*/ 4219657 h 5946205"/>
              <a:gd name="connsiteX206" fmla="*/ 1640325 w 12185487"/>
              <a:gd name="connsiteY206" fmla="*/ 4160390 h 5946205"/>
              <a:gd name="connsiteX207" fmla="*/ 1611018 w 12185487"/>
              <a:gd name="connsiteY207" fmla="*/ 3675836 h 5946205"/>
              <a:gd name="connsiteX208" fmla="*/ 1611018 w 12185487"/>
              <a:gd name="connsiteY208" fmla="*/ 3582703 h 5946205"/>
              <a:gd name="connsiteX209" fmla="*/ 1622741 w 12185487"/>
              <a:gd name="connsiteY209" fmla="*/ 3582051 h 5946205"/>
              <a:gd name="connsiteX210" fmla="*/ 1667028 w 12185487"/>
              <a:gd name="connsiteY210" fmla="*/ 3942862 h 5946205"/>
              <a:gd name="connsiteX211" fmla="*/ 1681356 w 12185487"/>
              <a:gd name="connsiteY211" fmla="*/ 4137595 h 5946205"/>
              <a:gd name="connsiteX212" fmla="*/ 1709361 w 12185487"/>
              <a:gd name="connsiteY212" fmla="*/ 4215098 h 5946205"/>
              <a:gd name="connsiteX213" fmla="*/ 1720433 w 12185487"/>
              <a:gd name="connsiteY213" fmla="*/ 4211190 h 5946205"/>
              <a:gd name="connsiteX214" fmla="*/ 1693079 w 12185487"/>
              <a:gd name="connsiteY214" fmla="*/ 4392898 h 5946205"/>
              <a:gd name="connsiteX215" fmla="*/ 1709361 w 12185487"/>
              <a:gd name="connsiteY215" fmla="*/ 4421554 h 5946205"/>
              <a:gd name="connsiteX216" fmla="*/ 1831802 w 12185487"/>
              <a:gd name="connsiteY216" fmla="*/ 4405272 h 5946205"/>
              <a:gd name="connsiteX217" fmla="*/ 1836361 w 12185487"/>
              <a:gd name="connsiteY217" fmla="*/ 4510780 h 5946205"/>
              <a:gd name="connsiteX218" fmla="*/ 1822033 w 12185487"/>
              <a:gd name="connsiteY218" fmla="*/ 4977098 h 5946205"/>
              <a:gd name="connsiteX219" fmla="*/ 1849387 w 12185487"/>
              <a:gd name="connsiteY219" fmla="*/ 5256498 h 5946205"/>
              <a:gd name="connsiteX220" fmla="*/ 1837664 w 12185487"/>
              <a:gd name="connsiteY220" fmla="*/ 5404339 h 5946205"/>
              <a:gd name="connsiteX221" fmla="*/ 1860459 w 12185487"/>
              <a:gd name="connsiteY221" fmla="*/ 5481841 h 5946205"/>
              <a:gd name="connsiteX222" fmla="*/ 1809658 w 12185487"/>
              <a:gd name="connsiteY222" fmla="*/ 5569113 h 5946205"/>
              <a:gd name="connsiteX223" fmla="*/ 1722387 w 12185487"/>
              <a:gd name="connsiteY223" fmla="*/ 5641406 h 5946205"/>
              <a:gd name="connsiteX224" fmla="*/ 1622741 w 12185487"/>
              <a:gd name="connsiteY224" fmla="*/ 5671364 h 5946205"/>
              <a:gd name="connsiteX225" fmla="*/ 1575848 w 12185487"/>
              <a:gd name="connsiteY225" fmla="*/ 5701324 h 5946205"/>
              <a:gd name="connsiteX226" fmla="*/ 1945777 w 12185487"/>
              <a:gd name="connsiteY226" fmla="*/ 5676574 h 5946205"/>
              <a:gd name="connsiteX227" fmla="*/ 1941869 w 12185487"/>
              <a:gd name="connsiteY227" fmla="*/ 5698718 h 5946205"/>
              <a:gd name="connsiteX228" fmla="*/ 2011556 w 12185487"/>
              <a:gd name="connsiteY228" fmla="*/ 5726723 h 5946205"/>
              <a:gd name="connsiteX229" fmla="*/ 2096874 w 12185487"/>
              <a:gd name="connsiteY229" fmla="*/ 5688298 h 5946205"/>
              <a:gd name="connsiteX230" fmla="*/ 2126182 w 12185487"/>
              <a:gd name="connsiteY230" fmla="*/ 5572369 h 5946205"/>
              <a:gd name="connsiteX231" fmla="*/ 2194566 w 12185487"/>
              <a:gd name="connsiteY231" fmla="*/ 5233052 h 5946205"/>
              <a:gd name="connsiteX232" fmla="*/ 2320915 w 12185487"/>
              <a:gd name="connsiteY232" fmla="*/ 5491611 h 5946205"/>
              <a:gd name="connsiteX233" fmla="*/ 2395161 w 12185487"/>
              <a:gd name="connsiteY233" fmla="*/ 5558693 h 5946205"/>
              <a:gd name="connsiteX234" fmla="*/ 2369110 w 12185487"/>
              <a:gd name="connsiteY234" fmla="*/ 5656385 h 5946205"/>
              <a:gd name="connsiteX235" fmla="*/ 2358689 w 12185487"/>
              <a:gd name="connsiteY235" fmla="*/ 5671364 h 5946205"/>
              <a:gd name="connsiteX236" fmla="*/ 2232341 w 12185487"/>
              <a:gd name="connsiteY236" fmla="*/ 5735190 h 5946205"/>
              <a:gd name="connsiteX237" fmla="*/ 2154187 w 12185487"/>
              <a:gd name="connsiteY237" fmla="*/ 5776872 h 5946205"/>
              <a:gd name="connsiteX238" fmla="*/ 2496110 w 12185487"/>
              <a:gd name="connsiteY238" fmla="*/ 5800970 h 5946205"/>
              <a:gd name="connsiteX239" fmla="*/ 2541048 w 12185487"/>
              <a:gd name="connsiteY239" fmla="*/ 5798364 h 5946205"/>
              <a:gd name="connsiteX240" fmla="*/ 2660884 w 12185487"/>
              <a:gd name="connsiteY240" fmla="*/ 5744308 h 5946205"/>
              <a:gd name="connsiteX241" fmla="*/ 2714941 w 12185487"/>
              <a:gd name="connsiteY241" fmla="*/ 5696764 h 5946205"/>
              <a:gd name="connsiteX242" fmla="*/ 2716243 w 12185487"/>
              <a:gd name="connsiteY242" fmla="*/ 5590606 h 5946205"/>
              <a:gd name="connsiteX243" fmla="*/ 2739038 w 12185487"/>
              <a:gd name="connsiteY243" fmla="*/ 5522221 h 5946205"/>
              <a:gd name="connsiteX244" fmla="*/ 2756623 w 12185487"/>
              <a:gd name="connsiteY244" fmla="*/ 5374380 h 5946205"/>
              <a:gd name="connsiteX245" fmla="*/ 2696705 w 12185487"/>
              <a:gd name="connsiteY245" fmla="*/ 5071534 h 5946205"/>
              <a:gd name="connsiteX246" fmla="*/ 2688238 w 12185487"/>
              <a:gd name="connsiteY246" fmla="*/ 4781713 h 5946205"/>
              <a:gd name="connsiteX247" fmla="*/ 2696705 w 12185487"/>
              <a:gd name="connsiteY247" fmla="*/ 4272411 h 5946205"/>
              <a:gd name="connsiteX248" fmla="*/ 2722105 w 12185487"/>
              <a:gd name="connsiteY248" fmla="*/ 4311487 h 5946205"/>
              <a:gd name="connsiteX249" fmla="*/ 2853012 w 12185487"/>
              <a:gd name="connsiteY249" fmla="*/ 4622800 h 5946205"/>
              <a:gd name="connsiteX250" fmla="*/ 2860828 w 12185487"/>
              <a:gd name="connsiteY250" fmla="*/ 4692487 h 5946205"/>
              <a:gd name="connsiteX251" fmla="*/ 2867992 w 12185487"/>
              <a:gd name="connsiteY251" fmla="*/ 5301436 h 5946205"/>
              <a:gd name="connsiteX252" fmla="*/ 2932469 w 12185487"/>
              <a:gd name="connsiteY252" fmla="*/ 5509846 h 5946205"/>
              <a:gd name="connsiteX253" fmla="*/ 2949402 w 12185487"/>
              <a:gd name="connsiteY253" fmla="*/ 5631636 h 5946205"/>
              <a:gd name="connsiteX254" fmla="*/ 2950053 w 12185487"/>
              <a:gd name="connsiteY254" fmla="*/ 5710441 h 5946205"/>
              <a:gd name="connsiteX255" fmla="*/ 3121992 w 12185487"/>
              <a:gd name="connsiteY255" fmla="*/ 5708487 h 5946205"/>
              <a:gd name="connsiteX256" fmla="*/ 3215125 w 12185487"/>
              <a:gd name="connsiteY256" fmla="*/ 5660944 h 5946205"/>
              <a:gd name="connsiteX257" fmla="*/ 3206007 w 12185487"/>
              <a:gd name="connsiteY257" fmla="*/ 5584744 h 5946205"/>
              <a:gd name="connsiteX258" fmla="*/ 3169536 w 12185487"/>
              <a:gd name="connsiteY258" fmla="*/ 5548272 h 5946205"/>
              <a:gd name="connsiteX259" fmla="*/ 3156510 w 12185487"/>
              <a:gd name="connsiteY259" fmla="*/ 5477933 h 5946205"/>
              <a:gd name="connsiteX260" fmla="*/ 3193633 w 12185487"/>
              <a:gd name="connsiteY260" fmla="*/ 5278641 h 5946205"/>
              <a:gd name="connsiteX261" fmla="*/ 3195587 w 12185487"/>
              <a:gd name="connsiteY261" fmla="*/ 4777805 h 5946205"/>
              <a:gd name="connsiteX262" fmla="*/ 3340823 w 12185487"/>
              <a:gd name="connsiteY262" fmla="*/ 4807764 h 5946205"/>
              <a:gd name="connsiteX263" fmla="*/ 3361664 w 12185487"/>
              <a:gd name="connsiteY263" fmla="*/ 4839677 h 5946205"/>
              <a:gd name="connsiteX264" fmla="*/ 3446982 w 12185487"/>
              <a:gd name="connsiteY264" fmla="*/ 5356144 h 5946205"/>
              <a:gd name="connsiteX265" fmla="*/ 3438515 w 12185487"/>
              <a:gd name="connsiteY265" fmla="*/ 5511149 h 5946205"/>
              <a:gd name="connsiteX266" fmla="*/ 3427443 w 12185487"/>
              <a:gd name="connsiteY266" fmla="*/ 5643359 h 5946205"/>
              <a:gd name="connsiteX267" fmla="*/ 3458705 w 12185487"/>
              <a:gd name="connsiteY267" fmla="*/ 5707185 h 5946205"/>
              <a:gd name="connsiteX268" fmla="*/ 3519274 w 12185487"/>
              <a:gd name="connsiteY268" fmla="*/ 5668759 h 5946205"/>
              <a:gd name="connsiteX269" fmla="*/ 3578541 w 12185487"/>
              <a:gd name="connsiteY269" fmla="*/ 5540457 h 5946205"/>
              <a:gd name="connsiteX270" fmla="*/ 3634551 w 12185487"/>
              <a:gd name="connsiteY270" fmla="*/ 5505939 h 5946205"/>
              <a:gd name="connsiteX271" fmla="*/ 3702936 w 12185487"/>
              <a:gd name="connsiteY271" fmla="*/ 5492913 h 5946205"/>
              <a:gd name="connsiteX272" fmla="*/ 3694469 w 12185487"/>
              <a:gd name="connsiteY272" fmla="*/ 5427785 h 5946205"/>
              <a:gd name="connsiteX273" fmla="*/ 3646925 w 12185487"/>
              <a:gd name="connsiteY273" fmla="*/ 5351585 h 5946205"/>
              <a:gd name="connsiteX274" fmla="*/ 3606546 w 12185487"/>
              <a:gd name="connsiteY274" fmla="*/ 5195277 h 5946205"/>
              <a:gd name="connsiteX275" fmla="*/ 3674279 w 12185487"/>
              <a:gd name="connsiteY275" fmla="*/ 4816231 h 5946205"/>
              <a:gd name="connsiteX276" fmla="*/ 3710751 w 12185487"/>
              <a:gd name="connsiteY276" fmla="*/ 4772595 h 5946205"/>
              <a:gd name="connsiteX277" fmla="*/ 3811700 w 12185487"/>
              <a:gd name="connsiteY277" fmla="*/ 4735472 h 5946205"/>
              <a:gd name="connsiteX278" fmla="*/ 3801279 w 12185487"/>
              <a:gd name="connsiteY278" fmla="*/ 4929554 h 5946205"/>
              <a:gd name="connsiteX279" fmla="*/ 3803884 w 12185487"/>
              <a:gd name="connsiteY279" fmla="*/ 5438857 h 5946205"/>
              <a:gd name="connsiteX280" fmla="*/ 3826028 w 12185487"/>
              <a:gd name="connsiteY280" fmla="*/ 5492913 h 5946205"/>
              <a:gd name="connsiteX281" fmla="*/ 3739407 w 12185487"/>
              <a:gd name="connsiteY281" fmla="*/ 5605585 h 5946205"/>
              <a:gd name="connsiteX282" fmla="*/ 3721823 w 12185487"/>
              <a:gd name="connsiteY282" fmla="*/ 5677877 h 5946205"/>
              <a:gd name="connsiteX283" fmla="*/ 3781089 w 12185487"/>
              <a:gd name="connsiteY283" fmla="*/ 5704580 h 5946205"/>
              <a:gd name="connsiteX284" fmla="*/ 3953028 w 12185487"/>
              <a:gd name="connsiteY284" fmla="*/ 5664852 h 5946205"/>
              <a:gd name="connsiteX285" fmla="*/ 4019458 w 12185487"/>
              <a:gd name="connsiteY285" fmla="*/ 5644662 h 5946205"/>
              <a:gd name="connsiteX286" fmla="*/ 3827982 w 12185487"/>
              <a:gd name="connsiteY286" fmla="*/ 5791852 h 5946205"/>
              <a:gd name="connsiteX287" fmla="*/ 3831889 w 12185487"/>
              <a:gd name="connsiteY287" fmla="*/ 5805529 h 5946205"/>
              <a:gd name="connsiteX288" fmla="*/ 3898971 w 12185487"/>
              <a:gd name="connsiteY288" fmla="*/ 5815949 h 5946205"/>
              <a:gd name="connsiteX289" fmla="*/ 4179674 w 12185487"/>
              <a:gd name="connsiteY289" fmla="*/ 5767103 h 5946205"/>
              <a:gd name="connsiteX290" fmla="*/ 4226567 w 12185487"/>
              <a:gd name="connsiteY290" fmla="*/ 5703928 h 5946205"/>
              <a:gd name="connsiteX291" fmla="*/ 4318397 w 12185487"/>
              <a:gd name="connsiteY291" fmla="*/ 5358098 h 5946205"/>
              <a:gd name="connsiteX292" fmla="*/ 4354218 w 12185487"/>
              <a:gd name="connsiteY292" fmla="*/ 5511800 h 5946205"/>
              <a:gd name="connsiteX293" fmla="*/ 4350961 w 12185487"/>
              <a:gd name="connsiteY293" fmla="*/ 5525477 h 5946205"/>
              <a:gd name="connsiteX294" fmla="*/ 4422602 w 12185487"/>
              <a:gd name="connsiteY294" fmla="*/ 5642708 h 5946205"/>
              <a:gd name="connsiteX295" fmla="*/ 4466238 w 12185487"/>
              <a:gd name="connsiteY295" fmla="*/ 5660944 h 5946205"/>
              <a:gd name="connsiteX296" fmla="*/ 4800997 w 12185487"/>
              <a:gd name="connsiteY296" fmla="*/ 5705882 h 5946205"/>
              <a:gd name="connsiteX297" fmla="*/ 4994428 w 12185487"/>
              <a:gd name="connsiteY297" fmla="*/ 5640103 h 5946205"/>
              <a:gd name="connsiteX298" fmla="*/ 5025689 w 12185487"/>
              <a:gd name="connsiteY298" fmla="*/ 5604282 h 5946205"/>
              <a:gd name="connsiteX299" fmla="*/ 5010710 w 12185487"/>
              <a:gd name="connsiteY299" fmla="*/ 5408247 h 5946205"/>
              <a:gd name="connsiteX300" fmla="*/ 4703305 w 12185487"/>
              <a:gd name="connsiteY300" fmla="*/ 4650154 h 5946205"/>
              <a:gd name="connsiteX301" fmla="*/ 4711120 w 12185487"/>
              <a:gd name="connsiteY301" fmla="*/ 4458677 h 5946205"/>
              <a:gd name="connsiteX302" fmla="*/ 4780807 w 12185487"/>
              <a:gd name="connsiteY302" fmla="*/ 4390944 h 5946205"/>
              <a:gd name="connsiteX303" fmla="*/ 4872638 w 12185487"/>
              <a:gd name="connsiteY303" fmla="*/ 4252221 h 5946205"/>
              <a:gd name="connsiteX304" fmla="*/ 4898689 w 12185487"/>
              <a:gd name="connsiteY304" fmla="*/ 3901180 h 5946205"/>
              <a:gd name="connsiteX305" fmla="*/ 4913669 w 12185487"/>
              <a:gd name="connsiteY305" fmla="*/ 3853636 h 5946205"/>
              <a:gd name="connsiteX306" fmla="*/ 4919530 w 12185487"/>
              <a:gd name="connsiteY306" fmla="*/ 3930487 h 5946205"/>
              <a:gd name="connsiteX307" fmla="*/ 5032854 w 12185487"/>
              <a:gd name="connsiteY307" fmla="*/ 4611077 h 5946205"/>
              <a:gd name="connsiteX308" fmla="*/ 5206746 w 12185487"/>
              <a:gd name="connsiteY308" fmla="*/ 5467513 h 5946205"/>
              <a:gd name="connsiteX309" fmla="*/ 5239961 w 12185487"/>
              <a:gd name="connsiteY309" fmla="*/ 5576928 h 5946205"/>
              <a:gd name="connsiteX310" fmla="*/ 5202187 w 12185487"/>
              <a:gd name="connsiteY310" fmla="*/ 5617308 h 5946205"/>
              <a:gd name="connsiteX311" fmla="*/ 5011361 w 12185487"/>
              <a:gd name="connsiteY311" fmla="*/ 5703277 h 5946205"/>
              <a:gd name="connsiteX312" fmla="*/ 4949490 w 12185487"/>
              <a:gd name="connsiteY312" fmla="*/ 5729329 h 5946205"/>
              <a:gd name="connsiteX313" fmla="*/ 4997684 w 12185487"/>
              <a:gd name="connsiteY313" fmla="*/ 5806180 h 5946205"/>
              <a:gd name="connsiteX314" fmla="*/ 5035459 w 12185487"/>
              <a:gd name="connsiteY314" fmla="*/ 5808134 h 5946205"/>
              <a:gd name="connsiteX315" fmla="*/ 5430136 w 12185487"/>
              <a:gd name="connsiteY315" fmla="*/ 5818554 h 5946205"/>
              <a:gd name="connsiteX316" fmla="*/ 5434695 w 12185487"/>
              <a:gd name="connsiteY316" fmla="*/ 5818554 h 5946205"/>
              <a:gd name="connsiteX317" fmla="*/ 5567556 w 12185487"/>
              <a:gd name="connsiteY317" fmla="*/ 5718908 h 5946205"/>
              <a:gd name="connsiteX318" fmla="*/ 5645710 w 12185487"/>
              <a:gd name="connsiteY318" fmla="*/ 5713698 h 5946205"/>
              <a:gd name="connsiteX319" fmla="*/ 5630730 w 12185487"/>
              <a:gd name="connsiteY319" fmla="*/ 5752775 h 5946205"/>
              <a:gd name="connsiteX320" fmla="*/ 5684787 w 12185487"/>
              <a:gd name="connsiteY320" fmla="*/ 5829626 h 5946205"/>
              <a:gd name="connsiteX321" fmla="*/ 5798110 w 12185487"/>
              <a:gd name="connsiteY321" fmla="*/ 5821159 h 5946205"/>
              <a:gd name="connsiteX322" fmla="*/ 5852818 w 12185487"/>
              <a:gd name="connsiteY322" fmla="*/ 5780780 h 5946205"/>
              <a:gd name="connsiteX323" fmla="*/ 5903618 w 12185487"/>
              <a:gd name="connsiteY323" fmla="*/ 5569764 h 5946205"/>
              <a:gd name="connsiteX324" fmla="*/ 5894500 w 12185487"/>
              <a:gd name="connsiteY324" fmla="*/ 5338559 h 5946205"/>
              <a:gd name="connsiteX325" fmla="*/ 5855423 w 12185487"/>
              <a:gd name="connsiteY325" fmla="*/ 4841631 h 5946205"/>
              <a:gd name="connsiteX326" fmla="*/ 5873008 w 12185487"/>
              <a:gd name="connsiteY326" fmla="*/ 4284785 h 5946205"/>
              <a:gd name="connsiteX327" fmla="*/ 5886033 w 12185487"/>
              <a:gd name="connsiteY327" fmla="*/ 4261339 h 5946205"/>
              <a:gd name="connsiteX328" fmla="*/ 5915341 w 12185487"/>
              <a:gd name="connsiteY328" fmla="*/ 4415693 h 5946205"/>
              <a:gd name="connsiteX329" fmla="*/ 5966792 w 12185487"/>
              <a:gd name="connsiteY329" fmla="*/ 4989472 h 5946205"/>
              <a:gd name="connsiteX330" fmla="*/ 5951812 w 12185487"/>
              <a:gd name="connsiteY330" fmla="*/ 5349631 h 5946205"/>
              <a:gd name="connsiteX331" fmla="*/ 5945300 w 12185487"/>
              <a:gd name="connsiteY331" fmla="*/ 5620564 h 5946205"/>
              <a:gd name="connsiteX332" fmla="*/ 5960931 w 12185487"/>
              <a:gd name="connsiteY332" fmla="*/ 5732585 h 5946205"/>
              <a:gd name="connsiteX333" fmla="*/ 6015638 w 12185487"/>
              <a:gd name="connsiteY333" fmla="*/ 5800318 h 5946205"/>
              <a:gd name="connsiteX334" fmla="*/ 6173900 w 12185487"/>
              <a:gd name="connsiteY334" fmla="*/ 5867400 h 5946205"/>
              <a:gd name="connsiteX335" fmla="*/ 6403151 w 12185487"/>
              <a:gd name="connsiteY335" fmla="*/ 5852421 h 5946205"/>
              <a:gd name="connsiteX336" fmla="*/ 6530802 w 12185487"/>
              <a:gd name="connsiteY336" fmla="*/ 5814646 h 5946205"/>
              <a:gd name="connsiteX337" fmla="*/ 6552295 w 12185487"/>
              <a:gd name="connsiteY337" fmla="*/ 5216118 h 5946205"/>
              <a:gd name="connsiteX338" fmla="*/ 6514520 w 12185487"/>
              <a:gd name="connsiteY338" fmla="*/ 4777154 h 5946205"/>
              <a:gd name="connsiteX339" fmla="*/ 6487818 w 12185487"/>
              <a:gd name="connsiteY339" fmla="*/ 4435882 h 5946205"/>
              <a:gd name="connsiteX340" fmla="*/ 6532105 w 12185487"/>
              <a:gd name="connsiteY340" fmla="*/ 4384431 h 5946205"/>
              <a:gd name="connsiteX341" fmla="*/ 6633054 w 12185487"/>
              <a:gd name="connsiteY341" fmla="*/ 4371405 h 5946205"/>
              <a:gd name="connsiteX342" fmla="*/ 6625238 w 12185487"/>
              <a:gd name="connsiteY342" fmla="*/ 4481472 h 5946205"/>
              <a:gd name="connsiteX343" fmla="*/ 6616772 w 12185487"/>
              <a:gd name="connsiteY343" fmla="*/ 4747846 h 5946205"/>
              <a:gd name="connsiteX344" fmla="*/ 6657151 w 12185487"/>
              <a:gd name="connsiteY344" fmla="*/ 4799949 h 5946205"/>
              <a:gd name="connsiteX345" fmla="*/ 6843417 w 12185487"/>
              <a:gd name="connsiteY345" fmla="*/ 4840329 h 5946205"/>
              <a:gd name="connsiteX346" fmla="*/ 6878587 w 12185487"/>
              <a:gd name="connsiteY346" fmla="*/ 4878754 h 5946205"/>
              <a:gd name="connsiteX347" fmla="*/ 6958044 w 12185487"/>
              <a:gd name="connsiteY347" fmla="*/ 5343118 h 5946205"/>
              <a:gd name="connsiteX348" fmla="*/ 6847326 w 12185487"/>
              <a:gd name="connsiteY348" fmla="*/ 5552831 h 5946205"/>
              <a:gd name="connsiteX349" fmla="*/ 6737259 w 12185487"/>
              <a:gd name="connsiteY349" fmla="*/ 5608841 h 5946205"/>
              <a:gd name="connsiteX350" fmla="*/ 6711208 w 12185487"/>
              <a:gd name="connsiteY350" fmla="*/ 5651175 h 5946205"/>
              <a:gd name="connsiteX351" fmla="*/ 6747028 w 12185487"/>
              <a:gd name="connsiteY351" fmla="*/ 5686995 h 5946205"/>
              <a:gd name="connsiteX352" fmla="*/ 6907243 w 12185487"/>
              <a:gd name="connsiteY352" fmla="*/ 5681134 h 5946205"/>
              <a:gd name="connsiteX353" fmla="*/ 6925480 w 12185487"/>
              <a:gd name="connsiteY353" fmla="*/ 5678529 h 5946205"/>
              <a:gd name="connsiteX354" fmla="*/ 7040756 w 12185487"/>
              <a:gd name="connsiteY354" fmla="*/ 5698718 h 5946205"/>
              <a:gd name="connsiteX355" fmla="*/ 7198366 w 12185487"/>
              <a:gd name="connsiteY355" fmla="*/ 5597770 h 5946205"/>
              <a:gd name="connsiteX356" fmla="*/ 7229628 w 12185487"/>
              <a:gd name="connsiteY356" fmla="*/ 5533292 h 5946205"/>
              <a:gd name="connsiteX357" fmla="*/ 7235490 w 12185487"/>
              <a:gd name="connsiteY357" fmla="*/ 5477933 h 5946205"/>
              <a:gd name="connsiteX358" fmla="*/ 7243956 w 12185487"/>
              <a:gd name="connsiteY358" fmla="*/ 5427134 h 5946205"/>
              <a:gd name="connsiteX359" fmla="*/ 7268705 w 12185487"/>
              <a:gd name="connsiteY359" fmla="*/ 4846841 h 5946205"/>
              <a:gd name="connsiteX360" fmla="*/ 7272612 w 12185487"/>
              <a:gd name="connsiteY360" fmla="*/ 4804508 h 5946205"/>
              <a:gd name="connsiteX361" fmla="*/ 7358582 w 12185487"/>
              <a:gd name="connsiteY361" fmla="*/ 4783016 h 5946205"/>
              <a:gd name="connsiteX362" fmla="*/ 7398961 w 12185487"/>
              <a:gd name="connsiteY362" fmla="*/ 5425831 h 5946205"/>
              <a:gd name="connsiteX363" fmla="*/ 7359884 w 12185487"/>
              <a:gd name="connsiteY363" fmla="*/ 5558041 h 5946205"/>
              <a:gd name="connsiteX364" fmla="*/ 7412638 w 12185487"/>
              <a:gd name="connsiteY364" fmla="*/ 5652477 h 5946205"/>
              <a:gd name="connsiteX365" fmla="*/ 7214648 w 12185487"/>
              <a:gd name="connsiteY365" fmla="*/ 5797713 h 5946205"/>
              <a:gd name="connsiteX366" fmla="*/ 7458879 w 12185487"/>
              <a:gd name="connsiteY366" fmla="*/ 5802272 h 5946205"/>
              <a:gd name="connsiteX367" fmla="*/ 7402869 w 12185487"/>
              <a:gd name="connsiteY367" fmla="*/ 5864144 h 5946205"/>
              <a:gd name="connsiteX368" fmla="*/ 7427618 w 12185487"/>
              <a:gd name="connsiteY368" fmla="*/ 5937087 h 5946205"/>
              <a:gd name="connsiteX369" fmla="*/ 7708320 w 12185487"/>
              <a:gd name="connsiteY369" fmla="*/ 5858282 h 5946205"/>
              <a:gd name="connsiteX370" fmla="*/ 7839879 w 12185487"/>
              <a:gd name="connsiteY370" fmla="*/ 5798364 h 5946205"/>
              <a:gd name="connsiteX371" fmla="*/ 8272981 w 12185487"/>
              <a:gd name="connsiteY371" fmla="*/ 5789247 h 5946205"/>
              <a:gd name="connsiteX372" fmla="*/ 8331597 w 12185487"/>
              <a:gd name="connsiteY372" fmla="*/ 5685041 h 5946205"/>
              <a:gd name="connsiteX373" fmla="*/ 8338110 w 12185487"/>
              <a:gd name="connsiteY373" fmla="*/ 5678529 h 5946205"/>
              <a:gd name="connsiteX374" fmla="*/ 8407797 w 12185487"/>
              <a:gd name="connsiteY374" fmla="*/ 5543713 h 5946205"/>
              <a:gd name="connsiteX375" fmla="*/ 8409099 w 12185487"/>
              <a:gd name="connsiteY375" fmla="*/ 5484446 h 5946205"/>
              <a:gd name="connsiteX376" fmla="*/ 8405843 w 12185487"/>
              <a:gd name="connsiteY376" fmla="*/ 5434298 h 5946205"/>
              <a:gd name="connsiteX377" fmla="*/ 8194828 w 12185487"/>
              <a:gd name="connsiteY377" fmla="*/ 4898944 h 5946205"/>
              <a:gd name="connsiteX378" fmla="*/ 8187013 w 12185487"/>
              <a:gd name="connsiteY378" fmla="*/ 4822093 h 5946205"/>
              <a:gd name="connsiteX379" fmla="*/ 8291218 w 12185487"/>
              <a:gd name="connsiteY379" fmla="*/ 4495800 h 5946205"/>
              <a:gd name="connsiteX380" fmla="*/ 8343320 w 12185487"/>
              <a:gd name="connsiteY380" fmla="*/ 4727005 h 5946205"/>
              <a:gd name="connsiteX381" fmla="*/ 8373930 w 12185487"/>
              <a:gd name="connsiteY381" fmla="*/ 4953651 h 5946205"/>
              <a:gd name="connsiteX382" fmla="*/ 8396074 w 12185487"/>
              <a:gd name="connsiteY382" fmla="*/ 5035062 h 5946205"/>
              <a:gd name="connsiteX383" fmla="*/ 8402587 w 12185487"/>
              <a:gd name="connsiteY383" fmla="*/ 5076093 h 5946205"/>
              <a:gd name="connsiteX384" fmla="*/ 8414310 w 12185487"/>
              <a:gd name="connsiteY384" fmla="*/ 5230446 h 5946205"/>
              <a:gd name="connsiteX385" fmla="*/ 8423428 w 12185487"/>
              <a:gd name="connsiteY385" fmla="*/ 5300785 h 5946205"/>
              <a:gd name="connsiteX386" fmla="*/ 8423428 w 12185487"/>
              <a:gd name="connsiteY386" fmla="*/ 5328790 h 5946205"/>
              <a:gd name="connsiteX387" fmla="*/ 8480740 w 12185487"/>
              <a:gd name="connsiteY387" fmla="*/ 5643359 h 5946205"/>
              <a:gd name="connsiteX388" fmla="*/ 8465109 w 12185487"/>
              <a:gd name="connsiteY388" fmla="*/ 5697416 h 5946205"/>
              <a:gd name="connsiteX389" fmla="*/ 8396725 w 12185487"/>
              <a:gd name="connsiteY389" fmla="*/ 5769708 h 5946205"/>
              <a:gd name="connsiteX390" fmla="*/ 8385002 w 12185487"/>
              <a:gd name="connsiteY390" fmla="*/ 5831580 h 5946205"/>
              <a:gd name="connsiteX391" fmla="*/ 8433848 w 12185487"/>
              <a:gd name="connsiteY391" fmla="*/ 5846559 h 5946205"/>
              <a:gd name="connsiteX392" fmla="*/ 8567361 w 12185487"/>
              <a:gd name="connsiteY392" fmla="*/ 5847210 h 5946205"/>
              <a:gd name="connsiteX393" fmla="*/ 8693058 w 12185487"/>
              <a:gd name="connsiteY393" fmla="*/ 5821159 h 5946205"/>
              <a:gd name="connsiteX394" fmla="*/ 8708689 w 12185487"/>
              <a:gd name="connsiteY394" fmla="*/ 5795108 h 5946205"/>
              <a:gd name="connsiteX395" fmla="*/ 8717156 w 12185487"/>
              <a:gd name="connsiteY395" fmla="*/ 5742354 h 5946205"/>
              <a:gd name="connsiteX396" fmla="*/ 8897561 w 12185487"/>
              <a:gd name="connsiteY396" fmla="*/ 5712395 h 5946205"/>
              <a:gd name="connsiteX397" fmla="*/ 8919705 w 12185487"/>
              <a:gd name="connsiteY397" fmla="*/ 5824416 h 5946205"/>
              <a:gd name="connsiteX398" fmla="*/ 9023910 w 12185487"/>
              <a:gd name="connsiteY398" fmla="*/ 5850467 h 5946205"/>
              <a:gd name="connsiteX399" fmla="*/ 9175007 w 12185487"/>
              <a:gd name="connsiteY399" fmla="*/ 5840698 h 5946205"/>
              <a:gd name="connsiteX400" fmla="*/ 9203663 w 12185487"/>
              <a:gd name="connsiteY400" fmla="*/ 5782734 h 5946205"/>
              <a:gd name="connsiteX401" fmla="*/ 9145699 w 12185487"/>
              <a:gd name="connsiteY401" fmla="*/ 5696764 h 5946205"/>
              <a:gd name="connsiteX402" fmla="*/ 9141141 w 12185487"/>
              <a:gd name="connsiteY402" fmla="*/ 5645313 h 5946205"/>
              <a:gd name="connsiteX403" fmla="*/ 9145699 w 12185487"/>
              <a:gd name="connsiteY403" fmla="*/ 5600375 h 5946205"/>
              <a:gd name="connsiteX404" fmla="*/ 9130720 w 12185487"/>
              <a:gd name="connsiteY404" fmla="*/ 5172482 h 5946205"/>
              <a:gd name="connsiteX405" fmla="*/ 9198454 w 12185487"/>
              <a:gd name="connsiteY405" fmla="*/ 4892431 h 5946205"/>
              <a:gd name="connsiteX406" fmla="*/ 9249253 w 12185487"/>
              <a:gd name="connsiteY406" fmla="*/ 4868985 h 5946205"/>
              <a:gd name="connsiteX407" fmla="*/ 9438125 w 12185487"/>
              <a:gd name="connsiteY407" fmla="*/ 4887221 h 5946205"/>
              <a:gd name="connsiteX408" fmla="*/ 9507161 w 12185487"/>
              <a:gd name="connsiteY408" fmla="*/ 4943231 h 5946205"/>
              <a:gd name="connsiteX409" fmla="*/ 9710361 w 12185487"/>
              <a:gd name="connsiteY409" fmla="*/ 5414759 h 5946205"/>
              <a:gd name="connsiteX410" fmla="*/ 9708407 w 12185487"/>
              <a:gd name="connsiteY410" fmla="*/ 5458395 h 5946205"/>
              <a:gd name="connsiteX411" fmla="*/ 9638720 w 12185487"/>
              <a:gd name="connsiteY411" fmla="*/ 5624472 h 5946205"/>
              <a:gd name="connsiteX412" fmla="*/ 9706454 w 12185487"/>
              <a:gd name="connsiteY412" fmla="*/ 5735190 h 5946205"/>
              <a:gd name="connsiteX413" fmla="*/ 9781351 w 12185487"/>
              <a:gd name="connsiteY413" fmla="*/ 5780129 h 5946205"/>
              <a:gd name="connsiteX414" fmla="*/ 9867971 w 12185487"/>
              <a:gd name="connsiteY414" fmla="*/ 5773616 h 5946205"/>
              <a:gd name="connsiteX415" fmla="*/ 10001484 w 12185487"/>
              <a:gd name="connsiteY415" fmla="*/ 5699369 h 5946205"/>
              <a:gd name="connsiteX416" fmla="*/ 10189053 w 12185487"/>
              <a:gd name="connsiteY416" fmla="*/ 5672016 h 5946205"/>
              <a:gd name="connsiteX417" fmla="*/ 10225525 w 12185487"/>
              <a:gd name="connsiteY417" fmla="*/ 5641406 h 5946205"/>
              <a:gd name="connsiteX418" fmla="*/ 10291304 w 12185487"/>
              <a:gd name="connsiteY418" fmla="*/ 5537200 h 5946205"/>
              <a:gd name="connsiteX419" fmla="*/ 10353176 w 12185487"/>
              <a:gd name="connsiteY419" fmla="*/ 5619913 h 5946205"/>
              <a:gd name="connsiteX420" fmla="*/ 10549864 w 12185487"/>
              <a:gd name="connsiteY420" fmla="*/ 5688298 h 5946205"/>
              <a:gd name="connsiteX421" fmla="*/ 10584381 w 12185487"/>
              <a:gd name="connsiteY421" fmla="*/ 5620564 h 5946205"/>
              <a:gd name="connsiteX422" fmla="*/ 10548561 w 12185487"/>
              <a:gd name="connsiteY422" fmla="*/ 5539154 h 5946205"/>
              <a:gd name="connsiteX423" fmla="*/ 10458684 w 12185487"/>
              <a:gd name="connsiteY423" fmla="*/ 5372426 h 5946205"/>
              <a:gd name="connsiteX424" fmla="*/ 10464545 w 12185487"/>
              <a:gd name="connsiteY424" fmla="*/ 5300134 h 5946205"/>
              <a:gd name="connsiteX425" fmla="*/ 10473663 w 12185487"/>
              <a:gd name="connsiteY425" fmla="*/ 5117775 h 5946205"/>
              <a:gd name="connsiteX426" fmla="*/ 10454776 w 12185487"/>
              <a:gd name="connsiteY426" fmla="*/ 4925646 h 5946205"/>
              <a:gd name="connsiteX427" fmla="*/ 10573961 w 12185487"/>
              <a:gd name="connsiteY427" fmla="*/ 5007057 h 5946205"/>
              <a:gd name="connsiteX428" fmla="*/ 10645602 w 12185487"/>
              <a:gd name="connsiteY428" fmla="*/ 5351585 h 5946205"/>
              <a:gd name="connsiteX429" fmla="*/ 10654720 w 12185487"/>
              <a:gd name="connsiteY429" fmla="*/ 5689600 h 5946205"/>
              <a:gd name="connsiteX430" fmla="*/ 10648858 w 12185487"/>
              <a:gd name="connsiteY430" fmla="*/ 5774267 h 5946205"/>
              <a:gd name="connsiteX431" fmla="*/ 10712032 w 12185487"/>
              <a:gd name="connsiteY431" fmla="*/ 5806180 h 5946205"/>
              <a:gd name="connsiteX432" fmla="*/ 10784325 w 12185487"/>
              <a:gd name="connsiteY432" fmla="*/ 5700021 h 5946205"/>
              <a:gd name="connsiteX433" fmla="*/ 10859223 w 12185487"/>
              <a:gd name="connsiteY433" fmla="*/ 5644662 h 5946205"/>
              <a:gd name="connsiteX434" fmla="*/ 10882669 w 12185487"/>
              <a:gd name="connsiteY434" fmla="*/ 5642708 h 5946205"/>
              <a:gd name="connsiteX435" fmla="*/ 10910022 w 12185487"/>
              <a:gd name="connsiteY435" fmla="*/ 5577580 h 5946205"/>
              <a:gd name="connsiteX436" fmla="*/ 10889833 w 12185487"/>
              <a:gd name="connsiteY436" fmla="*/ 5550877 h 5946205"/>
              <a:gd name="connsiteX437" fmla="*/ 10822750 w 12185487"/>
              <a:gd name="connsiteY437" fmla="*/ 5307949 h 5946205"/>
              <a:gd name="connsiteX438" fmla="*/ 10889182 w 12185487"/>
              <a:gd name="connsiteY438" fmla="*/ 4942580 h 5946205"/>
              <a:gd name="connsiteX439" fmla="*/ 10929561 w 12185487"/>
              <a:gd name="connsiteY439" fmla="*/ 4900898 h 5946205"/>
              <a:gd name="connsiteX440" fmla="*/ 11081310 w 12185487"/>
              <a:gd name="connsiteY440" fmla="*/ 4846841 h 5946205"/>
              <a:gd name="connsiteX441" fmla="*/ 11113223 w 12185487"/>
              <a:gd name="connsiteY441" fmla="*/ 4797344 h 5946205"/>
              <a:gd name="connsiteX442" fmla="*/ 11000551 w 12185487"/>
              <a:gd name="connsiteY442" fmla="*/ 3863405 h 5946205"/>
              <a:gd name="connsiteX443" fmla="*/ 11030510 w 12185487"/>
              <a:gd name="connsiteY443" fmla="*/ 3799580 h 5946205"/>
              <a:gd name="connsiteX444" fmla="*/ 11091730 w 12185487"/>
              <a:gd name="connsiteY444" fmla="*/ 3774180 h 5946205"/>
              <a:gd name="connsiteX445" fmla="*/ 11121689 w 12185487"/>
              <a:gd name="connsiteY445" fmla="*/ 3767667 h 5946205"/>
              <a:gd name="connsiteX446" fmla="*/ 11201146 w 12185487"/>
              <a:gd name="connsiteY446" fmla="*/ 3876431 h 5946205"/>
              <a:gd name="connsiteX447" fmla="*/ 11230454 w 12185487"/>
              <a:gd name="connsiteY447" fmla="*/ 3931790 h 5946205"/>
              <a:gd name="connsiteX448" fmla="*/ 11287766 w 12185487"/>
              <a:gd name="connsiteY448" fmla="*/ 4284134 h 5946205"/>
              <a:gd name="connsiteX449" fmla="*/ 11374387 w 12185487"/>
              <a:gd name="connsiteY449" fmla="*/ 4356426 h 5946205"/>
              <a:gd name="connsiteX450" fmla="*/ 11357454 w 12185487"/>
              <a:gd name="connsiteY450" fmla="*/ 4448257 h 5946205"/>
              <a:gd name="connsiteX451" fmla="*/ 11306653 w 12185487"/>
              <a:gd name="connsiteY451" fmla="*/ 4626708 h 5946205"/>
              <a:gd name="connsiteX452" fmla="*/ 11152951 w 12185487"/>
              <a:gd name="connsiteY452" fmla="*/ 5351585 h 5946205"/>
              <a:gd name="connsiteX453" fmla="*/ 11123643 w 12185487"/>
              <a:gd name="connsiteY453" fmla="*/ 5490959 h 5946205"/>
              <a:gd name="connsiteX454" fmla="*/ 11167279 w 12185487"/>
              <a:gd name="connsiteY454" fmla="*/ 5561298 h 5946205"/>
              <a:gd name="connsiteX455" fmla="*/ 10969289 w 12185487"/>
              <a:gd name="connsiteY455" fmla="*/ 5715651 h 5946205"/>
              <a:gd name="connsiteX456" fmla="*/ 10975151 w 12185487"/>
              <a:gd name="connsiteY456" fmla="*/ 5730631 h 5946205"/>
              <a:gd name="connsiteX457" fmla="*/ 11089776 w 12185487"/>
              <a:gd name="connsiteY457" fmla="*/ 5729329 h 5946205"/>
              <a:gd name="connsiteX458" fmla="*/ 11325541 w 12185487"/>
              <a:gd name="connsiteY458" fmla="*/ 5672016 h 5946205"/>
              <a:gd name="connsiteX459" fmla="*/ 11358756 w 12185487"/>
              <a:gd name="connsiteY459" fmla="*/ 5628380 h 5946205"/>
              <a:gd name="connsiteX460" fmla="*/ 11397833 w 12185487"/>
              <a:gd name="connsiteY460" fmla="*/ 5552831 h 5946205"/>
              <a:gd name="connsiteX461" fmla="*/ 11418674 w 12185487"/>
              <a:gd name="connsiteY461" fmla="*/ 5506590 h 5946205"/>
              <a:gd name="connsiteX462" fmla="*/ 11497479 w 12185487"/>
              <a:gd name="connsiteY462" fmla="*/ 5129498 h 5946205"/>
              <a:gd name="connsiteX463" fmla="*/ 11601032 w 12185487"/>
              <a:gd name="connsiteY463" fmla="*/ 4830559 h 5946205"/>
              <a:gd name="connsiteX464" fmla="*/ 11619269 w 12185487"/>
              <a:gd name="connsiteY464" fmla="*/ 4831210 h 5946205"/>
              <a:gd name="connsiteX465" fmla="*/ 11655089 w 12185487"/>
              <a:gd name="connsiteY465" fmla="*/ 4876149 h 5946205"/>
              <a:gd name="connsiteX466" fmla="*/ 11837448 w 12185487"/>
              <a:gd name="connsiteY466" fmla="*/ 5236959 h 5946205"/>
              <a:gd name="connsiteX467" fmla="*/ 11857638 w 12185487"/>
              <a:gd name="connsiteY467" fmla="*/ 5304693 h 5946205"/>
              <a:gd name="connsiteX468" fmla="*/ 11931884 w 12185487"/>
              <a:gd name="connsiteY468" fmla="*/ 5430390 h 5946205"/>
              <a:gd name="connsiteX469" fmla="*/ 11916253 w 12185487"/>
              <a:gd name="connsiteY469" fmla="*/ 5514406 h 5946205"/>
              <a:gd name="connsiteX470" fmla="*/ 11879130 w 12185487"/>
              <a:gd name="connsiteY470" fmla="*/ 5559995 h 5946205"/>
              <a:gd name="connsiteX471" fmla="*/ 11798371 w 12185487"/>
              <a:gd name="connsiteY471" fmla="*/ 5629031 h 5946205"/>
              <a:gd name="connsiteX472" fmla="*/ 12191095 w 12185487"/>
              <a:gd name="connsiteY472" fmla="*/ 5559344 h 5946205"/>
              <a:gd name="connsiteX473" fmla="*/ 12191095 w 12185487"/>
              <a:gd name="connsiteY473" fmla="*/ 5521569 h 5946205"/>
              <a:gd name="connsiteX474" fmla="*/ 12151366 w 12185487"/>
              <a:gd name="connsiteY474" fmla="*/ 5296226 h 5946205"/>
              <a:gd name="connsiteX475" fmla="*/ 835992 w 12185487"/>
              <a:gd name="connsiteY475" fmla="*/ 3481103 h 5946205"/>
              <a:gd name="connsiteX476" fmla="*/ 821012 w 12185487"/>
              <a:gd name="connsiteY476" fmla="*/ 3485662 h 5946205"/>
              <a:gd name="connsiteX477" fmla="*/ 800823 w 12185487"/>
              <a:gd name="connsiteY477" fmla="*/ 3440072 h 5946205"/>
              <a:gd name="connsiteX478" fmla="*/ 866602 w 12185487"/>
              <a:gd name="connsiteY478" fmla="*/ 3260318 h 5946205"/>
              <a:gd name="connsiteX479" fmla="*/ 877674 w 12185487"/>
              <a:gd name="connsiteY479" fmla="*/ 3264226 h 5946205"/>
              <a:gd name="connsiteX480" fmla="*/ 835992 w 12185487"/>
              <a:gd name="connsiteY480" fmla="*/ 3481103 h 5946205"/>
              <a:gd name="connsiteX481" fmla="*/ 1510720 w 12185487"/>
              <a:gd name="connsiteY481" fmla="*/ 2777718 h 5946205"/>
              <a:gd name="connsiteX482" fmla="*/ 1386976 w 12185487"/>
              <a:gd name="connsiteY482" fmla="*/ 2699564 h 5946205"/>
              <a:gd name="connsiteX483" fmla="*/ 1381115 w 12185487"/>
              <a:gd name="connsiteY483" fmla="*/ 2647462 h 5946205"/>
              <a:gd name="connsiteX484" fmla="*/ 1416284 w 12185487"/>
              <a:gd name="connsiteY484" fmla="*/ 2593405 h 5946205"/>
              <a:gd name="connsiteX485" fmla="*/ 1515930 w 12185487"/>
              <a:gd name="connsiteY485" fmla="*/ 2769252 h 5946205"/>
              <a:gd name="connsiteX486" fmla="*/ 1510720 w 12185487"/>
              <a:gd name="connsiteY486" fmla="*/ 2777718 h 5946205"/>
              <a:gd name="connsiteX487" fmla="*/ 4102823 w 12185487"/>
              <a:gd name="connsiteY487" fmla="*/ 5100841 h 5946205"/>
              <a:gd name="connsiteX488" fmla="*/ 4102823 w 12185487"/>
              <a:gd name="connsiteY488" fmla="*/ 4944534 h 5946205"/>
              <a:gd name="connsiteX489" fmla="*/ 4136038 w 12185487"/>
              <a:gd name="connsiteY489" fmla="*/ 4470400 h 5946205"/>
              <a:gd name="connsiteX490" fmla="*/ 4183582 w 12185487"/>
              <a:gd name="connsiteY490" fmla="*/ 4470400 h 5946205"/>
              <a:gd name="connsiteX491" fmla="*/ 4102823 w 12185487"/>
              <a:gd name="connsiteY491" fmla="*/ 5100841 h 5946205"/>
              <a:gd name="connsiteX492" fmla="*/ 4739777 w 12185487"/>
              <a:gd name="connsiteY492" fmla="*/ 5465559 h 5946205"/>
              <a:gd name="connsiteX493" fmla="*/ 4789274 w 12185487"/>
              <a:gd name="connsiteY493" fmla="*/ 5531990 h 5946205"/>
              <a:gd name="connsiteX494" fmla="*/ 4762572 w 12185487"/>
              <a:gd name="connsiteY494" fmla="*/ 5649872 h 5946205"/>
              <a:gd name="connsiteX495" fmla="*/ 4585423 w 12185487"/>
              <a:gd name="connsiteY495" fmla="*/ 5507893 h 5946205"/>
              <a:gd name="connsiteX496" fmla="*/ 4601054 w 12185487"/>
              <a:gd name="connsiteY496" fmla="*/ 5434298 h 5946205"/>
              <a:gd name="connsiteX497" fmla="*/ 4610823 w 12185487"/>
              <a:gd name="connsiteY497" fmla="*/ 5235005 h 5946205"/>
              <a:gd name="connsiteX498" fmla="*/ 4617987 w 12185487"/>
              <a:gd name="connsiteY498" fmla="*/ 5186159 h 5946205"/>
              <a:gd name="connsiteX499" fmla="*/ 4632966 w 12185487"/>
              <a:gd name="connsiteY499" fmla="*/ 5183554 h 5946205"/>
              <a:gd name="connsiteX500" fmla="*/ 4739777 w 12185487"/>
              <a:gd name="connsiteY500" fmla="*/ 5465559 h 5946205"/>
              <a:gd name="connsiteX501" fmla="*/ 4937115 w 12185487"/>
              <a:gd name="connsiteY501" fmla="*/ 3207564 h 5946205"/>
              <a:gd name="connsiteX502" fmla="*/ 4824443 w 12185487"/>
              <a:gd name="connsiteY502" fmla="*/ 2971149 h 5946205"/>
              <a:gd name="connsiteX503" fmla="*/ 4937115 w 12185487"/>
              <a:gd name="connsiteY503" fmla="*/ 3207564 h 5946205"/>
              <a:gd name="connsiteX504" fmla="*/ 6346490 w 12185487"/>
              <a:gd name="connsiteY504" fmla="*/ 5653780 h 5946205"/>
              <a:gd name="connsiteX505" fmla="*/ 6270290 w 12185487"/>
              <a:gd name="connsiteY505" fmla="*/ 5196580 h 5946205"/>
              <a:gd name="connsiteX506" fmla="*/ 6313926 w 12185487"/>
              <a:gd name="connsiteY506" fmla="*/ 4845539 h 5946205"/>
              <a:gd name="connsiteX507" fmla="*/ 6373843 w 12185487"/>
              <a:gd name="connsiteY507" fmla="*/ 5289713 h 5946205"/>
              <a:gd name="connsiteX508" fmla="*/ 6346490 w 12185487"/>
              <a:gd name="connsiteY508" fmla="*/ 5653780 h 5946205"/>
              <a:gd name="connsiteX509" fmla="*/ 8114720 w 12185487"/>
              <a:gd name="connsiteY509" fmla="*/ 5657036 h 5946205"/>
              <a:gd name="connsiteX510" fmla="*/ 8074340 w 12185487"/>
              <a:gd name="connsiteY510" fmla="*/ 5475329 h 5946205"/>
              <a:gd name="connsiteX511" fmla="*/ 8087366 w 12185487"/>
              <a:gd name="connsiteY511" fmla="*/ 5383498 h 5946205"/>
              <a:gd name="connsiteX512" fmla="*/ 8176592 w 12185487"/>
              <a:gd name="connsiteY512" fmla="*/ 5518313 h 5946205"/>
              <a:gd name="connsiteX513" fmla="*/ 8114720 w 12185487"/>
              <a:gd name="connsiteY513" fmla="*/ 5657036 h 5946205"/>
              <a:gd name="connsiteX514" fmla="*/ 8474228 w 12185487"/>
              <a:gd name="connsiteY514" fmla="*/ 2208498 h 5946205"/>
              <a:gd name="connsiteX515" fmla="*/ 8355695 w 12185487"/>
              <a:gd name="connsiteY515" fmla="*/ 2685236 h 5946205"/>
              <a:gd name="connsiteX516" fmla="*/ 8102997 w 12185487"/>
              <a:gd name="connsiteY516" fmla="*/ 2768600 h 5946205"/>
              <a:gd name="connsiteX517" fmla="*/ 8123839 w 12185487"/>
              <a:gd name="connsiteY517" fmla="*/ 2647462 h 5946205"/>
              <a:gd name="connsiteX518" fmla="*/ 8139469 w 12185487"/>
              <a:gd name="connsiteY518" fmla="*/ 2574518 h 5946205"/>
              <a:gd name="connsiteX519" fmla="*/ 8037869 w 12185487"/>
              <a:gd name="connsiteY519" fmla="*/ 2370667 h 5946205"/>
              <a:gd name="connsiteX520" fmla="*/ 8031356 w 12185487"/>
              <a:gd name="connsiteY520" fmla="*/ 2329636 h 5946205"/>
              <a:gd name="connsiteX521" fmla="*/ 7985766 w 12185487"/>
              <a:gd name="connsiteY521" fmla="*/ 2249528 h 5946205"/>
              <a:gd name="connsiteX522" fmla="*/ 7996187 w 12185487"/>
              <a:gd name="connsiteY522" fmla="*/ 2295769 h 5946205"/>
              <a:gd name="connsiteX523" fmla="*/ 7983813 w 12185487"/>
              <a:gd name="connsiteY523" fmla="*/ 2295769 h 5946205"/>
              <a:gd name="connsiteX524" fmla="*/ 7849648 w 12185487"/>
              <a:gd name="connsiteY524" fmla="*/ 2297723 h 5946205"/>
              <a:gd name="connsiteX525" fmla="*/ 7738930 w 12185487"/>
              <a:gd name="connsiteY525" fmla="*/ 2426677 h 5946205"/>
              <a:gd name="connsiteX526" fmla="*/ 7702459 w 12185487"/>
              <a:gd name="connsiteY526" fmla="*/ 2467708 h 5946205"/>
              <a:gd name="connsiteX527" fmla="*/ 7586531 w 12185487"/>
              <a:gd name="connsiteY527" fmla="*/ 2694354 h 5946205"/>
              <a:gd name="connsiteX528" fmla="*/ 7593695 w 12185487"/>
              <a:gd name="connsiteY528" fmla="*/ 2777067 h 5946205"/>
              <a:gd name="connsiteX529" fmla="*/ 7363792 w 12185487"/>
              <a:gd name="connsiteY529" fmla="*/ 2656580 h 5946205"/>
              <a:gd name="connsiteX530" fmla="*/ 7348813 w 12185487"/>
              <a:gd name="connsiteY530" fmla="*/ 2556282 h 5946205"/>
              <a:gd name="connsiteX531" fmla="*/ 7360535 w 12185487"/>
              <a:gd name="connsiteY531" fmla="*/ 2325077 h 5946205"/>
              <a:gd name="connsiteX532" fmla="*/ 7263494 w 12185487"/>
              <a:gd name="connsiteY532" fmla="*/ 2227385 h 5946205"/>
              <a:gd name="connsiteX533" fmla="*/ 7011448 w 12185487"/>
              <a:gd name="connsiteY533" fmla="*/ 2289908 h 5946205"/>
              <a:gd name="connsiteX534" fmla="*/ 6967813 w 12185487"/>
              <a:gd name="connsiteY534" fmla="*/ 2325077 h 5946205"/>
              <a:gd name="connsiteX535" fmla="*/ 6836253 w 12185487"/>
              <a:gd name="connsiteY535" fmla="*/ 2495062 h 5946205"/>
              <a:gd name="connsiteX536" fmla="*/ 6844720 w 12185487"/>
              <a:gd name="connsiteY536" fmla="*/ 2635739 h 5946205"/>
              <a:gd name="connsiteX537" fmla="*/ 6892264 w 12185487"/>
              <a:gd name="connsiteY537" fmla="*/ 2685236 h 5946205"/>
              <a:gd name="connsiteX538" fmla="*/ 6949577 w 12185487"/>
              <a:gd name="connsiteY538" fmla="*/ 2727569 h 5946205"/>
              <a:gd name="connsiteX539" fmla="*/ 6934597 w 12185487"/>
              <a:gd name="connsiteY539" fmla="*/ 2867595 h 5946205"/>
              <a:gd name="connsiteX540" fmla="*/ 6758100 w 12185487"/>
              <a:gd name="connsiteY540" fmla="*/ 3223195 h 5946205"/>
              <a:gd name="connsiteX541" fmla="*/ 6773730 w 12185487"/>
              <a:gd name="connsiteY541" fmla="*/ 3369734 h 5946205"/>
              <a:gd name="connsiteX542" fmla="*/ 6719023 w 12185487"/>
              <a:gd name="connsiteY542" fmla="*/ 3613313 h 5946205"/>
              <a:gd name="connsiteX543" fmla="*/ 6723582 w 12185487"/>
              <a:gd name="connsiteY543" fmla="*/ 3727287 h 5946205"/>
              <a:gd name="connsiteX544" fmla="*/ 6739864 w 12185487"/>
              <a:gd name="connsiteY544" fmla="*/ 3787205 h 5946205"/>
              <a:gd name="connsiteX545" fmla="*/ 6642171 w 12185487"/>
              <a:gd name="connsiteY545" fmla="*/ 4276970 h 5946205"/>
              <a:gd name="connsiteX546" fmla="*/ 6635659 w 12185487"/>
              <a:gd name="connsiteY546" fmla="*/ 4291949 h 5946205"/>
              <a:gd name="connsiteX547" fmla="*/ 6661059 w 12185487"/>
              <a:gd name="connsiteY547" fmla="*/ 3641969 h 5946205"/>
              <a:gd name="connsiteX548" fmla="*/ 6717069 w 12185487"/>
              <a:gd name="connsiteY548" fmla="*/ 3314374 h 5946205"/>
              <a:gd name="connsiteX549" fmla="*/ 6688413 w 12185487"/>
              <a:gd name="connsiteY549" fmla="*/ 3057769 h 5946205"/>
              <a:gd name="connsiteX550" fmla="*/ 6543828 w 12185487"/>
              <a:gd name="connsiteY550" fmla="*/ 2856523 h 5946205"/>
              <a:gd name="connsiteX551" fmla="*/ 6493679 w 12185487"/>
              <a:gd name="connsiteY551" fmla="*/ 2731477 h 5946205"/>
              <a:gd name="connsiteX552" fmla="*/ 6504751 w 12185487"/>
              <a:gd name="connsiteY552" fmla="*/ 2646810 h 5946205"/>
              <a:gd name="connsiteX553" fmla="*/ 6481956 w 12185487"/>
              <a:gd name="connsiteY553" fmla="*/ 2567354 h 5946205"/>
              <a:gd name="connsiteX554" fmla="*/ 6455905 w 12185487"/>
              <a:gd name="connsiteY554" fmla="*/ 2511995 h 5946205"/>
              <a:gd name="connsiteX555" fmla="*/ 6301551 w 12185487"/>
              <a:gd name="connsiteY555" fmla="*/ 2398672 h 5946205"/>
              <a:gd name="connsiteX556" fmla="*/ 6134171 w 12185487"/>
              <a:gd name="connsiteY556" fmla="*/ 2529580 h 5946205"/>
              <a:gd name="connsiteX557" fmla="*/ 6116587 w 12185487"/>
              <a:gd name="connsiteY557" fmla="*/ 2660487 h 5946205"/>
              <a:gd name="connsiteX558" fmla="*/ 6144592 w 12185487"/>
              <a:gd name="connsiteY558" fmla="*/ 2787487 h 5946205"/>
              <a:gd name="connsiteX559" fmla="*/ 6014987 w 12185487"/>
              <a:gd name="connsiteY559" fmla="*/ 2685236 h 5946205"/>
              <a:gd name="connsiteX560" fmla="*/ 6017592 w 12185487"/>
              <a:gd name="connsiteY560" fmla="*/ 2610339 h 5946205"/>
              <a:gd name="connsiteX561" fmla="*/ 6035828 w 12185487"/>
              <a:gd name="connsiteY561" fmla="*/ 2460544 h 5946205"/>
              <a:gd name="connsiteX562" fmla="*/ 6031920 w 12185487"/>
              <a:gd name="connsiteY562" fmla="*/ 2361549 h 5946205"/>
              <a:gd name="connsiteX563" fmla="*/ 5947253 w 12185487"/>
              <a:gd name="connsiteY563" fmla="*/ 2230641 h 5946205"/>
              <a:gd name="connsiteX564" fmla="*/ 5673064 w 12185487"/>
              <a:gd name="connsiteY564" fmla="*/ 2309446 h 5946205"/>
              <a:gd name="connsiteX565" fmla="*/ 5655479 w 12185487"/>
              <a:gd name="connsiteY565" fmla="*/ 2438400 h 5946205"/>
              <a:gd name="connsiteX566" fmla="*/ 5670459 w 12185487"/>
              <a:gd name="connsiteY566" fmla="*/ 2551723 h 5946205"/>
              <a:gd name="connsiteX567" fmla="*/ 5694556 w 12185487"/>
              <a:gd name="connsiteY567" fmla="*/ 2605780 h 5946205"/>
              <a:gd name="connsiteX568" fmla="*/ 5697161 w 12185487"/>
              <a:gd name="connsiteY568" fmla="*/ 2767949 h 5946205"/>
              <a:gd name="connsiteX569" fmla="*/ 5661992 w 12185487"/>
              <a:gd name="connsiteY569" fmla="*/ 2812887 h 5946205"/>
              <a:gd name="connsiteX570" fmla="*/ 5553879 w 12185487"/>
              <a:gd name="connsiteY570" fmla="*/ 2829821 h 5946205"/>
              <a:gd name="connsiteX571" fmla="*/ 5482238 w 12185487"/>
              <a:gd name="connsiteY571" fmla="*/ 2806374 h 5946205"/>
              <a:gd name="connsiteX572" fmla="*/ 5374125 w 12185487"/>
              <a:gd name="connsiteY572" fmla="*/ 2794000 h 5946205"/>
              <a:gd name="connsiteX573" fmla="*/ 5484843 w 12185487"/>
              <a:gd name="connsiteY573" fmla="*/ 2737339 h 5946205"/>
              <a:gd name="connsiteX574" fmla="*/ 5561043 w 12185487"/>
              <a:gd name="connsiteY574" fmla="*/ 2491154 h 5946205"/>
              <a:gd name="connsiteX575" fmla="*/ 5467259 w 12185487"/>
              <a:gd name="connsiteY575" fmla="*/ 2344616 h 5946205"/>
              <a:gd name="connsiteX576" fmla="*/ 5284900 w 12185487"/>
              <a:gd name="connsiteY576" fmla="*/ 2316610 h 5946205"/>
              <a:gd name="connsiteX577" fmla="*/ 5297274 w 12185487"/>
              <a:gd name="connsiteY577" fmla="*/ 2266462 h 5946205"/>
              <a:gd name="connsiteX578" fmla="*/ 5249079 w 12185487"/>
              <a:gd name="connsiteY578" fmla="*/ 2345267 h 5946205"/>
              <a:gd name="connsiteX579" fmla="*/ 5234100 w 12185487"/>
              <a:gd name="connsiteY579" fmla="*/ 2396067 h 5946205"/>
              <a:gd name="connsiteX580" fmla="*/ 5138361 w 12185487"/>
              <a:gd name="connsiteY580" fmla="*/ 2618805 h 5946205"/>
              <a:gd name="connsiteX581" fmla="*/ 5158551 w 12185487"/>
              <a:gd name="connsiteY581" fmla="*/ 2668303 h 5946205"/>
              <a:gd name="connsiteX582" fmla="*/ 5181346 w 12185487"/>
              <a:gd name="connsiteY582" fmla="*/ 2780323 h 5946205"/>
              <a:gd name="connsiteX583" fmla="*/ 5098633 w 12185487"/>
              <a:gd name="connsiteY583" fmla="*/ 2762087 h 5946205"/>
              <a:gd name="connsiteX584" fmla="*/ 4753453 w 12185487"/>
              <a:gd name="connsiteY584" fmla="*/ 2560190 h 5946205"/>
              <a:gd name="connsiteX585" fmla="*/ 4735869 w 12185487"/>
              <a:gd name="connsiteY585" fmla="*/ 2508739 h 5946205"/>
              <a:gd name="connsiteX586" fmla="*/ 4802951 w 12185487"/>
              <a:gd name="connsiteY586" fmla="*/ 1999436 h 5946205"/>
              <a:gd name="connsiteX587" fmla="*/ 4755407 w 12185487"/>
              <a:gd name="connsiteY587" fmla="*/ 1857457 h 5946205"/>
              <a:gd name="connsiteX588" fmla="*/ 4735869 w 12185487"/>
              <a:gd name="connsiteY588" fmla="*/ 1824241 h 5946205"/>
              <a:gd name="connsiteX589" fmla="*/ 4735218 w 12185487"/>
              <a:gd name="connsiteY589" fmla="*/ 1368995 h 5946205"/>
              <a:gd name="connsiteX590" fmla="*/ 4778854 w 12185487"/>
              <a:gd name="connsiteY590" fmla="*/ 1365739 h 5946205"/>
              <a:gd name="connsiteX591" fmla="*/ 5178741 w 12185487"/>
              <a:gd name="connsiteY591" fmla="*/ 1375508 h 5946205"/>
              <a:gd name="connsiteX592" fmla="*/ 5218469 w 12185487"/>
              <a:gd name="connsiteY592" fmla="*/ 1385928 h 5946205"/>
              <a:gd name="connsiteX593" fmla="*/ 5456187 w 12185487"/>
              <a:gd name="connsiteY593" fmla="*/ 1453010 h 5946205"/>
              <a:gd name="connsiteX594" fmla="*/ 5845002 w 12185487"/>
              <a:gd name="connsiteY594" fmla="*/ 1419795 h 5946205"/>
              <a:gd name="connsiteX595" fmla="*/ 6338674 w 12185487"/>
              <a:gd name="connsiteY595" fmla="*/ 1477759 h 5946205"/>
              <a:gd name="connsiteX596" fmla="*/ 6803689 w 12185487"/>
              <a:gd name="connsiteY596" fmla="*/ 1559821 h 5946205"/>
              <a:gd name="connsiteX597" fmla="*/ 6924176 w 12185487"/>
              <a:gd name="connsiteY597" fmla="*/ 1536374 h 5946205"/>
              <a:gd name="connsiteX598" fmla="*/ 7382028 w 12185487"/>
              <a:gd name="connsiteY598" fmla="*/ 1484923 h 5946205"/>
              <a:gd name="connsiteX599" fmla="*/ 7576762 w 12185487"/>
              <a:gd name="connsiteY599" fmla="*/ 1546795 h 5946205"/>
              <a:gd name="connsiteX600" fmla="*/ 8045033 w 12185487"/>
              <a:gd name="connsiteY600" fmla="*/ 1580010 h 5946205"/>
              <a:gd name="connsiteX601" fmla="*/ 8123839 w 12185487"/>
              <a:gd name="connsiteY601" fmla="*/ 1548749 h 5946205"/>
              <a:gd name="connsiteX602" fmla="*/ 8473576 w 12185487"/>
              <a:gd name="connsiteY602" fmla="*/ 1459523 h 5946205"/>
              <a:gd name="connsiteX603" fmla="*/ 8474228 w 12185487"/>
              <a:gd name="connsiteY603" fmla="*/ 2208498 h 5946205"/>
              <a:gd name="connsiteX604" fmla="*/ 8816802 w 12185487"/>
              <a:gd name="connsiteY604" fmla="*/ 5626426 h 5946205"/>
              <a:gd name="connsiteX605" fmla="*/ 8729531 w 12185487"/>
              <a:gd name="connsiteY605" fmla="*/ 5713698 h 5946205"/>
              <a:gd name="connsiteX606" fmla="*/ 8724320 w 12185487"/>
              <a:gd name="connsiteY606" fmla="*/ 5715651 h 5946205"/>
              <a:gd name="connsiteX607" fmla="*/ 8736043 w 12185487"/>
              <a:gd name="connsiteY607" fmla="*/ 5623170 h 5946205"/>
              <a:gd name="connsiteX608" fmla="*/ 8741253 w 12185487"/>
              <a:gd name="connsiteY608" fmla="*/ 5405641 h 5946205"/>
              <a:gd name="connsiteX609" fmla="*/ 8679381 w 12185487"/>
              <a:gd name="connsiteY609" fmla="*/ 4946487 h 5946205"/>
              <a:gd name="connsiteX610" fmla="*/ 8653981 w 12185487"/>
              <a:gd name="connsiteY610" fmla="*/ 4715933 h 5946205"/>
              <a:gd name="connsiteX611" fmla="*/ 8626628 w 12185487"/>
              <a:gd name="connsiteY611" fmla="*/ 4347959 h 5946205"/>
              <a:gd name="connsiteX612" fmla="*/ 8640956 w 12185487"/>
              <a:gd name="connsiteY612" fmla="*/ 4345354 h 5946205"/>
              <a:gd name="connsiteX613" fmla="*/ 8695663 w 12185487"/>
              <a:gd name="connsiteY613" fmla="*/ 4577210 h 5946205"/>
              <a:gd name="connsiteX614" fmla="*/ 8756884 w 12185487"/>
              <a:gd name="connsiteY614" fmla="*/ 4981005 h 5946205"/>
              <a:gd name="connsiteX615" fmla="*/ 8807684 w 12185487"/>
              <a:gd name="connsiteY615" fmla="*/ 5253893 h 5946205"/>
              <a:gd name="connsiteX616" fmla="*/ 8827874 w 12185487"/>
              <a:gd name="connsiteY616" fmla="*/ 5438857 h 5946205"/>
              <a:gd name="connsiteX617" fmla="*/ 8834387 w 12185487"/>
              <a:gd name="connsiteY617" fmla="*/ 5465559 h 5946205"/>
              <a:gd name="connsiteX618" fmla="*/ 8816802 w 12185487"/>
              <a:gd name="connsiteY618" fmla="*/ 5626426 h 5946205"/>
              <a:gd name="connsiteX619" fmla="*/ 8895607 w 12185487"/>
              <a:gd name="connsiteY619" fmla="*/ 5715000 h 5946205"/>
              <a:gd name="connsiteX620" fmla="*/ 8895607 w 12185487"/>
              <a:gd name="connsiteY620" fmla="*/ 5715000 h 5946205"/>
              <a:gd name="connsiteX621" fmla="*/ 8895607 w 12185487"/>
              <a:gd name="connsiteY621" fmla="*/ 5715000 h 5946205"/>
              <a:gd name="connsiteX622" fmla="*/ 9643279 w 12185487"/>
              <a:gd name="connsiteY622" fmla="*/ 4342098 h 5946205"/>
              <a:gd name="connsiteX623" fmla="*/ 9629602 w 12185487"/>
              <a:gd name="connsiteY623" fmla="*/ 4341446 h 5946205"/>
              <a:gd name="connsiteX624" fmla="*/ 9643279 w 12185487"/>
              <a:gd name="connsiteY624" fmla="*/ 4031436 h 5946205"/>
              <a:gd name="connsiteX625" fmla="*/ 9643279 w 12185487"/>
              <a:gd name="connsiteY625" fmla="*/ 4342098 h 5946205"/>
              <a:gd name="connsiteX626" fmla="*/ 9593130 w 12185487"/>
              <a:gd name="connsiteY626" fmla="*/ 3839308 h 5946205"/>
              <a:gd name="connsiteX627" fmla="*/ 9658259 w 12185487"/>
              <a:gd name="connsiteY627" fmla="*/ 3544928 h 5946205"/>
              <a:gd name="connsiteX628" fmla="*/ 9593130 w 12185487"/>
              <a:gd name="connsiteY628" fmla="*/ 3839308 h 5946205"/>
              <a:gd name="connsiteX629" fmla="*/ 9915515 w 12185487"/>
              <a:gd name="connsiteY629" fmla="*/ 5629683 h 5946205"/>
              <a:gd name="connsiteX630" fmla="*/ 9987156 w 12185487"/>
              <a:gd name="connsiteY630" fmla="*/ 5582139 h 5946205"/>
              <a:gd name="connsiteX631" fmla="*/ 9915515 w 12185487"/>
              <a:gd name="connsiteY631" fmla="*/ 5629683 h 5946205"/>
              <a:gd name="connsiteX632" fmla="*/ 10295864 w 12185487"/>
              <a:gd name="connsiteY632" fmla="*/ 2708682 h 5946205"/>
              <a:gd name="connsiteX633" fmla="*/ 10258740 w 12185487"/>
              <a:gd name="connsiteY633" fmla="*/ 2614246 h 5946205"/>
              <a:gd name="connsiteX634" fmla="*/ 10263951 w 12185487"/>
              <a:gd name="connsiteY634" fmla="*/ 2550421 h 5946205"/>
              <a:gd name="connsiteX635" fmla="*/ 10221618 w 12185487"/>
              <a:gd name="connsiteY635" fmla="*/ 2368713 h 5946205"/>
              <a:gd name="connsiteX636" fmla="*/ 10030141 w 12185487"/>
              <a:gd name="connsiteY636" fmla="*/ 2253436 h 5946205"/>
              <a:gd name="connsiteX637" fmla="*/ 9885556 w 12185487"/>
              <a:gd name="connsiteY637" fmla="*/ 2418210 h 5946205"/>
              <a:gd name="connsiteX638" fmla="*/ 9915515 w 12185487"/>
              <a:gd name="connsiteY638" fmla="*/ 2624015 h 5946205"/>
              <a:gd name="connsiteX639" fmla="*/ 9851038 w 12185487"/>
              <a:gd name="connsiteY639" fmla="*/ 2799862 h 5946205"/>
              <a:gd name="connsiteX640" fmla="*/ 9584663 w 12185487"/>
              <a:gd name="connsiteY640" fmla="*/ 2763390 h 5946205"/>
              <a:gd name="connsiteX641" fmla="*/ 9509766 w 12185487"/>
              <a:gd name="connsiteY641" fmla="*/ 2734082 h 5946205"/>
              <a:gd name="connsiteX642" fmla="*/ 9395792 w 12185487"/>
              <a:gd name="connsiteY642" fmla="*/ 2405836 h 5946205"/>
              <a:gd name="connsiteX643" fmla="*/ 9387325 w 12185487"/>
              <a:gd name="connsiteY643" fmla="*/ 2374575 h 5946205"/>
              <a:gd name="connsiteX644" fmla="*/ 9422494 w 12185487"/>
              <a:gd name="connsiteY644" fmla="*/ 2266462 h 5946205"/>
              <a:gd name="connsiteX645" fmla="*/ 9489576 w 12185487"/>
              <a:gd name="connsiteY645" fmla="*/ 2120575 h 5946205"/>
              <a:gd name="connsiteX646" fmla="*/ 9526048 w 12185487"/>
              <a:gd name="connsiteY646" fmla="*/ 2093221 h 5946205"/>
              <a:gd name="connsiteX647" fmla="*/ 10514043 w 12185487"/>
              <a:gd name="connsiteY647" fmla="*/ 2091918 h 5946205"/>
              <a:gd name="connsiteX648" fmla="*/ 10573961 w 12185487"/>
              <a:gd name="connsiteY648" fmla="*/ 2228687 h 5946205"/>
              <a:gd name="connsiteX649" fmla="*/ 10579823 w 12185487"/>
              <a:gd name="connsiteY649" fmla="*/ 2289257 h 5946205"/>
              <a:gd name="connsiteX650" fmla="*/ 10585032 w 12185487"/>
              <a:gd name="connsiteY650" fmla="*/ 2384344 h 5946205"/>
              <a:gd name="connsiteX651" fmla="*/ 10561587 w 12185487"/>
              <a:gd name="connsiteY651" fmla="*/ 2532836 h 5946205"/>
              <a:gd name="connsiteX652" fmla="*/ 10547910 w 12185487"/>
              <a:gd name="connsiteY652" fmla="*/ 2676118 h 5946205"/>
              <a:gd name="connsiteX653" fmla="*/ 10513391 w 12185487"/>
              <a:gd name="connsiteY653" fmla="*/ 2732128 h 5946205"/>
              <a:gd name="connsiteX654" fmla="*/ 10433935 w 12185487"/>
              <a:gd name="connsiteY654" fmla="*/ 2773810 h 5946205"/>
              <a:gd name="connsiteX655" fmla="*/ 10360340 w 12185487"/>
              <a:gd name="connsiteY655" fmla="*/ 2762087 h 5946205"/>
              <a:gd name="connsiteX656" fmla="*/ 10295864 w 12185487"/>
              <a:gd name="connsiteY656" fmla="*/ 2708682 h 5946205"/>
              <a:gd name="connsiteX657" fmla="*/ 10445007 w 12185487"/>
              <a:gd name="connsiteY657" fmla="*/ 3667369 h 5946205"/>
              <a:gd name="connsiteX658" fmla="*/ 10417002 w 12185487"/>
              <a:gd name="connsiteY658" fmla="*/ 3742918 h 5946205"/>
              <a:gd name="connsiteX659" fmla="*/ 10416351 w 12185487"/>
              <a:gd name="connsiteY659" fmla="*/ 3802836 h 5946205"/>
              <a:gd name="connsiteX660" fmla="*/ 10418956 w 12185487"/>
              <a:gd name="connsiteY660" fmla="*/ 4039252 h 5946205"/>
              <a:gd name="connsiteX661" fmla="*/ 10464545 w 12185487"/>
              <a:gd name="connsiteY661" fmla="*/ 3421185 h 5946205"/>
              <a:gd name="connsiteX662" fmla="*/ 10445007 w 12185487"/>
              <a:gd name="connsiteY662" fmla="*/ 3667369 h 5946205"/>
              <a:gd name="connsiteX663" fmla="*/ 10496458 w 12185487"/>
              <a:gd name="connsiteY663" fmla="*/ 3090985 h 5946205"/>
              <a:gd name="connsiteX664" fmla="*/ 10538792 w 12185487"/>
              <a:gd name="connsiteY664" fmla="*/ 2999805 h 5946205"/>
              <a:gd name="connsiteX665" fmla="*/ 10687935 w 12185487"/>
              <a:gd name="connsiteY665" fmla="*/ 2909277 h 5946205"/>
              <a:gd name="connsiteX666" fmla="*/ 10496458 w 12185487"/>
              <a:gd name="connsiteY666" fmla="*/ 3090985 h 5946205"/>
              <a:gd name="connsiteX667" fmla="*/ 11006412 w 12185487"/>
              <a:gd name="connsiteY667" fmla="*/ 3617221 h 5946205"/>
              <a:gd name="connsiteX668" fmla="*/ 11051351 w 12185487"/>
              <a:gd name="connsiteY668" fmla="*/ 3475893 h 5946205"/>
              <a:gd name="connsiteX669" fmla="*/ 11006412 w 12185487"/>
              <a:gd name="connsiteY669" fmla="*/ 3617221 h 594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</a:cxnLst>
            <a:rect l="l" t="t" r="r" b="b"/>
            <a:pathLst>
              <a:path w="12185487" h="5946205">
                <a:moveTo>
                  <a:pt x="12151366" y="5296226"/>
                </a:moveTo>
                <a:cubicBezTo>
                  <a:pt x="12114894" y="5127544"/>
                  <a:pt x="12047161" y="4970585"/>
                  <a:pt x="11971612" y="4816231"/>
                </a:cubicBezTo>
                <a:cubicBezTo>
                  <a:pt x="11926022" y="4723749"/>
                  <a:pt x="11882387" y="4629965"/>
                  <a:pt x="11838750" y="4536831"/>
                </a:cubicBezTo>
                <a:cubicBezTo>
                  <a:pt x="11808792" y="4472354"/>
                  <a:pt x="11840705" y="4353170"/>
                  <a:pt x="11903228" y="4319954"/>
                </a:cubicBezTo>
                <a:cubicBezTo>
                  <a:pt x="11954028" y="4292600"/>
                  <a:pt x="11975520" y="4256128"/>
                  <a:pt x="11978125" y="4199467"/>
                </a:cubicBezTo>
                <a:cubicBezTo>
                  <a:pt x="11983336" y="4072467"/>
                  <a:pt x="11992454" y="3946118"/>
                  <a:pt x="12002874" y="3819118"/>
                </a:cubicBezTo>
                <a:cubicBezTo>
                  <a:pt x="12004827" y="3798277"/>
                  <a:pt x="12014597" y="3770272"/>
                  <a:pt x="12030228" y="3758549"/>
                </a:cubicBezTo>
                <a:cubicBezTo>
                  <a:pt x="12144202" y="3677138"/>
                  <a:pt x="12164391" y="3565769"/>
                  <a:pt x="12137689" y="3438118"/>
                </a:cubicBezTo>
                <a:cubicBezTo>
                  <a:pt x="12115545" y="3331308"/>
                  <a:pt x="12094053" y="3223846"/>
                  <a:pt x="12068653" y="3117687"/>
                </a:cubicBezTo>
                <a:cubicBezTo>
                  <a:pt x="12046510" y="3024554"/>
                  <a:pt x="11989848" y="2956169"/>
                  <a:pt x="11907135" y="2909277"/>
                </a:cubicBezTo>
                <a:cubicBezTo>
                  <a:pt x="11845263" y="2874108"/>
                  <a:pt x="11781438" y="2842195"/>
                  <a:pt x="11718915" y="2807026"/>
                </a:cubicBezTo>
                <a:cubicBezTo>
                  <a:pt x="11661602" y="2774462"/>
                  <a:pt x="11660951" y="2762739"/>
                  <a:pt x="11696120" y="2707380"/>
                </a:cubicBezTo>
                <a:cubicBezTo>
                  <a:pt x="11725428" y="2661139"/>
                  <a:pt x="11746920" y="2612944"/>
                  <a:pt x="11717612" y="2556282"/>
                </a:cubicBezTo>
                <a:cubicBezTo>
                  <a:pt x="11707843" y="2537395"/>
                  <a:pt x="11711099" y="2512646"/>
                  <a:pt x="11707843" y="2490503"/>
                </a:cubicBezTo>
                <a:cubicBezTo>
                  <a:pt x="11696120" y="2407139"/>
                  <a:pt x="11632945" y="2345918"/>
                  <a:pt x="11554141" y="2340056"/>
                </a:cubicBezTo>
                <a:cubicBezTo>
                  <a:pt x="11448633" y="2332241"/>
                  <a:pt x="11365920" y="2379133"/>
                  <a:pt x="11342474" y="2464451"/>
                </a:cubicBezTo>
                <a:cubicBezTo>
                  <a:pt x="11318377" y="2551723"/>
                  <a:pt x="11319028" y="2640949"/>
                  <a:pt x="11343776" y="2727569"/>
                </a:cubicBezTo>
                <a:cubicBezTo>
                  <a:pt x="11352243" y="2757528"/>
                  <a:pt x="11376340" y="2783580"/>
                  <a:pt x="11398484" y="2820703"/>
                </a:cubicBezTo>
                <a:cubicBezTo>
                  <a:pt x="11281253" y="2864990"/>
                  <a:pt x="11205705" y="2956821"/>
                  <a:pt x="11164674" y="3084472"/>
                </a:cubicBezTo>
                <a:cubicBezTo>
                  <a:pt x="11122340" y="3001108"/>
                  <a:pt x="11045489" y="2990687"/>
                  <a:pt x="10971243" y="2973103"/>
                </a:cubicBezTo>
                <a:cubicBezTo>
                  <a:pt x="10948448" y="2967893"/>
                  <a:pt x="10925002" y="2958774"/>
                  <a:pt x="10906115" y="2945749"/>
                </a:cubicBezTo>
                <a:cubicBezTo>
                  <a:pt x="10849454" y="2907975"/>
                  <a:pt x="10851407" y="2838939"/>
                  <a:pt x="10908720" y="2801816"/>
                </a:cubicBezTo>
                <a:cubicBezTo>
                  <a:pt x="10995340" y="2745805"/>
                  <a:pt x="11018787" y="2695005"/>
                  <a:pt x="10986874" y="2597313"/>
                </a:cubicBezTo>
                <a:cubicBezTo>
                  <a:pt x="10968638" y="2541303"/>
                  <a:pt x="10939330" y="2487246"/>
                  <a:pt x="10907417" y="2437749"/>
                </a:cubicBezTo>
                <a:cubicBezTo>
                  <a:pt x="10881366" y="2397369"/>
                  <a:pt x="10836428" y="2379133"/>
                  <a:pt x="10787582" y="2381739"/>
                </a:cubicBezTo>
                <a:cubicBezTo>
                  <a:pt x="10760228" y="2383041"/>
                  <a:pt x="10745900" y="2375226"/>
                  <a:pt x="10741992" y="2347221"/>
                </a:cubicBezTo>
                <a:cubicBezTo>
                  <a:pt x="10728966" y="2255390"/>
                  <a:pt x="10699007" y="2164862"/>
                  <a:pt x="10736130" y="2071077"/>
                </a:cubicBezTo>
                <a:cubicBezTo>
                  <a:pt x="10742643" y="2055446"/>
                  <a:pt x="10729618" y="2032000"/>
                  <a:pt x="10725058" y="2012462"/>
                </a:cubicBezTo>
                <a:cubicBezTo>
                  <a:pt x="10721151" y="1994877"/>
                  <a:pt x="10713987" y="1977292"/>
                  <a:pt x="10713987" y="1959708"/>
                </a:cubicBezTo>
                <a:cubicBezTo>
                  <a:pt x="10713336" y="1693333"/>
                  <a:pt x="10713336" y="1426308"/>
                  <a:pt x="10713336" y="1159933"/>
                </a:cubicBezTo>
                <a:cubicBezTo>
                  <a:pt x="10713336" y="1142349"/>
                  <a:pt x="10713336" y="1125415"/>
                  <a:pt x="10713336" y="1103272"/>
                </a:cubicBezTo>
                <a:cubicBezTo>
                  <a:pt x="10253531" y="1103272"/>
                  <a:pt x="9795679" y="1103272"/>
                  <a:pt x="9331315" y="1103272"/>
                </a:cubicBezTo>
                <a:cubicBezTo>
                  <a:pt x="9331315" y="1120857"/>
                  <a:pt x="9331315" y="1139744"/>
                  <a:pt x="9331315" y="1157980"/>
                </a:cubicBezTo>
                <a:cubicBezTo>
                  <a:pt x="9331315" y="1423051"/>
                  <a:pt x="9331966" y="1688123"/>
                  <a:pt x="9330663" y="1953195"/>
                </a:cubicBezTo>
                <a:cubicBezTo>
                  <a:pt x="9330663" y="2036559"/>
                  <a:pt x="9335874" y="2121877"/>
                  <a:pt x="9320243" y="2202636"/>
                </a:cubicBezTo>
                <a:cubicBezTo>
                  <a:pt x="9304612" y="2284046"/>
                  <a:pt x="9279212" y="2367410"/>
                  <a:pt x="9199105" y="2418862"/>
                </a:cubicBezTo>
                <a:cubicBezTo>
                  <a:pt x="9130720" y="2463149"/>
                  <a:pt x="9091643" y="2530882"/>
                  <a:pt x="9079920" y="2611641"/>
                </a:cubicBezTo>
                <a:cubicBezTo>
                  <a:pt x="9073407" y="2657231"/>
                  <a:pt x="9070802" y="2703472"/>
                  <a:pt x="9067545" y="2749062"/>
                </a:cubicBezTo>
                <a:cubicBezTo>
                  <a:pt x="9064289" y="2796605"/>
                  <a:pt x="9092294" y="2820051"/>
                  <a:pt x="9132674" y="2837636"/>
                </a:cubicBezTo>
                <a:cubicBezTo>
                  <a:pt x="9182823" y="2859128"/>
                  <a:pt x="9231018" y="2884528"/>
                  <a:pt x="9268141" y="2902764"/>
                </a:cubicBezTo>
                <a:cubicBezTo>
                  <a:pt x="9231018" y="2993944"/>
                  <a:pt x="9196499" y="3078610"/>
                  <a:pt x="9161981" y="3162626"/>
                </a:cubicBezTo>
                <a:cubicBezTo>
                  <a:pt x="9159377" y="3169790"/>
                  <a:pt x="9154817" y="3175651"/>
                  <a:pt x="9145699" y="3192585"/>
                </a:cubicBezTo>
                <a:cubicBezTo>
                  <a:pt x="9117043" y="3097498"/>
                  <a:pt x="9085782" y="3012831"/>
                  <a:pt x="9067545" y="2925559"/>
                </a:cubicBezTo>
                <a:cubicBezTo>
                  <a:pt x="9054520" y="2864990"/>
                  <a:pt x="9027166" y="2831123"/>
                  <a:pt x="8968551" y="2813539"/>
                </a:cubicBezTo>
                <a:cubicBezTo>
                  <a:pt x="8896910" y="2792046"/>
                  <a:pt x="8827874" y="2765344"/>
                  <a:pt x="8757535" y="2739944"/>
                </a:cubicBezTo>
                <a:cubicBezTo>
                  <a:pt x="8730833" y="2730175"/>
                  <a:pt x="8705433" y="2717800"/>
                  <a:pt x="8690454" y="2711939"/>
                </a:cubicBezTo>
                <a:cubicBezTo>
                  <a:pt x="8701525" y="2652672"/>
                  <a:pt x="8719109" y="2599918"/>
                  <a:pt x="8719109" y="2546513"/>
                </a:cubicBezTo>
                <a:cubicBezTo>
                  <a:pt x="8719109" y="2493108"/>
                  <a:pt x="8705433" y="2439703"/>
                  <a:pt x="8691756" y="2387600"/>
                </a:cubicBezTo>
                <a:cubicBezTo>
                  <a:pt x="8683941" y="2358292"/>
                  <a:pt x="8661146" y="2334195"/>
                  <a:pt x="8648771" y="2305539"/>
                </a:cubicBezTo>
                <a:cubicBezTo>
                  <a:pt x="8602531" y="2199380"/>
                  <a:pt x="8553684" y="2094523"/>
                  <a:pt x="8605787" y="1974687"/>
                </a:cubicBezTo>
                <a:cubicBezTo>
                  <a:pt x="8616858" y="1949287"/>
                  <a:pt x="8621417" y="1918677"/>
                  <a:pt x="8618813" y="1891323"/>
                </a:cubicBezTo>
                <a:cubicBezTo>
                  <a:pt x="8614904" y="1849641"/>
                  <a:pt x="8590807" y="1821636"/>
                  <a:pt x="8540007" y="1824241"/>
                </a:cubicBezTo>
                <a:cubicBezTo>
                  <a:pt x="8540007" y="1805354"/>
                  <a:pt x="8540007" y="1787769"/>
                  <a:pt x="8540007" y="1770836"/>
                </a:cubicBezTo>
                <a:cubicBezTo>
                  <a:pt x="8540007" y="1284980"/>
                  <a:pt x="8540007" y="799123"/>
                  <a:pt x="8540007" y="313267"/>
                </a:cubicBezTo>
                <a:cubicBezTo>
                  <a:pt x="8540007" y="282656"/>
                  <a:pt x="8540659" y="257908"/>
                  <a:pt x="8575176" y="239672"/>
                </a:cubicBezTo>
                <a:cubicBezTo>
                  <a:pt x="8612951" y="219482"/>
                  <a:pt x="8609695" y="174544"/>
                  <a:pt x="8572571" y="150446"/>
                </a:cubicBezTo>
                <a:cubicBezTo>
                  <a:pt x="8556941" y="140677"/>
                  <a:pt x="8537402" y="134164"/>
                  <a:pt x="8519166" y="132862"/>
                </a:cubicBezTo>
                <a:cubicBezTo>
                  <a:pt x="8479438" y="130256"/>
                  <a:pt x="8435802" y="138072"/>
                  <a:pt x="8426032" y="181056"/>
                </a:cubicBezTo>
                <a:cubicBezTo>
                  <a:pt x="8420823" y="205154"/>
                  <a:pt x="8444920" y="235764"/>
                  <a:pt x="8456643" y="266374"/>
                </a:cubicBezTo>
                <a:cubicBezTo>
                  <a:pt x="8452736" y="267026"/>
                  <a:pt x="8437105" y="269631"/>
                  <a:pt x="8420172" y="270933"/>
                </a:cubicBezTo>
                <a:cubicBezTo>
                  <a:pt x="8314013" y="277446"/>
                  <a:pt x="8215669" y="302846"/>
                  <a:pt x="8125141" y="363415"/>
                </a:cubicBezTo>
                <a:cubicBezTo>
                  <a:pt x="8052197" y="412262"/>
                  <a:pt x="7966228" y="423985"/>
                  <a:pt x="7878956" y="425287"/>
                </a:cubicBezTo>
                <a:cubicBezTo>
                  <a:pt x="7740233" y="427892"/>
                  <a:pt x="7608023" y="396631"/>
                  <a:pt x="7478417" y="352344"/>
                </a:cubicBezTo>
                <a:cubicBezTo>
                  <a:pt x="7336438" y="303497"/>
                  <a:pt x="7194459" y="315872"/>
                  <a:pt x="7051828" y="348436"/>
                </a:cubicBezTo>
                <a:cubicBezTo>
                  <a:pt x="7038151" y="351692"/>
                  <a:pt x="7023823" y="355600"/>
                  <a:pt x="7010797" y="361462"/>
                </a:cubicBezTo>
                <a:cubicBezTo>
                  <a:pt x="6793269" y="457200"/>
                  <a:pt x="6573136" y="434405"/>
                  <a:pt x="6361469" y="354297"/>
                </a:cubicBezTo>
                <a:cubicBezTo>
                  <a:pt x="6176505" y="283959"/>
                  <a:pt x="5994146" y="287867"/>
                  <a:pt x="5804623" y="312615"/>
                </a:cubicBezTo>
                <a:cubicBezTo>
                  <a:pt x="5661992" y="331503"/>
                  <a:pt x="5518059" y="342574"/>
                  <a:pt x="5374125" y="346482"/>
                </a:cubicBezTo>
                <a:cubicBezTo>
                  <a:pt x="5296623" y="348436"/>
                  <a:pt x="5228889" y="308708"/>
                  <a:pt x="5175484" y="248138"/>
                </a:cubicBezTo>
                <a:cubicBezTo>
                  <a:pt x="5114264" y="178451"/>
                  <a:pt x="4987915" y="165426"/>
                  <a:pt x="4877849" y="214923"/>
                </a:cubicBezTo>
                <a:cubicBezTo>
                  <a:pt x="4837469" y="233159"/>
                  <a:pt x="4797741" y="252046"/>
                  <a:pt x="4767131" y="265723"/>
                </a:cubicBezTo>
                <a:cubicBezTo>
                  <a:pt x="4774295" y="244231"/>
                  <a:pt x="4795136" y="212318"/>
                  <a:pt x="4787320" y="192779"/>
                </a:cubicBezTo>
                <a:cubicBezTo>
                  <a:pt x="4778202" y="171287"/>
                  <a:pt x="4744336" y="154354"/>
                  <a:pt x="4717633" y="147841"/>
                </a:cubicBezTo>
                <a:cubicBezTo>
                  <a:pt x="4681161" y="138723"/>
                  <a:pt x="4642736" y="147841"/>
                  <a:pt x="4621894" y="184313"/>
                </a:cubicBezTo>
                <a:cubicBezTo>
                  <a:pt x="4604961" y="214272"/>
                  <a:pt x="4615382" y="242928"/>
                  <a:pt x="4644689" y="256605"/>
                </a:cubicBezTo>
                <a:cubicBezTo>
                  <a:pt x="4672043" y="269631"/>
                  <a:pt x="4673997" y="288518"/>
                  <a:pt x="4673997" y="313918"/>
                </a:cubicBezTo>
                <a:cubicBezTo>
                  <a:pt x="4673346" y="818662"/>
                  <a:pt x="4679208" y="1323405"/>
                  <a:pt x="4668787" y="1828149"/>
                </a:cubicBezTo>
                <a:cubicBezTo>
                  <a:pt x="4666833" y="1931703"/>
                  <a:pt x="4681812" y="2033954"/>
                  <a:pt x="4674649" y="2137508"/>
                </a:cubicBezTo>
                <a:cubicBezTo>
                  <a:pt x="4669438" y="2215662"/>
                  <a:pt x="4663577" y="2287954"/>
                  <a:pt x="4607567" y="2351780"/>
                </a:cubicBezTo>
                <a:cubicBezTo>
                  <a:pt x="4588028" y="2373923"/>
                  <a:pt x="4593889" y="2418210"/>
                  <a:pt x="4587377" y="2452728"/>
                </a:cubicBezTo>
                <a:cubicBezTo>
                  <a:pt x="4583469" y="2475523"/>
                  <a:pt x="4578259" y="2497667"/>
                  <a:pt x="4574351" y="2515903"/>
                </a:cubicBezTo>
                <a:cubicBezTo>
                  <a:pt x="4535274" y="2485944"/>
                  <a:pt x="4495546" y="2463149"/>
                  <a:pt x="4466889" y="2430585"/>
                </a:cubicBezTo>
                <a:cubicBezTo>
                  <a:pt x="4451259" y="2413000"/>
                  <a:pt x="4444095" y="2377180"/>
                  <a:pt x="4448654" y="2352431"/>
                </a:cubicBezTo>
                <a:cubicBezTo>
                  <a:pt x="4463633" y="2274277"/>
                  <a:pt x="4437582" y="2216313"/>
                  <a:pt x="4371151" y="2179841"/>
                </a:cubicBezTo>
                <a:cubicBezTo>
                  <a:pt x="4303418" y="2142718"/>
                  <a:pt x="4229823" y="2141415"/>
                  <a:pt x="4161438" y="2179190"/>
                </a:cubicBezTo>
                <a:cubicBezTo>
                  <a:pt x="4134735" y="2194169"/>
                  <a:pt x="4104777" y="2224780"/>
                  <a:pt x="4099566" y="2252785"/>
                </a:cubicBezTo>
                <a:cubicBezTo>
                  <a:pt x="4085889" y="2321821"/>
                  <a:pt x="4081982" y="2393462"/>
                  <a:pt x="4082633" y="2464451"/>
                </a:cubicBezTo>
                <a:cubicBezTo>
                  <a:pt x="4082633" y="2490503"/>
                  <a:pt x="4103474" y="2519810"/>
                  <a:pt x="4121059" y="2542605"/>
                </a:cubicBezTo>
                <a:cubicBezTo>
                  <a:pt x="4149715" y="2579077"/>
                  <a:pt x="4148413" y="2623364"/>
                  <a:pt x="4108033" y="2647462"/>
                </a:cubicBezTo>
                <a:cubicBezTo>
                  <a:pt x="4012294" y="2704123"/>
                  <a:pt x="3915905" y="2758831"/>
                  <a:pt x="3818864" y="2812887"/>
                </a:cubicBezTo>
                <a:cubicBezTo>
                  <a:pt x="3788905" y="2829821"/>
                  <a:pt x="3717915" y="2796605"/>
                  <a:pt x="3689259" y="2755575"/>
                </a:cubicBezTo>
                <a:cubicBezTo>
                  <a:pt x="3663859" y="2719103"/>
                  <a:pt x="3672977" y="2685887"/>
                  <a:pt x="3701633" y="2657231"/>
                </a:cubicBezTo>
                <a:cubicBezTo>
                  <a:pt x="3725730" y="2633133"/>
                  <a:pt x="3766110" y="2614898"/>
                  <a:pt x="3775228" y="2586893"/>
                </a:cubicBezTo>
                <a:cubicBezTo>
                  <a:pt x="3790859" y="2537395"/>
                  <a:pt x="3788905" y="2482687"/>
                  <a:pt x="3790859" y="2429934"/>
                </a:cubicBezTo>
                <a:cubicBezTo>
                  <a:pt x="3791510" y="2411698"/>
                  <a:pt x="3781740" y="2393462"/>
                  <a:pt x="3775228" y="2375226"/>
                </a:cubicBezTo>
                <a:cubicBezTo>
                  <a:pt x="3721171" y="2229990"/>
                  <a:pt x="3579843" y="2190262"/>
                  <a:pt x="3456099" y="2287303"/>
                </a:cubicBezTo>
                <a:cubicBezTo>
                  <a:pt x="3424187" y="2312703"/>
                  <a:pt x="3394228" y="2342662"/>
                  <a:pt x="3370782" y="2375226"/>
                </a:cubicBezTo>
                <a:cubicBezTo>
                  <a:pt x="3342125" y="2414954"/>
                  <a:pt x="3345381" y="2461195"/>
                  <a:pt x="3346684" y="2510692"/>
                </a:cubicBezTo>
                <a:cubicBezTo>
                  <a:pt x="3349289" y="2592103"/>
                  <a:pt x="3392274" y="2637041"/>
                  <a:pt x="3452843" y="2674816"/>
                </a:cubicBezTo>
                <a:cubicBezTo>
                  <a:pt x="3525787" y="2720405"/>
                  <a:pt x="3525136" y="2827216"/>
                  <a:pt x="3435259" y="2857175"/>
                </a:cubicBezTo>
                <a:cubicBezTo>
                  <a:pt x="3303700" y="2901462"/>
                  <a:pt x="3262017" y="2997851"/>
                  <a:pt x="3273089" y="3128108"/>
                </a:cubicBezTo>
                <a:cubicBezTo>
                  <a:pt x="3280905" y="3221241"/>
                  <a:pt x="3288069" y="3315026"/>
                  <a:pt x="3290674" y="3408159"/>
                </a:cubicBezTo>
                <a:cubicBezTo>
                  <a:pt x="3291976" y="3437467"/>
                  <a:pt x="3282859" y="3468728"/>
                  <a:pt x="3273089" y="3497385"/>
                </a:cubicBezTo>
                <a:cubicBezTo>
                  <a:pt x="3262669" y="3527344"/>
                  <a:pt x="3242479" y="3553395"/>
                  <a:pt x="3232710" y="3583354"/>
                </a:cubicBezTo>
                <a:cubicBezTo>
                  <a:pt x="3226197" y="3602893"/>
                  <a:pt x="3224243" y="3628944"/>
                  <a:pt x="3232059" y="3646529"/>
                </a:cubicBezTo>
                <a:cubicBezTo>
                  <a:pt x="3254854" y="3694072"/>
                  <a:pt x="3252248" y="3740964"/>
                  <a:pt x="3242479" y="3790462"/>
                </a:cubicBezTo>
                <a:cubicBezTo>
                  <a:pt x="3207310" y="3974123"/>
                  <a:pt x="3174094" y="4158436"/>
                  <a:pt x="3135017" y="4344703"/>
                </a:cubicBezTo>
                <a:cubicBezTo>
                  <a:pt x="3125248" y="4274364"/>
                  <a:pt x="3112874" y="4203375"/>
                  <a:pt x="3107664" y="4132385"/>
                </a:cubicBezTo>
                <a:cubicBezTo>
                  <a:pt x="3104407" y="4088749"/>
                  <a:pt x="3110269" y="4043811"/>
                  <a:pt x="3112223" y="3999523"/>
                </a:cubicBezTo>
                <a:cubicBezTo>
                  <a:pt x="3112874" y="3990405"/>
                  <a:pt x="3110920" y="3974123"/>
                  <a:pt x="3115479" y="3972170"/>
                </a:cubicBezTo>
                <a:cubicBezTo>
                  <a:pt x="3163674" y="3953282"/>
                  <a:pt x="3146741" y="3907041"/>
                  <a:pt x="3155859" y="3873175"/>
                </a:cubicBezTo>
                <a:cubicBezTo>
                  <a:pt x="3221638" y="3626339"/>
                  <a:pt x="3186469" y="3382108"/>
                  <a:pt x="3135017" y="3138528"/>
                </a:cubicBezTo>
                <a:cubicBezTo>
                  <a:pt x="3119387" y="3064282"/>
                  <a:pt x="3103756" y="2990036"/>
                  <a:pt x="3080961" y="2918395"/>
                </a:cubicBezTo>
                <a:cubicBezTo>
                  <a:pt x="3073797" y="2896252"/>
                  <a:pt x="3045141" y="2874108"/>
                  <a:pt x="3021694" y="2866292"/>
                </a:cubicBezTo>
                <a:cubicBezTo>
                  <a:pt x="2946146" y="2841544"/>
                  <a:pt x="2869294" y="2822005"/>
                  <a:pt x="2792443" y="2804421"/>
                </a:cubicBezTo>
                <a:cubicBezTo>
                  <a:pt x="2680423" y="2778369"/>
                  <a:pt x="2679120" y="2717149"/>
                  <a:pt x="2713638" y="2633785"/>
                </a:cubicBezTo>
                <a:cubicBezTo>
                  <a:pt x="2733177" y="2586241"/>
                  <a:pt x="2752064" y="2545210"/>
                  <a:pt x="2731874" y="2494410"/>
                </a:cubicBezTo>
                <a:cubicBezTo>
                  <a:pt x="2726664" y="2480733"/>
                  <a:pt x="2730571" y="2463149"/>
                  <a:pt x="2730571" y="2446867"/>
                </a:cubicBezTo>
                <a:cubicBezTo>
                  <a:pt x="2729920" y="2321169"/>
                  <a:pt x="2608782" y="2235200"/>
                  <a:pt x="2488946" y="2274928"/>
                </a:cubicBezTo>
                <a:cubicBezTo>
                  <a:pt x="2409489" y="2300980"/>
                  <a:pt x="2374971" y="2347221"/>
                  <a:pt x="2367807" y="2432539"/>
                </a:cubicBezTo>
                <a:cubicBezTo>
                  <a:pt x="2365202" y="2462498"/>
                  <a:pt x="2353479" y="2491805"/>
                  <a:pt x="2356084" y="2521113"/>
                </a:cubicBezTo>
                <a:cubicBezTo>
                  <a:pt x="2359341" y="2554980"/>
                  <a:pt x="2371715" y="2588846"/>
                  <a:pt x="2383438" y="2622062"/>
                </a:cubicBezTo>
                <a:cubicBezTo>
                  <a:pt x="2398418" y="2664395"/>
                  <a:pt x="2418607" y="2704774"/>
                  <a:pt x="2430982" y="2747759"/>
                </a:cubicBezTo>
                <a:cubicBezTo>
                  <a:pt x="2434238" y="2758831"/>
                  <a:pt x="2419259" y="2780975"/>
                  <a:pt x="2406884" y="2788790"/>
                </a:cubicBezTo>
                <a:cubicBezTo>
                  <a:pt x="2372366" y="2810282"/>
                  <a:pt x="2334592" y="2827216"/>
                  <a:pt x="2299423" y="2845451"/>
                </a:cubicBezTo>
                <a:cubicBezTo>
                  <a:pt x="2279884" y="2820703"/>
                  <a:pt x="2260346" y="2799862"/>
                  <a:pt x="2246017" y="2776415"/>
                </a:cubicBezTo>
                <a:cubicBezTo>
                  <a:pt x="2231038" y="2752969"/>
                  <a:pt x="2220618" y="2726918"/>
                  <a:pt x="2207592" y="2700216"/>
                </a:cubicBezTo>
                <a:cubicBezTo>
                  <a:pt x="2303330" y="2624015"/>
                  <a:pt x="2311797" y="2519159"/>
                  <a:pt x="2288351" y="2408441"/>
                </a:cubicBezTo>
                <a:cubicBezTo>
                  <a:pt x="2264253" y="2297072"/>
                  <a:pt x="2174376" y="2279487"/>
                  <a:pt x="2064310" y="2284698"/>
                </a:cubicBezTo>
                <a:cubicBezTo>
                  <a:pt x="2028489" y="2286651"/>
                  <a:pt x="1993320" y="2297072"/>
                  <a:pt x="1957500" y="2302934"/>
                </a:cubicBezTo>
                <a:cubicBezTo>
                  <a:pt x="1922330" y="2308795"/>
                  <a:pt x="1906048" y="2334195"/>
                  <a:pt x="1915818" y="2368062"/>
                </a:cubicBezTo>
                <a:cubicBezTo>
                  <a:pt x="1919725" y="2381087"/>
                  <a:pt x="1928843" y="2398672"/>
                  <a:pt x="1923633" y="2407139"/>
                </a:cubicBezTo>
                <a:cubicBezTo>
                  <a:pt x="1900187" y="2448821"/>
                  <a:pt x="1880648" y="2488549"/>
                  <a:pt x="1886510" y="2539349"/>
                </a:cubicBezTo>
                <a:cubicBezTo>
                  <a:pt x="1890418" y="2571913"/>
                  <a:pt x="1881951" y="2605780"/>
                  <a:pt x="1882602" y="2639646"/>
                </a:cubicBezTo>
                <a:cubicBezTo>
                  <a:pt x="1883905" y="2676769"/>
                  <a:pt x="1889766" y="2713893"/>
                  <a:pt x="1894325" y="2759482"/>
                </a:cubicBezTo>
                <a:cubicBezTo>
                  <a:pt x="1876741" y="2754923"/>
                  <a:pt x="1864366" y="2751667"/>
                  <a:pt x="1851992" y="2748410"/>
                </a:cubicBezTo>
                <a:cubicBezTo>
                  <a:pt x="1835710" y="2744503"/>
                  <a:pt x="1817474" y="2743200"/>
                  <a:pt x="1803146" y="2735385"/>
                </a:cubicBezTo>
                <a:cubicBezTo>
                  <a:pt x="1775792" y="2719754"/>
                  <a:pt x="1742576" y="2706077"/>
                  <a:pt x="1725643" y="2681328"/>
                </a:cubicBezTo>
                <a:cubicBezTo>
                  <a:pt x="1662469" y="2590800"/>
                  <a:pt x="1601248" y="2498318"/>
                  <a:pt x="1547192" y="2401928"/>
                </a:cubicBezTo>
                <a:cubicBezTo>
                  <a:pt x="1510720" y="2336800"/>
                  <a:pt x="1487274" y="2264508"/>
                  <a:pt x="1461223" y="2194169"/>
                </a:cubicBezTo>
                <a:cubicBezTo>
                  <a:pt x="1448848" y="2160954"/>
                  <a:pt x="1442987" y="2125133"/>
                  <a:pt x="1434520" y="2089313"/>
                </a:cubicBezTo>
                <a:cubicBezTo>
                  <a:pt x="1395443" y="2095175"/>
                  <a:pt x="1398048" y="2067821"/>
                  <a:pt x="1404561" y="2038513"/>
                </a:cubicBezTo>
                <a:cubicBezTo>
                  <a:pt x="1431264" y="1925841"/>
                  <a:pt x="1458617" y="1813169"/>
                  <a:pt x="1485971" y="1700498"/>
                </a:cubicBezTo>
                <a:cubicBezTo>
                  <a:pt x="1586920" y="1281072"/>
                  <a:pt x="1687869" y="862297"/>
                  <a:pt x="1788166" y="442221"/>
                </a:cubicBezTo>
                <a:cubicBezTo>
                  <a:pt x="1807705" y="360810"/>
                  <a:pt x="1822684" y="278749"/>
                  <a:pt x="1841571" y="187569"/>
                </a:cubicBezTo>
                <a:cubicBezTo>
                  <a:pt x="1766674" y="172590"/>
                  <a:pt x="1691777" y="152400"/>
                  <a:pt x="1615576" y="143933"/>
                </a:cubicBezTo>
                <a:cubicBezTo>
                  <a:pt x="1443638" y="125046"/>
                  <a:pt x="1269094" y="85969"/>
                  <a:pt x="1099761" y="102903"/>
                </a:cubicBezTo>
                <a:cubicBezTo>
                  <a:pt x="832084" y="130256"/>
                  <a:pt x="578084" y="65779"/>
                  <a:pt x="318223" y="37123"/>
                </a:cubicBezTo>
                <a:cubicBezTo>
                  <a:pt x="235510" y="28005"/>
                  <a:pt x="148889" y="13677"/>
                  <a:pt x="50546" y="0"/>
                </a:cubicBezTo>
                <a:cubicBezTo>
                  <a:pt x="67479" y="22795"/>
                  <a:pt x="77248" y="36472"/>
                  <a:pt x="88320" y="49497"/>
                </a:cubicBezTo>
                <a:cubicBezTo>
                  <a:pt x="142376" y="116579"/>
                  <a:pt x="150192" y="185615"/>
                  <a:pt x="103951" y="260513"/>
                </a:cubicBezTo>
                <a:cubicBezTo>
                  <a:pt x="57710" y="336713"/>
                  <a:pt x="16028" y="414867"/>
                  <a:pt x="4305" y="505395"/>
                </a:cubicBezTo>
                <a:cubicBezTo>
                  <a:pt x="-8070" y="603738"/>
                  <a:pt x="7561" y="698826"/>
                  <a:pt x="34264" y="791959"/>
                </a:cubicBezTo>
                <a:cubicBezTo>
                  <a:pt x="38171" y="804985"/>
                  <a:pt x="56407" y="817359"/>
                  <a:pt x="70735" y="822569"/>
                </a:cubicBezTo>
                <a:cubicBezTo>
                  <a:pt x="333853" y="917656"/>
                  <a:pt x="604787" y="960641"/>
                  <a:pt x="884187" y="939800"/>
                </a:cubicBezTo>
                <a:cubicBezTo>
                  <a:pt x="936289" y="935892"/>
                  <a:pt x="981228" y="943708"/>
                  <a:pt x="1028120" y="971062"/>
                </a:cubicBezTo>
                <a:cubicBezTo>
                  <a:pt x="1175310" y="1058985"/>
                  <a:pt x="1338782" y="1075267"/>
                  <a:pt x="1506161" y="1066800"/>
                </a:cubicBezTo>
                <a:cubicBezTo>
                  <a:pt x="1539376" y="1064846"/>
                  <a:pt x="1572592" y="1063544"/>
                  <a:pt x="1613623" y="1061590"/>
                </a:cubicBezTo>
                <a:cubicBezTo>
                  <a:pt x="1521141" y="1390487"/>
                  <a:pt x="1429961" y="1713523"/>
                  <a:pt x="1336828" y="2043072"/>
                </a:cubicBezTo>
                <a:cubicBezTo>
                  <a:pt x="1325105" y="2032000"/>
                  <a:pt x="1316638" y="2024836"/>
                  <a:pt x="1302961" y="2011810"/>
                </a:cubicBezTo>
                <a:cubicBezTo>
                  <a:pt x="1302961" y="2069123"/>
                  <a:pt x="1302961" y="2119923"/>
                  <a:pt x="1302961" y="2174631"/>
                </a:cubicBezTo>
                <a:cubicBezTo>
                  <a:pt x="1282771" y="2174631"/>
                  <a:pt x="1265838" y="2175282"/>
                  <a:pt x="1248905" y="2174631"/>
                </a:cubicBezTo>
                <a:cubicBezTo>
                  <a:pt x="1174007" y="2172677"/>
                  <a:pt x="1120602" y="2203939"/>
                  <a:pt x="1093248" y="2274928"/>
                </a:cubicBezTo>
                <a:cubicBezTo>
                  <a:pt x="1076315" y="2317913"/>
                  <a:pt x="1051566" y="2359595"/>
                  <a:pt x="1046356" y="2403882"/>
                </a:cubicBezTo>
                <a:cubicBezTo>
                  <a:pt x="1041797" y="2444913"/>
                  <a:pt x="1056776" y="2489200"/>
                  <a:pt x="1067197" y="2530882"/>
                </a:cubicBezTo>
                <a:cubicBezTo>
                  <a:pt x="1071105" y="2546513"/>
                  <a:pt x="1086735" y="2559539"/>
                  <a:pt x="1095202" y="2574518"/>
                </a:cubicBezTo>
                <a:cubicBezTo>
                  <a:pt x="1122556" y="2625318"/>
                  <a:pt x="1112787" y="2672862"/>
                  <a:pt x="1063289" y="2699564"/>
                </a:cubicBezTo>
                <a:cubicBezTo>
                  <a:pt x="1000766" y="2733431"/>
                  <a:pt x="936289" y="2764041"/>
                  <a:pt x="869858" y="2790092"/>
                </a:cubicBezTo>
                <a:cubicBezTo>
                  <a:pt x="789751" y="2821354"/>
                  <a:pt x="729182" y="2861733"/>
                  <a:pt x="700525" y="2952262"/>
                </a:cubicBezTo>
                <a:cubicBezTo>
                  <a:pt x="661448" y="3074051"/>
                  <a:pt x="605438" y="3190631"/>
                  <a:pt x="556592" y="3309164"/>
                </a:cubicBezTo>
                <a:cubicBezTo>
                  <a:pt x="524028" y="3389272"/>
                  <a:pt x="518166" y="3465472"/>
                  <a:pt x="568966" y="3543626"/>
                </a:cubicBezTo>
                <a:cubicBezTo>
                  <a:pt x="617812" y="3619175"/>
                  <a:pt x="654935" y="3702539"/>
                  <a:pt x="701176" y="3780041"/>
                </a:cubicBezTo>
                <a:cubicBezTo>
                  <a:pt x="714202" y="3801534"/>
                  <a:pt x="740253" y="3815210"/>
                  <a:pt x="760443" y="3832144"/>
                </a:cubicBezTo>
                <a:cubicBezTo>
                  <a:pt x="765653" y="3830190"/>
                  <a:pt x="770864" y="3827585"/>
                  <a:pt x="776725" y="3825631"/>
                </a:cubicBezTo>
                <a:cubicBezTo>
                  <a:pt x="767607" y="3890759"/>
                  <a:pt x="757838" y="3955887"/>
                  <a:pt x="749371" y="4021667"/>
                </a:cubicBezTo>
                <a:cubicBezTo>
                  <a:pt x="740905" y="4084841"/>
                  <a:pt x="730484" y="4147364"/>
                  <a:pt x="725925" y="4210539"/>
                </a:cubicBezTo>
                <a:cubicBezTo>
                  <a:pt x="720715" y="4286739"/>
                  <a:pt x="741556" y="4303672"/>
                  <a:pt x="817756" y="4295857"/>
                </a:cubicBezTo>
                <a:cubicBezTo>
                  <a:pt x="830130" y="4294554"/>
                  <a:pt x="842505" y="4293252"/>
                  <a:pt x="860089" y="4291298"/>
                </a:cubicBezTo>
                <a:cubicBezTo>
                  <a:pt x="860089" y="4312790"/>
                  <a:pt x="860089" y="4331026"/>
                  <a:pt x="860089" y="4349913"/>
                </a:cubicBezTo>
                <a:cubicBezTo>
                  <a:pt x="862694" y="4605216"/>
                  <a:pt x="862694" y="4861170"/>
                  <a:pt x="869858" y="5116472"/>
                </a:cubicBezTo>
                <a:cubicBezTo>
                  <a:pt x="873766" y="5255846"/>
                  <a:pt x="888746" y="5395221"/>
                  <a:pt x="899817" y="5533944"/>
                </a:cubicBezTo>
                <a:cubicBezTo>
                  <a:pt x="901120" y="5547621"/>
                  <a:pt x="905679" y="5561949"/>
                  <a:pt x="912843" y="5573672"/>
                </a:cubicBezTo>
                <a:cubicBezTo>
                  <a:pt x="923915" y="5591257"/>
                  <a:pt x="952571" y="5612749"/>
                  <a:pt x="948664" y="5620564"/>
                </a:cubicBezTo>
                <a:cubicBezTo>
                  <a:pt x="930428" y="5658339"/>
                  <a:pt x="906330" y="5695462"/>
                  <a:pt x="878325" y="5726723"/>
                </a:cubicBezTo>
                <a:cubicBezTo>
                  <a:pt x="860089" y="5746913"/>
                  <a:pt x="828828" y="5755380"/>
                  <a:pt x="807335" y="5773616"/>
                </a:cubicBezTo>
                <a:cubicBezTo>
                  <a:pt x="782587" y="5794457"/>
                  <a:pt x="789100" y="5815949"/>
                  <a:pt x="820361" y="5817903"/>
                </a:cubicBezTo>
                <a:cubicBezTo>
                  <a:pt x="859438" y="5820508"/>
                  <a:pt x="899817" y="5816600"/>
                  <a:pt x="938894" y="5811390"/>
                </a:cubicBezTo>
                <a:cubicBezTo>
                  <a:pt x="976669" y="5806180"/>
                  <a:pt x="1013141" y="5794457"/>
                  <a:pt x="1050264" y="5786641"/>
                </a:cubicBezTo>
                <a:cubicBezTo>
                  <a:pt x="1114089" y="5772965"/>
                  <a:pt x="1159028" y="5754728"/>
                  <a:pt x="1169448" y="5670713"/>
                </a:cubicBezTo>
                <a:cubicBezTo>
                  <a:pt x="1176612" y="5613400"/>
                  <a:pt x="1182474" y="5556739"/>
                  <a:pt x="1181823" y="5499426"/>
                </a:cubicBezTo>
                <a:cubicBezTo>
                  <a:pt x="1178566" y="5298180"/>
                  <a:pt x="1172053" y="5096282"/>
                  <a:pt x="1174007" y="4895036"/>
                </a:cubicBezTo>
                <a:cubicBezTo>
                  <a:pt x="1174659" y="4814928"/>
                  <a:pt x="1192894" y="4734821"/>
                  <a:pt x="1204617" y="4654713"/>
                </a:cubicBezTo>
                <a:cubicBezTo>
                  <a:pt x="1207223" y="4635175"/>
                  <a:pt x="1215038" y="4616939"/>
                  <a:pt x="1222853" y="4590888"/>
                </a:cubicBezTo>
                <a:cubicBezTo>
                  <a:pt x="1276258" y="4787574"/>
                  <a:pt x="1293843" y="4977098"/>
                  <a:pt x="1283423" y="5170529"/>
                </a:cubicBezTo>
                <a:cubicBezTo>
                  <a:pt x="1276910" y="5292318"/>
                  <a:pt x="1273653" y="5414759"/>
                  <a:pt x="1273002" y="5537200"/>
                </a:cubicBezTo>
                <a:cubicBezTo>
                  <a:pt x="1273002" y="5567159"/>
                  <a:pt x="1288633" y="5596467"/>
                  <a:pt x="1294494" y="5626426"/>
                </a:cubicBezTo>
                <a:cubicBezTo>
                  <a:pt x="1300356" y="5653780"/>
                  <a:pt x="1300356" y="5683087"/>
                  <a:pt x="1306869" y="5710441"/>
                </a:cubicBezTo>
                <a:cubicBezTo>
                  <a:pt x="1312079" y="5730631"/>
                  <a:pt x="1318592" y="5757985"/>
                  <a:pt x="1333571" y="5765800"/>
                </a:cubicBezTo>
                <a:cubicBezTo>
                  <a:pt x="1428007" y="5815298"/>
                  <a:pt x="1530910" y="5827021"/>
                  <a:pt x="1650094" y="5831580"/>
                </a:cubicBezTo>
                <a:cubicBezTo>
                  <a:pt x="1632510" y="5802272"/>
                  <a:pt x="1622741" y="5782082"/>
                  <a:pt x="1609064" y="5764498"/>
                </a:cubicBezTo>
                <a:cubicBezTo>
                  <a:pt x="1589525" y="5737795"/>
                  <a:pt x="1564776" y="5714349"/>
                  <a:pt x="1547192" y="5686344"/>
                </a:cubicBezTo>
                <a:cubicBezTo>
                  <a:pt x="1539376" y="5673970"/>
                  <a:pt x="1537423" y="5653780"/>
                  <a:pt x="1540028" y="5638149"/>
                </a:cubicBezTo>
                <a:cubicBezTo>
                  <a:pt x="1545238" y="5606236"/>
                  <a:pt x="1562171" y="5574975"/>
                  <a:pt x="1562823" y="5543062"/>
                </a:cubicBezTo>
                <a:cubicBezTo>
                  <a:pt x="1574546" y="5214816"/>
                  <a:pt x="1584315" y="4886569"/>
                  <a:pt x="1594735" y="4558324"/>
                </a:cubicBezTo>
                <a:cubicBezTo>
                  <a:pt x="1597341" y="4471052"/>
                  <a:pt x="1597992" y="4383780"/>
                  <a:pt x="1603853" y="4296508"/>
                </a:cubicBezTo>
                <a:cubicBezTo>
                  <a:pt x="1605807" y="4270457"/>
                  <a:pt x="1623392" y="4245708"/>
                  <a:pt x="1630556" y="4219657"/>
                </a:cubicBezTo>
                <a:cubicBezTo>
                  <a:pt x="1636417" y="4200770"/>
                  <a:pt x="1641628" y="4179928"/>
                  <a:pt x="1640325" y="4160390"/>
                </a:cubicBezTo>
                <a:cubicBezTo>
                  <a:pt x="1631207" y="3998872"/>
                  <a:pt x="1620787" y="3837354"/>
                  <a:pt x="1611018" y="3675836"/>
                </a:cubicBezTo>
                <a:cubicBezTo>
                  <a:pt x="1609064" y="3645226"/>
                  <a:pt x="1611018" y="3613964"/>
                  <a:pt x="1611018" y="3582703"/>
                </a:cubicBezTo>
                <a:cubicBezTo>
                  <a:pt x="1614925" y="3582703"/>
                  <a:pt x="1618833" y="3582051"/>
                  <a:pt x="1622741" y="3582051"/>
                </a:cubicBezTo>
                <a:cubicBezTo>
                  <a:pt x="1637720" y="3702539"/>
                  <a:pt x="1654002" y="3822375"/>
                  <a:pt x="1667028" y="3942862"/>
                </a:cubicBezTo>
                <a:cubicBezTo>
                  <a:pt x="1674192" y="4007339"/>
                  <a:pt x="1673541" y="4073118"/>
                  <a:pt x="1681356" y="4137595"/>
                </a:cubicBezTo>
                <a:cubicBezTo>
                  <a:pt x="1684612" y="4164298"/>
                  <a:pt x="1699592" y="4189046"/>
                  <a:pt x="1709361" y="4215098"/>
                </a:cubicBezTo>
                <a:cubicBezTo>
                  <a:pt x="1713269" y="4213795"/>
                  <a:pt x="1716525" y="4212493"/>
                  <a:pt x="1720433" y="4211190"/>
                </a:cubicBezTo>
                <a:cubicBezTo>
                  <a:pt x="1710664" y="4271759"/>
                  <a:pt x="1700894" y="4332329"/>
                  <a:pt x="1693079" y="4392898"/>
                </a:cubicBezTo>
                <a:cubicBezTo>
                  <a:pt x="1691777" y="4402016"/>
                  <a:pt x="1700894" y="4416995"/>
                  <a:pt x="1709361" y="4421554"/>
                </a:cubicBezTo>
                <a:cubicBezTo>
                  <a:pt x="1748438" y="4442395"/>
                  <a:pt x="1789469" y="4458026"/>
                  <a:pt x="1831802" y="4405272"/>
                </a:cubicBezTo>
                <a:cubicBezTo>
                  <a:pt x="1833756" y="4448908"/>
                  <a:pt x="1837664" y="4479518"/>
                  <a:pt x="1836361" y="4510780"/>
                </a:cubicBezTo>
                <a:cubicBezTo>
                  <a:pt x="1831802" y="4666436"/>
                  <a:pt x="1821382" y="4821441"/>
                  <a:pt x="1822033" y="4977098"/>
                </a:cubicBezTo>
                <a:cubicBezTo>
                  <a:pt x="1822684" y="5070231"/>
                  <a:pt x="1838966" y="5163364"/>
                  <a:pt x="1849387" y="5256498"/>
                </a:cubicBezTo>
                <a:cubicBezTo>
                  <a:pt x="1854597" y="5306646"/>
                  <a:pt x="1864366" y="5355493"/>
                  <a:pt x="1837664" y="5404339"/>
                </a:cubicBezTo>
                <a:cubicBezTo>
                  <a:pt x="1820079" y="5436252"/>
                  <a:pt x="1823987" y="5469467"/>
                  <a:pt x="1860459" y="5481841"/>
                </a:cubicBezTo>
                <a:cubicBezTo>
                  <a:pt x="1843525" y="5511800"/>
                  <a:pt x="1831151" y="5544364"/>
                  <a:pt x="1809658" y="5569113"/>
                </a:cubicBezTo>
                <a:cubicBezTo>
                  <a:pt x="1784910" y="5597118"/>
                  <a:pt x="1754951" y="5623821"/>
                  <a:pt x="1722387" y="5641406"/>
                </a:cubicBezTo>
                <a:cubicBezTo>
                  <a:pt x="1692428" y="5657688"/>
                  <a:pt x="1655305" y="5660292"/>
                  <a:pt x="1622741" y="5671364"/>
                </a:cubicBezTo>
                <a:cubicBezTo>
                  <a:pt x="1608412" y="5676574"/>
                  <a:pt x="1596038" y="5687646"/>
                  <a:pt x="1575848" y="5701324"/>
                </a:cubicBezTo>
                <a:cubicBezTo>
                  <a:pt x="1709361" y="5757334"/>
                  <a:pt x="1829848" y="5760590"/>
                  <a:pt x="1945777" y="5676574"/>
                </a:cubicBezTo>
                <a:cubicBezTo>
                  <a:pt x="1944474" y="5683739"/>
                  <a:pt x="1943171" y="5691554"/>
                  <a:pt x="1941869" y="5698718"/>
                </a:cubicBezTo>
                <a:cubicBezTo>
                  <a:pt x="1964664" y="5708487"/>
                  <a:pt x="1987459" y="5722816"/>
                  <a:pt x="2011556" y="5726723"/>
                </a:cubicBezTo>
                <a:cubicBezTo>
                  <a:pt x="2046725" y="5733236"/>
                  <a:pt x="2079289" y="5731282"/>
                  <a:pt x="2096874" y="5688298"/>
                </a:cubicBezTo>
                <a:cubicBezTo>
                  <a:pt x="2112505" y="5650523"/>
                  <a:pt x="2120320" y="5613400"/>
                  <a:pt x="2126182" y="5572369"/>
                </a:cubicBezTo>
                <a:cubicBezTo>
                  <a:pt x="2142464" y="5455790"/>
                  <a:pt x="2171771" y="5341816"/>
                  <a:pt x="2194566" y="5233052"/>
                </a:cubicBezTo>
                <a:cubicBezTo>
                  <a:pt x="2234294" y="5314462"/>
                  <a:pt x="2278582" y="5402385"/>
                  <a:pt x="2320915" y="5491611"/>
                </a:cubicBezTo>
                <a:cubicBezTo>
                  <a:pt x="2338500" y="5528082"/>
                  <a:pt x="2356084" y="5562600"/>
                  <a:pt x="2395161" y="5558693"/>
                </a:cubicBezTo>
                <a:cubicBezTo>
                  <a:pt x="2386694" y="5591908"/>
                  <a:pt x="2378228" y="5624472"/>
                  <a:pt x="2369110" y="5656385"/>
                </a:cubicBezTo>
                <a:cubicBezTo>
                  <a:pt x="2367807" y="5662247"/>
                  <a:pt x="2363248" y="5668759"/>
                  <a:pt x="2358689" y="5671364"/>
                </a:cubicBezTo>
                <a:cubicBezTo>
                  <a:pt x="2317007" y="5692857"/>
                  <a:pt x="2275325" y="5714349"/>
                  <a:pt x="2232341" y="5735190"/>
                </a:cubicBezTo>
                <a:cubicBezTo>
                  <a:pt x="2206289" y="5747564"/>
                  <a:pt x="2178936" y="5758636"/>
                  <a:pt x="2154187" y="5776872"/>
                </a:cubicBezTo>
                <a:cubicBezTo>
                  <a:pt x="2267510" y="5830277"/>
                  <a:pt x="2380182" y="5843303"/>
                  <a:pt x="2496110" y="5800970"/>
                </a:cubicBezTo>
                <a:cubicBezTo>
                  <a:pt x="2509787" y="5795759"/>
                  <a:pt x="2526720" y="5796411"/>
                  <a:pt x="2541048" y="5798364"/>
                </a:cubicBezTo>
                <a:cubicBezTo>
                  <a:pt x="2597059" y="5808134"/>
                  <a:pt x="2629623" y="5792503"/>
                  <a:pt x="2660884" y="5744308"/>
                </a:cubicBezTo>
                <a:cubicBezTo>
                  <a:pt x="2672607" y="5726723"/>
                  <a:pt x="2692797" y="5715651"/>
                  <a:pt x="2714941" y="5696764"/>
                </a:cubicBezTo>
                <a:cubicBezTo>
                  <a:pt x="2714941" y="5668759"/>
                  <a:pt x="2712335" y="5629031"/>
                  <a:pt x="2716243" y="5590606"/>
                </a:cubicBezTo>
                <a:cubicBezTo>
                  <a:pt x="2718848" y="5567159"/>
                  <a:pt x="2735130" y="5545667"/>
                  <a:pt x="2739038" y="5522221"/>
                </a:cubicBezTo>
                <a:cubicBezTo>
                  <a:pt x="2747505" y="5473375"/>
                  <a:pt x="2763136" y="5421923"/>
                  <a:pt x="2756623" y="5374380"/>
                </a:cubicBezTo>
                <a:cubicBezTo>
                  <a:pt x="2742294" y="5272780"/>
                  <a:pt x="2709730" y="5173785"/>
                  <a:pt x="2696705" y="5071534"/>
                </a:cubicBezTo>
                <a:cubicBezTo>
                  <a:pt x="2684982" y="4975795"/>
                  <a:pt x="2688889" y="4878754"/>
                  <a:pt x="2688238" y="4781713"/>
                </a:cubicBezTo>
                <a:cubicBezTo>
                  <a:pt x="2686936" y="4613683"/>
                  <a:pt x="2688238" y="4445651"/>
                  <a:pt x="2696705" y="4272411"/>
                </a:cubicBezTo>
                <a:cubicBezTo>
                  <a:pt x="2705171" y="4285436"/>
                  <a:pt x="2716243" y="4297159"/>
                  <a:pt x="2722105" y="4311487"/>
                </a:cubicBezTo>
                <a:cubicBezTo>
                  <a:pt x="2766392" y="4415041"/>
                  <a:pt x="2811330" y="4518595"/>
                  <a:pt x="2853012" y="4622800"/>
                </a:cubicBezTo>
                <a:cubicBezTo>
                  <a:pt x="2861479" y="4643641"/>
                  <a:pt x="2860828" y="4669041"/>
                  <a:pt x="2860828" y="4692487"/>
                </a:cubicBezTo>
                <a:cubicBezTo>
                  <a:pt x="2863433" y="4895688"/>
                  <a:pt x="2863433" y="5098236"/>
                  <a:pt x="2867992" y="5301436"/>
                </a:cubicBezTo>
                <a:cubicBezTo>
                  <a:pt x="2869294" y="5375683"/>
                  <a:pt x="2891438" y="5444718"/>
                  <a:pt x="2932469" y="5509846"/>
                </a:cubicBezTo>
                <a:cubicBezTo>
                  <a:pt x="2952007" y="5541759"/>
                  <a:pt x="2945495" y="5590606"/>
                  <a:pt x="2949402" y="5631636"/>
                </a:cubicBezTo>
                <a:cubicBezTo>
                  <a:pt x="2951356" y="5656385"/>
                  <a:pt x="2950053" y="5681785"/>
                  <a:pt x="2950053" y="5710441"/>
                </a:cubicBezTo>
                <a:cubicBezTo>
                  <a:pt x="3008669" y="5710441"/>
                  <a:pt x="3066633" y="5715651"/>
                  <a:pt x="3121992" y="5708487"/>
                </a:cubicBezTo>
                <a:cubicBezTo>
                  <a:pt x="3155207" y="5703928"/>
                  <a:pt x="3192330" y="5685041"/>
                  <a:pt x="3215125" y="5660944"/>
                </a:cubicBezTo>
                <a:cubicBezTo>
                  <a:pt x="3226848" y="5649221"/>
                  <a:pt x="3214474" y="5609493"/>
                  <a:pt x="3206007" y="5584744"/>
                </a:cubicBezTo>
                <a:cubicBezTo>
                  <a:pt x="3200797" y="5570416"/>
                  <a:pt x="3181259" y="5560646"/>
                  <a:pt x="3169536" y="5548272"/>
                </a:cubicBezTo>
                <a:cubicBezTo>
                  <a:pt x="3150648" y="5528082"/>
                  <a:pt x="3145438" y="5510498"/>
                  <a:pt x="3156510" y="5477933"/>
                </a:cubicBezTo>
                <a:cubicBezTo>
                  <a:pt x="3177351" y="5414108"/>
                  <a:pt x="3191679" y="5345723"/>
                  <a:pt x="3193633" y="5278641"/>
                </a:cubicBezTo>
                <a:cubicBezTo>
                  <a:pt x="3198843" y="5113867"/>
                  <a:pt x="3195587" y="4949093"/>
                  <a:pt x="3195587" y="4777805"/>
                </a:cubicBezTo>
                <a:cubicBezTo>
                  <a:pt x="3246387" y="4787574"/>
                  <a:pt x="3293930" y="4795390"/>
                  <a:pt x="3340823" y="4807764"/>
                </a:cubicBezTo>
                <a:cubicBezTo>
                  <a:pt x="3349941" y="4810369"/>
                  <a:pt x="3359710" y="4827954"/>
                  <a:pt x="3361664" y="4839677"/>
                </a:cubicBezTo>
                <a:cubicBezTo>
                  <a:pt x="3391623" y="5011616"/>
                  <a:pt x="3422233" y="5183554"/>
                  <a:pt x="3446982" y="5356144"/>
                </a:cubicBezTo>
                <a:cubicBezTo>
                  <a:pt x="3454146" y="5406292"/>
                  <a:pt x="3442423" y="5459698"/>
                  <a:pt x="3438515" y="5511149"/>
                </a:cubicBezTo>
                <a:cubicBezTo>
                  <a:pt x="3435259" y="5555436"/>
                  <a:pt x="3426141" y="5599723"/>
                  <a:pt x="3427443" y="5643359"/>
                </a:cubicBezTo>
                <a:cubicBezTo>
                  <a:pt x="3428094" y="5664852"/>
                  <a:pt x="3447633" y="5685693"/>
                  <a:pt x="3458705" y="5707185"/>
                </a:cubicBezTo>
                <a:cubicBezTo>
                  <a:pt x="3479546" y="5694811"/>
                  <a:pt x="3507551" y="5686995"/>
                  <a:pt x="3519274" y="5668759"/>
                </a:cubicBezTo>
                <a:cubicBezTo>
                  <a:pt x="3544023" y="5629031"/>
                  <a:pt x="3563561" y="5584744"/>
                  <a:pt x="3578541" y="5540457"/>
                </a:cubicBezTo>
                <a:cubicBezTo>
                  <a:pt x="3588961" y="5509195"/>
                  <a:pt x="3598079" y="5496170"/>
                  <a:pt x="3634551" y="5505939"/>
                </a:cubicBezTo>
                <a:cubicBezTo>
                  <a:pt x="3655392" y="5511800"/>
                  <a:pt x="3688607" y="5507241"/>
                  <a:pt x="3702936" y="5492913"/>
                </a:cubicBezTo>
                <a:cubicBezTo>
                  <a:pt x="3712705" y="5483795"/>
                  <a:pt x="3702936" y="5447975"/>
                  <a:pt x="3694469" y="5427785"/>
                </a:cubicBezTo>
                <a:cubicBezTo>
                  <a:pt x="3682746" y="5400431"/>
                  <a:pt x="3665812" y="5374380"/>
                  <a:pt x="3646925" y="5351585"/>
                </a:cubicBezTo>
                <a:cubicBezTo>
                  <a:pt x="3608500" y="5305344"/>
                  <a:pt x="3596777" y="5252590"/>
                  <a:pt x="3606546" y="5195277"/>
                </a:cubicBezTo>
                <a:cubicBezTo>
                  <a:pt x="3628038" y="5068277"/>
                  <a:pt x="3650182" y="4941928"/>
                  <a:pt x="3674279" y="4816231"/>
                </a:cubicBezTo>
                <a:cubicBezTo>
                  <a:pt x="3677535" y="4799298"/>
                  <a:pt x="3695120" y="4780411"/>
                  <a:pt x="3710751" y="4772595"/>
                </a:cubicBezTo>
                <a:cubicBezTo>
                  <a:pt x="3741361" y="4756965"/>
                  <a:pt x="3775228" y="4748498"/>
                  <a:pt x="3811700" y="4735472"/>
                </a:cubicBezTo>
                <a:cubicBezTo>
                  <a:pt x="3807792" y="4803205"/>
                  <a:pt x="3801930" y="4866380"/>
                  <a:pt x="3801279" y="4929554"/>
                </a:cubicBezTo>
                <a:cubicBezTo>
                  <a:pt x="3800628" y="5099539"/>
                  <a:pt x="3801930" y="5268872"/>
                  <a:pt x="3803884" y="5438857"/>
                </a:cubicBezTo>
                <a:cubicBezTo>
                  <a:pt x="3803884" y="5453836"/>
                  <a:pt x="3816259" y="5468816"/>
                  <a:pt x="3826028" y="5492913"/>
                </a:cubicBezTo>
                <a:cubicBezTo>
                  <a:pt x="3800628" y="5525477"/>
                  <a:pt x="3766761" y="5563903"/>
                  <a:pt x="3739407" y="5605585"/>
                </a:cubicBezTo>
                <a:cubicBezTo>
                  <a:pt x="3726381" y="5625775"/>
                  <a:pt x="3716612" y="5656385"/>
                  <a:pt x="3721823" y="5677877"/>
                </a:cubicBezTo>
                <a:cubicBezTo>
                  <a:pt x="3725079" y="5690903"/>
                  <a:pt x="3759597" y="5700672"/>
                  <a:pt x="3781089" y="5704580"/>
                </a:cubicBezTo>
                <a:cubicBezTo>
                  <a:pt x="3842961" y="5715651"/>
                  <a:pt x="3903530" y="5718257"/>
                  <a:pt x="3953028" y="5664852"/>
                </a:cubicBezTo>
                <a:cubicBezTo>
                  <a:pt x="3966705" y="5649872"/>
                  <a:pt x="3993407" y="5645965"/>
                  <a:pt x="4019458" y="5644662"/>
                </a:cubicBezTo>
                <a:cubicBezTo>
                  <a:pt x="3955633" y="5693508"/>
                  <a:pt x="3891807" y="5743005"/>
                  <a:pt x="3827982" y="5791852"/>
                </a:cubicBezTo>
                <a:cubicBezTo>
                  <a:pt x="3829284" y="5796411"/>
                  <a:pt x="3830587" y="5800970"/>
                  <a:pt x="3831889" y="5805529"/>
                </a:cubicBezTo>
                <a:cubicBezTo>
                  <a:pt x="3854033" y="5809436"/>
                  <a:pt x="3877479" y="5818554"/>
                  <a:pt x="3898971" y="5815949"/>
                </a:cubicBezTo>
                <a:cubicBezTo>
                  <a:pt x="3992756" y="5801621"/>
                  <a:pt x="4086541" y="5784688"/>
                  <a:pt x="4179674" y="5767103"/>
                </a:cubicBezTo>
                <a:cubicBezTo>
                  <a:pt x="4212889" y="5760590"/>
                  <a:pt x="4219402" y="5734539"/>
                  <a:pt x="4226567" y="5703928"/>
                </a:cubicBezTo>
                <a:cubicBezTo>
                  <a:pt x="4255223" y="5586047"/>
                  <a:pt x="4288438" y="5468816"/>
                  <a:pt x="4318397" y="5358098"/>
                </a:cubicBezTo>
                <a:cubicBezTo>
                  <a:pt x="4329469" y="5405641"/>
                  <a:pt x="4341843" y="5458395"/>
                  <a:pt x="4354218" y="5511800"/>
                </a:cubicBezTo>
                <a:cubicBezTo>
                  <a:pt x="4354869" y="5515708"/>
                  <a:pt x="4352264" y="5520918"/>
                  <a:pt x="4350961" y="5525477"/>
                </a:cubicBezTo>
                <a:cubicBezTo>
                  <a:pt x="4336633" y="5614703"/>
                  <a:pt x="4336633" y="5614703"/>
                  <a:pt x="4422602" y="5642708"/>
                </a:cubicBezTo>
                <a:cubicBezTo>
                  <a:pt x="4437582" y="5647267"/>
                  <a:pt x="4454515" y="5651175"/>
                  <a:pt x="4466238" y="5660944"/>
                </a:cubicBezTo>
                <a:cubicBezTo>
                  <a:pt x="4568490" y="5745611"/>
                  <a:pt x="4683766" y="5737144"/>
                  <a:pt x="4800997" y="5705882"/>
                </a:cubicBezTo>
                <a:cubicBezTo>
                  <a:pt x="4866777" y="5688298"/>
                  <a:pt x="4930602" y="5664200"/>
                  <a:pt x="4994428" y="5640103"/>
                </a:cubicBezTo>
                <a:cubicBezTo>
                  <a:pt x="5008105" y="5634893"/>
                  <a:pt x="5026992" y="5615354"/>
                  <a:pt x="5025689" y="5604282"/>
                </a:cubicBezTo>
                <a:cubicBezTo>
                  <a:pt x="5018525" y="5539154"/>
                  <a:pt x="5038064" y="5474026"/>
                  <a:pt x="5010710" y="5408247"/>
                </a:cubicBezTo>
                <a:cubicBezTo>
                  <a:pt x="4905854" y="5156851"/>
                  <a:pt x="4806208" y="4902851"/>
                  <a:pt x="4703305" y="4650154"/>
                </a:cubicBezTo>
                <a:cubicBezTo>
                  <a:pt x="4676602" y="4584375"/>
                  <a:pt x="4672695" y="4519898"/>
                  <a:pt x="4711120" y="4458677"/>
                </a:cubicBezTo>
                <a:cubicBezTo>
                  <a:pt x="4728054" y="4431975"/>
                  <a:pt x="4752802" y="4405272"/>
                  <a:pt x="4780807" y="4390944"/>
                </a:cubicBezTo>
                <a:cubicBezTo>
                  <a:pt x="4839423" y="4360334"/>
                  <a:pt x="4868079" y="4316047"/>
                  <a:pt x="4872638" y="4252221"/>
                </a:cubicBezTo>
                <a:cubicBezTo>
                  <a:pt x="4881105" y="4134990"/>
                  <a:pt x="4890223" y="4018410"/>
                  <a:pt x="4898689" y="3901180"/>
                </a:cubicBezTo>
                <a:cubicBezTo>
                  <a:pt x="4899992" y="3884898"/>
                  <a:pt x="4901295" y="3869267"/>
                  <a:pt x="4913669" y="3853636"/>
                </a:cubicBezTo>
                <a:cubicBezTo>
                  <a:pt x="4915623" y="3879036"/>
                  <a:pt x="4920833" y="3905087"/>
                  <a:pt x="4919530" y="3930487"/>
                </a:cubicBezTo>
                <a:cubicBezTo>
                  <a:pt x="4903248" y="4166903"/>
                  <a:pt x="4964469" y="4389641"/>
                  <a:pt x="5032854" y="4611077"/>
                </a:cubicBezTo>
                <a:cubicBezTo>
                  <a:pt x="5119474" y="4890477"/>
                  <a:pt x="5178741" y="5175739"/>
                  <a:pt x="5206746" y="5467513"/>
                </a:cubicBezTo>
                <a:cubicBezTo>
                  <a:pt x="5210654" y="5506590"/>
                  <a:pt x="5229541" y="5544364"/>
                  <a:pt x="5239961" y="5576928"/>
                </a:cubicBezTo>
                <a:cubicBezTo>
                  <a:pt x="5223028" y="5594513"/>
                  <a:pt x="5208700" y="5604282"/>
                  <a:pt x="5202187" y="5617308"/>
                </a:cubicBezTo>
                <a:cubicBezTo>
                  <a:pt x="5167018" y="5686344"/>
                  <a:pt x="5090166" y="5723467"/>
                  <a:pt x="5011361" y="5703277"/>
                </a:cubicBezTo>
                <a:cubicBezTo>
                  <a:pt x="4980751" y="5695462"/>
                  <a:pt x="4957956" y="5692205"/>
                  <a:pt x="4949490" y="5729329"/>
                </a:cubicBezTo>
                <a:cubicBezTo>
                  <a:pt x="4942977" y="5759287"/>
                  <a:pt x="4968377" y="5800970"/>
                  <a:pt x="4997684" y="5806180"/>
                </a:cubicBezTo>
                <a:cubicBezTo>
                  <a:pt x="5010059" y="5808134"/>
                  <a:pt x="5023084" y="5807482"/>
                  <a:pt x="5035459" y="5808134"/>
                </a:cubicBezTo>
                <a:cubicBezTo>
                  <a:pt x="5167018" y="5811390"/>
                  <a:pt x="5298577" y="5815298"/>
                  <a:pt x="5430136" y="5818554"/>
                </a:cubicBezTo>
                <a:cubicBezTo>
                  <a:pt x="5431438" y="5818554"/>
                  <a:pt x="5433392" y="5818554"/>
                  <a:pt x="5434695" y="5818554"/>
                </a:cubicBezTo>
                <a:cubicBezTo>
                  <a:pt x="5525874" y="5819857"/>
                  <a:pt x="5543459" y="5806831"/>
                  <a:pt x="5567556" y="5718908"/>
                </a:cubicBezTo>
                <a:cubicBezTo>
                  <a:pt x="5591002" y="5717606"/>
                  <a:pt x="5615100" y="5715651"/>
                  <a:pt x="5645710" y="5713698"/>
                </a:cubicBezTo>
                <a:cubicBezTo>
                  <a:pt x="5639197" y="5730631"/>
                  <a:pt x="5635290" y="5741703"/>
                  <a:pt x="5630730" y="5752775"/>
                </a:cubicBezTo>
                <a:cubicBezTo>
                  <a:pt x="5613797" y="5800318"/>
                  <a:pt x="5633987" y="5830277"/>
                  <a:pt x="5684787" y="5829626"/>
                </a:cubicBezTo>
                <a:cubicBezTo>
                  <a:pt x="5722561" y="5828975"/>
                  <a:pt x="5760336" y="5825067"/>
                  <a:pt x="5798110" y="5821159"/>
                </a:cubicBezTo>
                <a:cubicBezTo>
                  <a:pt x="5824812" y="5818554"/>
                  <a:pt x="5835884" y="5792503"/>
                  <a:pt x="5852818" y="5780780"/>
                </a:cubicBezTo>
                <a:cubicBezTo>
                  <a:pt x="5934879" y="5722816"/>
                  <a:pt x="5893849" y="5639452"/>
                  <a:pt x="5903618" y="5569764"/>
                </a:cubicBezTo>
                <a:cubicBezTo>
                  <a:pt x="5914038" y="5494216"/>
                  <a:pt x="5911433" y="5412805"/>
                  <a:pt x="5894500" y="5338559"/>
                </a:cubicBezTo>
                <a:cubicBezTo>
                  <a:pt x="5858028" y="5173785"/>
                  <a:pt x="5850213" y="5009010"/>
                  <a:pt x="5855423" y="4841631"/>
                </a:cubicBezTo>
                <a:cubicBezTo>
                  <a:pt x="5861285" y="4656016"/>
                  <a:pt x="5867146" y="4470400"/>
                  <a:pt x="5873008" y="4284785"/>
                </a:cubicBezTo>
                <a:cubicBezTo>
                  <a:pt x="5873008" y="4277621"/>
                  <a:pt x="5874310" y="4269805"/>
                  <a:pt x="5886033" y="4261339"/>
                </a:cubicBezTo>
                <a:cubicBezTo>
                  <a:pt x="5895802" y="4312790"/>
                  <a:pt x="5910131" y="4363590"/>
                  <a:pt x="5915341" y="4415693"/>
                </a:cubicBezTo>
                <a:cubicBezTo>
                  <a:pt x="5934879" y="4606518"/>
                  <a:pt x="5957023" y="4797344"/>
                  <a:pt x="5966792" y="4989472"/>
                </a:cubicBezTo>
                <a:cubicBezTo>
                  <a:pt x="5972654" y="5109308"/>
                  <a:pt x="5957023" y="5229795"/>
                  <a:pt x="5951812" y="5349631"/>
                </a:cubicBezTo>
                <a:cubicBezTo>
                  <a:pt x="5948556" y="5440159"/>
                  <a:pt x="5945300" y="5530036"/>
                  <a:pt x="5945300" y="5620564"/>
                </a:cubicBezTo>
                <a:cubicBezTo>
                  <a:pt x="5945300" y="5658339"/>
                  <a:pt x="5948556" y="5698067"/>
                  <a:pt x="5960931" y="5732585"/>
                </a:cubicBezTo>
                <a:cubicBezTo>
                  <a:pt x="5970048" y="5757985"/>
                  <a:pt x="6000659" y="5775569"/>
                  <a:pt x="6015638" y="5800318"/>
                </a:cubicBezTo>
                <a:cubicBezTo>
                  <a:pt x="6053413" y="5860888"/>
                  <a:pt x="6106818" y="5873913"/>
                  <a:pt x="6173900" y="5867400"/>
                </a:cubicBezTo>
                <a:cubicBezTo>
                  <a:pt x="6257264" y="5858933"/>
                  <a:pt x="6319136" y="5858282"/>
                  <a:pt x="6403151" y="5852421"/>
                </a:cubicBezTo>
                <a:cubicBezTo>
                  <a:pt x="6442228" y="5849816"/>
                  <a:pt x="6515171" y="5853072"/>
                  <a:pt x="6530802" y="5814646"/>
                </a:cubicBezTo>
                <a:cubicBezTo>
                  <a:pt x="6609607" y="5629031"/>
                  <a:pt x="6519730" y="5405641"/>
                  <a:pt x="6552295" y="5216118"/>
                </a:cubicBezTo>
                <a:cubicBezTo>
                  <a:pt x="6577695" y="5068928"/>
                  <a:pt x="6532105" y="4923041"/>
                  <a:pt x="6514520" y="4777154"/>
                </a:cubicBezTo>
                <a:cubicBezTo>
                  <a:pt x="6500843" y="4663831"/>
                  <a:pt x="6496936" y="4549205"/>
                  <a:pt x="6487818" y="4435882"/>
                </a:cubicBezTo>
                <a:cubicBezTo>
                  <a:pt x="6485213" y="4402016"/>
                  <a:pt x="6498238" y="4386385"/>
                  <a:pt x="6532105" y="4384431"/>
                </a:cubicBezTo>
                <a:cubicBezTo>
                  <a:pt x="6563366" y="4382477"/>
                  <a:pt x="6594628" y="4376616"/>
                  <a:pt x="6633054" y="4371405"/>
                </a:cubicBezTo>
                <a:cubicBezTo>
                  <a:pt x="6630448" y="4410482"/>
                  <a:pt x="6626541" y="4445651"/>
                  <a:pt x="6625238" y="4481472"/>
                </a:cubicBezTo>
                <a:cubicBezTo>
                  <a:pt x="6621982" y="4570047"/>
                  <a:pt x="6621330" y="4659272"/>
                  <a:pt x="6616772" y="4747846"/>
                </a:cubicBezTo>
                <a:cubicBezTo>
                  <a:pt x="6615469" y="4779759"/>
                  <a:pt x="6628495" y="4794087"/>
                  <a:pt x="6657151" y="4799949"/>
                </a:cubicBezTo>
                <a:cubicBezTo>
                  <a:pt x="6719023" y="4812324"/>
                  <a:pt x="6782197" y="4824047"/>
                  <a:pt x="6843417" y="4840329"/>
                </a:cubicBezTo>
                <a:cubicBezTo>
                  <a:pt x="6857746" y="4844236"/>
                  <a:pt x="6875981" y="4863775"/>
                  <a:pt x="6878587" y="4878754"/>
                </a:cubicBezTo>
                <a:cubicBezTo>
                  <a:pt x="6906592" y="5033108"/>
                  <a:pt x="6931992" y="5188113"/>
                  <a:pt x="6958044" y="5343118"/>
                </a:cubicBezTo>
                <a:cubicBezTo>
                  <a:pt x="6973023" y="5432344"/>
                  <a:pt x="6929387" y="5514406"/>
                  <a:pt x="6847326" y="5552831"/>
                </a:cubicBezTo>
                <a:cubicBezTo>
                  <a:pt x="6810202" y="5570416"/>
                  <a:pt x="6772428" y="5587349"/>
                  <a:pt x="6737259" y="5608841"/>
                </a:cubicBezTo>
                <a:cubicBezTo>
                  <a:pt x="6724233" y="5617308"/>
                  <a:pt x="6709253" y="5638800"/>
                  <a:pt x="6711208" y="5651175"/>
                </a:cubicBezTo>
                <a:cubicBezTo>
                  <a:pt x="6713161" y="5665503"/>
                  <a:pt x="6734002" y="5686344"/>
                  <a:pt x="6747028" y="5686995"/>
                </a:cubicBezTo>
                <a:cubicBezTo>
                  <a:pt x="6800433" y="5688949"/>
                  <a:pt x="6853839" y="5683739"/>
                  <a:pt x="6907243" y="5681134"/>
                </a:cubicBezTo>
                <a:cubicBezTo>
                  <a:pt x="6913756" y="5681134"/>
                  <a:pt x="6919618" y="5679831"/>
                  <a:pt x="6925480" y="5678529"/>
                </a:cubicBezTo>
                <a:cubicBezTo>
                  <a:pt x="6952182" y="5748216"/>
                  <a:pt x="7006238" y="5761893"/>
                  <a:pt x="7040756" y="5698718"/>
                </a:cubicBezTo>
                <a:cubicBezTo>
                  <a:pt x="7078531" y="5630334"/>
                  <a:pt x="7139100" y="5617959"/>
                  <a:pt x="7198366" y="5597770"/>
                </a:cubicBezTo>
                <a:cubicBezTo>
                  <a:pt x="7237443" y="5584093"/>
                  <a:pt x="7235490" y="5564554"/>
                  <a:pt x="7229628" y="5533292"/>
                </a:cubicBezTo>
                <a:cubicBezTo>
                  <a:pt x="7226372" y="5515708"/>
                  <a:pt x="7232233" y="5496821"/>
                  <a:pt x="7235490" y="5477933"/>
                </a:cubicBezTo>
                <a:cubicBezTo>
                  <a:pt x="7238095" y="5461000"/>
                  <a:pt x="7243305" y="5444067"/>
                  <a:pt x="7243956" y="5427134"/>
                </a:cubicBezTo>
                <a:cubicBezTo>
                  <a:pt x="7252423" y="5233703"/>
                  <a:pt x="7260238" y="5040272"/>
                  <a:pt x="7268705" y="4846841"/>
                </a:cubicBezTo>
                <a:cubicBezTo>
                  <a:pt x="7269356" y="4834467"/>
                  <a:pt x="7271310" y="4821441"/>
                  <a:pt x="7272612" y="4804508"/>
                </a:cubicBezTo>
                <a:cubicBezTo>
                  <a:pt x="7300618" y="4797344"/>
                  <a:pt x="7328622" y="4790831"/>
                  <a:pt x="7358582" y="4783016"/>
                </a:cubicBezTo>
                <a:cubicBezTo>
                  <a:pt x="7442597" y="4995334"/>
                  <a:pt x="7472556" y="5207000"/>
                  <a:pt x="7398961" y="5425831"/>
                </a:cubicBezTo>
                <a:cubicBezTo>
                  <a:pt x="7384633" y="5469467"/>
                  <a:pt x="7376818" y="5515708"/>
                  <a:pt x="7359884" y="5558041"/>
                </a:cubicBezTo>
                <a:cubicBezTo>
                  <a:pt x="7341648" y="5604933"/>
                  <a:pt x="7341648" y="5638149"/>
                  <a:pt x="7412638" y="5652477"/>
                </a:cubicBezTo>
                <a:cubicBezTo>
                  <a:pt x="7344253" y="5702626"/>
                  <a:pt x="7284336" y="5746262"/>
                  <a:pt x="7214648" y="5797713"/>
                </a:cubicBezTo>
                <a:cubicBezTo>
                  <a:pt x="7303874" y="5832882"/>
                  <a:pt x="7376166" y="5813344"/>
                  <a:pt x="7458879" y="5802272"/>
                </a:cubicBezTo>
                <a:cubicBezTo>
                  <a:pt x="7436736" y="5826369"/>
                  <a:pt x="7418500" y="5844606"/>
                  <a:pt x="7402869" y="5864144"/>
                </a:cubicBezTo>
                <a:cubicBezTo>
                  <a:pt x="7375515" y="5898662"/>
                  <a:pt x="7383981" y="5926667"/>
                  <a:pt x="7427618" y="5937087"/>
                </a:cubicBezTo>
                <a:cubicBezTo>
                  <a:pt x="7535730" y="5963139"/>
                  <a:pt x="7628864" y="5944903"/>
                  <a:pt x="7708320" y="5858282"/>
                </a:cubicBezTo>
                <a:cubicBezTo>
                  <a:pt x="7739582" y="5824416"/>
                  <a:pt x="7782567" y="5797713"/>
                  <a:pt x="7839879" y="5798364"/>
                </a:cubicBezTo>
                <a:cubicBezTo>
                  <a:pt x="7984464" y="5800318"/>
                  <a:pt x="8128397" y="5793154"/>
                  <a:pt x="8272981" y="5789247"/>
                </a:cubicBezTo>
                <a:cubicBezTo>
                  <a:pt x="8323782" y="5787944"/>
                  <a:pt x="8344622" y="5750821"/>
                  <a:pt x="8331597" y="5685041"/>
                </a:cubicBezTo>
                <a:cubicBezTo>
                  <a:pt x="8333551" y="5683087"/>
                  <a:pt x="8335505" y="5679831"/>
                  <a:pt x="8338110" y="5678529"/>
                </a:cubicBezTo>
                <a:cubicBezTo>
                  <a:pt x="8433197" y="5642708"/>
                  <a:pt x="8432545" y="5642708"/>
                  <a:pt x="8407797" y="5543713"/>
                </a:cubicBezTo>
                <a:cubicBezTo>
                  <a:pt x="8403238" y="5525477"/>
                  <a:pt x="8409099" y="5504636"/>
                  <a:pt x="8409099" y="5484446"/>
                </a:cubicBezTo>
                <a:cubicBezTo>
                  <a:pt x="8409099" y="5467513"/>
                  <a:pt x="8411705" y="5449277"/>
                  <a:pt x="8405843" y="5434298"/>
                </a:cubicBezTo>
                <a:cubicBezTo>
                  <a:pt x="8336156" y="5255846"/>
                  <a:pt x="8264515" y="5078047"/>
                  <a:pt x="8194828" y="4898944"/>
                </a:cubicBezTo>
                <a:cubicBezTo>
                  <a:pt x="8185710" y="4875498"/>
                  <a:pt x="8181151" y="4845539"/>
                  <a:pt x="8187013" y="4822093"/>
                </a:cubicBezTo>
                <a:cubicBezTo>
                  <a:pt x="8215669" y="4713329"/>
                  <a:pt x="8248884" y="4605867"/>
                  <a:pt x="8291218" y="4495800"/>
                </a:cubicBezTo>
                <a:cubicBezTo>
                  <a:pt x="8308802" y="4572651"/>
                  <a:pt x="8329643" y="4648851"/>
                  <a:pt x="8343320" y="4727005"/>
                </a:cubicBezTo>
                <a:cubicBezTo>
                  <a:pt x="8356997" y="4801903"/>
                  <a:pt x="8362859" y="4878103"/>
                  <a:pt x="8373930" y="4953651"/>
                </a:cubicBezTo>
                <a:cubicBezTo>
                  <a:pt x="8377839" y="4981005"/>
                  <a:pt x="8388910" y="5007708"/>
                  <a:pt x="8396074" y="5035062"/>
                </a:cubicBezTo>
                <a:cubicBezTo>
                  <a:pt x="8399330" y="5048739"/>
                  <a:pt x="8401284" y="5062416"/>
                  <a:pt x="8402587" y="5076093"/>
                </a:cubicBezTo>
                <a:cubicBezTo>
                  <a:pt x="8406494" y="5127544"/>
                  <a:pt x="8409750" y="5178995"/>
                  <a:pt x="8414310" y="5230446"/>
                </a:cubicBezTo>
                <a:cubicBezTo>
                  <a:pt x="8416263" y="5253893"/>
                  <a:pt x="8420823" y="5277339"/>
                  <a:pt x="8423428" y="5300785"/>
                </a:cubicBezTo>
                <a:cubicBezTo>
                  <a:pt x="8424730" y="5309903"/>
                  <a:pt x="8420172" y="5321626"/>
                  <a:pt x="8423428" y="5328790"/>
                </a:cubicBezTo>
                <a:cubicBezTo>
                  <a:pt x="8472925" y="5427785"/>
                  <a:pt x="8447525" y="5540457"/>
                  <a:pt x="8480740" y="5643359"/>
                </a:cubicBezTo>
                <a:cubicBezTo>
                  <a:pt x="8485951" y="5658339"/>
                  <a:pt x="8476182" y="5683739"/>
                  <a:pt x="8465109" y="5697416"/>
                </a:cubicBezTo>
                <a:cubicBezTo>
                  <a:pt x="8444920" y="5723467"/>
                  <a:pt x="8415612" y="5742354"/>
                  <a:pt x="8396725" y="5769708"/>
                </a:cubicBezTo>
                <a:cubicBezTo>
                  <a:pt x="8385654" y="5785990"/>
                  <a:pt x="8381746" y="5812041"/>
                  <a:pt x="8385002" y="5831580"/>
                </a:cubicBezTo>
                <a:cubicBezTo>
                  <a:pt x="8386305" y="5839395"/>
                  <a:pt x="8416263" y="5845908"/>
                  <a:pt x="8433848" y="5846559"/>
                </a:cubicBezTo>
                <a:cubicBezTo>
                  <a:pt x="8478135" y="5849164"/>
                  <a:pt x="8523074" y="5851118"/>
                  <a:pt x="8567361" y="5847210"/>
                </a:cubicBezTo>
                <a:cubicBezTo>
                  <a:pt x="8609695" y="5843303"/>
                  <a:pt x="8651377" y="5832231"/>
                  <a:pt x="8693058" y="5821159"/>
                </a:cubicBezTo>
                <a:cubicBezTo>
                  <a:pt x="8700223" y="5819205"/>
                  <a:pt x="8706084" y="5804877"/>
                  <a:pt x="8708689" y="5795108"/>
                </a:cubicBezTo>
                <a:cubicBezTo>
                  <a:pt x="8713249" y="5775569"/>
                  <a:pt x="8715202" y="5754728"/>
                  <a:pt x="8717156" y="5742354"/>
                </a:cubicBezTo>
                <a:cubicBezTo>
                  <a:pt x="8779028" y="5731933"/>
                  <a:pt x="8836992" y="5722164"/>
                  <a:pt x="8897561" y="5712395"/>
                </a:cubicBezTo>
                <a:cubicBezTo>
                  <a:pt x="8903423" y="5750821"/>
                  <a:pt x="8898864" y="5798364"/>
                  <a:pt x="8919705" y="5824416"/>
                </a:cubicBezTo>
                <a:cubicBezTo>
                  <a:pt x="8938592" y="5847210"/>
                  <a:pt x="8987438" y="5849164"/>
                  <a:pt x="9023910" y="5850467"/>
                </a:cubicBezTo>
                <a:cubicBezTo>
                  <a:pt x="9074058" y="5852421"/>
                  <a:pt x="9124858" y="5846559"/>
                  <a:pt x="9175007" y="5840698"/>
                </a:cubicBezTo>
                <a:cubicBezTo>
                  <a:pt x="9209525" y="5836790"/>
                  <a:pt x="9221900" y="5814646"/>
                  <a:pt x="9203663" y="5782734"/>
                </a:cubicBezTo>
                <a:cubicBezTo>
                  <a:pt x="9186079" y="5752775"/>
                  <a:pt x="9166541" y="5724118"/>
                  <a:pt x="9145699" y="5696764"/>
                </a:cubicBezTo>
                <a:cubicBezTo>
                  <a:pt x="9133325" y="5679831"/>
                  <a:pt x="9117043" y="5667457"/>
                  <a:pt x="9141141" y="5645313"/>
                </a:cubicBezTo>
                <a:cubicBezTo>
                  <a:pt x="9149607" y="5637498"/>
                  <a:pt x="9146351" y="5616005"/>
                  <a:pt x="9145699" y="5600375"/>
                </a:cubicBezTo>
                <a:cubicBezTo>
                  <a:pt x="9139838" y="5457744"/>
                  <a:pt x="9123556" y="5314462"/>
                  <a:pt x="9130720" y="5172482"/>
                </a:cubicBezTo>
                <a:cubicBezTo>
                  <a:pt x="9135279" y="5078047"/>
                  <a:pt x="9171750" y="4984913"/>
                  <a:pt x="9198454" y="4892431"/>
                </a:cubicBezTo>
                <a:cubicBezTo>
                  <a:pt x="9201710" y="4880057"/>
                  <a:pt x="9231669" y="4868334"/>
                  <a:pt x="9249253" y="4868985"/>
                </a:cubicBezTo>
                <a:cubicBezTo>
                  <a:pt x="9312428" y="4871590"/>
                  <a:pt x="9376904" y="4874195"/>
                  <a:pt x="9438125" y="4887221"/>
                </a:cubicBezTo>
                <a:cubicBezTo>
                  <a:pt x="9464176" y="4892431"/>
                  <a:pt x="9496089" y="4918482"/>
                  <a:pt x="9507161" y="4943231"/>
                </a:cubicBezTo>
                <a:cubicBezTo>
                  <a:pt x="9578151" y="5098888"/>
                  <a:pt x="9643930" y="5257149"/>
                  <a:pt x="9710361" y="5414759"/>
                </a:cubicBezTo>
                <a:cubicBezTo>
                  <a:pt x="9715571" y="5427134"/>
                  <a:pt x="9712966" y="5445369"/>
                  <a:pt x="9708407" y="5458395"/>
                </a:cubicBezTo>
                <a:cubicBezTo>
                  <a:pt x="9686263" y="5514406"/>
                  <a:pt x="9660864" y="5569113"/>
                  <a:pt x="9638720" y="5624472"/>
                </a:cubicBezTo>
                <a:cubicBezTo>
                  <a:pt x="9609412" y="5697416"/>
                  <a:pt x="9629602" y="5730631"/>
                  <a:pt x="9706454" y="5735190"/>
                </a:cubicBezTo>
                <a:cubicBezTo>
                  <a:pt x="9740971" y="5737144"/>
                  <a:pt x="9767674" y="5737795"/>
                  <a:pt x="9781351" y="5780129"/>
                </a:cubicBezTo>
                <a:cubicBezTo>
                  <a:pt x="9793074" y="5816600"/>
                  <a:pt x="9849736" y="5815298"/>
                  <a:pt x="9867971" y="5773616"/>
                </a:cubicBezTo>
                <a:cubicBezTo>
                  <a:pt x="9895325" y="5709790"/>
                  <a:pt x="9944172" y="5703928"/>
                  <a:pt x="10001484" y="5699369"/>
                </a:cubicBezTo>
                <a:cubicBezTo>
                  <a:pt x="10064659" y="5694159"/>
                  <a:pt x="10127182" y="5683739"/>
                  <a:pt x="10189053" y="5672016"/>
                </a:cubicBezTo>
                <a:cubicBezTo>
                  <a:pt x="10203381" y="5669411"/>
                  <a:pt x="10225525" y="5651826"/>
                  <a:pt x="10225525" y="5641406"/>
                </a:cubicBezTo>
                <a:cubicBezTo>
                  <a:pt x="10224874" y="5595816"/>
                  <a:pt x="10250274" y="5567811"/>
                  <a:pt x="10291304" y="5537200"/>
                </a:cubicBezTo>
                <a:cubicBezTo>
                  <a:pt x="10311494" y="5563903"/>
                  <a:pt x="10336894" y="5589303"/>
                  <a:pt x="10353176" y="5619913"/>
                </a:cubicBezTo>
                <a:cubicBezTo>
                  <a:pt x="10393556" y="5696113"/>
                  <a:pt x="10471710" y="5724770"/>
                  <a:pt x="10549864" y="5688298"/>
                </a:cubicBezTo>
                <a:cubicBezTo>
                  <a:pt x="10578520" y="5674621"/>
                  <a:pt x="10596756" y="5654431"/>
                  <a:pt x="10584381" y="5620564"/>
                </a:cubicBezTo>
                <a:cubicBezTo>
                  <a:pt x="10573961" y="5592559"/>
                  <a:pt x="10562238" y="5565205"/>
                  <a:pt x="10548561" y="5539154"/>
                </a:cubicBezTo>
                <a:cubicBezTo>
                  <a:pt x="10519253" y="5483144"/>
                  <a:pt x="10484736" y="5429739"/>
                  <a:pt x="10458684" y="5372426"/>
                </a:cubicBezTo>
                <a:cubicBezTo>
                  <a:pt x="10450217" y="5352888"/>
                  <a:pt x="10457381" y="5322928"/>
                  <a:pt x="10464545" y="5300134"/>
                </a:cubicBezTo>
                <a:cubicBezTo>
                  <a:pt x="10483433" y="5239564"/>
                  <a:pt x="10488643" y="5181600"/>
                  <a:pt x="10473663" y="5117775"/>
                </a:cubicBezTo>
                <a:cubicBezTo>
                  <a:pt x="10459336" y="5055903"/>
                  <a:pt x="10460638" y="4990123"/>
                  <a:pt x="10454776" y="4925646"/>
                </a:cubicBezTo>
                <a:cubicBezTo>
                  <a:pt x="10551817" y="4917831"/>
                  <a:pt x="10558330" y="4924344"/>
                  <a:pt x="10573961" y="5007057"/>
                </a:cubicBezTo>
                <a:cubicBezTo>
                  <a:pt x="10596105" y="5122334"/>
                  <a:pt x="10616945" y="5238262"/>
                  <a:pt x="10645602" y="5351585"/>
                </a:cubicBezTo>
                <a:cubicBezTo>
                  <a:pt x="10674259" y="5464908"/>
                  <a:pt x="10683377" y="5575626"/>
                  <a:pt x="10654720" y="5689600"/>
                </a:cubicBezTo>
                <a:cubicBezTo>
                  <a:pt x="10647556" y="5716954"/>
                  <a:pt x="10646253" y="5746262"/>
                  <a:pt x="10648858" y="5774267"/>
                </a:cubicBezTo>
                <a:cubicBezTo>
                  <a:pt x="10652115" y="5812693"/>
                  <a:pt x="10684028" y="5830928"/>
                  <a:pt x="10712032" y="5806180"/>
                </a:cubicBezTo>
                <a:cubicBezTo>
                  <a:pt x="10743294" y="5778175"/>
                  <a:pt x="10768695" y="5739098"/>
                  <a:pt x="10784325" y="5700021"/>
                </a:cubicBezTo>
                <a:cubicBezTo>
                  <a:pt x="10799956" y="5662247"/>
                  <a:pt x="10816890" y="5640754"/>
                  <a:pt x="10859223" y="5644662"/>
                </a:cubicBezTo>
                <a:cubicBezTo>
                  <a:pt x="10867038" y="5645313"/>
                  <a:pt x="10874853" y="5643359"/>
                  <a:pt x="10882669" y="5642708"/>
                </a:cubicBezTo>
                <a:cubicBezTo>
                  <a:pt x="10932817" y="5634893"/>
                  <a:pt x="10938679" y="5621216"/>
                  <a:pt x="10910022" y="5577580"/>
                </a:cubicBezTo>
                <a:cubicBezTo>
                  <a:pt x="10904161" y="5568462"/>
                  <a:pt x="10898300" y="5558041"/>
                  <a:pt x="10889833" y="5550877"/>
                </a:cubicBezTo>
                <a:cubicBezTo>
                  <a:pt x="10812981" y="5484446"/>
                  <a:pt x="10804515" y="5401082"/>
                  <a:pt x="10822750" y="5307949"/>
                </a:cubicBezTo>
                <a:cubicBezTo>
                  <a:pt x="10846197" y="5186811"/>
                  <a:pt x="10865084" y="5064369"/>
                  <a:pt x="10889182" y="4942580"/>
                </a:cubicBezTo>
                <a:cubicBezTo>
                  <a:pt x="10892438" y="4926298"/>
                  <a:pt x="10912628" y="4908062"/>
                  <a:pt x="10929561" y="4900898"/>
                </a:cubicBezTo>
                <a:cubicBezTo>
                  <a:pt x="10979058" y="4880057"/>
                  <a:pt x="11030510" y="4864426"/>
                  <a:pt x="11081310" y="4846841"/>
                </a:cubicBezTo>
                <a:cubicBezTo>
                  <a:pt x="11104756" y="4838375"/>
                  <a:pt x="11115827" y="4824698"/>
                  <a:pt x="11113223" y="4797344"/>
                </a:cubicBezTo>
                <a:cubicBezTo>
                  <a:pt x="11085869" y="4484728"/>
                  <a:pt x="11087172" y="4168856"/>
                  <a:pt x="11000551" y="3863405"/>
                </a:cubicBezTo>
                <a:cubicBezTo>
                  <a:pt x="10991433" y="3831492"/>
                  <a:pt x="10999249" y="3811954"/>
                  <a:pt x="11030510" y="3799580"/>
                </a:cubicBezTo>
                <a:cubicBezTo>
                  <a:pt x="11051351" y="3791764"/>
                  <a:pt x="11071541" y="3781995"/>
                  <a:pt x="11091730" y="3774180"/>
                </a:cubicBezTo>
                <a:cubicBezTo>
                  <a:pt x="11098894" y="3771574"/>
                  <a:pt x="11106710" y="3770923"/>
                  <a:pt x="11121689" y="3767667"/>
                </a:cubicBezTo>
                <a:cubicBezTo>
                  <a:pt x="11115176" y="3830190"/>
                  <a:pt x="11152300" y="3856241"/>
                  <a:pt x="11201146" y="3876431"/>
                </a:cubicBezTo>
                <a:cubicBezTo>
                  <a:pt x="11216125" y="3882292"/>
                  <a:pt x="11227197" y="3911600"/>
                  <a:pt x="11230454" y="3931790"/>
                </a:cubicBezTo>
                <a:cubicBezTo>
                  <a:pt x="11251294" y="4049021"/>
                  <a:pt x="11268879" y="4166903"/>
                  <a:pt x="11287766" y="4284134"/>
                </a:cubicBezTo>
                <a:cubicBezTo>
                  <a:pt x="11294930" y="4329072"/>
                  <a:pt x="11292977" y="4384431"/>
                  <a:pt x="11374387" y="4356426"/>
                </a:cubicBezTo>
                <a:cubicBezTo>
                  <a:pt x="11367874" y="4393549"/>
                  <a:pt x="11364618" y="4421554"/>
                  <a:pt x="11357454" y="4448257"/>
                </a:cubicBezTo>
                <a:cubicBezTo>
                  <a:pt x="11341823" y="4508175"/>
                  <a:pt x="11328797" y="4569395"/>
                  <a:pt x="11306653" y="4626708"/>
                </a:cubicBezTo>
                <a:cubicBezTo>
                  <a:pt x="11216776" y="4860518"/>
                  <a:pt x="11205053" y="5109959"/>
                  <a:pt x="11152951" y="5351585"/>
                </a:cubicBezTo>
                <a:cubicBezTo>
                  <a:pt x="11143182" y="5397826"/>
                  <a:pt x="11136018" y="5445369"/>
                  <a:pt x="11123643" y="5490959"/>
                </a:cubicBezTo>
                <a:cubicBezTo>
                  <a:pt x="11115176" y="5522872"/>
                  <a:pt x="11113223" y="5546970"/>
                  <a:pt x="11167279" y="5561298"/>
                </a:cubicBezTo>
                <a:cubicBezTo>
                  <a:pt x="11094987" y="5617959"/>
                  <a:pt x="11032464" y="5666805"/>
                  <a:pt x="10969289" y="5715651"/>
                </a:cubicBezTo>
                <a:cubicBezTo>
                  <a:pt x="10971243" y="5720862"/>
                  <a:pt x="10973197" y="5725421"/>
                  <a:pt x="10975151" y="5730631"/>
                </a:cubicBezTo>
                <a:cubicBezTo>
                  <a:pt x="11013576" y="5730631"/>
                  <a:pt x="11052653" y="5736493"/>
                  <a:pt x="11089776" y="5729329"/>
                </a:cubicBezTo>
                <a:cubicBezTo>
                  <a:pt x="11169233" y="5714349"/>
                  <a:pt x="11248038" y="5694159"/>
                  <a:pt x="11325541" y="5672016"/>
                </a:cubicBezTo>
                <a:cubicBezTo>
                  <a:pt x="11339869" y="5668108"/>
                  <a:pt x="11354197" y="5645313"/>
                  <a:pt x="11358756" y="5628380"/>
                </a:cubicBezTo>
                <a:cubicBezTo>
                  <a:pt x="11366571" y="5599723"/>
                  <a:pt x="11363315" y="5569764"/>
                  <a:pt x="11397833" y="5552831"/>
                </a:cubicBezTo>
                <a:cubicBezTo>
                  <a:pt x="11409556" y="5546970"/>
                  <a:pt x="11415417" y="5523523"/>
                  <a:pt x="11418674" y="5506590"/>
                </a:cubicBezTo>
                <a:cubicBezTo>
                  <a:pt x="11444725" y="5380893"/>
                  <a:pt x="11464915" y="5253893"/>
                  <a:pt x="11497479" y="5129498"/>
                </a:cubicBezTo>
                <a:cubicBezTo>
                  <a:pt x="11524182" y="5027898"/>
                  <a:pt x="11565864" y="4930205"/>
                  <a:pt x="11601032" y="4830559"/>
                </a:cubicBezTo>
                <a:cubicBezTo>
                  <a:pt x="11606894" y="4830559"/>
                  <a:pt x="11612756" y="4830559"/>
                  <a:pt x="11619269" y="4831210"/>
                </a:cubicBezTo>
                <a:cubicBezTo>
                  <a:pt x="11631643" y="4846190"/>
                  <a:pt x="11646622" y="4859867"/>
                  <a:pt x="11655089" y="4876149"/>
                </a:cubicBezTo>
                <a:cubicBezTo>
                  <a:pt x="11716961" y="4995985"/>
                  <a:pt x="11778182" y="5115821"/>
                  <a:pt x="11837448" y="5236959"/>
                </a:cubicBezTo>
                <a:cubicBezTo>
                  <a:pt x="11847869" y="5257800"/>
                  <a:pt x="11855032" y="5281898"/>
                  <a:pt x="11857638" y="5304693"/>
                </a:cubicBezTo>
                <a:cubicBezTo>
                  <a:pt x="11864151" y="5359400"/>
                  <a:pt x="11881736" y="5406292"/>
                  <a:pt x="11931884" y="5430390"/>
                </a:cubicBezTo>
                <a:cubicBezTo>
                  <a:pt x="11926674" y="5461000"/>
                  <a:pt x="11925371" y="5489657"/>
                  <a:pt x="11916253" y="5514406"/>
                </a:cubicBezTo>
                <a:cubicBezTo>
                  <a:pt x="11909740" y="5531990"/>
                  <a:pt x="11894109" y="5547621"/>
                  <a:pt x="11879130" y="5559995"/>
                </a:cubicBezTo>
                <a:cubicBezTo>
                  <a:pt x="11852428" y="5582790"/>
                  <a:pt x="11823120" y="5602329"/>
                  <a:pt x="11798371" y="5629031"/>
                </a:cubicBezTo>
                <a:cubicBezTo>
                  <a:pt x="11939699" y="5652477"/>
                  <a:pt x="12062141" y="5586698"/>
                  <a:pt x="12191095" y="5559344"/>
                </a:cubicBezTo>
                <a:cubicBezTo>
                  <a:pt x="12191095" y="5546970"/>
                  <a:pt x="12191095" y="5533944"/>
                  <a:pt x="12191095" y="5521569"/>
                </a:cubicBezTo>
                <a:cubicBezTo>
                  <a:pt x="12178720" y="5451231"/>
                  <a:pt x="12168300" y="5373077"/>
                  <a:pt x="12151366" y="5296226"/>
                </a:cubicBezTo>
                <a:close/>
                <a:moveTo>
                  <a:pt x="835992" y="3481103"/>
                </a:moveTo>
                <a:cubicBezTo>
                  <a:pt x="830782" y="3482405"/>
                  <a:pt x="826223" y="3484359"/>
                  <a:pt x="821012" y="3485662"/>
                </a:cubicBezTo>
                <a:cubicBezTo>
                  <a:pt x="813848" y="3470031"/>
                  <a:pt x="796915" y="3451795"/>
                  <a:pt x="800823" y="3440072"/>
                </a:cubicBezTo>
                <a:cubicBezTo>
                  <a:pt x="819710" y="3379503"/>
                  <a:pt x="844459" y="3320236"/>
                  <a:pt x="866602" y="3260318"/>
                </a:cubicBezTo>
                <a:cubicBezTo>
                  <a:pt x="870510" y="3261621"/>
                  <a:pt x="874417" y="3262923"/>
                  <a:pt x="877674" y="3264226"/>
                </a:cubicBezTo>
                <a:cubicBezTo>
                  <a:pt x="863997" y="3336518"/>
                  <a:pt x="850320" y="3408811"/>
                  <a:pt x="835992" y="3481103"/>
                </a:cubicBezTo>
                <a:close/>
                <a:moveTo>
                  <a:pt x="1510720" y="2777718"/>
                </a:moveTo>
                <a:cubicBezTo>
                  <a:pt x="1469038" y="2752318"/>
                  <a:pt x="1426053" y="2728872"/>
                  <a:pt x="1386976" y="2699564"/>
                </a:cubicBezTo>
                <a:cubicBezTo>
                  <a:pt x="1377207" y="2691749"/>
                  <a:pt x="1375905" y="2663744"/>
                  <a:pt x="1381115" y="2647462"/>
                </a:cubicBezTo>
                <a:cubicBezTo>
                  <a:pt x="1386325" y="2629226"/>
                  <a:pt x="1402607" y="2613595"/>
                  <a:pt x="1416284" y="2593405"/>
                </a:cubicBezTo>
                <a:cubicBezTo>
                  <a:pt x="1450802" y="2654626"/>
                  <a:pt x="1483366" y="2711939"/>
                  <a:pt x="1515930" y="2769252"/>
                </a:cubicBezTo>
                <a:cubicBezTo>
                  <a:pt x="1513976" y="2772508"/>
                  <a:pt x="1512023" y="2775113"/>
                  <a:pt x="1510720" y="2777718"/>
                </a:cubicBezTo>
                <a:close/>
                <a:moveTo>
                  <a:pt x="4102823" y="5100841"/>
                </a:moveTo>
                <a:cubicBezTo>
                  <a:pt x="4099566" y="5098888"/>
                  <a:pt x="4106079" y="4946487"/>
                  <a:pt x="4102823" y="4944534"/>
                </a:cubicBezTo>
                <a:cubicBezTo>
                  <a:pt x="4145807" y="4786272"/>
                  <a:pt x="4093054" y="4628010"/>
                  <a:pt x="4136038" y="4470400"/>
                </a:cubicBezTo>
                <a:cubicBezTo>
                  <a:pt x="4139946" y="4471703"/>
                  <a:pt x="4179674" y="4469749"/>
                  <a:pt x="4183582" y="4470400"/>
                </a:cubicBezTo>
                <a:cubicBezTo>
                  <a:pt x="4140597" y="4629313"/>
                  <a:pt x="4146458" y="4942580"/>
                  <a:pt x="4102823" y="5100841"/>
                </a:cubicBezTo>
                <a:close/>
                <a:moveTo>
                  <a:pt x="4739777" y="5465559"/>
                </a:moveTo>
                <a:cubicBezTo>
                  <a:pt x="4748243" y="5486400"/>
                  <a:pt x="4767782" y="5503334"/>
                  <a:pt x="4789274" y="5531990"/>
                </a:cubicBezTo>
                <a:cubicBezTo>
                  <a:pt x="4783413" y="5558041"/>
                  <a:pt x="4774295" y="5596467"/>
                  <a:pt x="4762572" y="5649872"/>
                </a:cubicBezTo>
                <a:cubicBezTo>
                  <a:pt x="4690931" y="5592559"/>
                  <a:pt x="4634269" y="5546970"/>
                  <a:pt x="4585423" y="5507893"/>
                </a:cubicBezTo>
                <a:cubicBezTo>
                  <a:pt x="4592587" y="5474677"/>
                  <a:pt x="4599751" y="5454487"/>
                  <a:pt x="4601054" y="5434298"/>
                </a:cubicBezTo>
                <a:cubicBezTo>
                  <a:pt x="4605612" y="5367867"/>
                  <a:pt x="4607567" y="5301436"/>
                  <a:pt x="4610823" y="5235005"/>
                </a:cubicBezTo>
                <a:cubicBezTo>
                  <a:pt x="4611474" y="5218723"/>
                  <a:pt x="4615382" y="5202441"/>
                  <a:pt x="4617987" y="5186159"/>
                </a:cubicBezTo>
                <a:cubicBezTo>
                  <a:pt x="4623197" y="5185508"/>
                  <a:pt x="4627756" y="5184205"/>
                  <a:pt x="4632966" y="5183554"/>
                </a:cubicBezTo>
                <a:cubicBezTo>
                  <a:pt x="4668136" y="5277339"/>
                  <a:pt x="4702654" y="5371775"/>
                  <a:pt x="4739777" y="5465559"/>
                </a:cubicBezTo>
                <a:close/>
                <a:moveTo>
                  <a:pt x="4937115" y="3207564"/>
                </a:moveTo>
                <a:cubicBezTo>
                  <a:pt x="4911064" y="3115733"/>
                  <a:pt x="4822490" y="3066236"/>
                  <a:pt x="4824443" y="2971149"/>
                </a:cubicBezTo>
                <a:cubicBezTo>
                  <a:pt x="4888269" y="3033672"/>
                  <a:pt x="4957956" y="3092287"/>
                  <a:pt x="4937115" y="3207564"/>
                </a:cubicBezTo>
                <a:close/>
                <a:moveTo>
                  <a:pt x="6346490" y="5653780"/>
                </a:moveTo>
                <a:cubicBezTo>
                  <a:pt x="6341279" y="5677226"/>
                  <a:pt x="6270290" y="5390662"/>
                  <a:pt x="6270290" y="5196580"/>
                </a:cubicBezTo>
                <a:cubicBezTo>
                  <a:pt x="6270290" y="5002498"/>
                  <a:pt x="6298946" y="4891780"/>
                  <a:pt x="6313926" y="4845539"/>
                </a:cubicBezTo>
                <a:cubicBezTo>
                  <a:pt x="6321741" y="4822744"/>
                  <a:pt x="6373843" y="5095631"/>
                  <a:pt x="6373843" y="5289713"/>
                </a:cubicBezTo>
                <a:cubicBezTo>
                  <a:pt x="6373843" y="5483144"/>
                  <a:pt x="6366028" y="5562600"/>
                  <a:pt x="6346490" y="5653780"/>
                </a:cubicBezTo>
                <a:close/>
                <a:moveTo>
                  <a:pt x="8114720" y="5657036"/>
                </a:moveTo>
                <a:cubicBezTo>
                  <a:pt x="8088018" y="5598421"/>
                  <a:pt x="8013772" y="5557390"/>
                  <a:pt x="8074340" y="5475329"/>
                </a:cubicBezTo>
                <a:cubicBezTo>
                  <a:pt x="8090622" y="5453185"/>
                  <a:pt x="8084110" y="5414108"/>
                  <a:pt x="8087366" y="5383498"/>
                </a:cubicBezTo>
                <a:cubicBezTo>
                  <a:pt x="8117326" y="5429087"/>
                  <a:pt x="8147936" y="5473375"/>
                  <a:pt x="8176592" y="5518313"/>
                </a:cubicBezTo>
                <a:cubicBezTo>
                  <a:pt x="8185058" y="5531990"/>
                  <a:pt x="8137515" y="5638800"/>
                  <a:pt x="8114720" y="5657036"/>
                </a:cubicBezTo>
                <a:close/>
                <a:moveTo>
                  <a:pt x="8474228" y="2208498"/>
                </a:moveTo>
                <a:cubicBezTo>
                  <a:pt x="8256699" y="2246272"/>
                  <a:pt x="8240417" y="2476175"/>
                  <a:pt x="8355695" y="2685236"/>
                </a:cubicBezTo>
                <a:cubicBezTo>
                  <a:pt x="8271679" y="2713241"/>
                  <a:pt x="8188315" y="2739944"/>
                  <a:pt x="8102997" y="2768600"/>
                </a:cubicBezTo>
                <a:cubicBezTo>
                  <a:pt x="8089320" y="2716498"/>
                  <a:pt x="8082156" y="2680677"/>
                  <a:pt x="8123839" y="2647462"/>
                </a:cubicBezTo>
                <a:cubicBezTo>
                  <a:pt x="8139469" y="2635087"/>
                  <a:pt x="8144028" y="2597313"/>
                  <a:pt x="8139469" y="2574518"/>
                </a:cubicBezTo>
                <a:cubicBezTo>
                  <a:pt x="8124490" y="2498318"/>
                  <a:pt x="8102997" y="2423421"/>
                  <a:pt x="8037869" y="2370667"/>
                </a:cubicBezTo>
                <a:cubicBezTo>
                  <a:pt x="8030054" y="2364154"/>
                  <a:pt x="8029403" y="2343313"/>
                  <a:pt x="8031356" y="2329636"/>
                </a:cubicBezTo>
                <a:cubicBezTo>
                  <a:pt x="8035915" y="2294467"/>
                  <a:pt x="8034612" y="2264508"/>
                  <a:pt x="7985766" y="2249528"/>
                </a:cubicBezTo>
                <a:cubicBezTo>
                  <a:pt x="7990326" y="2268415"/>
                  <a:pt x="7992930" y="2281441"/>
                  <a:pt x="7996187" y="2295769"/>
                </a:cubicBezTo>
                <a:cubicBezTo>
                  <a:pt x="7991628" y="2295769"/>
                  <a:pt x="7985766" y="2297723"/>
                  <a:pt x="7983813" y="2295769"/>
                </a:cubicBezTo>
                <a:cubicBezTo>
                  <a:pt x="7938223" y="2256692"/>
                  <a:pt x="7889377" y="2261903"/>
                  <a:pt x="7849648" y="2297723"/>
                </a:cubicBezTo>
                <a:cubicBezTo>
                  <a:pt x="7807967" y="2335498"/>
                  <a:pt x="7775403" y="2383041"/>
                  <a:pt x="7738930" y="2426677"/>
                </a:cubicBezTo>
                <a:cubicBezTo>
                  <a:pt x="7727208" y="2441005"/>
                  <a:pt x="7717438" y="2459893"/>
                  <a:pt x="7702459" y="2467708"/>
                </a:cubicBezTo>
                <a:cubicBezTo>
                  <a:pt x="7611279" y="2517205"/>
                  <a:pt x="7580018" y="2596010"/>
                  <a:pt x="7586531" y="2694354"/>
                </a:cubicBezTo>
                <a:cubicBezTo>
                  <a:pt x="7588484" y="2721056"/>
                  <a:pt x="7591089" y="2747108"/>
                  <a:pt x="7593695" y="2777067"/>
                </a:cubicBezTo>
                <a:cubicBezTo>
                  <a:pt x="7503818" y="2752969"/>
                  <a:pt x="7419802" y="2736036"/>
                  <a:pt x="7363792" y="2656580"/>
                </a:cubicBezTo>
                <a:cubicBezTo>
                  <a:pt x="7339695" y="2621410"/>
                  <a:pt x="7330577" y="2589498"/>
                  <a:pt x="7348813" y="2556282"/>
                </a:cubicBezTo>
                <a:cubicBezTo>
                  <a:pt x="7391146" y="2480082"/>
                  <a:pt x="7376818" y="2401928"/>
                  <a:pt x="7360535" y="2325077"/>
                </a:cubicBezTo>
                <a:cubicBezTo>
                  <a:pt x="7349464" y="2275580"/>
                  <a:pt x="7309736" y="2247575"/>
                  <a:pt x="7263494" y="2227385"/>
                </a:cubicBezTo>
                <a:cubicBezTo>
                  <a:pt x="7174269" y="2188959"/>
                  <a:pt x="7071366" y="2214359"/>
                  <a:pt x="7011448" y="2289908"/>
                </a:cubicBezTo>
                <a:cubicBezTo>
                  <a:pt x="7000377" y="2304236"/>
                  <a:pt x="6983443" y="2314657"/>
                  <a:pt x="6967813" y="2325077"/>
                </a:cubicBezTo>
                <a:cubicBezTo>
                  <a:pt x="6904638" y="2367410"/>
                  <a:pt x="6842115" y="2411046"/>
                  <a:pt x="6836253" y="2495062"/>
                </a:cubicBezTo>
                <a:cubicBezTo>
                  <a:pt x="6832997" y="2541954"/>
                  <a:pt x="6835602" y="2590149"/>
                  <a:pt x="6844720" y="2635739"/>
                </a:cubicBezTo>
                <a:cubicBezTo>
                  <a:pt x="6848628" y="2654626"/>
                  <a:pt x="6874679" y="2670257"/>
                  <a:pt x="6892264" y="2685236"/>
                </a:cubicBezTo>
                <a:cubicBezTo>
                  <a:pt x="6910500" y="2700216"/>
                  <a:pt x="6931992" y="2711287"/>
                  <a:pt x="6949577" y="2727569"/>
                </a:cubicBezTo>
                <a:cubicBezTo>
                  <a:pt x="7010146" y="2784882"/>
                  <a:pt x="7004936" y="2822657"/>
                  <a:pt x="6934597" y="2867595"/>
                </a:cubicBezTo>
                <a:cubicBezTo>
                  <a:pt x="6804340" y="2950308"/>
                  <a:pt x="6749633" y="3072098"/>
                  <a:pt x="6758100" y="3223195"/>
                </a:cubicBezTo>
                <a:cubicBezTo>
                  <a:pt x="6760705" y="3272041"/>
                  <a:pt x="6767218" y="3320887"/>
                  <a:pt x="6773730" y="3369734"/>
                </a:cubicBezTo>
                <a:cubicBezTo>
                  <a:pt x="6786105" y="3458308"/>
                  <a:pt x="6773079" y="3540369"/>
                  <a:pt x="6719023" y="3613313"/>
                </a:cubicBezTo>
                <a:cubicBezTo>
                  <a:pt x="6690366" y="3651739"/>
                  <a:pt x="6696879" y="3688862"/>
                  <a:pt x="6723582" y="3727287"/>
                </a:cubicBezTo>
                <a:cubicBezTo>
                  <a:pt x="6734654" y="3743569"/>
                  <a:pt x="6743121" y="3768318"/>
                  <a:pt x="6739864" y="3787205"/>
                </a:cubicBezTo>
                <a:cubicBezTo>
                  <a:pt x="6709253" y="3950677"/>
                  <a:pt x="6675387" y="4114149"/>
                  <a:pt x="6642171" y="4276970"/>
                </a:cubicBezTo>
                <a:cubicBezTo>
                  <a:pt x="6641520" y="4281529"/>
                  <a:pt x="6638264" y="4285436"/>
                  <a:pt x="6635659" y="4291949"/>
                </a:cubicBezTo>
                <a:cubicBezTo>
                  <a:pt x="6570530" y="4070513"/>
                  <a:pt x="6606351" y="3856241"/>
                  <a:pt x="6661059" y="3641969"/>
                </a:cubicBezTo>
                <a:cubicBezTo>
                  <a:pt x="6688413" y="3534508"/>
                  <a:pt x="6709905" y="3424441"/>
                  <a:pt x="6717069" y="3314374"/>
                </a:cubicBezTo>
                <a:cubicBezTo>
                  <a:pt x="6722930" y="3229056"/>
                  <a:pt x="6717720" y="3136575"/>
                  <a:pt x="6688413" y="3057769"/>
                </a:cubicBezTo>
                <a:cubicBezTo>
                  <a:pt x="6660407" y="2982872"/>
                  <a:pt x="6601141" y="2916441"/>
                  <a:pt x="6543828" y="2856523"/>
                </a:cubicBezTo>
                <a:cubicBezTo>
                  <a:pt x="6506705" y="2818098"/>
                  <a:pt x="6488469" y="2781626"/>
                  <a:pt x="6493679" y="2731477"/>
                </a:cubicBezTo>
                <a:cubicBezTo>
                  <a:pt x="6496936" y="2703472"/>
                  <a:pt x="6506705" y="2674816"/>
                  <a:pt x="6504751" y="2646810"/>
                </a:cubicBezTo>
                <a:cubicBezTo>
                  <a:pt x="6502797" y="2620108"/>
                  <a:pt x="6491074" y="2593405"/>
                  <a:pt x="6481956" y="2567354"/>
                </a:cubicBezTo>
                <a:cubicBezTo>
                  <a:pt x="6474792" y="2548467"/>
                  <a:pt x="6463069" y="2530882"/>
                  <a:pt x="6455905" y="2511995"/>
                </a:cubicBezTo>
                <a:cubicBezTo>
                  <a:pt x="6429854" y="2444262"/>
                  <a:pt x="6364725" y="2396067"/>
                  <a:pt x="6301551" y="2398672"/>
                </a:cubicBezTo>
                <a:cubicBezTo>
                  <a:pt x="6225351" y="2401928"/>
                  <a:pt x="6150453" y="2458590"/>
                  <a:pt x="6134171" y="2529580"/>
                </a:cubicBezTo>
                <a:cubicBezTo>
                  <a:pt x="6124402" y="2572564"/>
                  <a:pt x="6114633" y="2616851"/>
                  <a:pt x="6116587" y="2660487"/>
                </a:cubicBezTo>
                <a:cubicBezTo>
                  <a:pt x="6117889" y="2702169"/>
                  <a:pt x="6134171" y="2742549"/>
                  <a:pt x="6144592" y="2787487"/>
                </a:cubicBezTo>
                <a:cubicBezTo>
                  <a:pt x="6083372" y="2772508"/>
                  <a:pt x="6037131" y="2741246"/>
                  <a:pt x="6014987" y="2685236"/>
                </a:cubicBezTo>
                <a:cubicBezTo>
                  <a:pt x="6006520" y="2663744"/>
                  <a:pt x="6007823" y="2631180"/>
                  <a:pt x="6017592" y="2610339"/>
                </a:cubicBezTo>
                <a:cubicBezTo>
                  <a:pt x="6041689" y="2561492"/>
                  <a:pt x="6052110" y="2515252"/>
                  <a:pt x="6035828" y="2460544"/>
                </a:cubicBezTo>
                <a:cubicBezTo>
                  <a:pt x="6026710" y="2429934"/>
                  <a:pt x="6028664" y="2394113"/>
                  <a:pt x="6031920" y="2361549"/>
                </a:cubicBezTo>
                <a:cubicBezTo>
                  <a:pt x="6039084" y="2293164"/>
                  <a:pt x="5994146" y="2256692"/>
                  <a:pt x="5947253" y="2230641"/>
                </a:cubicBezTo>
                <a:cubicBezTo>
                  <a:pt x="5867146" y="2185703"/>
                  <a:pt x="5716700" y="2227385"/>
                  <a:pt x="5673064" y="2309446"/>
                </a:cubicBezTo>
                <a:cubicBezTo>
                  <a:pt x="5653525" y="2345267"/>
                  <a:pt x="5656131" y="2394764"/>
                  <a:pt x="5655479" y="2438400"/>
                </a:cubicBezTo>
                <a:cubicBezTo>
                  <a:pt x="5654828" y="2476175"/>
                  <a:pt x="5662643" y="2513949"/>
                  <a:pt x="5670459" y="2551723"/>
                </a:cubicBezTo>
                <a:cubicBezTo>
                  <a:pt x="5674366" y="2570610"/>
                  <a:pt x="5682833" y="2590800"/>
                  <a:pt x="5694556" y="2605780"/>
                </a:cubicBezTo>
                <a:cubicBezTo>
                  <a:pt x="5739495" y="2661139"/>
                  <a:pt x="5741448" y="2713893"/>
                  <a:pt x="5697161" y="2767949"/>
                </a:cubicBezTo>
                <a:cubicBezTo>
                  <a:pt x="5685438" y="2782928"/>
                  <a:pt x="5674366" y="2798559"/>
                  <a:pt x="5661992" y="2812887"/>
                </a:cubicBezTo>
                <a:cubicBezTo>
                  <a:pt x="5630079" y="2850662"/>
                  <a:pt x="5596213" y="2853918"/>
                  <a:pt x="5553879" y="2829821"/>
                </a:cubicBezTo>
                <a:cubicBezTo>
                  <a:pt x="5532387" y="2817446"/>
                  <a:pt x="5506987" y="2810934"/>
                  <a:pt x="5482238" y="2806374"/>
                </a:cubicBezTo>
                <a:cubicBezTo>
                  <a:pt x="5447069" y="2799862"/>
                  <a:pt x="5411248" y="2797908"/>
                  <a:pt x="5374125" y="2794000"/>
                </a:cubicBezTo>
                <a:cubicBezTo>
                  <a:pt x="5413202" y="2774462"/>
                  <a:pt x="5451628" y="2760133"/>
                  <a:pt x="5484843" y="2737339"/>
                </a:cubicBezTo>
                <a:cubicBezTo>
                  <a:pt x="5570812" y="2677421"/>
                  <a:pt x="5601423" y="2586893"/>
                  <a:pt x="5561043" y="2491154"/>
                </a:cubicBezTo>
                <a:cubicBezTo>
                  <a:pt x="5538900" y="2438400"/>
                  <a:pt x="5505684" y="2387600"/>
                  <a:pt x="5467259" y="2344616"/>
                </a:cubicBezTo>
                <a:cubicBezTo>
                  <a:pt x="5407992" y="2277534"/>
                  <a:pt x="5365008" y="2274277"/>
                  <a:pt x="5284900" y="2316610"/>
                </a:cubicBezTo>
                <a:cubicBezTo>
                  <a:pt x="5288807" y="2300980"/>
                  <a:pt x="5292064" y="2288605"/>
                  <a:pt x="5297274" y="2266462"/>
                </a:cubicBezTo>
                <a:cubicBezTo>
                  <a:pt x="5249730" y="2281441"/>
                  <a:pt x="5246474" y="2310098"/>
                  <a:pt x="5249079" y="2345267"/>
                </a:cubicBezTo>
                <a:cubicBezTo>
                  <a:pt x="5250382" y="2362200"/>
                  <a:pt x="5245171" y="2384995"/>
                  <a:pt x="5234100" y="2396067"/>
                </a:cubicBezTo>
                <a:cubicBezTo>
                  <a:pt x="5170926" y="2457287"/>
                  <a:pt x="5149433" y="2536092"/>
                  <a:pt x="5138361" y="2618805"/>
                </a:cubicBezTo>
                <a:cubicBezTo>
                  <a:pt x="5136407" y="2634436"/>
                  <a:pt x="5146176" y="2659836"/>
                  <a:pt x="5158551" y="2668303"/>
                </a:cubicBezTo>
                <a:cubicBezTo>
                  <a:pt x="5201535" y="2697610"/>
                  <a:pt x="5191766" y="2734733"/>
                  <a:pt x="5181346" y="2780323"/>
                </a:cubicBezTo>
                <a:cubicBezTo>
                  <a:pt x="5152689" y="2774462"/>
                  <a:pt x="5125336" y="2769903"/>
                  <a:pt x="5098633" y="2762087"/>
                </a:cubicBezTo>
                <a:cubicBezTo>
                  <a:pt x="4966423" y="2724313"/>
                  <a:pt x="4839423" y="2676769"/>
                  <a:pt x="4753453" y="2560190"/>
                </a:cubicBezTo>
                <a:cubicBezTo>
                  <a:pt x="4743033" y="2546513"/>
                  <a:pt x="4737171" y="2526323"/>
                  <a:pt x="4735869" y="2508739"/>
                </a:cubicBezTo>
                <a:cubicBezTo>
                  <a:pt x="4724146" y="2334846"/>
                  <a:pt x="4749546" y="2164862"/>
                  <a:pt x="4802951" y="1999436"/>
                </a:cubicBezTo>
                <a:cubicBezTo>
                  <a:pt x="4824443" y="1934308"/>
                  <a:pt x="4810115" y="1897836"/>
                  <a:pt x="4755407" y="1857457"/>
                </a:cubicBezTo>
                <a:cubicBezTo>
                  <a:pt x="4745638" y="1850292"/>
                  <a:pt x="4735869" y="1835964"/>
                  <a:pt x="4735869" y="1824241"/>
                </a:cubicBezTo>
                <a:cubicBezTo>
                  <a:pt x="4734567" y="1673795"/>
                  <a:pt x="4735218" y="1523349"/>
                  <a:pt x="4735218" y="1368995"/>
                </a:cubicBezTo>
                <a:cubicBezTo>
                  <a:pt x="4752151" y="1367692"/>
                  <a:pt x="4765828" y="1365739"/>
                  <a:pt x="4778854" y="1365739"/>
                </a:cubicBezTo>
                <a:cubicBezTo>
                  <a:pt x="4912366" y="1368995"/>
                  <a:pt x="5045228" y="1371600"/>
                  <a:pt x="5178741" y="1375508"/>
                </a:cubicBezTo>
                <a:cubicBezTo>
                  <a:pt x="5192418" y="1376159"/>
                  <a:pt x="5208700" y="1378113"/>
                  <a:pt x="5218469" y="1385928"/>
                </a:cubicBezTo>
                <a:cubicBezTo>
                  <a:pt x="5288807" y="1441287"/>
                  <a:pt x="5372171" y="1456918"/>
                  <a:pt x="5456187" y="1453010"/>
                </a:cubicBezTo>
                <a:cubicBezTo>
                  <a:pt x="5585792" y="1447149"/>
                  <a:pt x="5715397" y="1435426"/>
                  <a:pt x="5845002" y="1419795"/>
                </a:cubicBezTo>
                <a:cubicBezTo>
                  <a:pt x="6014987" y="1399605"/>
                  <a:pt x="6177807" y="1406118"/>
                  <a:pt x="6338674" y="1477759"/>
                </a:cubicBezTo>
                <a:cubicBezTo>
                  <a:pt x="6485213" y="1542236"/>
                  <a:pt x="6643474" y="1565031"/>
                  <a:pt x="6803689" y="1559821"/>
                </a:cubicBezTo>
                <a:cubicBezTo>
                  <a:pt x="6844069" y="1558518"/>
                  <a:pt x="6886403" y="1550051"/>
                  <a:pt x="6924176" y="1536374"/>
                </a:cubicBezTo>
                <a:cubicBezTo>
                  <a:pt x="7072669" y="1481667"/>
                  <a:pt x="7225069" y="1456267"/>
                  <a:pt x="7382028" y="1484923"/>
                </a:cubicBezTo>
                <a:cubicBezTo>
                  <a:pt x="7448459" y="1497297"/>
                  <a:pt x="7511633" y="1525954"/>
                  <a:pt x="7576762" y="1546795"/>
                </a:cubicBezTo>
                <a:cubicBezTo>
                  <a:pt x="7729813" y="1596292"/>
                  <a:pt x="7885469" y="1620390"/>
                  <a:pt x="8045033" y="1580010"/>
                </a:cubicBezTo>
                <a:cubicBezTo>
                  <a:pt x="8072387" y="1572846"/>
                  <a:pt x="8101044" y="1564380"/>
                  <a:pt x="8123839" y="1548749"/>
                </a:cubicBezTo>
                <a:cubicBezTo>
                  <a:pt x="8229997" y="1475805"/>
                  <a:pt x="8349182" y="1462128"/>
                  <a:pt x="8473576" y="1459523"/>
                </a:cubicBezTo>
                <a:cubicBezTo>
                  <a:pt x="8474228" y="1707662"/>
                  <a:pt x="8474228" y="1957754"/>
                  <a:pt x="8474228" y="2208498"/>
                </a:cubicBezTo>
                <a:close/>
                <a:moveTo>
                  <a:pt x="8816802" y="5626426"/>
                </a:moveTo>
                <a:cubicBezTo>
                  <a:pt x="8788146" y="5656385"/>
                  <a:pt x="8758838" y="5685041"/>
                  <a:pt x="8729531" y="5713698"/>
                </a:cubicBezTo>
                <a:cubicBezTo>
                  <a:pt x="8727576" y="5715651"/>
                  <a:pt x="8723669" y="5715651"/>
                  <a:pt x="8724320" y="5715651"/>
                </a:cubicBezTo>
                <a:cubicBezTo>
                  <a:pt x="8728228" y="5683739"/>
                  <a:pt x="8734740" y="5653780"/>
                  <a:pt x="8736043" y="5623170"/>
                </a:cubicBezTo>
                <a:cubicBezTo>
                  <a:pt x="8739300" y="5550877"/>
                  <a:pt x="8748417" y="5477282"/>
                  <a:pt x="8741253" y="5405641"/>
                </a:cubicBezTo>
                <a:cubicBezTo>
                  <a:pt x="8725622" y="5251939"/>
                  <a:pt x="8699571" y="5099539"/>
                  <a:pt x="8679381" y="4946487"/>
                </a:cubicBezTo>
                <a:cubicBezTo>
                  <a:pt x="8668961" y="4869636"/>
                  <a:pt x="8660494" y="4792785"/>
                  <a:pt x="8653981" y="4715933"/>
                </a:cubicBezTo>
                <a:cubicBezTo>
                  <a:pt x="8643561" y="4593493"/>
                  <a:pt x="8635746" y="4470400"/>
                  <a:pt x="8626628" y="4347959"/>
                </a:cubicBezTo>
                <a:cubicBezTo>
                  <a:pt x="8631186" y="4347308"/>
                  <a:pt x="8636397" y="4346657"/>
                  <a:pt x="8640956" y="4345354"/>
                </a:cubicBezTo>
                <a:cubicBezTo>
                  <a:pt x="8659192" y="4422857"/>
                  <a:pt x="8681987" y="4499057"/>
                  <a:pt x="8695663" y="4577210"/>
                </a:cubicBezTo>
                <a:cubicBezTo>
                  <a:pt x="8719109" y="4711375"/>
                  <a:pt x="8735391" y="4846841"/>
                  <a:pt x="8756884" y="4981005"/>
                </a:cubicBezTo>
                <a:cubicBezTo>
                  <a:pt x="8771212" y="5072836"/>
                  <a:pt x="8779028" y="5167272"/>
                  <a:pt x="8807684" y="5253893"/>
                </a:cubicBezTo>
                <a:cubicBezTo>
                  <a:pt x="8828525" y="5317067"/>
                  <a:pt x="8829176" y="5376334"/>
                  <a:pt x="8827874" y="5438857"/>
                </a:cubicBezTo>
                <a:cubicBezTo>
                  <a:pt x="8827874" y="5447975"/>
                  <a:pt x="8829827" y="5457744"/>
                  <a:pt x="8834387" y="5465559"/>
                </a:cubicBezTo>
                <a:cubicBezTo>
                  <a:pt x="8872813" y="5532641"/>
                  <a:pt x="8869556" y="5571067"/>
                  <a:pt x="8816802" y="5626426"/>
                </a:cubicBezTo>
                <a:close/>
                <a:moveTo>
                  <a:pt x="8895607" y="5715000"/>
                </a:moveTo>
                <a:cubicBezTo>
                  <a:pt x="8894956" y="5713698"/>
                  <a:pt x="8895607" y="5714349"/>
                  <a:pt x="8895607" y="5715000"/>
                </a:cubicBezTo>
                <a:lnTo>
                  <a:pt x="8895607" y="5715000"/>
                </a:lnTo>
                <a:close/>
                <a:moveTo>
                  <a:pt x="9643279" y="4342098"/>
                </a:moveTo>
                <a:cubicBezTo>
                  <a:pt x="9638720" y="4342098"/>
                  <a:pt x="9634161" y="4342098"/>
                  <a:pt x="9629602" y="4341446"/>
                </a:cubicBezTo>
                <a:cubicBezTo>
                  <a:pt x="9637417" y="4237893"/>
                  <a:pt x="9595084" y="4133036"/>
                  <a:pt x="9643279" y="4031436"/>
                </a:cubicBezTo>
                <a:cubicBezTo>
                  <a:pt x="9643279" y="4134990"/>
                  <a:pt x="9643279" y="4238544"/>
                  <a:pt x="9643279" y="4342098"/>
                </a:cubicBezTo>
                <a:close/>
                <a:moveTo>
                  <a:pt x="9593130" y="3839308"/>
                </a:moveTo>
                <a:cubicBezTo>
                  <a:pt x="9561217" y="3724031"/>
                  <a:pt x="9612669" y="3635457"/>
                  <a:pt x="9658259" y="3544928"/>
                </a:cubicBezTo>
                <a:cubicBezTo>
                  <a:pt x="9649792" y="3642621"/>
                  <a:pt x="9678448" y="3748779"/>
                  <a:pt x="9593130" y="3839308"/>
                </a:cubicBezTo>
                <a:close/>
                <a:moveTo>
                  <a:pt x="9915515" y="5629683"/>
                </a:moveTo>
                <a:cubicBezTo>
                  <a:pt x="9894674" y="5578231"/>
                  <a:pt x="9902489" y="5573021"/>
                  <a:pt x="9987156" y="5582139"/>
                </a:cubicBezTo>
                <a:cubicBezTo>
                  <a:pt x="9956545" y="5602329"/>
                  <a:pt x="9936356" y="5616005"/>
                  <a:pt x="9915515" y="5629683"/>
                </a:cubicBezTo>
                <a:close/>
                <a:moveTo>
                  <a:pt x="10295864" y="2708682"/>
                </a:moveTo>
                <a:cubicBezTo>
                  <a:pt x="10260043" y="2685236"/>
                  <a:pt x="10251576" y="2653975"/>
                  <a:pt x="10258740" y="2614246"/>
                </a:cubicBezTo>
                <a:cubicBezTo>
                  <a:pt x="10262648" y="2593405"/>
                  <a:pt x="10258740" y="2570610"/>
                  <a:pt x="10263951" y="2550421"/>
                </a:cubicBezTo>
                <a:cubicBezTo>
                  <a:pt x="10283489" y="2481385"/>
                  <a:pt x="10244412" y="2427980"/>
                  <a:pt x="10221618" y="2368713"/>
                </a:cubicBezTo>
                <a:cubicBezTo>
                  <a:pt x="10186448" y="2278185"/>
                  <a:pt x="10129135" y="2239759"/>
                  <a:pt x="10030141" y="2253436"/>
                </a:cubicBezTo>
                <a:cubicBezTo>
                  <a:pt x="9953289" y="2263857"/>
                  <a:pt x="9882951" y="2338103"/>
                  <a:pt x="9885556" y="2418210"/>
                </a:cubicBezTo>
                <a:cubicBezTo>
                  <a:pt x="9888161" y="2487246"/>
                  <a:pt x="9901186" y="2556282"/>
                  <a:pt x="9915515" y="2624015"/>
                </a:cubicBezTo>
                <a:cubicBezTo>
                  <a:pt x="9931797" y="2698262"/>
                  <a:pt x="9925284" y="2760785"/>
                  <a:pt x="9851038" y="2799862"/>
                </a:cubicBezTo>
                <a:cubicBezTo>
                  <a:pt x="9765720" y="2768600"/>
                  <a:pt x="9677146" y="2755575"/>
                  <a:pt x="9584663" y="2763390"/>
                </a:cubicBezTo>
                <a:cubicBezTo>
                  <a:pt x="9560566" y="2765344"/>
                  <a:pt x="9533864" y="2744503"/>
                  <a:pt x="9509766" y="2734082"/>
                </a:cubicBezTo>
                <a:cubicBezTo>
                  <a:pt x="9530607" y="2599918"/>
                  <a:pt x="9499346" y="2490503"/>
                  <a:pt x="9395792" y="2405836"/>
                </a:cubicBezTo>
                <a:cubicBezTo>
                  <a:pt x="9388628" y="2399975"/>
                  <a:pt x="9384720" y="2383692"/>
                  <a:pt x="9387325" y="2374575"/>
                </a:cubicBezTo>
                <a:cubicBezTo>
                  <a:pt x="9397095" y="2338103"/>
                  <a:pt x="9408166" y="2301631"/>
                  <a:pt x="9422494" y="2266462"/>
                </a:cubicBezTo>
                <a:cubicBezTo>
                  <a:pt x="9442684" y="2216964"/>
                  <a:pt x="9465479" y="2168118"/>
                  <a:pt x="9489576" y="2120575"/>
                </a:cubicBezTo>
                <a:cubicBezTo>
                  <a:pt x="9496089" y="2108200"/>
                  <a:pt x="9513674" y="2093221"/>
                  <a:pt x="9526048" y="2093221"/>
                </a:cubicBezTo>
                <a:cubicBezTo>
                  <a:pt x="9857551" y="2091918"/>
                  <a:pt x="10189053" y="2091918"/>
                  <a:pt x="10514043" y="2091918"/>
                </a:cubicBezTo>
                <a:cubicBezTo>
                  <a:pt x="10536838" y="2142718"/>
                  <a:pt x="10557679" y="2185051"/>
                  <a:pt x="10573961" y="2228687"/>
                </a:cubicBezTo>
                <a:cubicBezTo>
                  <a:pt x="10581125" y="2246923"/>
                  <a:pt x="10579172" y="2269067"/>
                  <a:pt x="10579823" y="2289257"/>
                </a:cubicBezTo>
                <a:cubicBezTo>
                  <a:pt x="10581776" y="2321169"/>
                  <a:pt x="10579823" y="2353082"/>
                  <a:pt x="10585032" y="2384344"/>
                </a:cubicBezTo>
                <a:cubicBezTo>
                  <a:pt x="10593499" y="2437098"/>
                  <a:pt x="10587638" y="2482036"/>
                  <a:pt x="10561587" y="2532836"/>
                </a:cubicBezTo>
                <a:cubicBezTo>
                  <a:pt x="10540746" y="2572564"/>
                  <a:pt x="10547910" y="2627923"/>
                  <a:pt x="10547910" y="2676118"/>
                </a:cubicBezTo>
                <a:cubicBezTo>
                  <a:pt x="10547910" y="2705426"/>
                  <a:pt x="10544653" y="2722359"/>
                  <a:pt x="10513391" y="2732128"/>
                </a:cubicBezTo>
                <a:cubicBezTo>
                  <a:pt x="10485387" y="2741246"/>
                  <a:pt x="10458032" y="2756877"/>
                  <a:pt x="10433935" y="2773810"/>
                </a:cubicBezTo>
                <a:cubicBezTo>
                  <a:pt x="10403325" y="2795303"/>
                  <a:pt x="10383135" y="2785534"/>
                  <a:pt x="10360340" y="2762087"/>
                </a:cubicBezTo>
                <a:cubicBezTo>
                  <a:pt x="10340802" y="2741898"/>
                  <a:pt x="10318659" y="2723662"/>
                  <a:pt x="10295864" y="2708682"/>
                </a:cubicBezTo>
                <a:close/>
                <a:moveTo>
                  <a:pt x="10445007" y="3667369"/>
                </a:moveTo>
                <a:cubicBezTo>
                  <a:pt x="10433935" y="3692118"/>
                  <a:pt x="10422864" y="3716867"/>
                  <a:pt x="10417002" y="3742918"/>
                </a:cubicBezTo>
                <a:cubicBezTo>
                  <a:pt x="10412443" y="3762457"/>
                  <a:pt x="10406582" y="3789811"/>
                  <a:pt x="10416351" y="3802836"/>
                </a:cubicBezTo>
                <a:cubicBezTo>
                  <a:pt x="10478223" y="3882944"/>
                  <a:pt x="10425468" y="3959795"/>
                  <a:pt x="10418956" y="4039252"/>
                </a:cubicBezTo>
                <a:cubicBezTo>
                  <a:pt x="10309541" y="3823026"/>
                  <a:pt x="10387043" y="3621779"/>
                  <a:pt x="10464545" y="3421185"/>
                </a:cubicBezTo>
                <a:cubicBezTo>
                  <a:pt x="10474315" y="3504549"/>
                  <a:pt x="10480827" y="3587913"/>
                  <a:pt x="10445007" y="3667369"/>
                </a:cubicBezTo>
                <a:close/>
                <a:moveTo>
                  <a:pt x="10496458" y="3090985"/>
                </a:moveTo>
                <a:cubicBezTo>
                  <a:pt x="10479525" y="3022600"/>
                  <a:pt x="10481479" y="3027159"/>
                  <a:pt x="10538792" y="2999805"/>
                </a:cubicBezTo>
                <a:cubicBezTo>
                  <a:pt x="10591545" y="2974405"/>
                  <a:pt x="10639740" y="2939236"/>
                  <a:pt x="10687935" y="2909277"/>
                </a:cubicBezTo>
                <a:cubicBezTo>
                  <a:pt x="10693797" y="2965939"/>
                  <a:pt x="10642346" y="3016739"/>
                  <a:pt x="10496458" y="3090985"/>
                </a:cubicBezTo>
                <a:close/>
                <a:moveTo>
                  <a:pt x="11006412" y="3617221"/>
                </a:moveTo>
                <a:cubicBezTo>
                  <a:pt x="11021391" y="3570328"/>
                  <a:pt x="11035069" y="3526692"/>
                  <a:pt x="11051351" y="3475893"/>
                </a:cubicBezTo>
                <a:cubicBezTo>
                  <a:pt x="11085869" y="3567723"/>
                  <a:pt x="11074797" y="3602893"/>
                  <a:pt x="11006412" y="3617221"/>
                </a:cubicBezTo>
                <a:close/>
              </a:path>
            </a:pathLst>
          </a:custGeom>
          <a:solidFill>
            <a:schemeClr val="accent5"/>
          </a:solidFill>
          <a:ln w="6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6347C9-24B9-4DF2-AD8A-1AFF8700A5F2}"/>
              </a:ext>
            </a:extLst>
          </p:cNvPr>
          <p:cNvSpPr/>
          <p:nvPr/>
        </p:nvSpPr>
        <p:spPr>
          <a:xfrm>
            <a:off x="958362" y="3991708"/>
            <a:ext cx="10515600" cy="1178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176A94-9A87-4AA0-BFEC-30DB15D2E1A3}"/>
              </a:ext>
            </a:extLst>
          </p:cNvPr>
          <p:cNvSpPr/>
          <p:nvPr/>
        </p:nvSpPr>
        <p:spPr>
          <a:xfrm>
            <a:off x="3200146" y="4119127"/>
            <a:ext cx="60320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PERSIAPAN DATA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D0FF1C5-A124-4963-A3EF-9688E48AF992}"/>
              </a:ext>
            </a:extLst>
          </p:cNvPr>
          <p:cNvSpPr/>
          <p:nvPr/>
        </p:nvSpPr>
        <p:spPr>
          <a:xfrm>
            <a:off x="4695091" y="1321430"/>
            <a:ext cx="3516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DON'T LET GUNS RULE!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8681DB4-E87F-4407-AAF0-FF9DF17A1919}"/>
              </a:ext>
            </a:extLst>
          </p:cNvPr>
          <p:cNvSpPr/>
          <p:nvPr/>
        </p:nvSpPr>
        <p:spPr>
          <a:xfrm rot="483591">
            <a:off x="435322" y="102135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GUN-FREE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974FB33-78FE-48E6-A326-3BE2E4821EE3}"/>
              </a:ext>
            </a:extLst>
          </p:cNvPr>
          <p:cNvGrpSpPr/>
          <p:nvPr/>
        </p:nvGrpSpPr>
        <p:grpSpPr>
          <a:xfrm>
            <a:off x="9187834" y="1829744"/>
            <a:ext cx="849265" cy="661761"/>
            <a:chOff x="10768711" y="1675949"/>
            <a:chExt cx="1054637" cy="821792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A0F6042C-ABC2-48C4-A3AB-3392F6194956}"/>
                </a:ext>
              </a:extLst>
            </p:cNvPr>
            <p:cNvSpPr/>
            <p:nvPr/>
          </p:nvSpPr>
          <p:spPr>
            <a:xfrm>
              <a:off x="10768711" y="1803451"/>
              <a:ext cx="1054637" cy="694290"/>
            </a:xfrm>
            <a:custGeom>
              <a:avLst/>
              <a:gdLst>
                <a:gd name="connsiteX0" fmla="*/ 1011407 w 1054637"/>
                <a:gd name="connsiteY0" fmla="*/ 655431 h 694290"/>
                <a:gd name="connsiteX1" fmla="*/ 996408 w 1054637"/>
                <a:gd name="connsiteY1" fmla="*/ 670431 h 694290"/>
                <a:gd name="connsiteX2" fmla="*/ 1011407 w 1054637"/>
                <a:gd name="connsiteY2" fmla="*/ 685431 h 694290"/>
                <a:gd name="connsiteX3" fmla="*/ 1026407 w 1054637"/>
                <a:gd name="connsiteY3" fmla="*/ 670431 h 694290"/>
                <a:gd name="connsiteX4" fmla="*/ 1011407 w 1054637"/>
                <a:gd name="connsiteY4" fmla="*/ 655431 h 694290"/>
                <a:gd name="connsiteX5" fmla="*/ 909752 w 1054637"/>
                <a:gd name="connsiteY5" fmla="*/ 555040 h 694290"/>
                <a:gd name="connsiteX6" fmla="*/ 890415 w 1054637"/>
                <a:gd name="connsiteY6" fmla="*/ 574106 h 694290"/>
                <a:gd name="connsiteX7" fmla="*/ 910113 w 1054637"/>
                <a:gd name="connsiteY7" fmla="*/ 593533 h 694290"/>
                <a:gd name="connsiteX8" fmla="*/ 928908 w 1054637"/>
                <a:gd name="connsiteY8" fmla="*/ 573925 h 694290"/>
                <a:gd name="connsiteX9" fmla="*/ 909752 w 1054637"/>
                <a:gd name="connsiteY9" fmla="*/ 555040 h 694290"/>
                <a:gd name="connsiteX10" fmla="*/ 756681 w 1054637"/>
                <a:gd name="connsiteY10" fmla="*/ 338897 h 694290"/>
                <a:gd name="connsiteX11" fmla="*/ 744120 w 1054637"/>
                <a:gd name="connsiteY11" fmla="*/ 351547 h 694290"/>
                <a:gd name="connsiteX12" fmla="*/ 756590 w 1054637"/>
                <a:gd name="connsiteY12" fmla="*/ 363927 h 694290"/>
                <a:gd name="connsiteX13" fmla="*/ 768970 w 1054637"/>
                <a:gd name="connsiteY13" fmla="*/ 351728 h 694290"/>
                <a:gd name="connsiteX14" fmla="*/ 756681 w 1054637"/>
                <a:gd name="connsiteY14" fmla="*/ 338897 h 694290"/>
                <a:gd name="connsiteX15" fmla="*/ 865566 w 1054637"/>
                <a:gd name="connsiteY15" fmla="*/ 332933 h 694290"/>
                <a:gd name="connsiteX16" fmla="*/ 814783 w 1054637"/>
                <a:gd name="connsiteY16" fmla="*/ 382993 h 694290"/>
                <a:gd name="connsiteX17" fmla="*/ 864662 w 1054637"/>
                <a:gd name="connsiteY17" fmla="*/ 433595 h 694290"/>
                <a:gd name="connsiteX18" fmla="*/ 915625 w 1054637"/>
                <a:gd name="connsiteY18" fmla="*/ 384348 h 694290"/>
                <a:gd name="connsiteX19" fmla="*/ 865566 w 1054637"/>
                <a:gd name="connsiteY19" fmla="*/ 332933 h 694290"/>
                <a:gd name="connsiteX20" fmla="*/ 532766 w 1054637"/>
                <a:gd name="connsiteY20" fmla="*/ 241487 h 694290"/>
                <a:gd name="connsiteX21" fmla="*/ 491562 w 1054637"/>
                <a:gd name="connsiteY21" fmla="*/ 252783 h 694290"/>
                <a:gd name="connsiteX22" fmla="*/ 474303 w 1054637"/>
                <a:gd name="connsiteY22" fmla="*/ 271126 h 694290"/>
                <a:gd name="connsiteX23" fmla="*/ 466080 w 1054637"/>
                <a:gd name="connsiteY23" fmla="*/ 322360 h 694290"/>
                <a:gd name="connsiteX24" fmla="*/ 507194 w 1054637"/>
                <a:gd name="connsiteY24" fmla="*/ 368896 h 694290"/>
                <a:gd name="connsiteX25" fmla="*/ 563760 w 1054637"/>
                <a:gd name="connsiteY25" fmla="*/ 382722 h 694290"/>
                <a:gd name="connsiteX26" fmla="*/ 653940 w 1054637"/>
                <a:gd name="connsiteY26" fmla="*/ 374860 h 694290"/>
                <a:gd name="connsiteX27" fmla="*/ 681139 w 1054637"/>
                <a:gd name="connsiteY27" fmla="*/ 363565 h 694290"/>
                <a:gd name="connsiteX28" fmla="*/ 703548 w 1054637"/>
                <a:gd name="connsiteY28" fmla="*/ 284409 h 694290"/>
                <a:gd name="connsiteX29" fmla="*/ 677795 w 1054637"/>
                <a:gd name="connsiteY29" fmla="*/ 254228 h 694290"/>
                <a:gd name="connsiteX30" fmla="*/ 671651 w 1054637"/>
                <a:gd name="connsiteY30" fmla="*/ 250704 h 694290"/>
                <a:gd name="connsiteX31" fmla="*/ 643007 w 1054637"/>
                <a:gd name="connsiteY31" fmla="*/ 244740 h 694290"/>
                <a:gd name="connsiteX32" fmla="*/ 626380 w 1054637"/>
                <a:gd name="connsiteY32" fmla="*/ 258927 h 694290"/>
                <a:gd name="connsiteX33" fmla="*/ 624392 w 1054637"/>
                <a:gd name="connsiteY33" fmla="*/ 264349 h 694290"/>
                <a:gd name="connsiteX34" fmla="*/ 626742 w 1054637"/>
                <a:gd name="connsiteY34" fmla="*/ 282602 h 694290"/>
                <a:gd name="connsiteX35" fmla="*/ 620326 w 1054637"/>
                <a:gd name="connsiteY35" fmla="*/ 295343 h 694290"/>
                <a:gd name="connsiteX36" fmla="*/ 613639 w 1054637"/>
                <a:gd name="connsiteY36" fmla="*/ 302300 h 694290"/>
                <a:gd name="connsiteX37" fmla="*/ 609393 w 1054637"/>
                <a:gd name="connsiteY37" fmla="*/ 311517 h 694290"/>
                <a:gd name="connsiteX38" fmla="*/ 571080 w 1054637"/>
                <a:gd name="connsiteY38" fmla="*/ 352270 h 694290"/>
                <a:gd name="connsiteX39" fmla="*/ 548309 w 1054637"/>
                <a:gd name="connsiteY39" fmla="*/ 361487 h 694290"/>
                <a:gd name="connsiteX40" fmla="*/ 544694 w 1054637"/>
                <a:gd name="connsiteY40" fmla="*/ 358866 h 694290"/>
                <a:gd name="connsiteX41" fmla="*/ 548851 w 1054637"/>
                <a:gd name="connsiteY41" fmla="*/ 350372 h 694290"/>
                <a:gd name="connsiteX42" fmla="*/ 564122 w 1054637"/>
                <a:gd name="connsiteY42" fmla="*/ 341156 h 694290"/>
                <a:gd name="connsiteX43" fmla="*/ 597826 w 1054637"/>
                <a:gd name="connsiteY43" fmla="*/ 277541 h 694290"/>
                <a:gd name="connsiteX44" fmla="*/ 594483 w 1054637"/>
                <a:gd name="connsiteY44" fmla="*/ 250975 h 694290"/>
                <a:gd name="connsiteX45" fmla="*/ 585718 w 1054637"/>
                <a:gd name="connsiteY45" fmla="*/ 242752 h 694290"/>
                <a:gd name="connsiteX46" fmla="*/ 532766 w 1054637"/>
                <a:gd name="connsiteY46" fmla="*/ 241487 h 694290"/>
                <a:gd name="connsiteX47" fmla="*/ 845777 w 1054637"/>
                <a:gd name="connsiteY47" fmla="*/ 227210 h 694290"/>
                <a:gd name="connsiteX48" fmla="*/ 865927 w 1054637"/>
                <a:gd name="connsiteY48" fmla="*/ 235795 h 694290"/>
                <a:gd name="connsiteX49" fmla="*/ 896650 w 1054637"/>
                <a:gd name="connsiteY49" fmla="*/ 262813 h 694290"/>
                <a:gd name="connsiteX50" fmla="*/ 908848 w 1054637"/>
                <a:gd name="connsiteY50" fmla="*/ 276638 h 694290"/>
                <a:gd name="connsiteX51" fmla="*/ 911469 w 1054637"/>
                <a:gd name="connsiteY51" fmla="*/ 283867 h 694290"/>
                <a:gd name="connsiteX52" fmla="*/ 912372 w 1054637"/>
                <a:gd name="connsiteY52" fmla="*/ 307722 h 694290"/>
                <a:gd name="connsiteX53" fmla="*/ 922764 w 1054637"/>
                <a:gd name="connsiteY53" fmla="*/ 342059 h 694290"/>
                <a:gd name="connsiteX54" fmla="*/ 951589 w 1054637"/>
                <a:gd name="connsiteY54" fmla="*/ 414077 h 694290"/>
                <a:gd name="connsiteX55" fmla="*/ 984390 w 1054637"/>
                <a:gd name="connsiteY55" fmla="*/ 494859 h 694290"/>
                <a:gd name="connsiteX56" fmla="*/ 1008335 w 1054637"/>
                <a:gd name="connsiteY56" fmla="*/ 559106 h 694290"/>
                <a:gd name="connsiteX57" fmla="*/ 1015383 w 1054637"/>
                <a:gd name="connsiteY57" fmla="*/ 606365 h 694290"/>
                <a:gd name="connsiteX58" fmla="*/ 1014570 w 1054637"/>
                <a:gd name="connsiteY58" fmla="*/ 613684 h 694290"/>
                <a:gd name="connsiteX59" fmla="*/ 1010323 w 1054637"/>
                <a:gd name="connsiteY59" fmla="*/ 617298 h 694290"/>
                <a:gd name="connsiteX60" fmla="*/ 855716 w 1054637"/>
                <a:gd name="connsiteY60" fmla="*/ 617479 h 694290"/>
                <a:gd name="connsiteX61" fmla="*/ 851108 w 1054637"/>
                <a:gd name="connsiteY61" fmla="*/ 613593 h 694290"/>
                <a:gd name="connsiteX62" fmla="*/ 812614 w 1054637"/>
                <a:gd name="connsiteY62" fmla="*/ 467570 h 694290"/>
                <a:gd name="connsiteX63" fmla="*/ 788940 w 1054637"/>
                <a:gd name="connsiteY63" fmla="*/ 382812 h 694290"/>
                <a:gd name="connsiteX64" fmla="*/ 789482 w 1054637"/>
                <a:gd name="connsiteY64" fmla="*/ 377300 h 694290"/>
                <a:gd name="connsiteX65" fmla="*/ 796711 w 1054637"/>
                <a:gd name="connsiteY65" fmla="*/ 356155 h 694290"/>
                <a:gd name="connsiteX66" fmla="*/ 778910 w 1054637"/>
                <a:gd name="connsiteY66" fmla="*/ 314409 h 694290"/>
                <a:gd name="connsiteX67" fmla="*/ 771319 w 1054637"/>
                <a:gd name="connsiteY67" fmla="*/ 304017 h 694290"/>
                <a:gd name="connsiteX68" fmla="*/ 751350 w 1054637"/>
                <a:gd name="connsiteY68" fmla="*/ 229740 h 694290"/>
                <a:gd name="connsiteX69" fmla="*/ 751169 w 1054637"/>
                <a:gd name="connsiteY69" fmla="*/ 228475 h 694290"/>
                <a:gd name="connsiteX70" fmla="*/ 754422 w 1054637"/>
                <a:gd name="connsiteY70" fmla="*/ 228114 h 694290"/>
                <a:gd name="connsiteX71" fmla="*/ 797343 w 1054637"/>
                <a:gd name="connsiteY71" fmla="*/ 228024 h 694290"/>
                <a:gd name="connsiteX72" fmla="*/ 800506 w 1054637"/>
                <a:gd name="connsiteY72" fmla="*/ 230644 h 694290"/>
                <a:gd name="connsiteX73" fmla="*/ 824361 w 1054637"/>
                <a:gd name="connsiteY73" fmla="*/ 247361 h 694290"/>
                <a:gd name="connsiteX74" fmla="*/ 842524 w 1054637"/>
                <a:gd name="connsiteY74" fmla="*/ 229831 h 694290"/>
                <a:gd name="connsiteX75" fmla="*/ 845777 w 1054637"/>
                <a:gd name="connsiteY75" fmla="*/ 227210 h 694290"/>
                <a:gd name="connsiteX76" fmla="*/ 608579 w 1054637"/>
                <a:gd name="connsiteY76" fmla="*/ 207602 h 694290"/>
                <a:gd name="connsiteX77" fmla="*/ 598188 w 1054637"/>
                <a:gd name="connsiteY77" fmla="*/ 217000 h 694290"/>
                <a:gd name="connsiteX78" fmla="*/ 606953 w 1054637"/>
                <a:gd name="connsiteY78" fmla="*/ 228114 h 694290"/>
                <a:gd name="connsiteX79" fmla="*/ 618519 w 1054637"/>
                <a:gd name="connsiteY79" fmla="*/ 217994 h 694290"/>
                <a:gd name="connsiteX80" fmla="*/ 608579 w 1054637"/>
                <a:gd name="connsiteY80" fmla="*/ 207602 h 694290"/>
                <a:gd name="connsiteX81" fmla="*/ 821503 w 1054637"/>
                <a:gd name="connsiteY81" fmla="*/ 203626 h 694290"/>
                <a:gd name="connsiteX82" fmla="*/ 804030 w 1054637"/>
                <a:gd name="connsiteY82" fmla="*/ 213024 h 694290"/>
                <a:gd name="connsiteX83" fmla="*/ 800867 w 1054637"/>
                <a:gd name="connsiteY83" fmla="*/ 219078 h 694290"/>
                <a:gd name="connsiteX84" fmla="*/ 797343 w 1054637"/>
                <a:gd name="connsiteY84" fmla="*/ 221247 h 694290"/>
                <a:gd name="connsiteX85" fmla="*/ 778096 w 1054637"/>
                <a:gd name="connsiteY85" fmla="*/ 221337 h 694290"/>
                <a:gd name="connsiteX86" fmla="*/ 749000 w 1054637"/>
                <a:gd name="connsiteY86" fmla="*/ 221969 h 694290"/>
                <a:gd name="connsiteX87" fmla="*/ 745385 w 1054637"/>
                <a:gd name="connsiteY87" fmla="*/ 226397 h 694290"/>
                <a:gd name="connsiteX88" fmla="*/ 746379 w 1054637"/>
                <a:gd name="connsiteY88" fmla="*/ 231819 h 694290"/>
                <a:gd name="connsiteX89" fmla="*/ 764181 w 1054637"/>
                <a:gd name="connsiteY89" fmla="*/ 304559 h 694290"/>
                <a:gd name="connsiteX90" fmla="*/ 774572 w 1054637"/>
                <a:gd name="connsiteY90" fmla="*/ 319107 h 694290"/>
                <a:gd name="connsiteX91" fmla="*/ 788578 w 1054637"/>
                <a:gd name="connsiteY91" fmla="*/ 336186 h 694290"/>
                <a:gd name="connsiteX92" fmla="*/ 785506 w 1054637"/>
                <a:gd name="connsiteY92" fmla="*/ 372692 h 694290"/>
                <a:gd name="connsiteX93" fmla="*/ 784060 w 1054637"/>
                <a:gd name="connsiteY93" fmla="*/ 386788 h 694290"/>
                <a:gd name="connsiteX94" fmla="*/ 824541 w 1054637"/>
                <a:gd name="connsiteY94" fmla="*/ 540944 h 694290"/>
                <a:gd name="connsiteX95" fmla="*/ 845415 w 1054637"/>
                <a:gd name="connsiteY95" fmla="*/ 618564 h 694290"/>
                <a:gd name="connsiteX96" fmla="*/ 852011 w 1054637"/>
                <a:gd name="connsiteY96" fmla="*/ 623443 h 694290"/>
                <a:gd name="connsiteX97" fmla="*/ 1016558 w 1054637"/>
                <a:gd name="connsiteY97" fmla="*/ 623624 h 694290"/>
                <a:gd name="connsiteX98" fmla="*/ 1020805 w 1054637"/>
                <a:gd name="connsiteY98" fmla="*/ 617028 h 694290"/>
                <a:gd name="connsiteX99" fmla="*/ 1020895 w 1054637"/>
                <a:gd name="connsiteY99" fmla="*/ 584498 h 694290"/>
                <a:gd name="connsiteX100" fmla="*/ 1001377 w 1054637"/>
                <a:gd name="connsiteY100" fmla="*/ 520883 h 694290"/>
                <a:gd name="connsiteX101" fmla="*/ 968396 w 1054637"/>
                <a:gd name="connsiteY101" fmla="*/ 438926 h 694290"/>
                <a:gd name="connsiteX102" fmla="*/ 943456 w 1054637"/>
                <a:gd name="connsiteY102" fmla="*/ 375945 h 694290"/>
                <a:gd name="connsiteX103" fmla="*/ 927553 w 1054637"/>
                <a:gd name="connsiteY103" fmla="*/ 336818 h 694290"/>
                <a:gd name="connsiteX104" fmla="*/ 918336 w 1054637"/>
                <a:gd name="connsiteY104" fmla="*/ 303023 h 694290"/>
                <a:gd name="connsiteX105" fmla="*/ 917342 w 1054637"/>
                <a:gd name="connsiteY105" fmla="*/ 278626 h 694290"/>
                <a:gd name="connsiteX106" fmla="*/ 916438 w 1054637"/>
                <a:gd name="connsiteY106" fmla="*/ 275373 h 694290"/>
                <a:gd name="connsiteX107" fmla="*/ 903878 w 1054637"/>
                <a:gd name="connsiteY107" fmla="*/ 260825 h 694290"/>
                <a:gd name="connsiteX108" fmla="*/ 879842 w 1054637"/>
                <a:gd name="connsiteY108" fmla="*/ 239590 h 694290"/>
                <a:gd name="connsiteX109" fmla="*/ 867824 w 1054637"/>
                <a:gd name="connsiteY109" fmla="*/ 228746 h 694290"/>
                <a:gd name="connsiteX110" fmla="*/ 850475 w 1054637"/>
                <a:gd name="connsiteY110" fmla="*/ 220704 h 694290"/>
                <a:gd name="connsiteX111" fmla="*/ 848035 w 1054637"/>
                <a:gd name="connsiteY111" fmla="*/ 220704 h 694290"/>
                <a:gd name="connsiteX112" fmla="*/ 840987 w 1054637"/>
                <a:gd name="connsiteY112" fmla="*/ 216548 h 694290"/>
                <a:gd name="connsiteX113" fmla="*/ 838909 w 1054637"/>
                <a:gd name="connsiteY113" fmla="*/ 212662 h 694290"/>
                <a:gd name="connsiteX114" fmla="*/ 821503 w 1054637"/>
                <a:gd name="connsiteY114" fmla="*/ 203626 h 694290"/>
                <a:gd name="connsiteX115" fmla="*/ 744030 w 1054637"/>
                <a:gd name="connsiteY115" fmla="*/ 162331 h 694290"/>
                <a:gd name="connsiteX116" fmla="*/ 741681 w 1054637"/>
                <a:gd name="connsiteY116" fmla="*/ 164681 h 694290"/>
                <a:gd name="connsiteX117" fmla="*/ 744030 w 1054637"/>
                <a:gd name="connsiteY117" fmla="*/ 167030 h 694290"/>
                <a:gd name="connsiteX118" fmla="*/ 769060 w 1054637"/>
                <a:gd name="connsiteY118" fmla="*/ 167030 h 694290"/>
                <a:gd name="connsiteX119" fmla="*/ 769060 w 1054637"/>
                <a:gd name="connsiteY119" fmla="*/ 166488 h 694290"/>
                <a:gd name="connsiteX120" fmla="*/ 769060 w 1054637"/>
                <a:gd name="connsiteY120" fmla="*/ 162783 h 694290"/>
                <a:gd name="connsiteX121" fmla="*/ 769060 w 1054637"/>
                <a:gd name="connsiteY121" fmla="*/ 162331 h 694290"/>
                <a:gd name="connsiteX122" fmla="*/ 522556 w 1054637"/>
                <a:gd name="connsiteY122" fmla="*/ 151850 h 694290"/>
                <a:gd name="connsiteX123" fmla="*/ 520568 w 1054637"/>
                <a:gd name="connsiteY123" fmla="*/ 182121 h 694290"/>
                <a:gd name="connsiteX124" fmla="*/ 505930 w 1054637"/>
                <a:gd name="connsiteY124" fmla="*/ 200283 h 694290"/>
                <a:gd name="connsiteX125" fmla="*/ 487857 w 1054637"/>
                <a:gd name="connsiteY125" fmla="*/ 205524 h 694290"/>
                <a:gd name="connsiteX126" fmla="*/ 485960 w 1054637"/>
                <a:gd name="connsiteY126" fmla="*/ 204621 h 694290"/>
                <a:gd name="connsiteX127" fmla="*/ 470960 w 1054637"/>
                <a:gd name="connsiteY127" fmla="*/ 196488 h 694290"/>
                <a:gd name="connsiteX128" fmla="*/ 468791 w 1054637"/>
                <a:gd name="connsiteY128" fmla="*/ 194771 h 694290"/>
                <a:gd name="connsiteX129" fmla="*/ 468520 w 1054637"/>
                <a:gd name="connsiteY129" fmla="*/ 166579 h 694290"/>
                <a:gd name="connsiteX130" fmla="*/ 480538 w 1054637"/>
                <a:gd name="connsiteY130" fmla="*/ 153567 h 694290"/>
                <a:gd name="connsiteX131" fmla="*/ 522556 w 1054637"/>
                <a:gd name="connsiteY131" fmla="*/ 151850 h 694290"/>
                <a:gd name="connsiteX132" fmla="*/ 763729 w 1054637"/>
                <a:gd name="connsiteY132" fmla="*/ 145976 h 694290"/>
                <a:gd name="connsiteX133" fmla="*/ 780175 w 1054637"/>
                <a:gd name="connsiteY133" fmla="*/ 151398 h 694290"/>
                <a:gd name="connsiteX134" fmla="*/ 781259 w 1054637"/>
                <a:gd name="connsiteY134" fmla="*/ 153115 h 694290"/>
                <a:gd name="connsiteX135" fmla="*/ 781801 w 1054637"/>
                <a:gd name="connsiteY135" fmla="*/ 173355 h 694290"/>
                <a:gd name="connsiteX136" fmla="*/ 777554 w 1054637"/>
                <a:gd name="connsiteY136" fmla="*/ 176428 h 694290"/>
                <a:gd name="connsiteX137" fmla="*/ 745747 w 1054637"/>
                <a:gd name="connsiteY137" fmla="*/ 177512 h 694290"/>
                <a:gd name="connsiteX138" fmla="*/ 724241 w 1054637"/>
                <a:gd name="connsiteY138" fmla="*/ 186819 h 694290"/>
                <a:gd name="connsiteX139" fmla="*/ 707886 w 1054637"/>
                <a:gd name="connsiteY139" fmla="*/ 193416 h 694290"/>
                <a:gd name="connsiteX140" fmla="*/ 614543 w 1054637"/>
                <a:gd name="connsiteY140" fmla="*/ 195042 h 694290"/>
                <a:gd name="connsiteX141" fmla="*/ 606863 w 1054637"/>
                <a:gd name="connsiteY141" fmla="*/ 194500 h 694290"/>
                <a:gd name="connsiteX142" fmla="*/ 595297 w 1054637"/>
                <a:gd name="connsiteY142" fmla="*/ 181759 h 694290"/>
                <a:gd name="connsiteX143" fmla="*/ 595929 w 1054637"/>
                <a:gd name="connsiteY143" fmla="*/ 167843 h 694290"/>
                <a:gd name="connsiteX144" fmla="*/ 609212 w 1054637"/>
                <a:gd name="connsiteY144" fmla="*/ 154922 h 694290"/>
                <a:gd name="connsiteX145" fmla="*/ 617345 w 1054637"/>
                <a:gd name="connsiteY145" fmla="*/ 153837 h 694290"/>
                <a:gd name="connsiteX146" fmla="*/ 675175 w 1054637"/>
                <a:gd name="connsiteY146" fmla="*/ 152934 h 694290"/>
                <a:gd name="connsiteX147" fmla="*/ 681410 w 1054637"/>
                <a:gd name="connsiteY147" fmla="*/ 150856 h 694290"/>
                <a:gd name="connsiteX148" fmla="*/ 694332 w 1054637"/>
                <a:gd name="connsiteY148" fmla="*/ 146247 h 694290"/>
                <a:gd name="connsiteX149" fmla="*/ 763729 w 1054637"/>
                <a:gd name="connsiteY149" fmla="*/ 145976 h 694290"/>
                <a:gd name="connsiteX150" fmla="*/ 121354 w 1054637"/>
                <a:gd name="connsiteY150" fmla="*/ 143265 h 694290"/>
                <a:gd name="connsiteX151" fmla="*/ 478369 w 1054637"/>
                <a:gd name="connsiteY151" fmla="*/ 149048 h 694290"/>
                <a:gd name="connsiteX152" fmla="*/ 478550 w 1054637"/>
                <a:gd name="connsiteY152" fmla="*/ 149861 h 694290"/>
                <a:gd name="connsiteX153" fmla="*/ 476291 w 1054637"/>
                <a:gd name="connsiteY153" fmla="*/ 150675 h 694290"/>
                <a:gd name="connsiteX154" fmla="*/ 464544 w 1054637"/>
                <a:gd name="connsiteY154" fmla="*/ 166397 h 694290"/>
                <a:gd name="connsiteX155" fmla="*/ 464996 w 1054637"/>
                <a:gd name="connsiteY155" fmla="*/ 193777 h 694290"/>
                <a:gd name="connsiteX156" fmla="*/ 465357 w 1054637"/>
                <a:gd name="connsiteY156" fmla="*/ 195946 h 694290"/>
                <a:gd name="connsiteX157" fmla="*/ 463912 w 1054637"/>
                <a:gd name="connsiteY157" fmla="*/ 201186 h 694290"/>
                <a:gd name="connsiteX158" fmla="*/ 461291 w 1054637"/>
                <a:gd name="connsiteY158" fmla="*/ 215102 h 694290"/>
                <a:gd name="connsiteX159" fmla="*/ 473128 w 1054637"/>
                <a:gd name="connsiteY159" fmla="*/ 223506 h 694290"/>
                <a:gd name="connsiteX160" fmla="*/ 485598 w 1054637"/>
                <a:gd name="connsiteY160" fmla="*/ 216006 h 694290"/>
                <a:gd name="connsiteX161" fmla="*/ 486592 w 1054637"/>
                <a:gd name="connsiteY161" fmla="*/ 213747 h 694290"/>
                <a:gd name="connsiteX162" fmla="*/ 492285 w 1054637"/>
                <a:gd name="connsiteY162" fmla="*/ 208777 h 694290"/>
                <a:gd name="connsiteX163" fmla="*/ 511893 w 1054637"/>
                <a:gd name="connsiteY163" fmla="*/ 201909 h 694290"/>
                <a:gd name="connsiteX164" fmla="*/ 523821 w 1054637"/>
                <a:gd name="connsiteY164" fmla="*/ 185464 h 694290"/>
                <a:gd name="connsiteX165" fmla="*/ 526712 w 1054637"/>
                <a:gd name="connsiteY165" fmla="*/ 154741 h 694290"/>
                <a:gd name="connsiteX166" fmla="*/ 526532 w 1054637"/>
                <a:gd name="connsiteY166" fmla="*/ 150042 h 694290"/>
                <a:gd name="connsiteX167" fmla="*/ 526622 w 1054637"/>
                <a:gd name="connsiteY167" fmla="*/ 149229 h 694290"/>
                <a:gd name="connsiteX168" fmla="*/ 607856 w 1054637"/>
                <a:gd name="connsiteY168" fmla="*/ 150313 h 694290"/>
                <a:gd name="connsiteX169" fmla="*/ 605778 w 1054637"/>
                <a:gd name="connsiteY169" fmla="*/ 151578 h 694290"/>
                <a:gd name="connsiteX170" fmla="*/ 590869 w 1054637"/>
                <a:gd name="connsiteY170" fmla="*/ 177241 h 694290"/>
                <a:gd name="connsiteX171" fmla="*/ 591320 w 1054637"/>
                <a:gd name="connsiteY171" fmla="*/ 183024 h 694290"/>
                <a:gd name="connsiteX172" fmla="*/ 605959 w 1054637"/>
                <a:gd name="connsiteY172" fmla="*/ 198385 h 694290"/>
                <a:gd name="connsiteX173" fmla="*/ 620145 w 1054637"/>
                <a:gd name="connsiteY173" fmla="*/ 199560 h 694290"/>
                <a:gd name="connsiteX174" fmla="*/ 716741 w 1054637"/>
                <a:gd name="connsiteY174" fmla="*/ 196668 h 694290"/>
                <a:gd name="connsiteX175" fmla="*/ 723970 w 1054637"/>
                <a:gd name="connsiteY175" fmla="*/ 193325 h 694290"/>
                <a:gd name="connsiteX176" fmla="*/ 732373 w 1054637"/>
                <a:gd name="connsiteY176" fmla="*/ 185554 h 694290"/>
                <a:gd name="connsiteX177" fmla="*/ 743940 w 1054637"/>
                <a:gd name="connsiteY177" fmla="*/ 181849 h 694290"/>
                <a:gd name="connsiteX178" fmla="*/ 777102 w 1054637"/>
                <a:gd name="connsiteY178" fmla="*/ 180765 h 694290"/>
                <a:gd name="connsiteX179" fmla="*/ 780626 w 1054637"/>
                <a:gd name="connsiteY179" fmla="*/ 180494 h 694290"/>
                <a:gd name="connsiteX180" fmla="*/ 785596 w 1054637"/>
                <a:gd name="connsiteY180" fmla="*/ 174982 h 694290"/>
                <a:gd name="connsiteX181" fmla="*/ 785686 w 1054637"/>
                <a:gd name="connsiteY181" fmla="*/ 158265 h 694290"/>
                <a:gd name="connsiteX182" fmla="*/ 789662 w 1054637"/>
                <a:gd name="connsiteY182" fmla="*/ 154289 h 694290"/>
                <a:gd name="connsiteX183" fmla="*/ 857975 w 1054637"/>
                <a:gd name="connsiteY183" fmla="*/ 154741 h 694290"/>
                <a:gd name="connsiteX184" fmla="*/ 969119 w 1054637"/>
                <a:gd name="connsiteY184" fmla="*/ 156638 h 694290"/>
                <a:gd name="connsiteX185" fmla="*/ 986920 w 1054637"/>
                <a:gd name="connsiteY185" fmla="*/ 157090 h 694290"/>
                <a:gd name="connsiteX186" fmla="*/ 990082 w 1054637"/>
                <a:gd name="connsiteY186" fmla="*/ 159259 h 694290"/>
                <a:gd name="connsiteX187" fmla="*/ 1042401 w 1054637"/>
                <a:gd name="connsiteY187" fmla="*/ 197391 h 694290"/>
                <a:gd name="connsiteX188" fmla="*/ 1051708 w 1054637"/>
                <a:gd name="connsiteY188" fmla="*/ 203988 h 694290"/>
                <a:gd name="connsiteX189" fmla="*/ 1044028 w 1054637"/>
                <a:gd name="connsiteY189" fmla="*/ 225855 h 694290"/>
                <a:gd name="connsiteX190" fmla="*/ 1035895 w 1054637"/>
                <a:gd name="connsiteY190" fmla="*/ 226939 h 694290"/>
                <a:gd name="connsiteX191" fmla="*/ 1005986 w 1054637"/>
                <a:gd name="connsiteY191" fmla="*/ 230554 h 694290"/>
                <a:gd name="connsiteX192" fmla="*/ 963426 w 1054637"/>
                <a:gd name="connsiteY192" fmla="*/ 265704 h 694290"/>
                <a:gd name="connsiteX193" fmla="*/ 954571 w 1054637"/>
                <a:gd name="connsiteY193" fmla="*/ 295614 h 694290"/>
                <a:gd name="connsiteX194" fmla="*/ 957281 w 1054637"/>
                <a:gd name="connsiteY194" fmla="*/ 313957 h 694290"/>
                <a:gd name="connsiteX195" fmla="*/ 972372 w 1054637"/>
                <a:gd name="connsiteY195" fmla="*/ 357421 h 694290"/>
                <a:gd name="connsiteX196" fmla="*/ 1038245 w 1054637"/>
                <a:gd name="connsiteY196" fmla="*/ 531456 h 694290"/>
                <a:gd name="connsiteX197" fmla="*/ 1051166 w 1054637"/>
                <a:gd name="connsiteY197" fmla="*/ 621094 h 694290"/>
                <a:gd name="connsiteX198" fmla="*/ 1045654 w 1054637"/>
                <a:gd name="connsiteY198" fmla="*/ 654889 h 694290"/>
                <a:gd name="connsiteX199" fmla="*/ 1039690 w 1054637"/>
                <a:gd name="connsiteY199" fmla="*/ 660039 h 694290"/>
                <a:gd name="connsiteX200" fmla="*/ 1036347 w 1054637"/>
                <a:gd name="connsiteY200" fmla="*/ 663834 h 694290"/>
                <a:gd name="connsiteX201" fmla="*/ 1033817 w 1054637"/>
                <a:gd name="connsiteY201" fmla="*/ 678292 h 694290"/>
                <a:gd name="connsiteX202" fmla="*/ 1022070 w 1054637"/>
                <a:gd name="connsiteY202" fmla="*/ 692840 h 694290"/>
                <a:gd name="connsiteX203" fmla="*/ 1006709 w 1054637"/>
                <a:gd name="connsiteY203" fmla="*/ 694196 h 694290"/>
                <a:gd name="connsiteX204" fmla="*/ 984299 w 1054637"/>
                <a:gd name="connsiteY204" fmla="*/ 672509 h 694290"/>
                <a:gd name="connsiteX205" fmla="*/ 982040 w 1054637"/>
                <a:gd name="connsiteY205" fmla="*/ 670160 h 694290"/>
                <a:gd name="connsiteX206" fmla="*/ 972010 w 1054637"/>
                <a:gd name="connsiteY206" fmla="*/ 678925 h 694290"/>
                <a:gd name="connsiteX207" fmla="*/ 781168 w 1054637"/>
                <a:gd name="connsiteY207" fmla="*/ 692389 h 694290"/>
                <a:gd name="connsiteX208" fmla="*/ 773126 w 1054637"/>
                <a:gd name="connsiteY208" fmla="*/ 682630 h 694290"/>
                <a:gd name="connsiteX209" fmla="*/ 772403 w 1054637"/>
                <a:gd name="connsiteY209" fmla="*/ 662389 h 694290"/>
                <a:gd name="connsiteX210" fmla="*/ 775385 w 1054637"/>
                <a:gd name="connsiteY210" fmla="*/ 659678 h 694290"/>
                <a:gd name="connsiteX211" fmla="*/ 979329 w 1054637"/>
                <a:gd name="connsiteY211" fmla="*/ 659678 h 694290"/>
                <a:gd name="connsiteX212" fmla="*/ 979329 w 1054637"/>
                <a:gd name="connsiteY212" fmla="*/ 655069 h 694290"/>
                <a:gd name="connsiteX213" fmla="*/ 773036 w 1054637"/>
                <a:gd name="connsiteY213" fmla="*/ 655069 h 694290"/>
                <a:gd name="connsiteX214" fmla="*/ 773488 w 1054637"/>
                <a:gd name="connsiteY214" fmla="*/ 615943 h 694290"/>
                <a:gd name="connsiteX215" fmla="*/ 765536 w 1054637"/>
                <a:gd name="connsiteY215" fmla="*/ 535612 h 694290"/>
                <a:gd name="connsiteX216" fmla="*/ 743036 w 1054637"/>
                <a:gd name="connsiteY216" fmla="*/ 449679 h 694290"/>
                <a:gd name="connsiteX217" fmla="*/ 738157 w 1054637"/>
                <a:gd name="connsiteY217" fmla="*/ 428535 h 694290"/>
                <a:gd name="connsiteX218" fmla="*/ 711862 w 1054637"/>
                <a:gd name="connsiteY218" fmla="*/ 392571 h 694290"/>
                <a:gd name="connsiteX219" fmla="*/ 660446 w 1054637"/>
                <a:gd name="connsiteY219" fmla="*/ 386246 h 694290"/>
                <a:gd name="connsiteX220" fmla="*/ 590597 w 1054637"/>
                <a:gd name="connsiteY220" fmla="*/ 395011 h 694290"/>
                <a:gd name="connsiteX221" fmla="*/ 518580 w 1054637"/>
                <a:gd name="connsiteY221" fmla="*/ 385613 h 694290"/>
                <a:gd name="connsiteX222" fmla="*/ 455418 w 1054637"/>
                <a:gd name="connsiteY222" fmla="*/ 364378 h 694290"/>
                <a:gd name="connsiteX223" fmla="*/ 450990 w 1054637"/>
                <a:gd name="connsiteY223" fmla="*/ 356336 h 694290"/>
                <a:gd name="connsiteX224" fmla="*/ 449002 w 1054637"/>
                <a:gd name="connsiteY224" fmla="*/ 299228 h 694290"/>
                <a:gd name="connsiteX225" fmla="*/ 442858 w 1054637"/>
                <a:gd name="connsiteY225" fmla="*/ 281156 h 694290"/>
                <a:gd name="connsiteX226" fmla="*/ 407346 w 1054637"/>
                <a:gd name="connsiteY226" fmla="*/ 237060 h 694290"/>
                <a:gd name="connsiteX227" fmla="*/ 364334 w 1054637"/>
                <a:gd name="connsiteY227" fmla="*/ 220614 h 694290"/>
                <a:gd name="connsiteX228" fmla="*/ 312467 w 1054637"/>
                <a:gd name="connsiteY228" fmla="*/ 216367 h 694290"/>
                <a:gd name="connsiteX229" fmla="*/ 121354 w 1054637"/>
                <a:gd name="connsiteY229" fmla="*/ 211126 h 694290"/>
                <a:gd name="connsiteX230" fmla="*/ 121354 w 1054637"/>
                <a:gd name="connsiteY230" fmla="*/ 182120 h 694290"/>
                <a:gd name="connsiteX231" fmla="*/ 341563 w 1054637"/>
                <a:gd name="connsiteY231" fmla="*/ 183385 h 694290"/>
                <a:gd name="connsiteX232" fmla="*/ 427044 w 1054637"/>
                <a:gd name="connsiteY232" fmla="*/ 228475 h 694290"/>
                <a:gd name="connsiteX233" fmla="*/ 552194 w 1054637"/>
                <a:gd name="connsiteY233" fmla="*/ 229921 h 694290"/>
                <a:gd name="connsiteX234" fmla="*/ 558519 w 1054637"/>
                <a:gd name="connsiteY234" fmla="*/ 229650 h 694290"/>
                <a:gd name="connsiteX235" fmla="*/ 564935 w 1054637"/>
                <a:gd name="connsiteY235" fmla="*/ 222602 h 694290"/>
                <a:gd name="connsiteX236" fmla="*/ 565025 w 1054637"/>
                <a:gd name="connsiteY236" fmla="*/ 209048 h 694290"/>
                <a:gd name="connsiteX237" fmla="*/ 565477 w 1054637"/>
                <a:gd name="connsiteY237" fmla="*/ 184108 h 694290"/>
                <a:gd name="connsiteX238" fmla="*/ 565658 w 1054637"/>
                <a:gd name="connsiteY238" fmla="*/ 174711 h 694290"/>
                <a:gd name="connsiteX239" fmla="*/ 561321 w 1054637"/>
                <a:gd name="connsiteY239" fmla="*/ 174620 h 694290"/>
                <a:gd name="connsiteX240" fmla="*/ 561321 w 1054637"/>
                <a:gd name="connsiteY240" fmla="*/ 178325 h 694290"/>
                <a:gd name="connsiteX241" fmla="*/ 560327 w 1054637"/>
                <a:gd name="connsiteY241" fmla="*/ 214831 h 694290"/>
                <a:gd name="connsiteX242" fmla="*/ 560055 w 1054637"/>
                <a:gd name="connsiteY242" fmla="*/ 221969 h 694290"/>
                <a:gd name="connsiteX243" fmla="*/ 557164 w 1054637"/>
                <a:gd name="connsiteY243" fmla="*/ 225042 h 694290"/>
                <a:gd name="connsiteX244" fmla="*/ 535568 w 1054637"/>
                <a:gd name="connsiteY244" fmla="*/ 225494 h 694290"/>
                <a:gd name="connsiteX245" fmla="*/ 427677 w 1054637"/>
                <a:gd name="connsiteY245" fmla="*/ 224228 h 694290"/>
                <a:gd name="connsiteX246" fmla="*/ 344364 w 1054637"/>
                <a:gd name="connsiteY246" fmla="*/ 179138 h 694290"/>
                <a:gd name="connsiteX247" fmla="*/ 121354 w 1054637"/>
                <a:gd name="connsiteY247" fmla="*/ 177512 h 694290"/>
                <a:gd name="connsiteX248" fmla="*/ 40843 w 1054637"/>
                <a:gd name="connsiteY248" fmla="*/ 143175 h 694290"/>
                <a:gd name="connsiteX249" fmla="*/ 116113 w 1054637"/>
                <a:gd name="connsiteY249" fmla="*/ 143175 h 694290"/>
                <a:gd name="connsiteX250" fmla="*/ 116113 w 1054637"/>
                <a:gd name="connsiteY250" fmla="*/ 200192 h 694290"/>
                <a:gd name="connsiteX251" fmla="*/ 49156 w 1054637"/>
                <a:gd name="connsiteY251" fmla="*/ 200192 h 694290"/>
                <a:gd name="connsiteX252" fmla="*/ 40843 w 1054637"/>
                <a:gd name="connsiteY252" fmla="*/ 191879 h 694290"/>
                <a:gd name="connsiteX253" fmla="*/ 861280 w 1054637"/>
                <a:gd name="connsiteY253" fmla="*/ 118198 h 694290"/>
                <a:gd name="connsiteX254" fmla="*/ 868818 w 1054637"/>
                <a:gd name="connsiteY254" fmla="*/ 125826 h 694290"/>
                <a:gd name="connsiteX255" fmla="*/ 861183 w 1054637"/>
                <a:gd name="connsiteY255" fmla="*/ 133462 h 694290"/>
                <a:gd name="connsiteX256" fmla="*/ 861228 w 1054637"/>
                <a:gd name="connsiteY256" fmla="*/ 133507 h 694290"/>
                <a:gd name="connsiteX257" fmla="*/ 868909 w 1054637"/>
                <a:gd name="connsiteY257" fmla="*/ 125826 h 694290"/>
                <a:gd name="connsiteX258" fmla="*/ 968577 w 1054637"/>
                <a:gd name="connsiteY258" fmla="*/ 48838 h 694290"/>
                <a:gd name="connsiteX259" fmla="*/ 958275 w 1054637"/>
                <a:gd name="connsiteY259" fmla="*/ 59772 h 694290"/>
                <a:gd name="connsiteX260" fmla="*/ 968757 w 1054637"/>
                <a:gd name="connsiteY260" fmla="*/ 70254 h 694290"/>
                <a:gd name="connsiteX261" fmla="*/ 979058 w 1054637"/>
                <a:gd name="connsiteY261" fmla="*/ 59501 h 694290"/>
                <a:gd name="connsiteX262" fmla="*/ 968577 w 1054637"/>
                <a:gd name="connsiteY262" fmla="*/ 48838 h 694290"/>
                <a:gd name="connsiteX263" fmla="*/ 923396 w 1054637"/>
                <a:gd name="connsiteY263" fmla="*/ 42694 h 694290"/>
                <a:gd name="connsiteX264" fmla="*/ 929721 w 1054637"/>
                <a:gd name="connsiteY264" fmla="*/ 45134 h 694290"/>
                <a:gd name="connsiteX265" fmla="*/ 954932 w 1054637"/>
                <a:gd name="connsiteY265" fmla="*/ 45224 h 694290"/>
                <a:gd name="connsiteX266" fmla="*/ 960986 w 1054637"/>
                <a:gd name="connsiteY266" fmla="*/ 42694 h 694290"/>
                <a:gd name="connsiteX267" fmla="*/ 987100 w 1054637"/>
                <a:gd name="connsiteY267" fmla="*/ 62573 h 694290"/>
                <a:gd name="connsiteX268" fmla="*/ 984751 w 1054637"/>
                <a:gd name="connsiteY268" fmla="*/ 73868 h 694290"/>
                <a:gd name="connsiteX269" fmla="*/ 974902 w 1054637"/>
                <a:gd name="connsiteY269" fmla="*/ 104953 h 694290"/>
                <a:gd name="connsiteX270" fmla="*/ 974360 w 1054637"/>
                <a:gd name="connsiteY270" fmla="*/ 106398 h 694290"/>
                <a:gd name="connsiteX271" fmla="*/ 973637 w 1054637"/>
                <a:gd name="connsiteY271" fmla="*/ 106760 h 694290"/>
                <a:gd name="connsiteX272" fmla="*/ 922854 w 1054637"/>
                <a:gd name="connsiteY272" fmla="*/ 43326 h 694290"/>
                <a:gd name="connsiteX273" fmla="*/ 923396 w 1054637"/>
                <a:gd name="connsiteY273" fmla="*/ 42694 h 694290"/>
                <a:gd name="connsiteX274" fmla="*/ 9578 w 1054637"/>
                <a:gd name="connsiteY274" fmla="*/ 27604 h 694290"/>
                <a:gd name="connsiteX275" fmla="*/ 37952 w 1054637"/>
                <a:gd name="connsiteY275" fmla="*/ 27604 h 694290"/>
                <a:gd name="connsiteX276" fmla="*/ 37952 w 1054637"/>
                <a:gd name="connsiteY276" fmla="*/ 98537 h 694290"/>
                <a:gd name="connsiteX277" fmla="*/ 9578 w 1054637"/>
                <a:gd name="connsiteY277" fmla="*/ 98537 h 694290"/>
                <a:gd name="connsiteX278" fmla="*/ 0 w 1054637"/>
                <a:gd name="connsiteY278" fmla="*/ 88868 h 694290"/>
                <a:gd name="connsiteX279" fmla="*/ 0 w 1054637"/>
                <a:gd name="connsiteY279" fmla="*/ 37182 h 694290"/>
                <a:gd name="connsiteX280" fmla="*/ 9578 w 1054637"/>
                <a:gd name="connsiteY280" fmla="*/ 27604 h 694290"/>
                <a:gd name="connsiteX281" fmla="*/ 115752 w 1054637"/>
                <a:gd name="connsiteY281" fmla="*/ 24005 h 694290"/>
                <a:gd name="connsiteX282" fmla="*/ 598730 w 1054637"/>
                <a:gd name="connsiteY282" fmla="*/ 29788 h 694290"/>
                <a:gd name="connsiteX283" fmla="*/ 598730 w 1054637"/>
                <a:gd name="connsiteY283" fmla="*/ 34939 h 694290"/>
                <a:gd name="connsiteX284" fmla="*/ 597736 w 1054637"/>
                <a:gd name="connsiteY284" fmla="*/ 53824 h 694290"/>
                <a:gd name="connsiteX285" fmla="*/ 591049 w 1054637"/>
                <a:gd name="connsiteY285" fmla="*/ 65661 h 694290"/>
                <a:gd name="connsiteX286" fmla="*/ 588338 w 1054637"/>
                <a:gd name="connsiteY286" fmla="*/ 66564 h 694290"/>
                <a:gd name="connsiteX287" fmla="*/ 501321 w 1054637"/>
                <a:gd name="connsiteY287" fmla="*/ 66203 h 694290"/>
                <a:gd name="connsiteX288" fmla="*/ 481622 w 1054637"/>
                <a:gd name="connsiteY288" fmla="*/ 60059 h 694290"/>
                <a:gd name="connsiteX289" fmla="*/ 472857 w 1054637"/>
                <a:gd name="connsiteY289" fmla="*/ 56806 h 694290"/>
                <a:gd name="connsiteX290" fmla="*/ 350148 w 1054637"/>
                <a:gd name="connsiteY290" fmla="*/ 54727 h 694290"/>
                <a:gd name="connsiteX291" fmla="*/ 166806 w 1054637"/>
                <a:gd name="connsiteY291" fmla="*/ 51926 h 694290"/>
                <a:gd name="connsiteX292" fmla="*/ 146836 w 1054637"/>
                <a:gd name="connsiteY292" fmla="*/ 50390 h 694290"/>
                <a:gd name="connsiteX293" fmla="*/ 135722 w 1054637"/>
                <a:gd name="connsiteY293" fmla="*/ 44788 h 694290"/>
                <a:gd name="connsiteX294" fmla="*/ 115752 w 1054637"/>
                <a:gd name="connsiteY294" fmla="*/ 24005 h 694290"/>
                <a:gd name="connsiteX295" fmla="*/ 48252 w 1054637"/>
                <a:gd name="connsiteY295" fmla="*/ 17032 h 694290"/>
                <a:gd name="connsiteX296" fmla="*/ 101475 w 1054637"/>
                <a:gd name="connsiteY296" fmla="*/ 17393 h 694290"/>
                <a:gd name="connsiteX297" fmla="*/ 107167 w 1054637"/>
                <a:gd name="connsiteY297" fmla="*/ 20556 h 694290"/>
                <a:gd name="connsiteX298" fmla="*/ 112047 w 1054637"/>
                <a:gd name="connsiteY298" fmla="*/ 30947 h 694290"/>
                <a:gd name="connsiteX299" fmla="*/ 132830 w 1054637"/>
                <a:gd name="connsiteY299" fmla="*/ 53176 h 694290"/>
                <a:gd name="connsiteX300" fmla="*/ 153432 w 1054637"/>
                <a:gd name="connsiteY300" fmla="*/ 61218 h 694290"/>
                <a:gd name="connsiteX301" fmla="*/ 450448 w 1054637"/>
                <a:gd name="connsiteY301" fmla="*/ 66459 h 694290"/>
                <a:gd name="connsiteX302" fmla="*/ 471321 w 1054637"/>
                <a:gd name="connsiteY302" fmla="*/ 67182 h 694290"/>
                <a:gd name="connsiteX303" fmla="*/ 479996 w 1054637"/>
                <a:gd name="connsiteY303" fmla="*/ 69893 h 694290"/>
                <a:gd name="connsiteX304" fmla="*/ 502044 w 1054637"/>
                <a:gd name="connsiteY304" fmla="*/ 76399 h 694290"/>
                <a:gd name="connsiteX305" fmla="*/ 585537 w 1054637"/>
                <a:gd name="connsiteY305" fmla="*/ 76760 h 694290"/>
                <a:gd name="connsiteX306" fmla="*/ 599724 w 1054637"/>
                <a:gd name="connsiteY306" fmla="*/ 66730 h 694290"/>
                <a:gd name="connsiteX307" fmla="*/ 602254 w 1054637"/>
                <a:gd name="connsiteY307" fmla="*/ 51098 h 694290"/>
                <a:gd name="connsiteX308" fmla="*/ 603067 w 1054637"/>
                <a:gd name="connsiteY308" fmla="*/ 40164 h 694290"/>
                <a:gd name="connsiteX309" fmla="*/ 601260 w 1054637"/>
                <a:gd name="connsiteY309" fmla="*/ 33929 h 694290"/>
                <a:gd name="connsiteX310" fmla="*/ 601170 w 1054637"/>
                <a:gd name="connsiteY310" fmla="*/ 29140 h 694290"/>
                <a:gd name="connsiteX311" fmla="*/ 604513 w 1054637"/>
                <a:gd name="connsiteY311" fmla="*/ 27694 h 694290"/>
                <a:gd name="connsiteX312" fmla="*/ 662976 w 1054637"/>
                <a:gd name="connsiteY312" fmla="*/ 28056 h 694290"/>
                <a:gd name="connsiteX313" fmla="*/ 785686 w 1054637"/>
                <a:gd name="connsiteY313" fmla="*/ 30044 h 694290"/>
                <a:gd name="connsiteX314" fmla="*/ 835114 w 1054637"/>
                <a:gd name="connsiteY314" fmla="*/ 31128 h 694290"/>
                <a:gd name="connsiteX315" fmla="*/ 838096 w 1054637"/>
                <a:gd name="connsiteY315" fmla="*/ 33658 h 694290"/>
                <a:gd name="connsiteX316" fmla="*/ 838457 w 1054637"/>
                <a:gd name="connsiteY316" fmla="*/ 36640 h 694290"/>
                <a:gd name="connsiteX317" fmla="*/ 844240 w 1054637"/>
                <a:gd name="connsiteY317" fmla="*/ 41339 h 694290"/>
                <a:gd name="connsiteX318" fmla="*/ 874963 w 1054637"/>
                <a:gd name="connsiteY318" fmla="*/ 35556 h 694290"/>
                <a:gd name="connsiteX319" fmla="*/ 877312 w 1054637"/>
                <a:gd name="connsiteY319" fmla="*/ 34381 h 694290"/>
                <a:gd name="connsiteX320" fmla="*/ 883276 w 1054637"/>
                <a:gd name="connsiteY320" fmla="*/ 31941 h 694290"/>
                <a:gd name="connsiteX321" fmla="*/ 900806 w 1054637"/>
                <a:gd name="connsiteY321" fmla="*/ 32303 h 694290"/>
                <a:gd name="connsiteX322" fmla="*/ 903788 w 1054637"/>
                <a:gd name="connsiteY322" fmla="*/ 33477 h 694290"/>
                <a:gd name="connsiteX323" fmla="*/ 914993 w 1054637"/>
                <a:gd name="connsiteY323" fmla="*/ 43507 h 694290"/>
                <a:gd name="connsiteX324" fmla="*/ 933968 w 1054637"/>
                <a:gd name="connsiteY324" fmla="*/ 61851 h 694290"/>
                <a:gd name="connsiteX325" fmla="*/ 966137 w 1054637"/>
                <a:gd name="connsiteY325" fmla="*/ 103688 h 694290"/>
                <a:gd name="connsiteX326" fmla="*/ 972191 w 1054637"/>
                <a:gd name="connsiteY326" fmla="*/ 110555 h 694290"/>
                <a:gd name="connsiteX327" fmla="*/ 973817 w 1054637"/>
                <a:gd name="connsiteY327" fmla="*/ 112724 h 694290"/>
                <a:gd name="connsiteX328" fmla="*/ 986920 w 1054637"/>
                <a:gd name="connsiteY328" fmla="*/ 149953 h 694290"/>
                <a:gd name="connsiteX329" fmla="*/ 987010 w 1054637"/>
                <a:gd name="connsiteY329" fmla="*/ 152031 h 694290"/>
                <a:gd name="connsiteX330" fmla="*/ 796891 w 1054637"/>
                <a:gd name="connsiteY330" fmla="*/ 148688 h 694290"/>
                <a:gd name="connsiteX331" fmla="*/ 796891 w 1054637"/>
                <a:gd name="connsiteY331" fmla="*/ 148417 h 694290"/>
                <a:gd name="connsiteX332" fmla="*/ 796801 w 1054637"/>
                <a:gd name="connsiteY332" fmla="*/ 148417 h 694290"/>
                <a:gd name="connsiteX333" fmla="*/ 783969 w 1054637"/>
                <a:gd name="connsiteY333" fmla="*/ 82363 h 694290"/>
                <a:gd name="connsiteX334" fmla="*/ 781259 w 1054637"/>
                <a:gd name="connsiteY334" fmla="*/ 80465 h 694290"/>
                <a:gd name="connsiteX335" fmla="*/ 776469 w 1054637"/>
                <a:gd name="connsiteY335" fmla="*/ 81549 h 694290"/>
                <a:gd name="connsiteX336" fmla="*/ 774662 w 1054637"/>
                <a:gd name="connsiteY336" fmla="*/ 84441 h 694290"/>
                <a:gd name="connsiteX337" fmla="*/ 787042 w 1054637"/>
                <a:gd name="connsiteY337" fmla="*/ 148326 h 694290"/>
                <a:gd name="connsiteX338" fmla="*/ 784150 w 1054637"/>
                <a:gd name="connsiteY338" fmla="*/ 148326 h 694290"/>
                <a:gd name="connsiteX339" fmla="*/ 779632 w 1054637"/>
                <a:gd name="connsiteY339" fmla="*/ 146338 h 694290"/>
                <a:gd name="connsiteX340" fmla="*/ 767162 w 1054637"/>
                <a:gd name="connsiteY340" fmla="*/ 82272 h 694290"/>
                <a:gd name="connsiteX341" fmla="*/ 764451 w 1054637"/>
                <a:gd name="connsiteY341" fmla="*/ 80375 h 694290"/>
                <a:gd name="connsiteX342" fmla="*/ 759662 w 1054637"/>
                <a:gd name="connsiteY342" fmla="*/ 81459 h 694290"/>
                <a:gd name="connsiteX343" fmla="*/ 757855 w 1054637"/>
                <a:gd name="connsiteY343" fmla="*/ 84351 h 694290"/>
                <a:gd name="connsiteX344" fmla="*/ 768970 w 1054637"/>
                <a:gd name="connsiteY344" fmla="*/ 141369 h 694290"/>
                <a:gd name="connsiteX345" fmla="*/ 758578 w 1054637"/>
                <a:gd name="connsiteY345" fmla="*/ 141369 h 694290"/>
                <a:gd name="connsiteX346" fmla="*/ 747102 w 1054637"/>
                <a:gd name="connsiteY346" fmla="*/ 82272 h 694290"/>
                <a:gd name="connsiteX347" fmla="*/ 744391 w 1054637"/>
                <a:gd name="connsiteY347" fmla="*/ 80375 h 694290"/>
                <a:gd name="connsiteX348" fmla="*/ 739602 w 1054637"/>
                <a:gd name="connsiteY348" fmla="*/ 81459 h 694290"/>
                <a:gd name="connsiteX349" fmla="*/ 737795 w 1054637"/>
                <a:gd name="connsiteY349" fmla="*/ 84351 h 694290"/>
                <a:gd name="connsiteX350" fmla="*/ 748909 w 1054637"/>
                <a:gd name="connsiteY350" fmla="*/ 141369 h 694290"/>
                <a:gd name="connsiteX351" fmla="*/ 740416 w 1054637"/>
                <a:gd name="connsiteY351" fmla="*/ 141369 h 694290"/>
                <a:gd name="connsiteX352" fmla="*/ 728940 w 1054637"/>
                <a:gd name="connsiteY352" fmla="*/ 82272 h 694290"/>
                <a:gd name="connsiteX353" fmla="*/ 726229 w 1054637"/>
                <a:gd name="connsiteY353" fmla="*/ 80375 h 694290"/>
                <a:gd name="connsiteX354" fmla="*/ 721440 w 1054637"/>
                <a:gd name="connsiteY354" fmla="*/ 81459 h 694290"/>
                <a:gd name="connsiteX355" fmla="*/ 719633 w 1054637"/>
                <a:gd name="connsiteY355" fmla="*/ 84351 h 694290"/>
                <a:gd name="connsiteX356" fmla="*/ 730747 w 1054637"/>
                <a:gd name="connsiteY356" fmla="*/ 141369 h 694290"/>
                <a:gd name="connsiteX357" fmla="*/ 722886 w 1054637"/>
                <a:gd name="connsiteY357" fmla="*/ 141369 h 694290"/>
                <a:gd name="connsiteX358" fmla="*/ 711410 w 1054637"/>
                <a:gd name="connsiteY358" fmla="*/ 82272 h 694290"/>
                <a:gd name="connsiteX359" fmla="*/ 708699 w 1054637"/>
                <a:gd name="connsiteY359" fmla="*/ 80375 h 694290"/>
                <a:gd name="connsiteX360" fmla="*/ 703910 w 1054637"/>
                <a:gd name="connsiteY360" fmla="*/ 81459 h 694290"/>
                <a:gd name="connsiteX361" fmla="*/ 702103 w 1054637"/>
                <a:gd name="connsiteY361" fmla="*/ 84351 h 694290"/>
                <a:gd name="connsiteX362" fmla="*/ 713217 w 1054637"/>
                <a:gd name="connsiteY362" fmla="*/ 141369 h 694290"/>
                <a:gd name="connsiteX363" fmla="*/ 704181 w 1054637"/>
                <a:gd name="connsiteY363" fmla="*/ 141369 h 694290"/>
                <a:gd name="connsiteX364" fmla="*/ 692705 w 1054637"/>
                <a:gd name="connsiteY364" fmla="*/ 82272 h 694290"/>
                <a:gd name="connsiteX365" fmla="*/ 689994 w 1054637"/>
                <a:gd name="connsiteY365" fmla="*/ 80375 h 694290"/>
                <a:gd name="connsiteX366" fmla="*/ 685205 w 1054637"/>
                <a:gd name="connsiteY366" fmla="*/ 81459 h 694290"/>
                <a:gd name="connsiteX367" fmla="*/ 683398 w 1054637"/>
                <a:gd name="connsiteY367" fmla="*/ 84351 h 694290"/>
                <a:gd name="connsiteX368" fmla="*/ 694512 w 1054637"/>
                <a:gd name="connsiteY368" fmla="*/ 141369 h 694290"/>
                <a:gd name="connsiteX369" fmla="*/ 686380 w 1054637"/>
                <a:gd name="connsiteY369" fmla="*/ 141369 h 694290"/>
                <a:gd name="connsiteX370" fmla="*/ 674904 w 1054637"/>
                <a:gd name="connsiteY370" fmla="*/ 82272 h 694290"/>
                <a:gd name="connsiteX371" fmla="*/ 672193 w 1054637"/>
                <a:gd name="connsiteY371" fmla="*/ 80375 h 694290"/>
                <a:gd name="connsiteX372" fmla="*/ 667404 w 1054637"/>
                <a:gd name="connsiteY372" fmla="*/ 81459 h 694290"/>
                <a:gd name="connsiteX373" fmla="*/ 665597 w 1054637"/>
                <a:gd name="connsiteY373" fmla="*/ 84351 h 694290"/>
                <a:gd name="connsiteX374" fmla="*/ 677615 w 1054637"/>
                <a:gd name="connsiteY374" fmla="*/ 145977 h 694290"/>
                <a:gd name="connsiteX375" fmla="*/ 676169 w 1054637"/>
                <a:gd name="connsiteY375" fmla="*/ 146338 h 694290"/>
                <a:gd name="connsiteX376" fmla="*/ 669031 w 1054637"/>
                <a:gd name="connsiteY376" fmla="*/ 146248 h 694290"/>
                <a:gd name="connsiteX377" fmla="*/ 656561 w 1054637"/>
                <a:gd name="connsiteY377" fmla="*/ 82182 h 694290"/>
                <a:gd name="connsiteX378" fmla="*/ 653850 w 1054637"/>
                <a:gd name="connsiteY378" fmla="*/ 80284 h 694290"/>
                <a:gd name="connsiteX379" fmla="*/ 649061 w 1054637"/>
                <a:gd name="connsiteY379" fmla="*/ 81369 h 694290"/>
                <a:gd name="connsiteX380" fmla="*/ 647254 w 1054637"/>
                <a:gd name="connsiteY380" fmla="*/ 84260 h 694290"/>
                <a:gd name="connsiteX381" fmla="*/ 659272 w 1054637"/>
                <a:gd name="connsiteY381" fmla="*/ 146067 h 694290"/>
                <a:gd name="connsiteX382" fmla="*/ 650597 w 1054637"/>
                <a:gd name="connsiteY382" fmla="*/ 145977 h 694290"/>
                <a:gd name="connsiteX383" fmla="*/ 638127 w 1054637"/>
                <a:gd name="connsiteY383" fmla="*/ 82182 h 694290"/>
                <a:gd name="connsiteX384" fmla="*/ 635416 w 1054637"/>
                <a:gd name="connsiteY384" fmla="*/ 80284 h 694290"/>
                <a:gd name="connsiteX385" fmla="*/ 630627 w 1054637"/>
                <a:gd name="connsiteY385" fmla="*/ 81369 h 694290"/>
                <a:gd name="connsiteX386" fmla="*/ 628820 w 1054637"/>
                <a:gd name="connsiteY386" fmla="*/ 84260 h 694290"/>
                <a:gd name="connsiteX387" fmla="*/ 640838 w 1054637"/>
                <a:gd name="connsiteY387" fmla="*/ 145796 h 694290"/>
                <a:gd name="connsiteX388" fmla="*/ 633519 w 1054637"/>
                <a:gd name="connsiteY388" fmla="*/ 145706 h 694290"/>
                <a:gd name="connsiteX389" fmla="*/ 621139 w 1054637"/>
                <a:gd name="connsiteY389" fmla="*/ 82182 h 694290"/>
                <a:gd name="connsiteX390" fmla="*/ 618429 w 1054637"/>
                <a:gd name="connsiteY390" fmla="*/ 80284 h 694290"/>
                <a:gd name="connsiteX391" fmla="*/ 613639 w 1054637"/>
                <a:gd name="connsiteY391" fmla="*/ 81369 h 694290"/>
                <a:gd name="connsiteX392" fmla="*/ 611832 w 1054637"/>
                <a:gd name="connsiteY392" fmla="*/ 84260 h 694290"/>
                <a:gd name="connsiteX393" fmla="*/ 623760 w 1054637"/>
                <a:gd name="connsiteY393" fmla="*/ 145525 h 694290"/>
                <a:gd name="connsiteX394" fmla="*/ 503851 w 1054637"/>
                <a:gd name="connsiteY394" fmla="*/ 143718 h 694290"/>
                <a:gd name="connsiteX395" fmla="*/ 267467 w 1054637"/>
                <a:gd name="connsiteY395" fmla="*/ 140465 h 694290"/>
                <a:gd name="connsiteX396" fmla="*/ 139878 w 1054637"/>
                <a:gd name="connsiteY396" fmla="*/ 137844 h 694290"/>
                <a:gd name="connsiteX397" fmla="*/ 74818 w 1054637"/>
                <a:gd name="connsiteY397" fmla="*/ 136037 h 694290"/>
                <a:gd name="connsiteX398" fmla="*/ 42198 w 1054637"/>
                <a:gd name="connsiteY398" fmla="*/ 135857 h 694290"/>
                <a:gd name="connsiteX399" fmla="*/ 38674 w 1054637"/>
                <a:gd name="connsiteY399" fmla="*/ 132242 h 694290"/>
                <a:gd name="connsiteX400" fmla="*/ 39307 w 1054637"/>
                <a:gd name="connsiteY400" fmla="*/ 106128 h 694290"/>
                <a:gd name="connsiteX401" fmla="*/ 44457 w 1054637"/>
                <a:gd name="connsiteY401" fmla="*/ 100254 h 694290"/>
                <a:gd name="connsiteX402" fmla="*/ 45180 w 1054637"/>
                <a:gd name="connsiteY402" fmla="*/ 19019 h 694290"/>
                <a:gd name="connsiteX403" fmla="*/ 48252 w 1054637"/>
                <a:gd name="connsiteY403" fmla="*/ 17032 h 694290"/>
                <a:gd name="connsiteX404" fmla="*/ 857682 w 1054637"/>
                <a:gd name="connsiteY404" fmla="*/ 7871 h 694290"/>
                <a:gd name="connsiteX405" fmla="*/ 866108 w 1054637"/>
                <a:gd name="connsiteY405" fmla="*/ 9441 h 694290"/>
                <a:gd name="connsiteX406" fmla="*/ 876409 w 1054637"/>
                <a:gd name="connsiteY406" fmla="*/ 29952 h 694290"/>
                <a:gd name="connsiteX407" fmla="*/ 870535 w 1054637"/>
                <a:gd name="connsiteY407" fmla="*/ 31669 h 694290"/>
                <a:gd name="connsiteX408" fmla="*/ 846048 w 1054637"/>
                <a:gd name="connsiteY408" fmla="*/ 36458 h 694290"/>
                <a:gd name="connsiteX409" fmla="*/ 842253 w 1054637"/>
                <a:gd name="connsiteY409" fmla="*/ 32754 h 694290"/>
                <a:gd name="connsiteX410" fmla="*/ 850204 w 1054637"/>
                <a:gd name="connsiteY410" fmla="*/ 10706 h 694290"/>
                <a:gd name="connsiteX411" fmla="*/ 857682 w 1054637"/>
                <a:gd name="connsiteY411" fmla="*/ 7871 h 694290"/>
                <a:gd name="connsiteX412" fmla="*/ 74729 w 1054637"/>
                <a:gd name="connsiteY412" fmla="*/ 586 h 694290"/>
                <a:gd name="connsiteX413" fmla="*/ 83132 w 1054637"/>
                <a:gd name="connsiteY413" fmla="*/ 2122 h 694290"/>
                <a:gd name="connsiteX414" fmla="*/ 91355 w 1054637"/>
                <a:gd name="connsiteY414" fmla="*/ 7996 h 694290"/>
                <a:gd name="connsiteX415" fmla="*/ 93343 w 1054637"/>
                <a:gd name="connsiteY415" fmla="*/ 13056 h 694290"/>
                <a:gd name="connsiteX416" fmla="*/ 50692 w 1054637"/>
                <a:gd name="connsiteY416" fmla="*/ 13056 h 694290"/>
                <a:gd name="connsiteX417" fmla="*/ 74729 w 1054637"/>
                <a:gd name="connsiteY417" fmla="*/ 586 h 69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1054637" h="694290">
                  <a:moveTo>
                    <a:pt x="1011407" y="655431"/>
                  </a:moveTo>
                  <a:cubicBezTo>
                    <a:pt x="1003094" y="655431"/>
                    <a:pt x="996408" y="662118"/>
                    <a:pt x="996408" y="670431"/>
                  </a:cubicBezTo>
                  <a:cubicBezTo>
                    <a:pt x="996408" y="678744"/>
                    <a:pt x="1003094" y="685431"/>
                    <a:pt x="1011407" y="685431"/>
                  </a:cubicBezTo>
                  <a:cubicBezTo>
                    <a:pt x="1019721" y="685431"/>
                    <a:pt x="1026407" y="678744"/>
                    <a:pt x="1026407" y="670431"/>
                  </a:cubicBezTo>
                  <a:cubicBezTo>
                    <a:pt x="1026407" y="662118"/>
                    <a:pt x="1019721" y="655431"/>
                    <a:pt x="1011407" y="655431"/>
                  </a:cubicBezTo>
                  <a:close/>
                  <a:moveTo>
                    <a:pt x="909752" y="555040"/>
                  </a:moveTo>
                  <a:cubicBezTo>
                    <a:pt x="899089" y="555220"/>
                    <a:pt x="890324" y="563895"/>
                    <a:pt x="890415" y="574106"/>
                  </a:cubicBezTo>
                  <a:cubicBezTo>
                    <a:pt x="890595" y="584949"/>
                    <a:pt x="899451" y="593714"/>
                    <a:pt x="910113" y="593533"/>
                  </a:cubicBezTo>
                  <a:cubicBezTo>
                    <a:pt x="920595" y="593353"/>
                    <a:pt x="929089" y="584497"/>
                    <a:pt x="928908" y="573925"/>
                  </a:cubicBezTo>
                  <a:cubicBezTo>
                    <a:pt x="928818" y="563443"/>
                    <a:pt x="920143" y="554859"/>
                    <a:pt x="909752" y="555040"/>
                  </a:cubicBezTo>
                  <a:close/>
                  <a:moveTo>
                    <a:pt x="756681" y="338897"/>
                  </a:moveTo>
                  <a:cubicBezTo>
                    <a:pt x="749903" y="338897"/>
                    <a:pt x="744120" y="344770"/>
                    <a:pt x="744120" y="351547"/>
                  </a:cubicBezTo>
                  <a:cubicBezTo>
                    <a:pt x="744120" y="358143"/>
                    <a:pt x="749994" y="364017"/>
                    <a:pt x="756590" y="363927"/>
                  </a:cubicBezTo>
                  <a:cubicBezTo>
                    <a:pt x="763729" y="363836"/>
                    <a:pt x="769060" y="358595"/>
                    <a:pt x="768970" y="351728"/>
                  </a:cubicBezTo>
                  <a:cubicBezTo>
                    <a:pt x="768970" y="344589"/>
                    <a:pt x="763458" y="338806"/>
                    <a:pt x="756681" y="338897"/>
                  </a:cubicBezTo>
                  <a:close/>
                  <a:moveTo>
                    <a:pt x="865566" y="332933"/>
                  </a:moveTo>
                  <a:cubicBezTo>
                    <a:pt x="838728" y="332390"/>
                    <a:pt x="815144" y="355342"/>
                    <a:pt x="814783" y="382993"/>
                  </a:cubicBezTo>
                  <a:cubicBezTo>
                    <a:pt x="814512" y="410101"/>
                    <a:pt x="837373" y="433775"/>
                    <a:pt x="864662" y="433595"/>
                  </a:cubicBezTo>
                  <a:cubicBezTo>
                    <a:pt x="891499" y="434227"/>
                    <a:pt x="914902" y="411637"/>
                    <a:pt x="915625" y="384348"/>
                  </a:cubicBezTo>
                  <a:cubicBezTo>
                    <a:pt x="916348" y="357059"/>
                    <a:pt x="893487" y="333565"/>
                    <a:pt x="865566" y="332933"/>
                  </a:cubicBezTo>
                  <a:close/>
                  <a:moveTo>
                    <a:pt x="532766" y="241487"/>
                  </a:moveTo>
                  <a:cubicBezTo>
                    <a:pt x="516321" y="241487"/>
                    <a:pt x="504032" y="243746"/>
                    <a:pt x="491562" y="252783"/>
                  </a:cubicBezTo>
                  <a:cubicBezTo>
                    <a:pt x="491201" y="253054"/>
                    <a:pt x="478911" y="264710"/>
                    <a:pt x="474303" y="271126"/>
                  </a:cubicBezTo>
                  <a:cubicBezTo>
                    <a:pt x="463008" y="286668"/>
                    <a:pt x="461833" y="304469"/>
                    <a:pt x="466080" y="322360"/>
                  </a:cubicBezTo>
                  <a:cubicBezTo>
                    <a:pt x="471412" y="344860"/>
                    <a:pt x="486321" y="360131"/>
                    <a:pt x="507194" y="368896"/>
                  </a:cubicBezTo>
                  <a:cubicBezTo>
                    <a:pt x="525176" y="376487"/>
                    <a:pt x="544333" y="380643"/>
                    <a:pt x="563760" y="382722"/>
                  </a:cubicBezTo>
                  <a:cubicBezTo>
                    <a:pt x="594302" y="385975"/>
                    <a:pt x="624392" y="382902"/>
                    <a:pt x="653940" y="374860"/>
                  </a:cubicBezTo>
                  <a:cubicBezTo>
                    <a:pt x="663428" y="372330"/>
                    <a:pt x="673006" y="369348"/>
                    <a:pt x="681139" y="363565"/>
                  </a:cubicBezTo>
                  <a:cubicBezTo>
                    <a:pt x="706982" y="345041"/>
                    <a:pt x="715837" y="314770"/>
                    <a:pt x="703548" y="284409"/>
                  </a:cubicBezTo>
                  <a:cubicBezTo>
                    <a:pt x="698217" y="271578"/>
                    <a:pt x="687826" y="262993"/>
                    <a:pt x="677795" y="254228"/>
                  </a:cubicBezTo>
                  <a:cubicBezTo>
                    <a:pt x="676079" y="252692"/>
                    <a:pt x="673639" y="251789"/>
                    <a:pt x="671651" y="250704"/>
                  </a:cubicBezTo>
                  <a:cubicBezTo>
                    <a:pt x="664061" y="246638"/>
                    <a:pt x="643639" y="244198"/>
                    <a:pt x="643007" y="244740"/>
                  </a:cubicBezTo>
                  <a:cubicBezTo>
                    <a:pt x="637495" y="249439"/>
                    <a:pt x="631983" y="254319"/>
                    <a:pt x="626380" y="258927"/>
                  </a:cubicBezTo>
                  <a:cubicBezTo>
                    <a:pt x="624483" y="260463"/>
                    <a:pt x="624031" y="261999"/>
                    <a:pt x="624392" y="264349"/>
                  </a:cubicBezTo>
                  <a:cubicBezTo>
                    <a:pt x="625386" y="270403"/>
                    <a:pt x="626109" y="276547"/>
                    <a:pt x="626742" y="282602"/>
                  </a:cubicBezTo>
                  <a:cubicBezTo>
                    <a:pt x="627374" y="288204"/>
                    <a:pt x="626380" y="292993"/>
                    <a:pt x="620326" y="295343"/>
                  </a:cubicBezTo>
                  <a:cubicBezTo>
                    <a:pt x="617164" y="296608"/>
                    <a:pt x="614995" y="299138"/>
                    <a:pt x="613639" y="302300"/>
                  </a:cubicBezTo>
                  <a:cubicBezTo>
                    <a:pt x="612284" y="305373"/>
                    <a:pt x="610838" y="308445"/>
                    <a:pt x="609393" y="311517"/>
                  </a:cubicBezTo>
                  <a:cubicBezTo>
                    <a:pt x="600989" y="329138"/>
                    <a:pt x="588971" y="343595"/>
                    <a:pt x="571080" y="352270"/>
                  </a:cubicBezTo>
                  <a:cubicBezTo>
                    <a:pt x="563760" y="355884"/>
                    <a:pt x="555989" y="358505"/>
                    <a:pt x="548309" y="361487"/>
                  </a:cubicBezTo>
                  <a:cubicBezTo>
                    <a:pt x="545959" y="362390"/>
                    <a:pt x="544875" y="361216"/>
                    <a:pt x="544694" y="358866"/>
                  </a:cubicBezTo>
                  <a:cubicBezTo>
                    <a:pt x="544333" y="355162"/>
                    <a:pt x="545417" y="352360"/>
                    <a:pt x="548851" y="350372"/>
                  </a:cubicBezTo>
                  <a:cubicBezTo>
                    <a:pt x="554092" y="347481"/>
                    <a:pt x="559333" y="344680"/>
                    <a:pt x="564122" y="341156"/>
                  </a:cubicBezTo>
                  <a:cubicBezTo>
                    <a:pt x="585537" y="325433"/>
                    <a:pt x="597374" y="304559"/>
                    <a:pt x="597826" y="277541"/>
                  </a:cubicBezTo>
                  <a:cubicBezTo>
                    <a:pt x="598007" y="268505"/>
                    <a:pt x="596109" y="259740"/>
                    <a:pt x="594483" y="250975"/>
                  </a:cubicBezTo>
                  <a:cubicBezTo>
                    <a:pt x="593399" y="245011"/>
                    <a:pt x="591862" y="243204"/>
                    <a:pt x="585718" y="242752"/>
                  </a:cubicBezTo>
                  <a:cubicBezTo>
                    <a:pt x="575688" y="241939"/>
                    <a:pt x="540357" y="241487"/>
                    <a:pt x="532766" y="241487"/>
                  </a:cubicBezTo>
                  <a:close/>
                  <a:moveTo>
                    <a:pt x="845777" y="227210"/>
                  </a:moveTo>
                  <a:cubicBezTo>
                    <a:pt x="854180" y="226126"/>
                    <a:pt x="859692" y="229560"/>
                    <a:pt x="865927" y="235795"/>
                  </a:cubicBezTo>
                  <a:cubicBezTo>
                    <a:pt x="875505" y="245373"/>
                    <a:pt x="886529" y="253596"/>
                    <a:pt x="896650" y="262813"/>
                  </a:cubicBezTo>
                  <a:cubicBezTo>
                    <a:pt x="901529" y="267240"/>
                    <a:pt x="904782" y="271487"/>
                    <a:pt x="908848" y="276638"/>
                  </a:cubicBezTo>
                  <a:cubicBezTo>
                    <a:pt x="910384" y="278535"/>
                    <a:pt x="911288" y="281427"/>
                    <a:pt x="911469" y="283867"/>
                  </a:cubicBezTo>
                  <a:cubicBezTo>
                    <a:pt x="912192" y="292451"/>
                    <a:pt x="910565" y="299409"/>
                    <a:pt x="912372" y="307722"/>
                  </a:cubicBezTo>
                  <a:cubicBezTo>
                    <a:pt x="914902" y="319378"/>
                    <a:pt x="918517" y="330854"/>
                    <a:pt x="922764" y="342059"/>
                  </a:cubicBezTo>
                  <a:cubicBezTo>
                    <a:pt x="931981" y="366185"/>
                    <a:pt x="941830" y="390131"/>
                    <a:pt x="951589" y="414077"/>
                  </a:cubicBezTo>
                  <a:cubicBezTo>
                    <a:pt x="962523" y="441004"/>
                    <a:pt x="973908" y="467751"/>
                    <a:pt x="984390" y="494859"/>
                  </a:cubicBezTo>
                  <a:cubicBezTo>
                    <a:pt x="992613" y="516094"/>
                    <a:pt x="1001197" y="537510"/>
                    <a:pt x="1008335" y="559106"/>
                  </a:cubicBezTo>
                  <a:cubicBezTo>
                    <a:pt x="1013396" y="574377"/>
                    <a:pt x="1016378" y="590100"/>
                    <a:pt x="1015383" y="606365"/>
                  </a:cubicBezTo>
                  <a:cubicBezTo>
                    <a:pt x="1015203" y="608804"/>
                    <a:pt x="1014841" y="611244"/>
                    <a:pt x="1014570" y="613684"/>
                  </a:cubicBezTo>
                  <a:cubicBezTo>
                    <a:pt x="1014299" y="616214"/>
                    <a:pt x="1012853" y="617208"/>
                    <a:pt x="1010323" y="617298"/>
                  </a:cubicBezTo>
                  <a:cubicBezTo>
                    <a:pt x="1002733" y="617389"/>
                    <a:pt x="859240" y="617479"/>
                    <a:pt x="855716" y="617479"/>
                  </a:cubicBezTo>
                  <a:cubicBezTo>
                    <a:pt x="852915" y="617479"/>
                    <a:pt x="851831" y="616304"/>
                    <a:pt x="851108" y="613593"/>
                  </a:cubicBezTo>
                  <a:cubicBezTo>
                    <a:pt x="838367" y="564347"/>
                    <a:pt x="825445" y="516817"/>
                    <a:pt x="812614" y="467570"/>
                  </a:cubicBezTo>
                  <a:cubicBezTo>
                    <a:pt x="805295" y="439649"/>
                    <a:pt x="796259" y="410733"/>
                    <a:pt x="788940" y="382812"/>
                  </a:cubicBezTo>
                  <a:cubicBezTo>
                    <a:pt x="788398" y="380824"/>
                    <a:pt x="788578" y="379197"/>
                    <a:pt x="789482" y="377300"/>
                  </a:cubicBezTo>
                  <a:cubicBezTo>
                    <a:pt x="792735" y="370523"/>
                    <a:pt x="796169" y="363746"/>
                    <a:pt x="796711" y="356155"/>
                  </a:cubicBezTo>
                  <a:cubicBezTo>
                    <a:pt x="797885" y="339710"/>
                    <a:pt x="793277" y="323806"/>
                    <a:pt x="778910" y="314409"/>
                  </a:cubicBezTo>
                  <a:cubicBezTo>
                    <a:pt x="774211" y="311336"/>
                    <a:pt x="772585" y="309348"/>
                    <a:pt x="771319" y="304017"/>
                  </a:cubicBezTo>
                  <a:cubicBezTo>
                    <a:pt x="765085" y="278626"/>
                    <a:pt x="757765" y="255132"/>
                    <a:pt x="751350" y="229740"/>
                  </a:cubicBezTo>
                  <a:cubicBezTo>
                    <a:pt x="751259" y="229469"/>
                    <a:pt x="751259" y="229108"/>
                    <a:pt x="751169" y="228475"/>
                  </a:cubicBezTo>
                  <a:cubicBezTo>
                    <a:pt x="752344" y="228295"/>
                    <a:pt x="753338" y="228114"/>
                    <a:pt x="754422" y="228114"/>
                  </a:cubicBezTo>
                  <a:cubicBezTo>
                    <a:pt x="769332" y="227752"/>
                    <a:pt x="782434" y="228385"/>
                    <a:pt x="797343" y="228024"/>
                  </a:cubicBezTo>
                  <a:cubicBezTo>
                    <a:pt x="799422" y="227933"/>
                    <a:pt x="800054" y="228566"/>
                    <a:pt x="800506" y="230644"/>
                  </a:cubicBezTo>
                  <a:cubicBezTo>
                    <a:pt x="802946" y="242029"/>
                    <a:pt x="813337" y="248807"/>
                    <a:pt x="824361" y="247361"/>
                  </a:cubicBezTo>
                  <a:cubicBezTo>
                    <a:pt x="832945" y="246277"/>
                    <a:pt x="840807" y="238867"/>
                    <a:pt x="842524" y="229831"/>
                  </a:cubicBezTo>
                  <a:cubicBezTo>
                    <a:pt x="842975" y="227752"/>
                    <a:pt x="843879" y="227481"/>
                    <a:pt x="845777" y="227210"/>
                  </a:cubicBezTo>
                  <a:close/>
                  <a:moveTo>
                    <a:pt x="608579" y="207602"/>
                  </a:moveTo>
                  <a:cubicBezTo>
                    <a:pt x="602073" y="207512"/>
                    <a:pt x="598278" y="210945"/>
                    <a:pt x="598188" y="217000"/>
                  </a:cubicBezTo>
                  <a:cubicBezTo>
                    <a:pt x="598188" y="223686"/>
                    <a:pt x="601531" y="228024"/>
                    <a:pt x="606953" y="228114"/>
                  </a:cubicBezTo>
                  <a:cubicBezTo>
                    <a:pt x="614182" y="228204"/>
                    <a:pt x="618429" y="224500"/>
                    <a:pt x="618519" y="217994"/>
                  </a:cubicBezTo>
                  <a:cubicBezTo>
                    <a:pt x="618609" y="211217"/>
                    <a:pt x="615085" y="207692"/>
                    <a:pt x="608579" y="207602"/>
                  </a:cubicBezTo>
                  <a:close/>
                  <a:moveTo>
                    <a:pt x="821503" y="203626"/>
                  </a:moveTo>
                  <a:cubicBezTo>
                    <a:pt x="814443" y="203626"/>
                    <a:pt x="807373" y="206698"/>
                    <a:pt x="804030" y="213024"/>
                  </a:cubicBezTo>
                  <a:cubicBezTo>
                    <a:pt x="802945" y="215012"/>
                    <a:pt x="801771" y="217000"/>
                    <a:pt x="800867" y="219078"/>
                  </a:cubicBezTo>
                  <a:cubicBezTo>
                    <a:pt x="800234" y="220795"/>
                    <a:pt x="799150" y="221247"/>
                    <a:pt x="797343" y="221247"/>
                  </a:cubicBezTo>
                  <a:cubicBezTo>
                    <a:pt x="790927" y="221156"/>
                    <a:pt x="784512" y="221247"/>
                    <a:pt x="778096" y="221337"/>
                  </a:cubicBezTo>
                  <a:cubicBezTo>
                    <a:pt x="768427" y="221518"/>
                    <a:pt x="758668" y="221698"/>
                    <a:pt x="749000" y="221969"/>
                  </a:cubicBezTo>
                  <a:cubicBezTo>
                    <a:pt x="744934" y="222150"/>
                    <a:pt x="744934" y="222241"/>
                    <a:pt x="745385" y="226397"/>
                  </a:cubicBezTo>
                  <a:cubicBezTo>
                    <a:pt x="745657" y="228204"/>
                    <a:pt x="745928" y="230012"/>
                    <a:pt x="746379" y="231819"/>
                  </a:cubicBezTo>
                  <a:cubicBezTo>
                    <a:pt x="752343" y="256036"/>
                    <a:pt x="758578" y="280252"/>
                    <a:pt x="764181" y="304559"/>
                  </a:cubicBezTo>
                  <a:cubicBezTo>
                    <a:pt x="765717" y="311246"/>
                    <a:pt x="768608" y="315764"/>
                    <a:pt x="774572" y="319107"/>
                  </a:cubicBezTo>
                  <a:cubicBezTo>
                    <a:pt x="781259" y="322903"/>
                    <a:pt x="785867" y="328957"/>
                    <a:pt x="788578" y="336186"/>
                  </a:cubicBezTo>
                  <a:cubicBezTo>
                    <a:pt x="793457" y="348836"/>
                    <a:pt x="791740" y="361125"/>
                    <a:pt x="785506" y="372692"/>
                  </a:cubicBezTo>
                  <a:cubicBezTo>
                    <a:pt x="782975" y="377481"/>
                    <a:pt x="782614" y="381547"/>
                    <a:pt x="784060" y="386788"/>
                  </a:cubicBezTo>
                  <a:cubicBezTo>
                    <a:pt x="797704" y="438113"/>
                    <a:pt x="810987" y="489619"/>
                    <a:pt x="824541" y="540944"/>
                  </a:cubicBezTo>
                  <a:cubicBezTo>
                    <a:pt x="831409" y="566877"/>
                    <a:pt x="838457" y="592720"/>
                    <a:pt x="845415" y="618564"/>
                  </a:cubicBezTo>
                  <a:cubicBezTo>
                    <a:pt x="846499" y="622630"/>
                    <a:pt x="848126" y="623533"/>
                    <a:pt x="852011" y="623443"/>
                  </a:cubicBezTo>
                  <a:cubicBezTo>
                    <a:pt x="878667" y="622901"/>
                    <a:pt x="1005986" y="623714"/>
                    <a:pt x="1016558" y="623624"/>
                  </a:cubicBezTo>
                  <a:cubicBezTo>
                    <a:pt x="1019269" y="623533"/>
                    <a:pt x="1020534" y="619738"/>
                    <a:pt x="1020805" y="617028"/>
                  </a:cubicBezTo>
                  <a:cubicBezTo>
                    <a:pt x="1022070" y="606184"/>
                    <a:pt x="1022612" y="595341"/>
                    <a:pt x="1020895" y="584498"/>
                  </a:cubicBezTo>
                  <a:cubicBezTo>
                    <a:pt x="1017462" y="562449"/>
                    <a:pt x="1009419" y="541486"/>
                    <a:pt x="1001377" y="520883"/>
                  </a:cubicBezTo>
                  <a:cubicBezTo>
                    <a:pt x="990715" y="493414"/>
                    <a:pt x="979329" y="466215"/>
                    <a:pt x="968396" y="438926"/>
                  </a:cubicBezTo>
                  <a:cubicBezTo>
                    <a:pt x="959992" y="417962"/>
                    <a:pt x="951860" y="396908"/>
                    <a:pt x="943456" y="375945"/>
                  </a:cubicBezTo>
                  <a:cubicBezTo>
                    <a:pt x="938306" y="362842"/>
                    <a:pt x="932251" y="350101"/>
                    <a:pt x="927553" y="336818"/>
                  </a:cubicBezTo>
                  <a:cubicBezTo>
                    <a:pt x="923667" y="325794"/>
                    <a:pt x="920505" y="314499"/>
                    <a:pt x="918336" y="303023"/>
                  </a:cubicBezTo>
                  <a:cubicBezTo>
                    <a:pt x="916890" y="295072"/>
                    <a:pt x="917613" y="286758"/>
                    <a:pt x="917342" y="278626"/>
                  </a:cubicBezTo>
                  <a:cubicBezTo>
                    <a:pt x="917252" y="277541"/>
                    <a:pt x="917071" y="276186"/>
                    <a:pt x="916438" y="275373"/>
                  </a:cubicBezTo>
                  <a:cubicBezTo>
                    <a:pt x="912011" y="269951"/>
                    <a:pt x="908035" y="264801"/>
                    <a:pt x="903878" y="260825"/>
                  </a:cubicBezTo>
                  <a:cubicBezTo>
                    <a:pt x="896107" y="253505"/>
                    <a:pt x="887884" y="246638"/>
                    <a:pt x="879842" y="239590"/>
                  </a:cubicBezTo>
                  <a:cubicBezTo>
                    <a:pt x="875776" y="235975"/>
                    <a:pt x="871619" y="232542"/>
                    <a:pt x="867824" y="228746"/>
                  </a:cubicBezTo>
                  <a:cubicBezTo>
                    <a:pt x="862945" y="223777"/>
                    <a:pt x="857975" y="219620"/>
                    <a:pt x="850475" y="220704"/>
                  </a:cubicBezTo>
                  <a:cubicBezTo>
                    <a:pt x="849662" y="220795"/>
                    <a:pt x="848849" y="220524"/>
                    <a:pt x="848035" y="220704"/>
                  </a:cubicBezTo>
                  <a:cubicBezTo>
                    <a:pt x="844511" y="221337"/>
                    <a:pt x="842071" y="220162"/>
                    <a:pt x="840987" y="216548"/>
                  </a:cubicBezTo>
                  <a:cubicBezTo>
                    <a:pt x="840535" y="215102"/>
                    <a:pt x="839632" y="213927"/>
                    <a:pt x="838909" y="212662"/>
                  </a:cubicBezTo>
                  <a:cubicBezTo>
                    <a:pt x="835610" y="206698"/>
                    <a:pt x="828562" y="203626"/>
                    <a:pt x="821503" y="203626"/>
                  </a:cubicBezTo>
                  <a:close/>
                  <a:moveTo>
                    <a:pt x="744030" y="162331"/>
                  </a:moveTo>
                  <a:cubicBezTo>
                    <a:pt x="742765" y="162331"/>
                    <a:pt x="741681" y="163416"/>
                    <a:pt x="741681" y="164681"/>
                  </a:cubicBezTo>
                  <a:cubicBezTo>
                    <a:pt x="741681" y="165946"/>
                    <a:pt x="742765" y="167030"/>
                    <a:pt x="744030" y="167030"/>
                  </a:cubicBezTo>
                  <a:lnTo>
                    <a:pt x="769060" y="167030"/>
                  </a:lnTo>
                  <a:lnTo>
                    <a:pt x="769060" y="166488"/>
                  </a:lnTo>
                  <a:cubicBezTo>
                    <a:pt x="769060" y="164861"/>
                    <a:pt x="769060" y="163596"/>
                    <a:pt x="769060" y="162783"/>
                  </a:cubicBezTo>
                  <a:lnTo>
                    <a:pt x="769060" y="162331"/>
                  </a:lnTo>
                  <a:close/>
                  <a:moveTo>
                    <a:pt x="522556" y="151850"/>
                  </a:moveTo>
                  <a:cubicBezTo>
                    <a:pt x="521923" y="162241"/>
                    <a:pt x="521743" y="172271"/>
                    <a:pt x="520568" y="182121"/>
                  </a:cubicBezTo>
                  <a:cubicBezTo>
                    <a:pt x="519574" y="190886"/>
                    <a:pt x="513881" y="196940"/>
                    <a:pt x="505930" y="200283"/>
                  </a:cubicBezTo>
                  <a:cubicBezTo>
                    <a:pt x="500146" y="202633"/>
                    <a:pt x="493912" y="203898"/>
                    <a:pt x="487857" y="205524"/>
                  </a:cubicBezTo>
                  <a:cubicBezTo>
                    <a:pt x="487315" y="205705"/>
                    <a:pt x="486231" y="205163"/>
                    <a:pt x="485960" y="204621"/>
                  </a:cubicBezTo>
                  <a:cubicBezTo>
                    <a:pt x="482707" y="198657"/>
                    <a:pt x="477647" y="196217"/>
                    <a:pt x="470960" y="196488"/>
                  </a:cubicBezTo>
                  <a:cubicBezTo>
                    <a:pt x="469695" y="196579"/>
                    <a:pt x="468791" y="196398"/>
                    <a:pt x="468791" y="194771"/>
                  </a:cubicBezTo>
                  <a:cubicBezTo>
                    <a:pt x="468701" y="185374"/>
                    <a:pt x="468068" y="175976"/>
                    <a:pt x="468520" y="166579"/>
                  </a:cubicBezTo>
                  <a:cubicBezTo>
                    <a:pt x="468972" y="158627"/>
                    <a:pt x="472677" y="154922"/>
                    <a:pt x="480538" y="153567"/>
                  </a:cubicBezTo>
                  <a:cubicBezTo>
                    <a:pt x="494273" y="151127"/>
                    <a:pt x="508098" y="152031"/>
                    <a:pt x="522556" y="151850"/>
                  </a:cubicBezTo>
                  <a:close/>
                  <a:moveTo>
                    <a:pt x="763729" y="145976"/>
                  </a:moveTo>
                  <a:cubicBezTo>
                    <a:pt x="778910" y="145976"/>
                    <a:pt x="772584" y="149319"/>
                    <a:pt x="780175" y="151398"/>
                  </a:cubicBezTo>
                  <a:cubicBezTo>
                    <a:pt x="780717" y="151759"/>
                    <a:pt x="781259" y="152572"/>
                    <a:pt x="781259" y="153115"/>
                  </a:cubicBezTo>
                  <a:cubicBezTo>
                    <a:pt x="781349" y="160795"/>
                    <a:pt x="781620" y="165584"/>
                    <a:pt x="781801" y="173355"/>
                  </a:cubicBezTo>
                  <a:cubicBezTo>
                    <a:pt x="781801" y="175795"/>
                    <a:pt x="778729" y="176428"/>
                    <a:pt x="777554" y="176428"/>
                  </a:cubicBezTo>
                  <a:cubicBezTo>
                    <a:pt x="766982" y="176789"/>
                    <a:pt x="756319" y="177241"/>
                    <a:pt x="745747" y="177512"/>
                  </a:cubicBezTo>
                  <a:cubicBezTo>
                    <a:pt x="737253" y="177783"/>
                    <a:pt x="729753" y="180223"/>
                    <a:pt x="724241" y="186819"/>
                  </a:cubicBezTo>
                  <a:cubicBezTo>
                    <a:pt x="719814" y="192151"/>
                    <a:pt x="714482" y="193325"/>
                    <a:pt x="707886" y="193416"/>
                  </a:cubicBezTo>
                  <a:cubicBezTo>
                    <a:pt x="676712" y="193687"/>
                    <a:pt x="645628" y="194500"/>
                    <a:pt x="614543" y="195042"/>
                  </a:cubicBezTo>
                  <a:cubicBezTo>
                    <a:pt x="611923" y="195133"/>
                    <a:pt x="609303" y="195042"/>
                    <a:pt x="606863" y="194500"/>
                  </a:cubicBezTo>
                  <a:cubicBezTo>
                    <a:pt x="599815" y="192964"/>
                    <a:pt x="595929" y="188988"/>
                    <a:pt x="595297" y="181759"/>
                  </a:cubicBezTo>
                  <a:cubicBezTo>
                    <a:pt x="594845" y="177151"/>
                    <a:pt x="595116" y="172362"/>
                    <a:pt x="595929" y="167843"/>
                  </a:cubicBezTo>
                  <a:cubicBezTo>
                    <a:pt x="597194" y="160615"/>
                    <a:pt x="602164" y="156458"/>
                    <a:pt x="609212" y="154922"/>
                  </a:cubicBezTo>
                  <a:cubicBezTo>
                    <a:pt x="611833" y="154380"/>
                    <a:pt x="614634" y="154109"/>
                    <a:pt x="617345" y="153837"/>
                  </a:cubicBezTo>
                  <a:cubicBezTo>
                    <a:pt x="636592" y="152121"/>
                    <a:pt x="655929" y="152482"/>
                    <a:pt x="675175" y="152934"/>
                  </a:cubicBezTo>
                  <a:cubicBezTo>
                    <a:pt x="677615" y="152934"/>
                    <a:pt x="679694" y="152572"/>
                    <a:pt x="681410" y="150856"/>
                  </a:cubicBezTo>
                  <a:cubicBezTo>
                    <a:pt x="685025" y="147332"/>
                    <a:pt x="689272" y="146247"/>
                    <a:pt x="694332" y="146247"/>
                  </a:cubicBezTo>
                  <a:cubicBezTo>
                    <a:pt x="717464" y="146338"/>
                    <a:pt x="740597" y="146157"/>
                    <a:pt x="763729" y="145976"/>
                  </a:cubicBezTo>
                  <a:close/>
                  <a:moveTo>
                    <a:pt x="121354" y="143265"/>
                  </a:moveTo>
                  <a:cubicBezTo>
                    <a:pt x="240269" y="145163"/>
                    <a:pt x="359364" y="147151"/>
                    <a:pt x="478369" y="149048"/>
                  </a:cubicBezTo>
                  <a:cubicBezTo>
                    <a:pt x="478460" y="149319"/>
                    <a:pt x="478460" y="149590"/>
                    <a:pt x="478550" y="149861"/>
                  </a:cubicBezTo>
                  <a:cubicBezTo>
                    <a:pt x="477827" y="150133"/>
                    <a:pt x="477014" y="150404"/>
                    <a:pt x="476291" y="150675"/>
                  </a:cubicBezTo>
                  <a:cubicBezTo>
                    <a:pt x="469243" y="153566"/>
                    <a:pt x="464815" y="158717"/>
                    <a:pt x="464544" y="166397"/>
                  </a:cubicBezTo>
                  <a:cubicBezTo>
                    <a:pt x="464273" y="175524"/>
                    <a:pt x="464815" y="184650"/>
                    <a:pt x="464996" y="193777"/>
                  </a:cubicBezTo>
                  <a:cubicBezTo>
                    <a:pt x="464996" y="194500"/>
                    <a:pt x="464996" y="195313"/>
                    <a:pt x="465357" y="195946"/>
                  </a:cubicBezTo>
                  <a:cubicBezTo>
                    <a:pt x="466623" y="198205"/>
                    <a:pt x="465357" y="199650"/>
                    <a:pt x="463912" y="201186"/>
                  </a:cubicBezTo>
                  <a:cubicBezTo>
                    <a:pt x="460117" y="205253"/>
                    <a:pt x="459032" y="209951"/>
                    <a:pt x="461291" y="215102"/>
                  </a:cubicBezTo>
                  <a:cubicBezTo>
                    <a:pt x="463460" y="220162"/>
                    <a:pt x="467436" y="223325"/>
                    <a:pt x="473128" y="223506"/>
                  </a:cubicBezTo>
                  <a:cubicBezTo>
                    <a:pt x="478821" y="223777"/>
                    <a:pt x="482887" y="220795"/>
                    <a:pt x="485598" y="216006"/>
                  </a:cubicBezTo>
                  <a:cubicBezTo>
                    <a:pt x="485960" y="215283"/>
                    <a:pt x="486592" y="214469"/>
                    <a:pt x="486592" y="213747"/>
                  </a:cubicBezTo>
                  <a:cubicBezTo>
                    <a:pt x="486773" y="210042"/>
                    <a:pt x="489213" y="209229"/>
                    <a:pt x="492285" y="208777"/>
                  </a:cubicBezTo>
                  <a:cubicBezTo>
                    <a:pt x="499243" y="207692"/>
                    <a:pt x="505749" y="205253"/>
                    <a:pt x="511893" y="201909"/>
                  </a:cubicBezTo>
                  <a:cubicBezTo>
                    <a:pt x="518490" y="198205"/>
                    <a:pt x="521743" y="192241"/>
                    <a:pt x="523821" y="185464"/>
                  </a:cubicBezTo>
                  <a:cubicBezTo>
                    <a:pt x="526983" y="175434"/>
                    <a:pt x="527164" y="165132"/>
                    <a:pt x="526712" y="154741"/>
                  </a:cubicBezTo>
                  <a:cubicBezTo>
                    <a:pt x="526622" y="153114"/>
                    <a:pt x="526622" y="151578"/>
                    <a:pt x="526532" y="150042"/>
                  </a:cubicBezTo>
                  <a:cubicBezTo>
                    <a:pt x="526532" y="149771"/>
                    <a:pt x="526622" y="149500"/>
                    <a:pt x="526622" y="149229"/>
                  </a:cubicBezTo>
                  <a:cubicBezTo>
                    <a:pt x="553549" y="149590"/>
                    <a:pt x="580477" y="149952"/>
                    <a:pt x="607856" y="150313"/>
                  </a:cubicBezTo>
                  <a:cubicBezTo>
                    <a:pt x="607043" y="150855"/>
                    <a:pt x="606411" y="151307"/>
                    <a:pt x="605778" y="151578"/>
                  </a:cubicBezTo>
                  <a:cubicBezTo>
                    <a:pt x="593850" y="156729"/>
                    <a:pt x="590869" y="166126"/>
                    <a:pt x="590869" y="177241"/>
                  </a:cubicBezTo>
                  <a:cubicBezTo>
                    <a:pt x="590869" y="179229"/>
                    <a:pt x="591049" y="181126"/>
                    <a:pt x="591320" y="183024"/>
                  </a:cubicBezTo>
                  <a:cubicBezTo>
                    <a:pt x="592585" y="191427"/>
                    <a:pt x="597555" y="196849"/>
                    <a:pt x="605959" y="198385"/>
                  </a:cubicBezTo>
                  <a:cubicBezTo>
                    <a:pt x="610658" y="199199"/>
                    <a:pt x="615447" y="199650"/>
                    <a:pt x="620145" y="199560"/>
                  </a:cubicBezTo>
                  <a:cubicBezTo>
                    <a:pt x="652404" y="198747"/>
                    <a:pt x="684573" y="197662"/>
                    <a:pt x="716741" y="196668"/>
                  </a:cubicBezTo>
                  <a:cubicBezTo>
                    <a:pt x="719633" y="196578"/>
                    <a:pt x="721982" y="196036"/>
                    <a:pt x="723970" y="193325"/>
                  </a:cubicBezTo>
                  <a:cubicBezTo>
                    <a:pt x="726229" y="190343"/>
                    <a:pt x="729482" y="188084"/>
                    <a:pt x="732373" y="185554"/>
                  </a:cubicBezTo>
                  <a:cubicBezTo>
                    <a:pt x="735717" y="182662"/>
                    <a:pt x="739783" y="182030"/>
                    <a:pt x="743940" y="181849"/>
                  </a:cubicBezTo>
                  <a:cubicBezTo>
                    <a:pt x="754964" y="181488"/>
                    <a:pt x="766078" y="181126"/>
                    <a:pt x="777102" y="180765"/>
                  </a:cubicBezTo>
                  <a:cubicBezTo>
                    <a:pt x="778277" y="180765"/>
                    <a:pt x="779451" y="180674"/>
                    <a:pt x="780626" y="180494"/>
                  </a:cubicBezTo>
                  <a:cubicBezTo>
                    <a:pt x="784241" y="180042"/>
                    <a:pt x="785506" y="178687"/>
                    <a:pt x="785596" y="174982"/>
                  </a:cubicBezTo>
                  <a:cubicBezTo>
                    <a:pt x="785686" y="169470"/>
                    <a:pt x="785686" y="163867"/>
                    <a:pt x="785686" y="158265"/>
                  </a:cubicBezTo>
                  <a:cubicBezTo>
                    <a:pt x="785777" y="154470"/>
                    <a:pt x="785777" y="154289"/>
                    <a:pt x="789662" y="154289"/>
                  </a:cubicBezTo>
                  <a:cubicBezTo>
                    <a:pt x="812433" y="154379"/>
                    <a:pt x="835204" y="154379"/>
                    <a:pt x="857975" y="154741"/>
                  </a:cubicBezTo>
                  <a:cubicBezTo>
                    <a:pt x="895023" y="155283"/>
                    <a:pt x="932071" y="156006"/>
                    <a:pt x="969119" y="156638"/>
                  </a:cubicBezTo>
                  <a:cubicBezTo>
                    <a:pt x="974992" y="156729"/>
                    <a:pt x="980956" y="157000"/>
                    <a:pt x="986920" y="157090"/>
                  </a:cubicBezTo>
                  <a:cubicBezTo>
                    <a:pt x="988637" y="157090"/>
                    <a:pt x="989359" y="157723"/>
                    <a:pt x="990082" y="159259"/>
                  </a:cubicBezTo>
                  <a:cubicBezTo>
                    <a:pt x="1000564" y="181397"/>
                    <a:pt x="1017642" y="194680"/>
                    <a:pt x="1042401" y="197391"/>
                  </a:cubicBezTo>
                  <a:cubicBezTo>
                    <a:pt x="1046829" y="197933"/>
                    <a:pt x="1049359" y="200735"/>
                    <a:pt x="1051708" y="203988"/>
                  </a:cubicBezTo>
                  <a:cubicBezTo>
                    <a:pt x="1057763" y="212391"/>
                    <a:pt x="1054058" y="223054"/>
                    <a:pt x="1044028" y="225855"/>
                  </a:cubicBezTo>
                  <a:cubicBezTo>
                    <a:pt x="1041407" y="226578"/>
                    <a:pt x="1038606" y="226849"/>
                    <a:pt x="1035895" y="226939"/>
                  </a:cubicBezTo>
                  <a:cubicBezTo>
                    <a:pt x="1025775" y="227391"/>
                    <a:pt x="1015835" y="227843"/>
                    <a:pt x="1005986" y="230554"/>
                  </a:cubicBezTo>
                  <a:cubicBezTo>
                    <a:pt x="986468" y="235885"/>
                    <a:pt x="973095" y="248626"/>
                    <a:pt x="963426" y="265704"/>
                  </a:cubicBezTo>
                  <a:cubicBezTo>
                    <a:pt x="958185" y="274921"/>
                    <a:pt x="954390" y="284861"/>
                    <a:pt x="954571" y="295614"/>
                  </a:cubicBezTo>
                  <a:cubicBezTo>
                    <a:pt x="954661" y="301758"/>
                    <a:pt x="955474" y="308083"/>
                    <a:pt x="957281" y="313957"/>
                  </a:cubicBezTo>
                  <a:cubicBezTo>
                    <a:pt x="961890" y="328595"/>
                    <a:pt x="966950" y="343053"/>
                    <a:pt x="972372" y="357421"/>
                  </a:cubicBezTo>
                  <a:cubicBezTo>
                    <a:pt x="994239" y="415342"/>
                    <a:pt x="1016106" y="473263"/>
                    <a:pt x="1038245" y="531456"/>
                  </a:cubicBezTo>
                  <a:cubicBezTo>
                    <a:pt x="1049359" y="560462"/>
                    <a:pt x="1053877" y="590281"/>
                    <a:pt x="1051166" y="621094"/>
                  </a:cubicBezTo>
                  <a:cubicBezTo>
                    <a:pt x="1050172" y="632389"/>
                    <a:pt x="1047461" y="643594"/>
                    <a:pt x="1045654" y="654889"/>
                  </a:cubicBezTo>
                  <a:cubicBezTo>
                    <a:pt x="1045112" y="658413"/>
                    <a:pt x="1043124" y="660039"/>
                    <a:pt x="1039690" y="660039"/>
                  </a:cubicBezTo>
                  <a:cubicBezTo>
                    <a:pt x="1037160" y="660039"/>
                    <a:pt x="1036618" y="661304"/>
                    <a:pt x="1036347" y="663834"/>
                  </a:cubicBezTo>
                  <a:cubicBezTo>
                    <a:pt x="1035895" y="668714"/>
                    <a:pt x="1035263" y="673594"/>
                    <a:pt x="1033817" y="678292"/>
                  </a:cubicBezTo>
                  <a:cubicBezTo>
                    <a:pt x="1031468" y="686154"/>
                    <a:pt x="1028847" y="689858"/>
                    <a:pt x="1022070" y="692840"/>
                  </a:cubicBezTo>
                  <a:cubicBezTo>
                    <a:pt x="1018998" y="694196"/>
                    <a:pt x="1011317" y="694467"/>
                    <a:pt x="1006709" y="694196"/>
                  </a:cubicBezTo>
                  <a:cubicBezTo>
                    <a:pt x="994781" y="693473"/>
                    <a:pt x="987914" y="683624"/>
                    <a:pt x="984299" y="672509"/>
                  </a:cubicBezTo>
                  <a:cubicBezTo>
                    <a:pt x="984028" y="671696"/>
                    <a:pt x="982311" y="670250"/>
                    <a:pt x="982040" y="670160"/>
                  </a:cubicBezTo>
                  <a:cubicBezTo>
                    <a:pt x="982131" y="677389"/>
                    <a:pt x="977070" y="678202"/>
                    <a:pt x="972010" y="678925"/>
                  </a:cubicBezTo>
                  <a:cubicBezTo>
                    <a:pt x="971197" y="679015"/>
                    <a:pt x="781168" y="692389"/>
                    <a:pt x="781168" y="692389"/>
                  </a:cubicBezTo>
                  <a:cubicBezTo>
                    <a:pt x="775476" y="691666"/>
                    <a:pt x="773397" y="687780"/>
                    <a:pt x="773126" y="682630"/>
                  </a:cubicBezTo>
                  <a:cubicBezTo>
                    <a:pt x="772765" y="675581"/>
                    <a:pt x="772494" y="669437"/>
                    <a:pt x="772403" y="662389"/>
                  </a:cubicBezTo>
                  <a:cubicBezTo>
                    <a:pt x="772313" y="659407"/>
                    <a:pt x="772674" y="659136"/>
                    <a:pt x="775385" y="659678"/>
                  </a:cubicBezTo>
                  <a:cubicBezTo>
                    <a:pt x="776831" y="659949"/>
                    <a:pt x="978426" y="659768"/>
                    <a:pt x="979329" y="659678"/>
                  </a:cubicBezTo>
                  <a:lnTo>
                    <a:pt x="979329" y="655069"/>
                  </a:lnTo>
                  <a:lnTo>
                    <a:pt x="773036" y="655069"/>
                  </a:lnTo>
                  <a:cubicBezTo>
                    <a:pt x="772765" y="651365"/>
                    <a:pt x="773126" y="625341"/>
                    <a:pt x="773488" y="615943"/>
                  </a:cubicBezTo>
                  <a:cubicBezTo>
                    <a:pt x="774572" y="588654"/>
                    <a:pt x="772765" y="561907"/>
                    <a:pt x="765536" y="535612"/>
                  </a:cubicBezTo>
                  <a:cubicBezTo>
                    <a:pt x="757765" y="507058"/>
                    <a:pt x="750446" y="478323"/>
                    <a:pt x="743036" y="449679"/>
                  </a:cubicBezTo>
                  <a:cubicBezTo>
                    <a:pt x="741229" y="442631"/>
                    <a:pt x="740054" y="435492"/>
                    <a:pt x="738157" y="428535"/>
                  </a:cubicBezTo>
                  <a:cubicBezTo>
                    <a:pt x="734000" y="413173"/>
                    <a:pt x="726139" y="400071"/>
                    <a:pt x="711862" y="392571"/>
                  </a:cubicBezTo>
                  <a:cubicBezTo>
                    <a:pt x="691892" y="381999"/>
                    <a:pt x="682765" y="381095"/>
                    <a:pt x="660446" y="386246"/>
                  </a:cubicBezTo>
                  <a:cubicBezTo>
                    <a:pt x="637404" y="391577"/>
                    <a:pt x="614091" y="393926"/>
                    <a:pt x="590597" y="395011"/>
                  </a:cubicBezTo>
                  <a:cubicBezTo>
                    <a:pt x="566110" y="396095"/>
                    <a:pt x="541983" y="392932"/>
                    <a:pt x="518580" y="385613"/>
                  </a:cubicBezTo>
                  <a:cubicBezTo>
                    <a:pt x="498068" y="379198"/>
                    <a:pt x="456141" y="364559"/>
                    <a:pt x="455418" y="364378"/>
                  </a:cubicBezTo>
                  <a:cubicBezTo>
                    <a:pt x="451713" y="363294"/>
                    <a:pt x="450719" y="360674"/>
                    <a:pt x="450990" y="356336"/>
                  </a:cubicBezTo>
                  <a:cubicBezTo>
                    <a:pt x="451894" y="343866"/>
                    <a:pt x="450448" y="305644"/>
                    <a:pt x="449002" y="299228"/>
                  </a:cubicBezTo>
                  <a:cubicBezTo>
                    <a:pt x="447556" y="293083"/>
                    <a:pt x="445388" y="286939"/>
                    <a:pt x="442858" y="281156"/>
                  </a:cubicBezTo>
                  <a:cubicBezTo>
                    <a:pt x="435087" y="263264"/>
                    <a:pt x="423520" y="248174"/>
                    <a:pt x="407346" y="237060"/>
                  </a:cubicBezTo>
                  <a:cubicBezTo>
                    <a:pt x="394424" y="228204"/>
                    <a:pt x="379605" y="223596"/>
                    <a:pt x="364334" y="220614"/>
                  </a:cubicBezTo>
                  <a:cubicBezTo>
                    <a:pt x="347256" y="217180"/>
                    <a:pt x="329816" y="216729"/>
                    <a:pt x="312467" y="216367"/>
                  </a:cubicBezTo>
                  <a:cubicBezTo>
                    <a:pt x="260148" y="215373"/>
                    <a:pt x="122077" y="212482"/>
                    <a:pt x="121354" y="211126"/>
                  </a:cubicBezTo>
                  <a:lnTo>
                    <a:pt x="121354" y="182120"/>
                  </a:lnTo>
                  <a:cubicBezTo>
                    <a:pt x="122258" y="182120"/>
                    <a:pt x="273793" y="183566"/>
                    <a:pt x="341563" y="183385"/>
                  </a:cubicBezTo>
                  <a:cubicBezTo>
                    <a:pt x="359997" y="193957"/>
                    <a:pt x="425418" y="228475"/>
                    <a:pt x="427044" y="228475"/>
                  </a:cubicBezTo>
                  <a:cubicBezTo>
                    <a:pt x="468701" y="229018"/>
                    <a:pt x="510447" y="229469"/>
                    <a:pt x="552194" y="229921"/>
                  </a:cubicBezTo>
                  <a:cubicBezTo>
                    <a:pt x="554272" y="229921"/>
                    <a:pt x="556441" y="229831"/>
                    <a:pt x="558519" y="229650"/>
                  </a:cubicBezTo>
                  <a:cubicBezTo>
                    <a:pt x="562134" y="229289"/>
                    <a:pt x="564845" y="226216"/>
                    <a:pt x="564935" y="222602"/>
                  </a:cubicBezTo>
                  <a:cubicBezTo>
                    <a:pt x="565025" y="218084"/>
                    <a:pt x="564935" y="213566"/>
                    <a:pt x="565025" y="209048"/>
                  </a:cubicBezTo>
                  <a:cubicBezTo>
                    <a:pt x="565116" y="200735"/>
                    <a:pt x="565116" y="192421"/>
                    <a:pt x="565477" y="184108"/>
                  </a:cubicBezTo>
                  <a:cubicBezTo>
                    <a:pt x="565658" y="180494"/>
                    <a:pt x="565568" y="178325"/>
                    <a:pt x="565658" y="174711"/>
                  </a:cubicBezTo>
                  <a:cubicBezTo>
                    <a:pt x="565748" y="171096"/>
                    <a:pt x="561230" y="171187"/>
                    <a:pt x="561321" y="174620"/>
                  </a:cubicBezTo>
                  <a:cubicBezTo>
                    <a:pt x="561411" y="176970"/>
                    <a:pt x="561411" y="176337"/>
                    <a:pt x="561321" y="178325"/>
                  </a:cubicBezTo>
                  <a:cubicBezTo>
                    <a:pt x="560869" y="190524"/>
                    <a:pt x="560688" y="202632"/>
                    <a:pt x="560327" y="214831"/>
                  </a:cubicBezTo>
                  <a:cubicBezTo>
                    <a:pt x="560236" y="217180"/>
                    <a:pt x="560055" y="219620"/>
                    <a:pt x="560055" y="221969"/>
                  </a:cubicBezTo>
                  <a:cubicBezTo>
                    <a:pt x="560055" y="223957"/>
                    <a:pt x="559242" y="225042"/>
                    <a:pt x="557164" y="225042"/>
                  </a:cubicBezTo>
                  <a:cubicBezTo>
                    <a:pt x="549664" y="225132"/>
                    <a:pt x="543068" y="225584"/>
                    <a:pt x="535568" y="225494"/>
                  </a:cubicBezTo>
                  <a:cubicBezTo>
                    <a:pt x="499604" y="225132"/>
                    <a:pt x="463641" y="224680"/>
                    <a:pt x="427677" y="224228"/>
                  </a:cubicBezTo>
                  <a:cubicBezTo>
                    <a:pt x="426321" y="224228"/>
                    <a:pt x="355569" y="183656"/>
                    <a:pt x="344364" y="179138"/>
                  </a:cubicBezTo>
                  <a:cubicBezTo>
                    <a:pt x="343280" y="178687"/>
                    <a:pt x="122709" y="177512"/>
                    <a:pt x="121354" y="177512"/>
                  </a:cubicBezTo>
                  <a:close/>
                  <a:moveTo>
                    <a:pt x="40843" y="143175"/>
                  </a:moveTo>
                  <a:lnTo>
                    <a:pt x="116113" y="143175"/>
                  </a:lnTo>
                  <a:lnTo>
                    <a:pt x="116113" y="200192"/>
                  </a:lnTo>
                  <a:lnTo>
                    <a:pt x="49156" y="200192"/>
                  </a:lnTo>
                  <a:cubicBezTo>
                    <a:pt x="44548" y="200192"/>
                    <a:pt x="40843" y="196488"/>
                    <a:pt x="40843" y="191879"/>
                  </a:cubicBezTo>
                  <a:close/>
                  <a:moveTo>
                    <a:pt x="861280" y="118198"/>
                  </a:moveTo>
                  <a:lnTo>
                    <a:pt x="868818" y="125826"/>
                  </a:lnTo>
                  <a:lnTo>
                    <a:pt x="861183" y="133462"/>
                  </a:lnTo>
                  <a:lnTo>
                    <a:pt x="861228" y="133507"/>
                  </a:lnTo>
                  <a:cubicBezTo>
                    <a:pt x="865204" y="133597"/>
                    <a:pt x="868909" y="129893"/>
                    <a:pt x="868909" y="125826"/>
                  </a:cubicBezTo>
                  <a:close/>
                  <a:moveTo>
                    <a:pt x="968577" y="48838"/>
                  </a:moveTo>
                  <a:cubicBezTo>
                    <a:pt x="962703" y="48838"/>
                    <a:pt x="958275" y="53628"/>
                    <a:pt x="958275" y="59772"/>
                  </a:cubicBezTo>
                  <a:cubicBezTo>
                    <a:pt x="958275" y="65465"/>
                    <a:pt x="963065" y="70164"/>
                    <a:pt x="968757" y="70254"/>
                  </a:cubicBezTo>
                  <a:cubicBezTo>
                    <a:pt x="974992" y="70164"/>
                    <a:pt x="979149" y="65917"/>
                    <a:pt x="979058" y="59501"/>
                  </a:cubicBezTo>
                  <a:cubicBezTo>
                    <a:pt x="979058" y="53447"/>
                    <a:pt x="974450" y="48838"/>
                    <a:pt x="968577" y="48838"/>
                  </a:cubicBezTo>
                  <a:close/>
                  <a:moveTo>
                    <a:pt x="923396" y="42694"/>
                  </a:moveTo>
                  <a:cubicBezTo>
                    <a:pt x="925474" y="43507"/>
                    <a:pt x="927643" y="44140"/>
                    <a:pt x="929721" y="45134"/>
                  </a:cubicBezTo>
                  <a:cubicBezTo>
                    <a:pt x="938125" y="49381"/>
                    <a:pt x="946529" y="48387"/>
                    <a:pt x="954932" y="45224"/>
                  </a:cubicBezTo>
                  <a:cubicBezTo>
                    <a:pt x="957010" y="44411"/>
                    <a:pt x="958998" y="43688"/>
                    <a:pt x="960986" y="42694"/>
                  </a:cubicBezTo>
                  <a:cubicBezTo>
                    <a:pt x="973817" y="36730"/>
                    <a:pt x="988817" y="48838"/>
                    <a:pt x="987100" y="62573"/>
                  </a:cubicBezTo>
                  <a:cubicBezTo>
                    <a:pt x="986649" y="66368"/>
                    <a:pt x="985835" y="70164"/>
                    <a:pt x="984751" y="73868"/>
                  </a:cubicBezTo>
                  <a:cubicBezTo>
                    <a:pt x="981588" y="84260"/>
                    <a:pt x="978245" y="94652"/>
                    <a:pt x="974902" y="104953"/>
                  </a:cubicBezTo>
                  <a:cubicBezTo>
                    <a:pt x="974721" y="105495"/>
                    <a:pt x="974540" y="105947"/>
                    <a:pt x="974360" y="106398"/>
                  </a:cubicBezTo>
                  <a:cubicBezTo>
                    <a:pt x="974179" y="106489"/>
                    <a:pt x="973908" y="106670"/>
                    <a:pt x="973637" y="106760"/>
                  </a:cubicBezTo>
                  <a:cubicBezTo>
                    <a:pt x="961980" y="81459"/>
                    <a:pt x="942282" y="62483"/>
                    <a:pt x="922854" y="43326"/>
                  </a:cubicBezTo>
                  <a:cubicBezTo>
                    <a:pt x="923035" y="43146"/>
                    <a:pt x="923215" y="42875"/>
                    <a:pt x="923396" y="42694"/>
                  </a:cubicBezTo>
                  <a:close/>
                  <a:moveTo>
                    <a:pt x="9578" y="27604"/>
                  </a:moveTo>
                  <a:lnTo>
                    <a:pt x="37952" y="27604"/>
                  </a:lnTo>
                  <a:lnTo>
                    <a:pt x="37952" y="98537"/>
                  </a:lnTo>
                  <a:lnTo>
                    <a:pt x="9578" y="98537"/>
                  </a:lnTo>
                  <a:cubicBezTo>
                    <a:pt x="4337" y="98537"/>
                    <a:pt x="0" y="94200"/>
                    <a:pt x="0" y="88868"/>
                  </a:cubicBezTo>
                  <a:lnTo>
                    <a:pt x="0" y="37182"/>
                  </a:lnTo>
                  <a:cubicBezTo>
                    <a:pt x="0" y="31941"/>
                    <a:pt x="4337" y="27604"/>
                    <a:pt x="9578" y="27604"/>
                  </a:cubicBezTo>
                  <a:close/>
                  <a:moveTo>
                    <a:pt x="115752" y="24005"/>
                  </a:moveTo>
                  <a:cubicBezTo>
                    <a:pt x="277227" y="24095"/>
                    <a:pt x="437798" y="29065"/>
                    <a:pt x="598730" y="29788"/>
                  </a:cubicBezTo>
                  <a:cubicBezTo>
                    <a:pt x="598730" y="31686"/>
                    <a:pt x="598820" y="33312"/>
                    <a:pt x="598730" y="34939"/>
                  </a:cubicBezTo>
                  <a:cubicBezTo>
                    <a:pt x="598459" y="41264"/>
                    <a:pt x="598278" y="47589"/>
                    <a:pt x="597736" y="53824"/>
                  </a:cubicBezTo>
                  <a:cubicBezTo>
                    <a:pt x="597374" y="58703"/>
                    <a:pt x="594754" y="62589"/>
                    <a:pt x="591049" y="65661"/>
                  </a:cubicBezTo>
                  <a:cubicBezTo>
                    <a:pt x="590326" y="66203"/>
                    <a:pt x="589242" y="66564"/>
                    <a:pt x="588338" y="66564"/>
                  </a:cubicBezTo>
                  <a:cubicBezTo>
                    <a:pt x="559333" y="66474"/>
                    <a:pt x="530327" y="66113"/>
                    <a:pt x="501321" y="66203"/>
                  </a:cubicBezTo>
                  <a:cubicBezTo>
                    <a:pt x="493911" y="66203"/>
                    <a:pt x="487496" y="64215"/>
                    <a:pt x="481622" y="60059"/>
                  </a:cubicBezTo>
                  <a:cubicBezTo>
                    <a:pt x="479002" y="58251"/>
                    <a:pt x="476381" y="56806"/>
                    <a:pt x="472857" y="56806"/>
                  </a:cubicBezTo>
                  <a:cubicBezTo>
                    <a:pt x="431924" y="56263"/>
                    <a:pt x="391081" y="55450"/>
                    <a:pt x="350148" y="54727"/>
                  </a:cubicBezTo>
                  <a:cubicBezTo>
                    <a:pt x="289064" y="53733"/>
                    <a:pt x="227890" y="52920"/>
                    <a:pt x="166806" y="51926"/>
                  </a:cubicBezTo>
                  <a:cubicBezTo>
                    <a:pt x="160119" y="51836"/>
                    <a:pt x="153523" y="51113"/>
                    <a:pt x="146836" y="50390"/>
                  </a:cubicBezTo>
                  <a:cubicBezTo>
                    <a:pt x="142589" y="49938"/>
                    <a:pt x="138794" y="47860"/>
                    <a:pt x="135722" y="44788"/>
                  </a:cubicBezTo>
                  <a:cubicBezTo>
                    <a:pt x="129216" y="38192"/>
                    <a:pt x="122800" y="31415"/>
                    <a:pt x="115752" y="24005"/>
                  </a:cubicBezTo>
                  <a:close/>
                  <a:moveTo>
                    <a:pt x="48252" y="17032"/>
                  </a:moveTo>
                  <a:cubicBezTo>
                    <a:pt x="65963" y="17845"/>
                    <a:pt x="83764" y="16760"/>
                    <a:pt x="101475" y="17393"/>
                  </a:cubicBezTo>
                  <a:cubicBezTo>
                    <a:pt x="104005" y="17483"/>
                    <a:pt x="105902" y="18387"/>
                    <a:pt x="107167" y="20556"/>
                  </a:cubicBezTo>
                  <a:cubicBezTo>
                    <a:pt x="108884" y="23447"/>
                    <a:pt x="110330" y="28146"/>
                    <a:pt x="112047" y="30947"/>
                  </a:cubicBezTo>
                  <a:cubicBezTo>
                    <a:pt x="112860" y="32393"/>
                    <a:pt x="126957" y="47031"/>
                    <a:pt x="132830" y="53176"/>
                  </a:cubicBezTo>
                  <a:cubicBezTo>
                    <a:pt x="138523" y="59050"/>
                    <a:pt x="145480" y="61038"/>
                    <a:pt x="153432" y="61218"/>
                  </a:cubicBezTo>
                  <a:cubicBezTo>
                    <a:pt x="191836" y="61941"/>
                    <a:pt x="389816" y="65465"/>
                    <a:pt x="450448" y="66459"/>
                  </a:cubicBezTo>
                  <a:cubicBezTo>
                    <a:pt x="457406" y="66550"/>
                    <a:pt x="464364" y="67001"/>
                    <a:pt x="471321" y="67182"/>
                  </a:cubicBezTo>
                  <a:cubicBezTo>
                    <a:pt x="474484" y="67272"/>
                    <a:pt x="477466" y="67815"/>
                    <a:pt x="479996" y="69893"/>
                  </a:cubicBezTo>
                  <a:cubicBezTo>
                    <a:pt x="486411" y="75315"/>
                    <a:pt x="493731" y="76489"/>
                    <a:pt x="502044" y="76399"/>
                  </a:cubicBezTo>
                  <a:cubicBezTo>
                    <a:pt x="529875" y="76128"/>
                    <a:pt x="557706" y="76580"/>
                    <a:pt x="585537" y="76760"/>
                  </a:cubicBezTo>
                  <a:cubicBezTo>
                    <a:pt x="591863" y="76851"/>
                    <a:pt x="598007" y="72965"/>
                    <a:pt x="599724" y="66730"/>
                  </a:cubicBezTo>
                  <a:cubicBezTo>
                    <a:pt x="601079" y="61670"/>
                    <a:pt x="601621" y="56339"/>
                    <a:pt x="602254" y="51098"/>
                  </a:cubicBezTo>
                  <a:cubicBezTo>
                    <a:pt x="602706" y="47483"/>
                    <a:pt x="602887" y="43778"/>
                    <a:pt x="603067" y="40164"/>
                  </a:cubicBezTo>
                  <a:cubicBezTo>
                    <a:pt x="603158" y="37905"/>
                    <a:pt x="603519" y="35736"/>
                    <a:pt x="601260" y="33929"/>
                  </a:cubicBezTo>
                  <a:cubicBezTo>
                    <a:pt x="600447" y="33297"/>
                    <a:pt x="600627" y="30586"/>
                    <a:pt x="601170" y="29140"/>
                  </a:cubicBezTo>
                  <a:cubicBezTo>
                    <a:pt x="601441" y="28327"/>
                    <a:pt x="603338" y="27694"/>
                    <a:pt x="604513" y="27694"/>
                  </a:cubicBezTo>
                  <a:cubicBezTo>
                    <a:pt x="624031" y="27785"/>
                    <a:pt x="643459" y="27785"/>
                    <a:pt x="662976" y="28056"/>
                  </a:cubicBezTo>
                  <a:cubicBezTo>
                    <a:pt x="703910" y="28598"/>
                    <a:pt x="744753" y="29321"/>
                    <a:pt x="785686" y="30044"/>
                  </a:cubicBezTo>
                  <a:cubicBezTo>
                    <a:pt x="802222" y="30405"/>
                    <a:pt x="818668" y="30857"/>
                    <a:pt x="835114" y="31128"/>
                  </a:cubicBezTo>
                  <a:cubicBezTo>
                    <a:pt x="837011" y="31128"/>
                    <a:pt x="838005" y="31761"/>
                    <a:pt x="838096" y="33658"/>
                  </a:cubicBezTo>
                  <a:cubicBezTo>
                    <a:pt x="838186" y="34652"/>
                    <a:pt x="838367" y="35646"/>
                    <a:pt x="838457" y="36640"/>
                  </a:cubicBezTo>
                  <a:cubicBezTo>
                    <a:pt x="838999" y="41068"/>
                    <a:pt x="839903" y="42062"/>
                    <a:pt x="844240" y="41339"/>
                  </a:cubicBezTo>
                  <a:cubicBezTo>
                    <a:pt x="854541" y="39532"/>
                    <a:pt x="864752" y="37544"/>
                    <a:pt x="874963" y="35556"/>
                  </a:cubicBezTo>
                  <a:cubicBezTo>
                    <a:pt x="875776" y="35465"/>
                    <a:pt x="876951" y="35014"/>
                    <a:pt x="877312" y="34381"/>
                  </a:cubicBezTo>
                  <a:cubicBezTo>
                    <a:pt x="878758" y="31941"/>
                    <a:pt x="881017" y="31941"/>
                    <a:pt x="883276" y="31941"/>
                  </a:cubicBezTo>
                  <a:cubicBezTo>
                    <a:pt x="889059" y="32032"/>
                    <a:pt x="894932" y="32122"/>
                    <a:pt x="900806" y="32303"/>
                  </a:cubicBezTo>
                  <a:cubicBezTo>
                    <a:pt x="901890" y="32393"/>
                    <a:pt x="903065" y="32845"/>
                    <a:pt x="903788" y="33477"/>
                  </a:cubicBezTo>
                  <a:cubicBezTo>
                    <a:pt x="907583" y="36730"/>
                    <a:pt x="911378" y="40074"/>
                    <a:pt x="914993" y="43507"/>
                  </a:cubicBezTo>
                  <a:cubicBezTo>
                    <a:pt x="921408" y="49562"/>
                    <a:pt x="927733" y="55616"/>
                    <a:pt x="933968" y="61851"/>
                  </a:cubicBezTo>
                  <a:cubicBezTo>
                    <a:pt x="946528" y="74321"/>
                    <a:pt x="957462" y="88146"/>
                    <a:pt x="966137" y="103688"/>
                  </a:cubicBezTo>
                  <a:cubicBezTo>
                    <a:pt x="967673" y="106399"/>
                    <a:pt x="969028" y="109200"/>
                    <a:pt x="972191" y="110555"/>
                  </a:cubicBezTo>
                  <a:cubicBezTo>
                    <a:pt x="972914" y="110826"/>
                    <a:pt x="973456" y="111911"/>
                    <a:pt x="973817" y="112724"/>
                  </a:cubicBezTo>
                  <a:cubicBezTo>
                    <a:pt x="979329" y="124742"/>
                    <a:pt x="983576" y="137212"/>
                    <a:pt x="986920" y="149953"/>
                  </a:cubicBezTo>
                  <a:cubicBezTo>
                    <a:pt x="986920" y="150314"/>
                    <a:pt x="986920" y="150676"/>
                    <a:pt x="987010" y="152031"/>
                  </a:cubicBezTo>
                  <a:cubicBezTo>
                    <a:pt x="923306" y="150856"/>
                    <a:pt x="859963" y="149772"/>
                    <a:pt x="796891" y="148688"/>
                  </a:cubicBezTo>
                  <a:cubicBezTo>
                    <a:pt x="796891" y="148597"/>
                    <a:pt x="796891" y="148507"/>
                    <a:pt x="796891" y="148417"/>
                  </a:cubicBezTo>
                  <a:lnTo>
                    <a:pt x="796801" y="148417"/>
                  </a:lnTo>
                  <a:lnTo>
                    <a:pt x="783969" y="82363"/>
                  </a:lnTo>
                  <a:cubicBezTo>
                    <a:pt x="783698" y="81007"/>
                    <a:pt x="782524" y="80194"/>
                    <a:pt x="781259" y="80465"/>
                  </a:cubicBezTo>
                  <a:lnTo>
                    <a:pt x="776469" y="81549"/>
                  </a:lnTo>
                  <a:cubicBezTo>
                    <a:pt x="775205" y="81821"/>
                    <a:pt x="774391" y="83086"/>
                    <a:pt x="774662" y="84441"/>
                  </a:cubicBezTo>
                  <a:lnTo>
                    <a:pt x="787042" y="148326"/>
                  </a:lnTo>
                  <a:lnTo>
                    <a:pt x="784150" y="148326"/>
                  </a:lnTo>
                  <a:cubicBezTo>
                    <a:pt x="782343" y="148326"/>
                    <a:pt x="780807" y="147513"/>
                    <a:pt x="779632" y="146338"/>
                  </a:cubicBezTo>
                  <a:lnTo>
                    <a:pt x="767162" y="82272"/>
                  </a:lnTo>
                  <a:cubicBezTo>
                    <a:pt x="766891" y="80917"/>
                    <a:pt x="765717" y="80104"/>
                    <a:pt x="764451" y="80375"/>
                  </a:cubicBezTo>
                  <a:lnTo>
                    <a:pt x="759662" y="81459"/>
                  </a:lnTo>
                  <a:cubicBezTo>
                    <a:pt x="758397" y="81730"/>
                    <a:pt x="757584" y="82995"/>
                    <a:pt x="757855" y="84351"/>
                  </a:cubicBezTo>
                  <a:lnTo>
                    <a:pt x="768970" y="141369"/>
                  </a:lnTo>
                  <a:lnTo>
                    <a:pt x="758578" y="141369"/>
                  </a:lnTo>
                  <a:lnTo>
                    <a:pt x="747102" y="82272"/>
                  </a:lnTo>
                  <a:cubicBezTo>
                    <a:pt x="746831" y="80917"/>
                    <a:pt x="745657" y="80104"/>
                    <a:pt x="744391" y="80375"/>
                  </a:cubicBezTo>
                  <a:lnTo>
                    <a:pt x="739602" y="81459"/>
                  </a:lnTo>
                  <a:cubicBezTo>
                    <a:pt x="738337" y="81730"/>
                    <a:pt x="737524" y="82995"/>
                    <a:pt x="737795" y="84351"/>
                  </a:cubicBezTo>
                  <a:lnTo>
                    <a:pt x="748909" y="141369"/>
                  </a:lnTo>
                  <a:lnTo>
                    <a:pt x="740416" y="141369"/>
                  </a:lnTo>
                  <a:lnTo>
                    <a:pt x="728940" y="82272"/>
                  </a:lnTo>
                  <a:cubicBezTo>
                    <a:pt x="728669" y="80917"/>
                    <a:pt x="727494" y="80104"/>
                    <a:pt x="726229" y="80375"/>
                  </a:cubicBezTo>
                  <a:lnTo>
                    <a:pt x="721440" y="81459"/>
                  </a:lnTo>
                  <a:cubicBezTo>
                    <a:pt x="720175" y="81730"/>
                    <a:pt x="719362" y="82995"/>
                    <a:pt x="719633" y="84351"/>
                  </a:cubicBezTo>
                  <a:lnTo>
                    <a:pt x="730747" y="141369"/>
                  </a:lnTo>
                  <a:lnTo>
                    <a:pt x="722886" y="141369"/>
                  </a:lnTo>
                  <a:lnTo>
                    <a:pt x="711410" y="82272"/>
                  </a:lnTo>
                  <a:cubicBezTo>
                    <a:pt x="711139" y="80917"/>
                    <a:pt x="709964" y="80104"/>
                    <a:pt x="708699" y="80375"/>
                  </a:cubicBezTo>
                  <a:lnTo>
                    <a:pt x="703910" y="81459"/>
                  </a:lnTo>
                  <a:cubicBezTo>
                    <a:pt x="702645" y="81730"/>
                    <a:pt x="701832" y="82995"/>
                    <a:pt x="702103" y="84351"/>
                  </a:cubicBezTo>
                  <a:lnTo>
                    <a:pt x="713217" y="141369"/>
                  </a:lnTo>
                  <a:lnTo>
                    <a:pt x="704181" y="141369"/>
                  </a:lnTo>
                  <a:lnTo>
                    <a:pt x="692705" y="82272"/>
                  </a:lnTo>
                  <a:cubicBezTo>
                    <a:pt x="692434" y="80917"/>
                    <a:pt x="691259" y="80104"/>
                    <a:pt x="689994" y="80375"/>
                  </a:cubicBezTo>
                  <a:lnTo>
                    <a:pt x="685205" y="81459"/>
                  </a:lnTo>
                  <a:cubicBezTo>
                    <a:pt x="683940" y="81730"/>
                    <a:pt x="683127" y="82995"/>
                    <a:pt x="683398" y="84351"/>
                  </a:cubicBezTo>
                  <a:lnTo>
                    <a:pt x="694512" y="141369"/>
                  </a:lnTo>
                  <a:lnTo>
                    <a:pt x="686380" y="141369"/>
                  </a:lnTo>
                  <a:lnTo>
                    <a:pt x="674904" y="82272"/>
                  </a:lnTo>
                  <a:cubicBezTo>
                    <a:pt x="674633" y="80917"/>
                    <a:pt x="673458" y="80104"/>
                    <a:pt x="672193" y="80375"/>
                  </a:cubicBezTo>
                  <a:lnTo>
                    <a:pt x="667404" y="81459"/>
                  </a:lnTo>
                  <a:cubicBezTo>
                    <a:pt x="666139" y="81730"/>
                    <a:pt x="665326" y="82995"/>
                    <a:pt x="665597" y="84351"/>
                  </a:cubicBezTo>
                  <a:lnTo>
                    <a:pt x="677615" y="145977"/>
                  </a:lnTo>
                  <a:cubicBezTo>
                    <a:pt x="677163" y="146158"/>
                    <a:pt x="676711" y="146338"/>
                    <a:pt x="676169" y="146338"/>
                  </a:cubicBezTo>
                  <a:cubicBezTo>
                    <a:pt x="675717" y="146338"/>
                    <a:pt x="673187" y="146338"/>
                    <a:pt x="669031" y="146248"/>
                  </a:cubicBezTo>
                  <a:lnTo>
                    <a:pt x="656561" y="82182"/>
                  </a:lnTo>
                  <a:cubicBezTo>
                    <a:pt x="656290" y="80827"/>
                    <a:pt x="655115" y="80013"/>
                    <a:pt x="653850" y="80284"/>
                  </a:cubicBezTo>
                  <a:lnTo>
                    <a:pt x="649061" y="81369"/>
                  </a:lnTo>
                  <a:cubicBezTo>
                    <a:pt x="647796" y="81640"/>
                    <a:pt x="646983" y="82905"/>
                    <a:pt x="647254" y="84260"/>
                  </a:cubicBezTo>
                  <a:lnTo>
                    <a:pt x="659272" y="146067"/>
                  </a:lnTo>
                  <a:cubicBezTo>
                    <a:pt x="656561" y="146067"/>
                    <a:pt x="653760" y="146067"/>
                    <a:pt x="650597" y="145977"/>
                  </a:cubicBezTo>
                  <a:lnTo>
                    <a:pt x="638127" y="82182"/>
                  </a:lnTo>
                  <a:cubicBezTo>
                    <a:pt x="637856" y="80827"/>
                    <a:pt x="636681" y="80013"/>
                    <a:pt x="635416" y="80284"/>
                  </a:cubicBezTo>
                  <a:lnTo>
                    <a:pt x="630627" y="81369"/>
                  </a:lnTo>
                  <a:cubicBezTo>
                    <a:pt x="629362" y="81640"/>
                    <a:pt x="628549" y="82905"/>
                    <a:pt x="628820" y="84260"/>
                  </a:cubicBezTo>
                  <a:lnTo>
                    <a:pt x="640838" y="145796"/>
                  </a:lnTo>
                  <a:cubicBezTo>
                    <a:pt x="638489" y="145796"/>
                    <a:pt x="636049" y="145706"/>
                    <a:pt x="633519" y="145706"/>
                  </a:cubicBezTo>
                  <a:lnTo>
                    <a:pt x="621139" y="82182"/>
                  </a:lnTo>
                  <a:cubicBezTo>
                    <a:pt x="620868" y="80827"/>
                    <a:pt x="619694" y="80013"/>
                    <a:pt x="618429" y="80284"/>
                  </a:cubicBezTo>
                  <a:lnTo>
                    <a:pt x="613639" y="81369"/>
                  </a:lnTo>
                  <a:cubicBezTo>
                    <a:pt x="612374" y="81640"/>
                    <a:pt x="611561" y="82905"/>
                    <a:pt x="611832" y="84260"/>
                  </a:cubicBezTo>
                  <a:lnTo>
                    <a:pt x="623760" y="145525"/>
                  </a:lnTo>
                  <a:cubicBezTo>
                    <a:pt x="581833" y="144893"/>
                    <a:pt x="526441" y="143989"/>
                    <a:pt x="503851" y="143718"/>
                  </a:cubicBezTo>
                  <a:cubicBezTo>
                    <a:pt x="425057" y="142634"/>
                    <a:pt x="346262" y="141640"/>
                    <a:pt x="267467" y="140465"/>
                  </a:cubicBezTo>
                  <a:cubicBezTo>
                    <a:pt x="224998" y="139832"/>
                    <a:pt x="182438" y="138838"/>
                    <a:pt x="139878" y="137844"/>
                  </a:cubicBezTo>
                  <a:cubicBezTo>
                    <a:pt x="118192" y="137393"/>
                    <a:pt x="96505" y="136579"/>
                    <a:pt x="74818" y="136037"/>
                  </a:cubicBezTo>
                  <a:cubicBezTo>
                    <a:pt x="63975" y="135766"/>
                    <a:pt x="53041" y="135857"/>
                    <a:pt x="42198" y="135857"/>
                  </a:cubicBezTo>
                  <a:cubicBezTo>
                    <a:pt x="39487" y="135857"/>
                    <a:pt x="38584" y="134591"/>
                    <a:pt x="38674" y="132242"/>
                  </a:cubicBezTo>
                  <a:cubicBezTo>
                    <a:pt x="38855" y="122573"/>
                    <a:pt x="38855" y="115796"/>
                    <a:pt x="39307" y="106128"/>
                  </a:cubicBezTo>
                  <a:cubicBezTo>
                    <a:pt x="39397" y="103869"/>
                    <a:pt x="44276" y="102513"/>
                    <a:pt x="44457" y="100254"/>
                  </a:cubicBezTo>
                  <a:cubicBezTo>
                    <a:pt x="45270" y="88778"/>
                    <a:pt x="43463" y="22724"/>
                    <a:pt x="45180" y="19019"/>
                  </a:cubicBezTo>
                  <a:cubicBezTo>
                    <a:pt x="45903" y="17664"/>
                    <a:pt x="46535" y="16941"/>
                    <a:pt x="48252" y="17032"/>
                  </a:cubicBezTo>
                  <a:close/>
                  <a:moveTo>
                    <a:pt x="857682" y="7871"/>
                  </a:moveTo>
                  <a:cubicBezTo>
                    <a:pt x="861251" y="7498"/>
                    <a:pt x="864978" y="7860"/>
                    <a:pt x="866108" y="9441"/>
                  </a:cubicBezTo>
                  <a:cubicBezTo>
                    <a:pt x="870897" y="15495"/>
                    <a:pt x="873517" y="22543"/>
                    <a:pt x="876409" y="29952"/>
                  </a:cubicBezTo>
                  <a:cubicBezTo>
                    <a:pt x="874150" y="30585"/>
                    <a:pt x="872433" y="31308"/>
                    <a:pt x="870535" y="31669"/>
                  </a:cubicBezTo>
                  <a:cubicBezTo>
                    <a:pt x="862403" y="33296"/>
                    <a:pt x="854271" y="34922"/>
                    <a:pt x="846048" y="36458"/>
                  </a:cubicBezTo>
                  <a:cubicBezTo>
                    <a:pt x="842072" y="37181"/>
                    <a:pt x="842253" y="36910"/>
                    <a:pt x="842253" y="32754"/>
                  </a:cubicBezTo>
                  <a:cubicBezTo>
                    <a:pt x="840807" y="21188"/>
                    <a:pt x="846680" y="17754"/>
                    <a:pt x="850204" y="10706"/>
                  </a:cubicBezTo>
                  <a:cubicBezTo>
                    <a:pt x="850701" y="9350"/>
                    <a:pt x="854112" y="8243"/>
                    <a:pt x="857682" y="7871"/>
                  </a:cubicBezTo>
                  <a:close/>
                  <a:moveTo>
                    <a:pt x="74729" y="586"/>
                  </a:moveTo>
                  <a:cubicBezTo>
                    <a:pt x="77801" y="-679"/>
                    <a:pt x="80602" y="224"/>
                    <a:pt x="83132" y="2122"/>
                  </a:cubicBezTo>
                  <a:cubicBezTo>
                    <a:pt x="85843" y="4110"/>
                    <a:pt x="88644" y="6008"/>
                    <a:pt x="91355" y="7996"/>
                  </a:cubicBezTo>
                  <a:cubicBezTo>
                    <a:pt x="93253" y="9261"/>
                    <a:pt x="93976" y="10978"/>
                    <a:pt x="93343" y="13056"/>
                  </a:cubicBezTo>
                  <a:cubicBezTo>
                    <a:pt x="79066" y="13056"/>
                    <a:pt x="64879" y="13056"/>
                    <a:pt x="50692" y="13056"/>
                  </a:cubicBezTo>
                  <a:cubicBezTo>
                    <a:pt x="50602" y="12785"/>
                    <a:pt x="66415" y="4020"/>
                    <a:pt x="74729" y="586"/>
                  </a:cubicBezTo>
                  <a:close/>
                </a:path>
              </a:pathLst>
            </a:custGeom>
            <a:solidFill>
              <a:schemeClr val="bg1"/>
            </a:solidFill>
            <a:ln w="89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="" xmlns:a16="http://schemas.microsoft.com/office/drawing/2014/main" id="{476730AE-CAE5-4E7F-B1B8-C9B30DB8B40F}"/>
                </a:ext>
              </a:extLst>
            </p:cNvPr>
            <p:cNvSpPr/>
            <p:nvPr/>
          </p:nvSpPr>
          <p:spPr>
            <a:xfrm>
              <a:off x="10887889" y="1675949"/>
              <a:ext cx="815521" cy="815521"/>
            </a:xfrm>
            <a:prstGeom prst="noSmoking">
              <a:avLst>
                <a:gd name="adj" fmla="val 87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1" y="0"/>
            <a:ext cx="4466492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519619" y="784118"/>
            <a:ext cx="34272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3200" b="1" spc="-150" dirty="0" smtClean="0">
                <a:solidFill>
                  <a:schemeClr val="bg1"/>
                </a:solidFill>
              </a:rPr>
              <a:t> 4</a:t>
            </a:r>
            <a:endParaRPr 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820615" y="2180492"/>
            <a:ext cx="312626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IMPORT DATA SET DAN</a:t>
            </a:r>
          </a:p>
          <a:p>
            <a:pPr algn="ctr"/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MENAMPILKAN DATA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493" y="0"/>
            <a:ext cx="7725507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127632" y="3288600"/>
            <a:ext cx="1547146" cy="222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93" y="166341"/>
            <a:ext cx="6881445" cy="608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311512" y="3259569"/>
            <a:ext cx="2812972" cy="41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Dataset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329246" y="2649415"/>
            <a:ext cx="1388752" cy="610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2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1" y="0"/>
            <a:ext cx="4466492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519619" y="784118"/>
            <a:ext cx="34272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3200" b="1" spc="-150" dirty="0" smtClean="0">
                <a:solidFill>
                  <a:schemeClr val="bg1"/>
                </a:solidFill>
              </a:rPr>
              <a:t> 5</a:t>
            </a:r>
            <a:endParaRPr 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820615" y="2180492"/>
            <a:ext cx="3126260" cy="7386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Menghilangkan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data yang missing,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menampilkan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setelah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di 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493" y="0"/>
            <a:ext cx="7725507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80" y="166341"/>
            <a:ext cx="7206328" cy="634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2862D74-242D-4D04-8EA1-26AF098E1FD2}"/>
              </a:ext>
            </a:extLst>
          </p:cNvPr>
          <p:cNvSpPr/>
          <p:nvPr/>
        </p:nvSpPr>
        <p:spPr>
          <a:xfrm>
            <a:off x="0" y="5679831"/>
            <a:ext cx="12192000" cy="1178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phic 30">
            <a:extLst>
              <a:ext uri="{FF2B5EF4-FFF2-40B4-BE49-F238E27FC236}">
                <a16:creationId xmlns="" xmlns:a16="http://schemas.microsoft.com/office/drawing/2014/main" id="{0B60AB2E-2DC8-4E4F-BBA7-8C94487E1FC7}"/>
              </a:ext>
            </a:extLst>
          </p:cNvPr>
          <p:cNvSpPr/>
          <p:nvPr/>
        </p:nvSpPr>
        <p:spPr>
          <a:xfrm>
            <a:off x="263770" y="685800"/>
            <a:ext cx="11412328" cy="5568923"/>
          </a:xfrm>
          <a:custGeom>
            <a:avLst/>
            <a:gdLst>
              <a:gd name="connsiteX0" fmla="*/ 12151366 w 12185487"/>
              <a:gd name="connsiteY0" fmla="*/ 5296226 h 5946205"/>
              <a:gd name="connsiteX1" fmla="*/ 11971612 w 12185487"/>
              <a:gd name="connsiteY1" fmla="*/ 4816231 h 5946205"/>
              <a:gd name="connsiteX2" fmla="*/ 11838750 w 12185487"/>
              <a:gd name="connsiteY2" fmla="*/ 4536831 h 5946205"/>
              <a:gd name="connsiteX3" fmla="*/ 11903228 w 12185487"/>
              <a:gd name="connsiteY3" fmla="*/ 4319954 h 5946205"/>
              <a:gd name="connsiteX4" fmla="*/ 11978125 w 12185487"/>
              <a:gd name="connsiteY4" fmla="*/ 4199467 h 5946205"/>
              <a:gd name="connsiteX5" fmla="*/ 12002874 w 12185487"/>
              <a:gd name="connsiteY5" fmla="*/ 3819118 h 5946205"/>
              <a:gd name="connsiteX6" fmla="*/ 12030228 w 12185487"/>
              <a:gd name="connsiteY6" fmla="*/ 3758549 h 5946205"/>
              <a:gd name="connsiteX7" fmla="*/ 12137689 w 12185487"/>
              <a:gd name="connsiteY7" fmla="*/ 3438118 h 5946205"/>
              <a:gd name="connsiteX8" fmla="*/ 12068653 w 12185487"/>
              <a:gd name="connsiteY8" fmla="*/ 3117687 h 5946205"/>
              <a:gd name="connsiteX9" fmla="*/ 11907135 w 12185487"/>
              <a:gd name="connsiteY9" fmla="*/ 2909277 h 5946205"/>
              <a:gd name="connsiteX10" fmla="*/ 11718915 w 12185487"/>
              <a:gd name="connsiteY10" fmla="*/ 2807026 h 5946205"/>
              <a:gd name="connsiteX11" fmla="*/ 11696120 w 12185487"/>
              <a:gd name="connsiteY11" fmla="*/ 2707380 h 5946205"/>
              <a:gd name="connsiteX12" fmla="*/ 11717612 w 12185487"/>
              <a:gd name="connsiteY12" fmla="*/ 2556282 h 5946205"/>
              <a:gd name="connsiteX13" fmla="*/ 11707843 w 12185487"/>
              <a:gd name="connsiteY13" fmla="*/ 2490503 h 5946205"/>
              <a:gd name="connsiteX14" fmla="*/ 11554141 w 12185487"/>
              <a:gd name="connsiteY14" fmla="*/ 2340056 h 5946205"/>
              <a:gd name="connsiteX15" fmla="*/ 11342474 w 12185487"/>
              <a:gd name="connsiteY15" fmla="*/ 2464451 h 5946205"/>
              <a:gd name="connsiteX16" fmla="*/ 11343776 w 12185487"/>
              <a:gd name="connsiteY16" fmla="*/ 2727569 h 5946205"/>
              <a:gd name="connsiteX17" fmla="*/ 11398484 w 12185487"/>
              <a:gd name="connsiteY17" fmla="*/ 2820703 h 5946205"/>
              <a:gd name="connsiteX18" fmla="*/ 11164674 w 12185487"/>
              <a:gd name="connsiteY18" fmla="*/ 3084472 h 5946205"/>
              <a:gd name="connsiteX19" fmla="*/ 10971243 w 12185487"/>
              <a:gd name="connsiteY19" fmla="*/ 2973103 h 5946205"/>
              <a:gd name="connsiteX20" fmla="*/ 10906115 w 12185487"/>
              <a:gd name="connsiteY20" fmla="*/ 2945749 h 5946205"/>
              <a:gd name="connsiteX21" fmla="*/ 10908720 w 12185487"/>
              <a:gd name="connsiteY21" fmla="*/ 2801816 h 5946205"/>
              <a:gd name="connsiteX22" fmla="*/ 10986874 w 12185487"/>
              <a:gd name="connsiteY22" fmla="*/ 2597313 h 5946205"/>
              <a:gd name="connsiteX23" fmla="*/ 10907417 w 12185487"/>
              <a:gd name="connsiteY23" fmla="*/ 2437749 h 5946205"/>
              <a:gd name="connsiteX24" fmla="*/ 10787582 w 12185487"/>
              <a:gd name="connsiteY24" fmla="*/ 2381739 h 5946205"/>
              <a:gd name="connsiteX25" fmla="*/ 10741992 w 12185487"/>
              <a:gd name="connsiteY25" fmla="*/ 2347221 h 5946205"/>
              <a:gd name="connsiteX26" fmla="*/ 10736130 w 12185487"/>
              <a:gd name="connsiteY26" fmla="*/ 2071077 h 5946205"/>
              <a:gd name="connsiteX27" fmla="*/ 10725058 w 12185487"/>
              <a:gd name="connsiteY27" fmla="*/ 2012462 h 5946205"/>
              <a:gd name="connsiteX28" fmla="*/ 10713987 w 12185487"/>
              <a:gd name="connsiteY28" fmla="*/ 1959708 h 5946205"/>
              <a:gd name="connsiteX29" fmla="*/ 10713336 w 12185487"/>
              <a:gd name="connsiteY29" fmla="*/ 1159933 h 5946205"/>
              <a:gd name="connsiteX30" fmla="*/ 10713336 w 12185487"/>
              <a:gd name="connsiteY30" fmla="*/ 1103272 h 5946205"/>
              <a:gd name="connsiteX31" fmla="*/ 9331315 w 12185487"/>
              <a:gd name="connsiteY31" fmla="*/ 1103272 h 5946205"/>
              <a:gd name="connsiteX32" fmla="*/ 9331315 w 12185487"/>
              <a:gd name="connsiteY32" fmla="*/ 1157980 h 5946205"/>
              <a:gd name="connsiteX33" fmla="*/ 9330663 w 12185487"/>
              <a:gd name="connsiteY33" fmla="*/ 1953195 h 5946205"/>
              <a:gd name="connsiteX34" fmla="*/ 9320243 w 12185487"/>
              <a:gd name="connsiteY34" fmla="*/ 2202636 h 5946205"/>
              <a:gd name="connsiteX35" fmla="*/ 9199105 w 12185487"/>
              <a:gd name="connsiteY35" fmla="*/ 2418862 h 5946205"/>
              <a:gd name="connsiteX36" fmla="*/ 9079920 w 12185487"/>
              <a:gd name="connsiteY36" fmla="*/ 2611641 h 5946205"/>
              <a:gd name="connsiteX37" fmla="*/ 9067545 w 12185487"/>
              <a:gd name="connsiteY37" fmla="*/ 2749062 h 5946205"/>
              <a:gd name="connsiteX38" fmla="*/ 9132674 w 12185487"/>
              <a:gd name="connsiteY38" fmla="*/ 2837636 h 5946205"/>
              <a:gd name="connsiteX39" fmla="*/ 9268141 w 12185487"/>
              <a:gd name="connsiteY39" fmla="*/ 2902764 h 5946205"/>
              <a:gd name="connsiteX40" fmla="*/ 9161981 w 12185487"/>
              <a:gd name="connsiteY40" fmla="*/ 3162626 h 5946205"/>
              <a:gd name="connsiteX41" fmla="*/ 9145699 w 12185487"/>
              <a:gd name="connsiteY41" fmla="*/ 3192585 h 5946205"/>
              <a:gd name="connsiteX42" fmla="*/ 9067545 w 12185487"/>
              <a:gd name="connsiteY42" fmla="*/ 2925559 h 5946205"/>
              <a:gd name="connsiteX43" fmla="*/ 8968551 w 12185487"/>
              <a:gd name="connsiteY43" fmla="*/ 2813539 h 5946205"/>
              <a:gd name="connsiteX44" fmla="*/ 8757535 w 12185487"/>
              <a:gd name="connsiteY44" fmla="*/ 2739944 h 5946205"/>
              <a:gd name="connsiteX45" fmla="*/ 8690454 w 12185487"/>
              <a:gd name="connsiteY45" fmla="*/ 2711939 h 5946205"/>
              <a:gd name="connsiteX46" fmla="*/ 8719109 w 12185487"/>
              <a:gd name="connsiteY46" fmla="*/ 2546513 h 5946205"/>
              <a:gd name="connsiteX47" fmla="*/ 8691756 w 12185487"/>
              <a:gd name="connsiteY47" fmla="*/ 2387600 h 5946205"/>
              <a:gd name="connsiteX48" fmla="*/ 8648771 w 12185487"/>
              <a:gd name="connsiteY48" fmla="*/ 2305539 h 5946205"/>
              <a:gd name="connsiteX49" fmla="*/ 8605787 w 12185487"/>
              <a:gd name="connsiteY49" fmla="*/ 1974687 h 5946205"/>
              <a:gd name="connsiteX50" fmla="*/ 8618813 w 12185487"/>
              <a:gd name="connsiteY50" fmla="*/ 1891323 h 5946205"/>
              <a:gd name="connsiteX51" fmla="*/ 8540007 w 12185487"/>
              <a:gd name="connsiteY51" fmla="*/ 1824241 h 5946205"/>
              <a:gd name="connsiteX52" fmla="*/ 8540007 w 12185487"/>
              <a:gd name="connsiteY52" fmla="*/ 1770836 h 5946205"/>
              <a:gd name="connsiteX53" fmla="*/ 8540007 w 12185487"/>
              <a:gd name="connsiteY53" fmla="*/ 313267 h 5946205"/>
              <a:gd name="connsiteX54" fmla="*/ 8575176 w 12185487"/>
              <a:gd name="connsiteY54" fmla="*/ 239672 h 5946205"/>
              <a:gd name="connsiteX55" fmla="*/ 8572571 w 12185487"/>
              <a:gd name="connsiteY55" fmla="*/ 150446 h 5946205"/>
              <a:gd name="connsiteX56" fmla="*/ 8519166 w 12185487"/>
              <a:gd name="connsiteY56" fmla="*/ 132862 h 5946205"/>
              <a:gd name="connsiteX57" fmla="*/ 8426032 w 12185487"/>
              <a:gd name="connsiteY57" fmla="*/ 181056 h 5946205"/>
              <a:gd name="connsiteX58" fmla="*/ 8456643 w 12185487"/>
              <a:gd name="connsiteY58" fmla="*/ 266374 h 5946205"/>
              <a:gd name="connsiteX59" fmla="*/ 8420172 w 12185487"/>
              <a:gd name="connsiteY59" fmla="*/ 270933 h 5946205"/>
              <a:gd name="connsiteX60" fmla="*/ 8125141 w 12185487"/>
              <a:gd name="connsiteY60" fmla="*/ 363415 h 5946205"/>
              <a:gd name="connsiteX61" fmla="*/ 7878956 w 12185487"/>
              <a:gd name="connsiteY61" fmla="*/ 425287 h 5946205"/>
              <a:gd name="connsiteX62" fmla="*/ 7478417 w 12185487"/>
              <a:gd name="connsiteY62" fmla="*/ 352344 h 5946205"/>
              <a:gd name="connsiteX63" fmla="*/ 7051828 w 12185487"/>
              <a:gd name="connsiteY63" fmla="*/ 348436 h 5946205"/>
              <a:gd name="connsiteX64" fmla="*/ 7010797 w 12185487"/>
              <a:gd name="connsiteY64" fmla="*/ 361462 h 5946205"/>
              <a:gd name="connsiteX65" fmla="*/ 6361469 w 12185487"/>
              <a:gd name="connsiteY65" fmla="*/ 354297 h 5946205"/>
              <a:gd name="connsiteX66" fmla="*/ 5804623 w 12185487"/>
              <a:gd name="connsiteY66" fmla="*/ 312615 h 5946205"/>
              <a:gd name="connsiteX67" fmla="*/ 5374125 w 12185487"/>
              <a:gd name="connsiteY67" fmla="*/ 346482 h 5946205"/>
              <a:gd name="connsiteX68" fmla="*/ 5175484 w 12185487"/>
              <a:gd name="connsiteY68" fmla="*/ 248138 h 5946205"/>
              <a:gd name="connsiteX69" fmla="*/ 4877849 w 12185487"/>
              <a:gd name="connsiteY69" fmla="*/ 214923 h 5946205"/>
              <a:gd name="connsiteX70" fmla="*/ 4767131 w 12185487"/>
              <a:gd name="connsiteY70" fmla="*/ 265723 h 5946205"/>
              <a:gd name="connsiteX71" fmla="*/ 4787320 w 12185487"/>
              <a:gd name="connsiteY71" fmla="*/ 192779 h 5946205"/>
              <a:gd name="connsiteX72" fmla="*/ 4717633 w 12185487"/>
              <a:gd name="connsiteY72" fmla="*/ 147841 h 5946205"/>
              <a:gd name="connsiteX73" fmla="*/ 4621894 w 12185487"/>
              <a:gd name="connsiteY73" fmla="*/ 184313 h 5946205"/>
              <a:gd name="connsiteX74" fmla="*/ 4644689 w 12185487"/>
              <a:gd name="connsiteY74" fmla="*/ 256605 h 5946205"/>
              <a:gd name="connsiteX75" fmla="*/ 4673997 w 12185487"/>
              <a:gd name="connsiteY75" fmla="*/ 313918 h 5946205"/>
              <a:gd name="connsiteX76" fmla="*/ 4668787 w 12185487"/>
              <a:gd name="connsiteY76" fmla="*/ 1828149 h 5946205"/>
              <a:gd name="connsiteX77" fmla="*/ 4674649 w 12185487"/>
              <a:gd name="connsiteY77" fmla="*/ 2137508 h 5946205"/>
              <a:gd name="connsiteX78" fmla="*/ 4607567 w 12185487"/>
              <a:gd name="connsiteY78" fmla="*/ 2351780 h 5946205"/>
              <a:gd name="connsiteX79" fmla="*/ 4587377 w 12185487"/>
              <a:gd name="connsiteY79" fmla="*/ 2452728 h 5946205"/>
              <a:gd name="connsiteX80" fmla="*/ 4574351 w 12185487"/>
              <a:gd name="connsiteY80" fmla="*/ 2515903 h 5946205"/>
              <a:gd name="connsiteX81" fmla="*/ 4466889 w 12185487"/>
              <a:gd name="connsiteY81" fmla="*/ 2430585 h 5946205"/>
              <a:gd name="connsiteX82" fmla="*/ 4448654 w 12185487"/>
              <a:gd name="connsiteY82" fmla="*/ 2352431 h 5946205"/>
              <a:gd name="connsiteX83" fmla="*/ 4371151 w 12185487"/>
              <a:gd name="connsiteY83" fmla="*/ 2179841 h 5946205"/>
              <a:gd name="connsiteX84" fmla="*/ 4161438 w 12185487"/>
              <a:gd name="connsiteY84" fmla="*/ 2179190 h 5946205"/>
              <a:gd name="connsiteX85" fmla="*/ 4099566 w 12185487"/>
              <a:gd name="connsiteY85" fmla="*/ 2252785 h 5946205"/>
              <a:gd name="connsiteX86" fmla="*/ 4082633 w 12185487"/>
              <a:gd name="connsiteY86" fmla="*/ 2464451 h 5946205"/>
              <a:gd name="connsiteX87" fmla="*/ 4121059 w 12185487"/>
              <a:gd name="connsiteY87" fmla="*/ 2542605 h 5946205"/>
              <a:gd name="connsiteX88" fmla="*/ 4108033 w 12185487"/>
              <a:gd name="connsiteY88" fmla="*/ 2647462 h 5946205"/>
              <a:gd name="connsiteX89" fmla="*/ 3818864 w 12185487"/>
              <a:gd name="connsiteY89" fmla="*/ 2812887 h 5946205"/>
              <a:gd name="connsiteX90" fmla="*/ 3689259 w 12185487"/>
              <a:gd name="connsiteY90" fmla="*/ 2755575 h 5946205"/>
              <a:gd name="connsiteX91" fmla="*/ 3701633 w 12185487"/>
              <a:gd name="connsiteY91" fmla="*/ 2657231 h 5946205"/>
              <a:gd name="connsiteX92" fmla="*/ 3775228 w 12185487"/>
              <a:gd name="connsiteY92" fmla="*/ 2586893 h 5946205"/>
              <a:gd name="connsiteX93" fmla="*/ 3790859 w 12185487"/>
              <a:gd name="connsiteY93" fmla="*/ 2429934 h 5946205"/>
              <a:gd name="connsiteX94" fmla="*/ 3775228 w 12185487"/>
              <a:gd name="connsiteY94" fmla="*/ 2375226 h 5946205"/>
              <a:gd name="connsiteX95" fmla="*/ 3456099 w 12185487"/>
              <a:gd name="connsiteY95" fmla="*/ 2287303 h 5946205"/>
              <a:gd name="connsiteX96" fmla="*/ 3370782 w 12185487"/>
              <a:gd name="connsiteY96" fmla="*/ 2375226 h 5946205"/>
              <a:gd name="connsiteX97" fmla="*/ 3346684 w 12185487"/>
              <a:gd name="connsiteY97" fmla="*/ 2510692 h 5946205"/>
              <a:gd name="connsiteX98" fmla="*/ 3452843 w 12185487"/>
              <a:gd name="connsiteY98" fmla="*/ 2674816 h 5946205"/>
              <a:gd name="connsiteX99" fmla="*/ 3435259 w 12185487"/>
              <a:gd name="connsiteY99" fmla="*/ 2857175 h 5946205"/>
              <a:gd name="connsiteX100" fmla="*/ 3273089 w 12185487"/>
              <a:gd name="connsiteY100" fmla="*/ 3128108 h 5946205"/>
              <a:gd name="connsiteX101" fmla="*/ 3290674 w 12185487"/>
              <a:gd name="connsiteY101" fmla="*/ 3408159 h 5946205"/>
              <a:gd name="connsiteX102" fmla="*/ 3273089 w 12185487"/>
              <a:gd name="connsiteY102" fmla="*/ 3497385 h 5946205"/>
              <a:gd name="connsiteX103" fmla="*/ 3232710 w 12185487"/>
              <a:gd name="connsiteY103" fmla="*/ 3583354 h 5946205"/>
              <a:gd name="connsiteX104" fmla="*/ 3232059 w 12185487"/>
              <a:gd name="connsiteY104" fmla="*/ 3646529 h 5946205"/>
              <a:gd name="connsiteX105" fmla="*/ 3242479 w 12185487"/>
              <a:gd name="connsiteY105" fmla="*/ 3790462 h 5946205"/>
              <a:gd name="connsiteX106" fmla="*/ 3135017 w 12185487"/>
              <a:gd name="connsiteY106" fmla="*/ 4344703 h 5946205"/>
              <a:gd name="connsiteX107" fmla="*/ 3107664 w 12185487"/>
              <a:gd name="connsiteY107" fmla="*/ 4132385 h 5946205"/>
              <a:gd name="connsiteX108" fmla="*/ 3112223 w 12185487"/>
              <a:gd name="connsiteY108" fmla="*/ 3999523 h 5946205"/>
              <a:gd name="connsiteX109" fmla="*/ 3115479 w 12185487"/>
              <a:gd name="connsiteY109" fmla="*/ 3972170 h 5946205"/>
              <a:gd name="connsiteX110" fmla="*/ 3155859 w 12185487"/>
              <a:gd name="connsiteY110" fmla="*/ 3873175 h 5946205"/>
              <a:gd name="connsiteX111" fmla="*/ 3135017 w 12185487"/>
              <a:gd name="connsiteY111" fmla="*/ 3138528 h 5946205"/>
              <a:gd name="connsiteX112" fmla="*/ 3080961 w 12185487"/>
              <a:gd name="connsiteY112" fmla="*/ 2918395 h 5946205"/>
              <a:gd name="connsiteX113" fmla="*/ 3021694 w 12185487"/>
              <a:gd name="connsiteY113" fmla="*/ 2866292 h 5946205"/>
              <a:gd name="connsiteX114" fmla="*/ 2792443 w 12185487"/>
              <a:gd name="connsiteY114" fmla="*/ 2804421 h 5946205"/>
              <a:gd name="connsiteX115" fmla="*/ 2713638 w 12185487"/>
              <a:gd name="connsiteY115" fmla="*/ 2633785 h 5946205"/>
              <a:gd name="connsiteX116" fmla="*/ 2731874 w 12185487"/>
              <a:gd name="connsiteY116" fmla="*/ 2494410 h 5946205"/>
              <a:gd name="connsiteX117" fmla="*/ 2730571 w 12185487"/>
              <a:gd name="connsiteY117" fmla="*/ 2446867 h 5946205"/>
              <a:gd name="connsiteX118" fmla="*/ 2488946 w 12185487"/>
              <a:gd name="connsiteY118" fmla="*/ 2274928 h 5946205"/>
              <a:gd name="connsiteX119" fmla="*/ 2367807 w 12185487"/>
              <a:gd name="connsiteY119" fmla="*/ 2432539 h 5946205"/>
              <a:gd name="connsiteX120" fmla="*/ 2356084 w 12185487"/>
              <a:gd name="connsiteY120" fmla="*/ 2521113 h 5946205"/>
              <a:gd name="connsiteX121" fmla="*/ 2383438 w 12185487"/>
              <a:gd name="connsiteY121" fmla="*/ 2622062 h 5946205"/>
              <a:gd name="connsiteX122" fmla="*/ 2430982 w 12185487"/>
              <a:gd name="connsiteY122" fmla="*/ 2747759 h 5946205"/>
              <a:gd name="connsiteX123" fmla="*/ 2406884 w 12185487"/>
              <a:gd name="connsiteY123" fmla="*/ 2788790 h 5946205"/>
              <a:gd name="connsiteX124" fmla="*/ 2299423 w 12185487"/>
              <a:gd name="connsiteY124" fmla="*/ 2845451 h 5946205"/>
              <a:gd name="connsiteX125" fmla="*/ 2246017 w 12185487"/>
              <a:gd name="connsiteY125" fmla="*/ 2776415 h 5946205"/>
              <a:gd name="connsiteX126" fmla="*/ 2207592 w 12185487"/>
              <a:gd name="connsiteY126" fmla="*/ 2700216 h 5946205"/>
              <a:gd name="connsiteX127" fmla="*/ 2288351 w 12185487"/>
              <a:gd name="connsiteY127" fmla="*/ 2408441 h 5946205"/>
              <a:gd name="connsiteX128" fmla="*/ 2064310 w 12185487"/>
              <a:gd name="connsiteY128" fmla="*/ 2284698 h 5946205"/>
              <a:gd name="connsiteX129" fmla="*/ 1957500 w 12185487"/>
              <a:gd name="connsiteY129" fmla="*/ 2302934 h 5946205"/>
              <a:gd name="connsiteX130" fmla="*/ 1915818 w 12185487"/>
              <a:gd name="connsiteY130" fmla="*/ 2368062 h 5946205"/>
              <a:gd name="connsiteX131" fmla="*/ 1923633 w 12185487"/>
              <a:gd name="connsiteY131" fmla="*/ 2407139 h 5946205"/>
              <a:gd name="connsiteX132" fmla="*/ 1886510 w 12185487"/>
              <a:gd name="connsiteY132" fmla="*/ 2539349 h 5946205"/>
              <a:gd name="connsiteX133" fmla="*/ 1882602 w 12185487"/>
              <a:gd name="connsiteY133" fmla="*/ 2639646 h 5946205"/>
              <a:gd name="connsiteX134" fmla="*/ 1894325 w 12185487"/>
              <a:gd name="connsiteY134" fmla="*/ 2759482 h 5946205"/>
              <a:gd name="connsiteX135" fmla="*/ 1851992 w 12185487"/>
              <a:gd name="connsiteY135" fmla="*/ 2748410 h 5946205"/>
              <a:gd name="connsiteX136" fmla="*/ 1803146 w 12185487"/>
              <a:gd name="connsiteY136" fmla="*/ 2735385 h 5946205"/>
              <a:gd name="connsiteX137" fmla="*/ 1725643 w 12185487"/>
              <a:gd name="connsiteY137" fmla="*/ 2681328 h 5946205"/>
              <a:gd name="connsiteX138" fmla="*/ 1547192 w 12185487"/>
              <a:gd name="connsiteY138" fmla="*/ 2401928 h 5946205"/>
              <a:gd name="connsiteX139" fmla="*/ 1461223 w 12185487"/>
              <a:gd name="connsiteY139" fmla="*/ 2194169 h 5946205"/>
              <a:gd name="connsiteX140" fmla="*/ 1434520 w 12185487"/>
              <a:gd name="connsiteY140" fmla="*/ 2089313 h 5946205"/>
              <a:gd name="connsiteX141" fmla="*/ 1404561 w 12185487"/>
              <a:gd name="connsiteY141" fmla="*/ 2038513 h 5946205"/>
              <a:gd name="connsiteX142" fmla="*/ 1485971 w 12185487"/>
              <a:gd name="connsiteY142" fmla="*/ 1700498 h 5946205"/>
              <a:gd name="connsiteX143" fmla="*/ 1788166 w 12185487"/>
              <a:gd name="connsiteY143" fmla="*/ 442221 h 5946205"/>
              <a:gd name="connsiteX144" fmla="*/ 1841571 w 12185487"/>
              <a:gd name="connsiteY144" fmla="*/ 187569 h 5946205"/>
              <a:gd name="connsiteX145" fmla="*/ 1615576 w 12185487"/>
              <a:gd name="connsiteY145" fmla="*/ 143933 h 5946205"/>
              <a:gd name="connsiteX146" fmla="*/ 1099761 w 12185487"/>
              <a:gd name="connsiteY146" fmla="*/ 102903 h 5946205"/>
              <a:gd name="connsiteX147" fmla="*/ 318223 w 12185487"/>
              <a:gd name="connsiteY147" fmla="*/ 37123 h 5946205"/>
              <a:gd name="connsiteX148" fmla="*/ 50546 w 12185487"/>
              <a:gd name="connsiteY148" fmla="*/ 0 h 5946205"/>
              <a:gd name="connsiteX149" fmla="*/ 88320 w 12185487"/>
              <a:gd name="connsiteY149" fmla="*/ 49497 h 5946205"/>
              <a:gd name="connsiteX150" fmla="*/ 103951 w 12185487"/>
              <a:gd name="connsiteY150" fmla="*/ 260513 h 5946205"/>
              <a:gd name="connsiteX151" fmla="*/ 4305 w 12185487"/>
              <a:gd name="connsiteY151" fmla="*/ 505395 h 5946205"/>
              <a:gd name="connsiteX152" fmla="*/ 34264 w 12185487"/>
              <a:gd name="connsiteY152" fmla="*/ 791959 h 5946205"/>
              <a:gd name="connsiteX153" fmla="*/ 70735 w 12185487"/>
              <a:gd name="connsiteY153" fmla="*/ 822569 h 5946205"/>
              <a:gd name="connsiteX154" fmla="*/ 884187 w 12185487"/>
              <a:gd name="connsiteY154" fmla="*/ 939800 h 5946205"/>
              <a:gd name="connsiteX155" fmla="*/ 1028120 w 12185487"/>
              <a:gd name="connsiteY155" fmla="*/ 971062 h 5946205"/>
              <a:gd name="connsiteX156" fmla="*/ 1506161 w 12185487"/>
              <a:gd name="connsiteY156" fmla="*/ 1066800 h 5946205"/>
              <a:gd name="connsiteX157" fmla="*/ 1613623 w 12185487"/>
              <a:gd name="connsiteY157" fmla="*/ 1061590 h 5946205"/>
              <a:gd name="connsiteX158" fmla="*/ 1336828 w 12185487"/>
              <a:gd name="connsiteY158" fmla="*/ 2043072 h 5946205"/>
              <a:gd name="connsiteX159" fmla="*/ 1302961 w 12185487"/>
              <a:gd name="connsiteY159" fmla="*/ 2011810 h 5946205"/>
              <a:gd name="connsiteX160" fmla="*/ 1302961 w 12185487"/>
              <a:gd name="connsiteY160" fmla="*/ 2174631 h 5946205"/>
              <a:gd name="connsiteX161" fmla="*/ 1248905 w 12185487"/>
              <a:gd name="connsiteY161" fmla="*/ 2174631 h 5946205"/>
              <a:gd name="connsiteX162" fmla="*/ 1093248 w 12185487"/>
              <a:gd name="connsiteY162" fmla="*/ 2274928 h 5946205"/>
              <a:gd name="connsiteX163" fmla="*/ 1046356 w 12185487"/>
              <a:gd name="connsiteY163" fmla="*/ 2403882 h 5946205"/>
              <a:gd name="connsiteX164" fmla="*/ 1067197 w 12185487"/>
              <a:gd name="connsiteY164" fmla="*/ 2530882 h 5946205"/>
              <a:gd name="connsiteX165" fmla="*/ 1095202 w 12185487"/>
              <a:gd name="connsiteY165" fmla="*/ 2574518 h 5946205"/>
              <a:gd name="connsiteX166" fmla="*/ 1063289 w 12185487"/>
              <a:gd name="connsiteY166" fmla="*/ 2699564 h 5946205"/>
              <a:gd name="connsiteX167" fmla="*/ 869858 w 12185487"/>
              <a:gd name="connsiteY167" fmla="*/ 2790092 h 5946205"/>
              <a:gd name="connsiteX168" fmla="*/ 700525 w 12185487"/>
              <a:gd name="connsiteY168" fmla="*/ 2952262 h 5946205"/>
              <a:gd name="connsiteX169" fmla="*/ 556592 w 12185487"/>
              <a:gd name="connsiteY169" fmla="*/ 3309164 h 5946205"/>
              <a:gd name="connsiteX170" fmla="*/ 568966 w 12185487"/>
              <a:gd name="connsiteY170" fmla="*/ 3543626 h 5946205"/>
              <a:gd name="connsiteX171" fmla="*/ 701176 w 12185487"/>
              <a:gd name="connsiteY171" fmla="*/ 3780041 h 5946205"/>
              <a:gd name="connsiteX172" fmla="*/ 760443 w 12185487"/>
              <a:gd name="connsiteY172" fmla="*/ 3832144 h 5946205"/>
              <a:gd name="connsiteX173" fmla="*/ 776725 w 12185487"/>
              <a:gd name="connsiteY173" fmla="*/ 3825631 h 5946205"/>
              <a:gd name="connsiteX174" fmla="*/ 749371 w 12185487"/>
              <a:gd name="connsiteY174" fmla="*/ 4021667 h 5946205"/>
              <a:gd name="connsiteX175" fmla="*/ 725925 w 12185487"/>
              <a:gd name="connsiteY175" fmla="*/ 4210539 h 5946205"/>
              <a:gd name="connsiteX176" fmla="*/ 817756 w 12185487"/>
              <a:gd name="connsiteY176" fmla="*/ 4295857 h 5946205"/>
              <a:gd name="connsiteX177" fmla="*/ 860089 w 12185487"/>
              <a:gd name="connsiteY177" fmla="*/ 4291298 h 5946205"/>
              <a:gd name="connsiteX178" fmla="*/ 860089 w 12185487"/>
              <a:gd name="connsiteY178" fmla="*/ 4349913 h 5946205"/>
              <a:gd name="connsiteX179" fmla="*/ 869858 w 12185487"/>
              <a:gd name="connsiteY179" fmla="*/ 5116472 h 5946205"/>
              <a:gd name="connsiteX180" fmla="*/ 899817 w 12185487"/>
              <a:gd name="connsiteY180" fmla="*/ 5533944 h 5946205"/>
              <a:gd name="connsiteX181" fmla="*/ 912843 w 12185487"/>
              <a:gd name="connsiteY181" fmla="*/ 5573672 h 5946205"/>
              <a:gd name="connsiteX182" fmla="*/ 948664 w 12185487"/>
              <a:gd name="connsiteY182" fmla="*/ 5620564 h 5946205"/>
              <a:gd name="connsiteX183" fmla="*/ 878325 w 12185487"/>
              <a:gd name="connsiteY183" fmla="*/ 5726723 h 5946205"/>
              <a:gd name="connsiteX184" fmla="*/ 807335 w 12185487"/>
              <a:gd name="connsiteY184" fmla="*/ 5773616 h 5946205"/>
              <a:gd name="connsiteX185" fmla="*/ 820361 w 12185487"/>
              <a:gd name="connsiteY185" fmla="*/ 5817903 h 5946205"/>
              <a:gd name="connsiteX186" fmla="*/ 938894 w 12185487"/>
              <a:gd name="connsiteY186" fmla="*/ 5811390 h 5946205"/>
              <a:gd name="connsiteX187" fmla="*/ 1050264 w 12185487"/>
              <a:gd name="connsiteY187" fmla="*/ 5786641 h 5946205"/>
              <a:gd name="connsiteX188" fmla="*/ 1169448 w 12185487"/>
              <a:gd name="connsiteY188" fmla="*/ 5670713 h 5946205"/>
              <a:gd name="connsiteX189" fmla="*/ 1181823 w 12185487"/>
              <a:gd name="connsiteY189" fmla="*/ 5499426 h 5946205"/>
              <a:gd name="connsiteX190" fmla="*/ 1174007 w 12185487"/>
              <a:gd name="connsiteY190" fmla="*/ 4895036 h 5946205"/>
              <a:gd name="connsiteX191" fmla="*/ 1204617 w 12185487"/>
              <a:gd name="connsiteY191" fmla="*/ 4654713 h 5946205"/>
              <a:gd name="connsiteX192" fmla="*/ 1222853 w 12185487"/>
              <a:gd name="connsiteY192" fmla="*/ 4590888 h 5946205"/>
              <a:gd name="connsiteX193" fmla="*/ 1283423 w 12185487"/>
              <a:gd name="connsiteY193" fmla="*/ 5170529 h 5946205"/>
              <a:gd name="connsiteX194" fmla="*/ 1273002 w 12185487"/>
              <a:gd name="connsiteY194" fmla="*/ 5537200 h 5946205"/>
              <a:gd name="connsiteX195" fmla="*/ 1294494 w 12185487"/>
              <a:gd name="connsiteY195" fmla="*/ 5626426 h 5946205"/>
              <a:gd name="connsiteX196" fmla="*/ 1306869 w 12185487"/>
              <a:gd name="connsiteY196" fmla="*/ 5710441 h 5946205"/>
              <a:gd name="connsiteX197" fmla="*/ 1333571 w 12185487"/>
              <a:gd name="connsiteY197" fmla="*/ 5765800 h 5946205"/>
              <a:gd name="connsiteX198" fmla="*/ 1650094 w 12185487"/>
              <a:gd name="connsiteY198" fmla="*/ 5831580 h 5946205"/>
              <a:gd name="connsiteX199" fmla="*/ 1609064 w 12185487"/>
              <a:gd name="connsiteY199" fmla="*/ 5764498 h 5946205"/>
              <a:gd name="connsiteX200" fmla="*/ 1547192 w 12185487"/>
              <a:gd name="connsiteY200" fmla="*/ 5686344 h 5946205"/>
              <a:gd name="connsiteX201" fmla="*/ 1540028 w 12185487"/>
              <a:gd name="connsiteY201" fmla="*/ 5638149 h 5946205"/>
              <a:gd name="connsiteX202" fmla="*/ 1562823 w 12185487"/>
              <a:gd name="connsiteY202" fmla="*/ 5543062 h 5946205"/>
              <a:gd name="connsiteX203" fmla="*/ 1594735 w 12185487"/>
              <a:gd name="connsiteY203" fmla="*/ 4558324 h 5946205"/>
              <a:gd name="connsiteX204" fmla="*/ 1603853 w 12185487"/>
              <a:gd name="connsiteY204" fmla="*/ 4296508 h 5946205"/>
              <a:gd name="connsiteX205" fmla="*/ 1630556 w 12185487"/>
              <a:gd name="connsiteY205" fmla="*/ 4219657 h 5946205"/>
              <a:gd name="connsiteX206" fmla="*/ 1640325 w 12185487"/>
              <a:gd name="connsiteY206" fmla="*/ 4160390 h 5946205"/>
              <a:gd name="connsiteX207" fmla="*/ 1611018 w 12185487"/>
              <a:gd name="connsiteY207" fmla="*/ 3675836 h 5946205"/>
              <a:gd name="connsiteX208" fmla="*/ 1611018 w 12185487"/>
              <a:gd name="connsiteY208" fmla="*/ 3582703 h 5946205"/>
              <a:gd name="connsiteX209" fmla="*/ 1622741 w 12185487"/>
              <a:gd name="connsiteY209" fmla="*/ 3582051 h 5946205"/>
              <a:gd name="connsiteX210" fmla="*/ 1667028 w 12185487"/>
              <a:gd name="connsiteY210" fmla="*/ 3942862 h 5946205"/>
              <a:gd name="connsiteX211" fmla="*/ 1681356 w 12185487"/>
              <a:gd name="connsiteY211" fmla="*/ 4137595 h 5946205"/>
              <a:gd name="connsiteX212" fmla="*/ 1709361 w 12185487"/>
              <a:gd name="connsiteY212" fmla="*/ 4215098 h 5946205"/>
              <a:gd name="connsiteX213" fmla="*/ 1720433 w 12185487"/>
              <a:gd name="connsiteY213" fmla="*/ 4211190 h 5946205"/>
              <a:gd name="connsiteX214" fmla="*/ 1693079 w 12185487"/>
              <a:gd name="connsiteY214" fmla="*/ 4392898 h 5946205"/>
              <a:gd name="connsiteX215" fmla="*/ 1709361 w 12185487"/>
              <a:gd name="connsiteY215" fmla="*/ 4421554 h 5946205"/>
              <a:gd name="connsiteX216" fmla="*/ 1831802 w 12185487"/>
              <a:gd name="connsiteY216" fmla="*/ 4405272 h 5946205"/>
              <a:gd name="connsiteX217" fmla="*/ 1836361 w 12185487"/>
              <a:gd name="connsiteY217" fmla="*/ 4510780 h 5946205"/>
              <a:gd name="connsiteX218" fmla="*/ 1822033 w 12185487"/>
              <a:gd name="connsiteY218" fmla="*/ 4977098 h 5946205"/>
              <a:gd name="connsiteX219" fmla="*/ 1849387 w 12185487"/>
              <a:gd name="connsiteY219" fmla="*/ 5256498 h 5946205"/>
              <a:gd name="connsiteX220" fmla="*/ 1837664 w 12185487"/>
              <a:gd name="connsiteY220" fmla="*/ 5404339 h 5946205"/>
              <a:gd name="connsiteX221" fmla="*/ 1860459 w 12185487"/>
              <a:gd name="connsiteY221" fmla="*/ 5481841 h 5946205"/>
              <a:gd name="connsiteX222" fmla="*/ 1809658 w 12185487"/>
              <a:gd name="connsiteY222" fmla="*/ 5569113 h 5946205"/>
              <a:gd name="connsiteX223" fmla="*/ 1722387 w 12185487"/>
              <a:gd name="connsiteY223" fmla="*/ 5641406 h 5946205"/>
              <a:gd name="connsiteX224" fmla="*/ 1622741 w 12185487"/>
              <a:gd name="connsiteY224" fmla="*/ 5671364 h 5946205"/>
              <a:gd name="connsiteX225" fmla="*/ 1575848 w 12185487"/>
              <a:gd name="connsiteY225" fmla="*/ 5701324 h 5946205"/>
              <a:gd name="connsiteX226" fmla="*/ 1945777 w 12185487"/>
              <a:gd name="connsiteY226" fmla="*/ 5676574 h 5946205"/>
              <a:gd name="connsiteX227" fmla="*/ 1941869 w 12185487"/>
              <a:gd name="connsiteY227" fmla="*/ 5698718 h 5946205"/>
              <a:gd name="connsiteX228" fmla="*/ 2011556 w 12185487"/>
              <a:gd name="connsiteY228" fmla="*/ 5726723 h 5946205"/>
              <a:gd name="connsiteX229" fmla="*/ 2096874 w 12185487"/>
              <a:gd name="connsiteY229" fmla="*/ 5688298 h 5946205"/>
              <a:gd name="connsiteX230" fmla="*/ 2126182 w 12185487"/>
              <a:gd name="connsiteY230" fmla="*/ 5572369 h 5946205"/>
              <a:gd name="connsiteX231" fmla="*/ 2194566 w 12185487"/>
              <a:gd name="connsiteY231" fmla="*/ 5233052 h 5946205"/>
              <a:gd name="connsiteX232" fmla="*/ 2320915 w 12185487"/>
              <a:gd name="connsiteY232" fmla="*/ 5491611 h 5946205"/>
              <a:gd name="connsiteX233" fmla="*/ 2395161 w 12185487"/>
              <a:gd name="connsiteY233" fmla="*/ 5558693 h 5946205"/>
              <a:gd name="connsiteX234" fmla="*/ 2369110 w 12185487"/>
              <a:gd name="connsiteY234" fmla="*/ 5656385 h 5946205"/>
              <a:gd name="connsiteX235" fmla="*/ 2358689 w 12185487"/>
              <a:gd name="connsiteY235" fmla="*/ 5671364 h 5946205"/>
              <a:gd name="connsiteX236" fmla="*/ 2232341 w 12185487"/>
              <a:gd name="connsiteY236" fmla="*/ 5735190 h 5946205"/>
              <a:gd name="connsiteX237" fmla="*/ 2154187 w 12185487"/>
              <a:gd name="connsiteY237" fmla="*/ 5776872 h 5946205"/>
              <a:gd name="connsiteX238" fmla="*/ 2496110 w 12185487"/>
              <a:gd name="connsiteY238" fmla="*/ 5800970 h 5946205"/>
              <a:gd name="connsiteX239" fmla="*/ 2541048 w 12185487"/>
              <a:gd name="connsiteY239" fmla="*/ 5798364 h 5946205"/>
              <a:gd name="connsiteX240" fmla="*/ 2660884 w 12185487"/>
              <a:gd name="connsiteY240" fmla="*/ 5744308 h 5946205"/>
              <a:gd name="connsiteX241" fmla="*/ 2714941 w 12185487"/>
              <a:gd name="connsiteY241" fmla="*/ 5696764 h 5946205"/>
              <a:gd name="connsiteX242" fmla="*/ 2716243 w 12185487"/>
              <a:gd name="connsiteY242" fmla="*/ 5590606 h 5946205"/>
              <a:gd name="connsiteX243" fmla="*/ 2739038 w 12185487"/>
              <a:gd name="connsiteY243" fmla="*/ 5522221 h 5946205"/>
              <a:gd name="connsiteX244" fmla="*/ 2756623 w 12185487"/>
              <a:gd name="connsiteY244" fmla="*/ 5374380 h 5946205"/>
              <a:gd name="connsiteX245" fmla="*/ 2696705 w 12185487"/>
              <a:gd name="connsiteY245" fmla="*/ 5071534 h 5946205"/>
              <a:gd name="connsiteX246" fmla="*/ 2688238 w 12185487"/>
              <a:gd name="connsiteY246" fmla="*/ 4781713 h 5946205"/>
              <a:gd name="connsiteX247" fmla="*/ 2696705 w 12185487"/>
              <a:gd name="connsiteY247" fmla="*/ 4272411 h 5946205"/>
              <a:gd name="connsiteX248" fmla="*/ 2722105 w 12185487"/>
              <a:gd name="connsiteY248" fmla="*/ 4311487 h 5946205"/>
              <a:gd name="connsiteX249" fmla="*/ 2853012 w 12185487"/>
              <a:gd name="connsiteY249" fmla="*/ 4622800 h 5946205"/>
              <a:gd name="connsiteX250" fmla="*/ 2860828 w 12185487"/>
              <a:gd name="connsiteY250" fmla="*/ 4692487 h 5946205"/>
              <a:gd name="connsiteX251" fmla="*/ 2867992 w 12185487"/>
              <a:gd name="connsiteY251" fmla="*/ 5301436 h 5946205"/>
              <a:gd name="connsiteX252" fmla="*/ 2932469 w 12185487"/>
              <a:gd name="connsiteY252" fmla="*/ 5509846 h 5946205"/>
              <a:gd name="connsiteX253" fmla="*/ 2949402 w 12185487"/>
              <a:gd name="connsiteY253" fmla="*/ 5631636 h 5946205"/>
              <a:gd name="connsiteX254" fmla="*/ 2950053 w 12185487"/>
              <a:gd name="connsiteY254" fmla="*/ 5710441 h 5946205"/>
              <a:gd name="connsiteX255" fmla="*/ 3121992 w 12185487"/>
              <a:gd name="connsiteY255" fmla="*/ 5708487 h 5946205"/>
              <a:gd name="connsiteX256" fmla="*/ 3215125 w 12185487"/>
              <a:gd name="connsiteY256" fmla="*/ 5660944 h 5946205"/>
              <a:gd name="connsiteX257" fmla="*/ 3206007 w 12185487"/>
              <a:gd name="connsiteY257" fmla="*/ 5584744 h 5946205"/>
              <a:gd name="connsiteX258" fmla="*/ 3169536 w 12185487"/>
              <a:gd name="connsiteY258" fmla="*/ 5548272 h 5946205"/>
              <a:gd name="connsiteX259" fmla="*/ 3156510 w 12185487"/>
              <a:gd name="connsiteY259" fmla="*/ 5477933 h 5946205"/>
              <a:gd name="connsiteX260" fmla="*/ 3193633 w 12185487"/>
              <a:gd name="connsiteY260" fmla="*/ 5278641 h 5946205"/>
              <a:gd name="connsiteX261" fmla="*/ 3195587 w 12185487"/>
              <a:gd name="connsiteY261" fmla="*/ 4777805 h 5946205"/>
              <a:gd name="connsiteX262" fmla="*/ 3340823 w 12185487"/>
              <a:gd name="connsiteY262" fmla="*/ 4807764 h 5946205"/>
              <a:gd name="connsiteX263" fmla="*/ 3361664 w 12185487"/>
              <a:gd name="connsiteY263" fmla="*/ 4839677 h 5946205"/>
              <a:gd name="connsiteX264" fmla="*/ 3446982 w 12185487"/>
              <a:gd name="connsiteY264" fmla="*/ 5356144 h 5946205"/>
              <a:gd name="connsiteX265" fmla="*/ 3438515 w 12185487"/>
              <a:gd name="connsiteY265" fmla="*/ 5511149 h 5946205"/>
              <a:gd name="connsiteX266" fmla="*/ 3427443 w 12185487"/>
              <a:gd name="connsiteY266" fmla="*/ 5643359 h 5946205"/>
              <a:gd name="connsiteX267" fmla="*/ 3458705 w 12185487"/>
              <a:gd name="connsiteY267" fmla="*/ 5707185 h 5946205"/>
              <a:gd name="connsiteX268" fmla="*/ 3519274 w 12185487"/>
              <a:gd name="connsiteY268" fmla="*/ 5668759 h 5946205"/>
              <a:gd name="connsiteX269" fmla="*/ 3578541 w 12185487"/>
              <a:gd name="connsiteY269" fmla="*/ 5540457 h 5946205"/>
              <a:gd name="connsiteX270" fmla="*/ 3634551 w 12185487"/>
              <a:gd name="connsiteY270" fmla="*/ 5505939 h 5946205"/>
              <a:gd name="connsiteX271" fmla="*/ 3702936 w 12185487"/>
              <a:gd name="connsiteY271" fmla="*/ 5492913 h 5946205"/>
              <a:gd name="connsiteX272" fmla="*/ 3694469 w 12185487"/>
              <a:gd name="connsiteY272" fmla="*/ 5427785 h 5946205"/>
              <a:gd name="connsiteX273" fmla="*/ 3646925 w 12185487"/>
              <a:gd name="connsiteY273" fmla="*/ 5351585 h 5946205"/>
              <a:gd name="connsiteX274" fmla="*/ 3606546 w 12185487"/>
              <a:gd name="connsiteY274" fmla="*/ 5195277 h 5946205"/>
              <a:gd name="connsiteX275" fmla="*/ 3674279 w 12185487"/>
              <a:gd name="connsiteY275" fmla="*/ 4816231 h 5946205"/>
              <a:gd name="connsiteX276" fmla="*/ 3710751 w 12185487"/>
              <a:gd name="connsiteY276" fmla="*/ 4772595 h 5946205"/>
              <a:gd name="connsiteX277" fmla="*/ 3811700 w 12185487"/>
              <a:gd name="connsiteY277" fmla="*/ 4735472 h 5946205"/>
              <a:gd name="connsiteX278" fmla="*/ 3801279 w 12185487"/>
              <a:gd name="connsiteY278" fmla="*/ 4929554 h 5946205"/>
              <a:gd name="connsiteX279" fmla="*/ 3803884 w 12185487"/>
              <a:gd name="connsiteY279" fmla="*/ 5438857 h 5946205"/>
              <a:gd name="connsiteX280" fmla="*/ 3826028 w 12185487"/>
              <a:gd name="connsiteY280" fmla="*/ 5492913 h 5946205"/>
              <a:gd name="connsiteX281" fmla="*/ 3739407 w 12185487"/>
              <a:gd name="connsiteY281" fmla="*/ 5605585 h 5946205"/>
              <a:gd name="connsiteX282" fmla="*/ 3721823 w 12185487"/>
              <a:gd name="connsiteY282" fmla="*/ 5677877 h 5946205"/>
              <a:gd name="connsiteX283" fmla="*/ 3781089 w 12185487"/>
              <a:gd name="connsiteY283" fmla="*/ 5704580 h 5946205"/>
              <a:gd name="connsiteX284" fmla="*/ 3953028 w 12185487"/>
              <a:gd name="connsiteY284" fmla="*/ 5664852 h 5946205"/>
              <a:gd name="connsiteX285" fmla="*/ 4019458 w 12185487"/>
              <a:gd name="connsiteY285" fmla="*/ 5644662 h 5946205"/>
              <a:gd name="connsiteX286" fmla="*/ 3827982 w 12185487"/>
              <a:gd name="connsiteY286" fmla="*/ 5791852 h 5946205"/>
              <a:gd name="connsiteX287" fmla="*/ 3831889 w 12185487"/>
              <a:gd name="connsiteY287" fmla="*/ 5805529 h 5946205"/>
              <a:gd name="connsiteX288" fmla="*/ 3898971 w 12185487"/>
              <a:gd name="connsiteY288" fmla="*/ 5815949 h 5946205"/>
              <a:gd name="connsiteX289" fmla="*/ 4179674 w 12185487"/>
              <a:gd name="connsiteY289" fmla="*/ 5767103 h 5946205"/>
              <a:gd name="connsiteX290" fmla="*/ 4226567 w 12185487"/>
              <a:gd name="connsiteY290" fmla="*/ 5703928 h 5946205"/>
              <a:gd name="connsiteX291" fmla="*/ 4318397 w 12185487"/>
              <a:gd name="connsiteY291" fmla="*/ 5358098 h 5946205"/>
              <a:gd name="connsiteX292" fmla="*/ 4354218 w 12185487"/>
              <a:gd name="connsiteY292" fmla="*/ 5511800 h 5946205"/>
              <a:gd name="connsiteX293" fmla="*/ 4350961 w 12185487"/>
              <a:gd name="connsiteY293" fmla="*/ 5525477 h 5946205"/>
              <a:gd name="connsiteX294" fmla="*/ 4422602 w 12185487"/>
              <a:gd name="connsiteY294" fmla="*/ 5642708 h 5946205"/>
              <a:gd name="connsiteX295" fmla="*/ 4466238 w 12185487"/>
              <a:gd name="connsiteY295" fmla="*/ 5660944 h 5946205"/>
              <a:gd name="connsiteX296" fmla="*/ 4800997 w 12185487"/>
              <a:gd name="connsiteY296" fmla="*/ 5705882 h 5946205"/>
              <a:gd name="connsiteX297" fmla="*/ 4994428 w 12185487"/>
              <a:gd name="connsiteY297" fmla="*/ 5640103 h 5946205"/>
              <a:gd name="connsiteX298" fmla="*/ 5025689 w 12185487"/>
              <a:gd name="connsiteY298" fmla="*/ 5604282 h 5946205"/>
              <a:gd name="connsiteX299" fmla="*/ 5010710 w 12185487"/>
              <a:gd name="connsiteY299" fmla="*/ 5408247 h 5946205"/>
              <a:gd name="connsiteX300" fmla="*/ 4703305 w 12185487"/>
              <a:gd name="connsiteY300" fmla="*/ 4650154 h 5946205"/>
              <a:gd name="connsiteX301" fmla="*/ 4711120 w 12185487"/>
              <a:gd name="connsiteY301" fmla="*/ 4458677 h 5946205"/>
              <a:gd name="connsiteX302" fmla="*/ 4780807 w 12185487"/>
              <a:gd name="connsiteY302" fmla="*/ 4390944 h 5946205"/>
              <a:gd name="connsiteX303" fmla="*/ 4872638 w 12185487"/>
              <a:gd name="connsiteY303" fmla="*/ 4252221 h 5946205"/>
              <a:gd name="connsiteX304" fmla="*/ 4898689 w 12185487"/>
              <a:gd name="connsiteY304" fmla="*/ 3901180 h 5946205"/>
              <a:gd name="connsiteX305" fmla="*/ 4913669 w 12185487"/>
              <a:gd name="connsiteY305" fmla="*/ 3853636 h 5946205"/>
              <a:gd name="connsiteX306" fmla="*/ 4919530 w 12185487"/>
              <a:gd name="connsiteY306" fmla="*/ 3930487 h 5946205"/>
              <a:gd name="connsiteX307" fmla="*/ 5032854 w 12185487"/>
              <a:gd name="connsiteY307" fmla="*/ 4611077 h 5946205"/>
              <a:gd name="connsiteX308" fmla="*/ 5206746 w 12185487"/>
              <a:gd name="connsiteY308" fmla="*/ 5467513 h 5946205"/>
              <a:gd name="connsiteX309" fmla="*/ 5239961 w 12185487"/>
              <a:gd name="connsiteY309" fmla="*/ 5576928 h 5946205"/>
              <a:gd name="connsiteX310" fmla="*/ 5202187 w 12185487"/>
              <a:gd name="connsiteY310" fmla="*/ 5617308 h 5946205"/>
              <a:gd name="connsiteX311" fmla="*/ 5011361 w 12185487"/>
              <a:gd name="connsiteY311" fmla="*/ 5703277 h 5946205"/>
              <a:gd name="connsiteX312" fmla="*/ 4949490 w 12185487"/>
              <a:gd name="connsiteY312" fmla="*/ 5729329 h 5946205"/>
              <a:gd name="connsiteX313" fmla="*/ 4997684 w 12185487"/>
              <a:gd name="connsiteY313" fmla="*/ 5806180 h 5946205"/>
              <a:gd name="connsiteX314" fmla="*/ 5035459 w 12185487"/>
              <a:gd name="connsiteY314" fmla="*/ 5808134 h 5946205"/>
              <a:gd name="connsiteX315" fmla="*/ 5430136 w 12185487"/>
              <a:gd name="connsiteY315" fmla="*/ 5818554 h 5946205"/>
              <a:gd name="connsiteX316" fmla="*/ 5434695 w 12185487"/>
              <a:gd name="connsiteY316" fmla="*/ 5818554 h 5946205"/>
              <a:gd name="connsiteX317" fmla="*/ 5567556 w 12185487"/>
              <a:gd name="connsiteY317" fmla="*/ 5718908 h 5946205"/>
              <a:gd name="connsiteX318" fmla="*/ 5645710 w 12185487"/>
              <a:gd name="connsiteY318" fmla="*/ 5713698 h 5946205"/>
              <a:gd name="connsiteX319" fmla="*/ 5630730 w 12185487"/>
              <a:gd name="connsiteY319" fmla="*/ 5752775 h 5946205"/>
              <a:gd name="connsiteX320" fmla="*/ 5684787 w 12185487"/>
              <a:gd name="connsiteY320" fmla="*/ 5829626 h 5946205"/>
              <a:gd name="connsiteX321" fmla="*/ 5798110 w 12185487"/>
              <a:gd name="connsiteY321" fmla="*/ 5821159 h 5946205"/>
              <a:gd name="connsiteX322" fmla="*/ 5852818 w 12185487"/>
              <a:gd name="connsiteY322" fmla="*/ 5780780 h 5946205"/>
              <a:gd name="connsiteX323" fmla="*/ 5903618 w 12185487"/>
              <a:gd name="connsiteY323" fmla="*/ 5569764 h 5946205"/>
              <a:gd name="connsiteX324" fmla="*/ 5894500 w 12185487"/>
              <a:gd name="connsiteY324" fmla="*/ 5338559 h 5946205"/>
              <a:gd name="connsiteX325" fmla="*/ 5855423 w 12185487"/>
              <a:gd name="connsiteY325" fmla="*/ 4841631 h 5946205"/>
              <a:gd name="connsiteX326" fmla="*/ 5873008 w 12185487"/>
              <a:gd name="connsiteY326" fmla="*/ 4284785 h 5946205"/>
              <a:gd name="connsiteX327" fmla="*/ 5886033 w 12185487"/>
              <a:gd name="connsiteY327" fmla="*/ 4261339 h 5946205"/>
              <a:gd name="connsiteX328" fmla="*/ 5915341 w 12185487"/>
              <a:gd name="connsiteY328" fmla="*/ 4415693 h 5946205"/>
              <a:gd name="connsiteX329" fmla="*/ 5966792 w 12185487"/>
              <a:gd name="connsiteY329" fmla="*/ 4989472 h 5946205"/>
              <a:gd name="connsiteX330" fmla="*/ 5951812 w 12185487"/>
              <a:gd name="connsiteY330" fmla="*/ 5349631 h 5946205"/>
              <a:gd name="connsiteX331" fmla="*/ 5945300 w 12185487"/>
              <a:gd name="connsiteY331" fmla="*/ 5620564 h 5946205"/>
              <a:gd name="connsiteX332" fmla="*/ 5960931 w 12185487"/>
              <a:gd name="connsiteY332" fmla="*/ 5732585 h 5946205"/>
              <a:gd name="connsiteX333" fmla="*/ 6015638 w 12185487"/>
              <a:gd name="connsiteY333" fmla="*/ 5800318 h 5946205"/>
              <a:gd name="connsiteX334" fmla="*/ 6173900 w 12185487"/>
              <a:gd name="connsiteY334" fmla="*/ 5867400 h 5946205"/>
              <a:gd name="connsiteX335" fmla="*/ 6403151 w 12185487"/>
              <a:gd name="connsiteY335" fmla="*/ 5852421 h 5946205"/>
              <a:gd name="connsiteX336" fmla="*/ 6530802 w 12185487"/>
              <a:gd name="connsiteY336" fmla="*/ 5814646 h 5946205"/>
              <a:gd name="connsiteX337" fmla="*/ 6552295 w 12185487"/>
              <a:gd name="connsiteY337" fmla="*/ 5216118 h 5946205"/>
              <a:gd name="connsiteX338" fmla="*/ 6514520 w 12185487"/>
              <a:gd name="connsiteY338" fmla="*/ 4777154 h 5946205"/>
              <a:gd name="connsiteX339" fmla="*/ 6487818 w 12185487"/>
              <a:gd name="connsiteY339" fmla="*/ 4435882 h 5946205"/>
              <a:gd name="connsiteX340" fmla="*/ 6532105 w 12185487"/>
              <a:gd name="connsiteY340" fmla="*/ 4384431 h 5946205"/>
              <a:gd name="connsiteX341" fmla="*/ 6633054 w 12185487"/>
              <a:gd name="connsiteY341" fmla="*/ 4371405 h 5946205"/>
              <a:gd name="connsiteX342" fmla="*/ 6625238 w 12185487"/>
              <a:gd name="connsiteY342" fmla="*/ 4481472 h 5946205"/>
              <a:gd name="connsiteX343" fmla="*/ 6616772 w 12185487"/>
              <a:gd name="connsiteY343" fmla="*/ 4747846 h 5946205"/>
              <a:gd name="connsiteX344" fmla="*/ 6657151 w 12185487"/>
              <a:gd name="connsiteY344" fmla="*/ 4799949 h 5946205"/>
              <a:gd name="connsiteX345" fmla="*/ 6843417 w 12185487"/>
              <a:gd name="connsiteY345" fmla="*/ 4840329 h 5946205"/>
              <a:gd name="connsiteX346" fmla="*/ 6878587 w 12185487"/>
              <a:gd name="connsiteY346" fmla="*/ 4878754 h 5946205"/>
              <a:gd name="connsiteX347" fmla="*/ 6958044 w 12185487"/>
              <a:gd name="connsiteY347" fmla="*/ 5343118 h 5946205"/>
              <a:gd name="connsiteX348" fmla="*/ 6847326 w 12185487"/>
              <a:gd name="connsiteY348" fmla="*/ 5552831 h 5946205"/>
              <a:gd name="connsiteX349" fmla="*/ 6737259 w 12185487"/>
              <a:gd name="connsiteY349" fmla="*/ 5608841 h 5946205"/>
              <a:gd name="connsiteX350" fmla="*/ 6711208 w 12185487"/>
              <a:gd name="connsiteY350" fmla="*/ 5651175 h 5946205"/>
              <a:gd name="connsiteX351" fmla="*/ 6747028 w 12185487"/>
              <a:gd name="connsiteY351" fmla="*/ 5686995 h 5946205"/>
              <a:gd name="connsiteX352" fmla="*/ 6907243 w 12185487"/>
              <a:gd name="connsiteY352" fmla="*/ 5681134 h 5946205"/>
              <a:gd name="connsiteX353" fmla="*/ 6925480 w 12185487"/>
              <a:gd name="connsiteY353" fmla="*/ 5678529 h 5946205"/>
              <a:gd name="connsiteX354" fmla="*/ 7040756 w 12185487"/>
              <a:gd name="connsiteY354" fmla="*/ 5698718 h 5946205"/>
              <a:gd name="connsiteX355" fmla="*/ 7198366 w 12185487"/>
              <a:gd name="connsiteY355" fmla="*/ 5597770 h 5946205"/>
              <a:gd name="connsiteX356" fmla="*/ 7229628 w 12185487"/>
              <a:gd name="connsiteY356" fmla="*/ 5533292 h 5946205"/>
              <a:gd name="connsiteX357" fmla="*/ 7235490 w 12185487"/>
              <a:gd name="connsiteY357" fmla="*/ 5477933 h 5946205"/>
              <a:gd name="connsiteX358" fmla="*/ 7243956 w 12185487"/>
              <a:gd name="connsiteY358" fmla="*/ 5427134 h 5946205"/>
              <a:gd name="connsiteX359" fmla="*/ 7268705 w 12185487"/>
              <a:gd name="connsiteY359" fmla="*/ 4846841 h 5946205"/>
              <a:gd name="connsiteX360" fmla="*/ 7272612 w 12185487"/>
              <a:gd name="connsiteY360" fmla="*/ 4804508 h 5946205"/>
              <a:gd name="connsiteX361" fmla="*/ 7358582 w 12185487"/>
              <a:gd name="connsiteY361" fmla="*/ 4783016 h 5946205"/>
              <a:gd name="connsiteX362" fmla="*/ 7398961 w 12185487"/>
              <a:gd name="connsiteY362" fmla="*/ 5425831 h 5946205"/>
              <a:gd name="connsiteX363" fmla="*/ 7359884 w 12185487"/>
              <a:gd name="connsiteY363" fmla="*/ 5558041 h 5946205"/>
              <a:gd name="connsiteX364" fmla="*/ 7412638 w 12185487"/>
              <a:gd name="connsiteY364" fmla="*/ 5652477 h 5946205"/>
              <a:gd name="connsiteX365" fmla="*/ 7214648 w 12185487"/>
              <a:gd name="connsiteY365" fmla="*/ 5797713 h 5946205"/>
              <a:gd name="connsiteX366" fmla="*/ 7458879 w 12185487"/>
              <a:gd name="connsiteY366" fmla="*/ 5802272 h 5946205"/>
              <a:gd name="connsiteX367" fmla="*/ 7402869 w 12185487"/>
              <a:gd name="connsiteY367" fmla="*/ 5864144 h 5946205"/>
              <a:gd name="connsiteX368" fmla="*/ 7427618 w 12185487"/>
              <a:gd name="connsiteY368" fmla="*/ 5937087 h 5946205"/>
              <a:gd name="connsiteX369" fmla="*/ 7708320 w 12185487"/>
              <a:gd name="connsiteY369" fmla="*/ 5858282 h 5946205"/>
              <a:gd name="connsiteX370" fmla="*/ 7839879 w 12185487"/>
              <a:gd name="connsiteY370" fmla="*/ 5798364 h 5946205"/>
              <a:gd name="connsiteX371" fmla="*/ 8272981 w 12185487"/>
              <a:gd name="connsiteY371" fmla="*/ 5789247 h 5946205"/>
              <a:gd name="connsiteX372" fmla="*/ 8331597 w 12185487"/>
              <a:gd name="connsiteY372" fmla="*/ 5685041 h 5946205"/>
              <a:gd name="connsiteX373" fmla="*/ 8338110 w 12185487"/>
              <a:gd name="connsiteY373" fmla="*/ 5678529 h 5946205"/>
              <a:gd name="connsiteX374" fmla="*/ 8407797 w 12185487"/>
              <a:gd name="connsiteY374" fmla="*/ 5543713 h 5946205"/>
              <a:gd name="connsiteX375" fmla="*/ 8409099 w 12185487"/>
              <a:gd name="connsiteY375" fmla="*/ 5484446 h 5946205"/>
              <a:gd name="connsiteX376" fmla="*/ 8405843 w 12185487"/>
              <a:gd name="connsiteY376" fmla="*/ 5434298 h 5946205"/>
              <a:gd name="connsiteX377" fmla="*/ 8194828 w 12185487"/>
              <a:gd name="connsiteY377" fmla="*/ 4898944 h 5946205"/>
              <a:gd name="connsiteX378" fmla="*/ 8187013 w 12185487"/>
              <a:gd name="connsiteY378" fmla="*/ 4822093 h 5946205"/>
              <a:gd name="connsiteX379" fmla="*/ 8291218 w 12185487"/>
              <a:gd name="connsiteY379" fmla="*/ 4495800 h 5946205"/>
              <a:gd name="connsiteX380" fmla="*/ 8343320 w 12185487"/>
              <a:gd name="connsiteY380" fmla="*/ 4727005 h 5946205"/>
              <a:gd name="connsiteX381" fmla="*/ 8373930 w 12185487"/>
              <a:gd name="connsiteY381" fmla="*/ 4953651 h 5946205"/>
              <a:gd name="connsiteX382" fmla="*/ 8396074 w 12185487"/>
              <a:gd name="connsiteY382" fmla="*/ 5035062 h 5946205"/>
              <a:gd name="connsiteX383" fmla="*/ 8402587 w 12185487"/>
              <a:gd name="connsiteY383" fmla="*/ 5076093 h 5946205"/>
              <a:gd name="connsiteX384" fmla="*/ 8414310 w 12185487"/>
              <a:gd name="connsiteY384" fmla="*/ 5230446 h 5946205"/>
              <a:gd name="connsiteX385" fmla="*/ 8423428 w 12185487"/>
              <a:gd name="connsiteY385" fmla="*/ 5300785 h 5946205"/>
              <a:gd name="connsiteX386" fmla="*/ 8423428 w 12185487"/>
              <a:gd name="connsiteY386" fmla="*/ 5328790 h 5946205"/>
              <a:gd name="connsiteX387" fmla="*/ 8480740 w 12185487"/>
              <a:gd name="connsiteY387" fmla="*/ 5643359 h 5946205"/>
              <a:gd name="connsiteX388" fmla="*/ 8465109 w 12185487"/>
              <a:gd name="connsiteY388" fmla="*/ 5697416 h 5946205"/>
              <a:gd name="connsiteX389" fmla="*/ 8396725 w 12185487"/>
              <a:gd name="connsiteY389" fmla="*/ 5769708 h 5946205"/>
              <a:gd name="connsiteX390" fmla="*/ 8385002 w 12185487"/>
              <a:gd name="connsiteY390" fmla="*/ 5831580 h 5946205"/>
              <a:gd name="connsiteX391" fmla="*/ 8433848 w 12185487"/>
              <a:gd name="connsiteY391" fmla="*/ 5846559 h 5946205"/>
              <a:gd name="connsiteX392" fmla="*/ 8567361 w 12185487"/>
              <a:gd name="connsiteY392" fmla="*/ 5847210 h 5946205"/>
              <a:gd name="connsiteX393" fmla="*/ 8693058 w 12185487"/>
              <a:gd name="connsiteY393" fmla="*/ 5821159 h 5946205"/>
              <a:gd name="connsiteX394" fmla="*/ 8708689 w 12185487"/>
              <a:gd name="connsiteY394" fmla="*/ 5795108 h 5946205"/>
              <a:gd name="connsiteX395" fmla="*/ 8717156 w 12185487"/>
              <a:gd name="connsiteY395" fmla="*/ 5742354 h 5946205"/>
              <a:gd name="connsiteX396" fmla="*/ 8897561 w 12185487"/>
              <a:gd name="connsiteY396" fmla="*/ 5712395 h 5946205"/>
              <a:gd name="connsiteX397" fmla="*/ 8919705 w 12185487"/>
              <a:gd name="connsiteY397" fmla="*/ 5824416 h 5946205"/>
              <a:gd name="connsiteX398" fmla="*/ 9023910 w 12185487"/>
              <a:gd name="connsiteY398" fmla="*/ 5850467 h 5946205"/>
              <a:gd name="connsiteX399" fmla="*/ 9175007 w 12185487"/>
              <a:gd name="connsiteY399" fmla="*/ 5840698 h 5946205"/>
              <a:gd name="connsiteX400" fmla="*/ 9203663 w 12185487"/>
              <a:gd name="connsiteY400" fmla="*/ 5782734 h 5946205"/>
              <a:gd name="connsiteX401" fmla="*/ 9145699 w 12185487"/>
              <a:gd name="connsiteY401" fmla="*/ 5696764 h 5946205"/>
              <a:gd name="connsiteX402" fmla="*/ 9141141 w 12185487"/>
              <a:gd name="connsiteY402" fmla="*/ 5645313 h 5946205"/>
              <a:gd name="connsiteX403" fmla="*/ 9145699 w 12185487"/>
              <a:gd name="connsiteY403" fmla="*/ 5600375 h 5946205"/>
              <a:gd name="connsiteX404" fmla="*/ 9130720 w 12185487"/>
              <a:gd name="connsiteY404" fmla="*/ 5172482 h 5946205"/>
              <a:gd name="connsiteX405" fmla="*/ 9198454 w 12185487"/>
              <a:gd name="connsiteY405" fmla="*/ 4892431 h 5946205"/>
              <a:gd name="connsiteX406" fmla="*/ 9249253 w 12185487"/>
              <a:gd name="connsiteY406" fmla="*/ 4868985 h 5946205"/>
              <a:gd name="connsiteX407" fmla="*/ 9438125 w 12185487"/>
              <a:gd name="connsiteY407" fmla="*/ 4887221 h 5946205"/>
              <a:gd name="connsiteX408" fmla="*/ 9507161 w 12185487"/>
              <a:gd name="connsiteY408" fmla="*/ 4943231 h 5946205"/>
              <a:gd name="connsiteX409" fmla="*/ 9710361 w 12185487"/>
              <a:gd name="connsiteY409" fmla="*/ 5414759 h 5946205"/>
              <a:gd name="connsiteX410" fmla="*/ 9708407 w 12185487"/>
              <a:gd name="connsiteY410" fmla="*/ 5458395 h 5946205"/>
              <a:gd name="connsiteX411" fmla="*/ 9638720 w 12185487"/>
              <a:gd name="connsiteY411" fmla="*/ 5624472 h 5946205"/>
              <a:gd name="connsiteX412" fmla="*/ 9706454 w 12185487"/>
              <a:gd name="connsiteY412" fmla="*/ 5735190 h 5946205"/>
              <a:gd name="connsiteX413" fmla="*/ 9781351 w 12185487"/>
              <a:gd name="connsiteY413" fmla="*/ 5780129 h 5946205"/>
              <a:gd name="connsiteX414" fmla="*/ 9867971 w 12185487"/>
              <a:gd name="connsiteY414" fmla="*/ 5773616 h 5946205"/>
              <a:gd name="connsiteX415" fmla="*/ 10001484 w 12185487"/>
              <a:gd name="connsiteY415" fmla="*/ 5699369 h 5946205"/>
              <a:gd name="connsiteX416" fmla="*/ 10189053 w 12185487"/>
              <a:gd name="connsiteY416" fmla="*/ 5672016 h 5946205"/>
              <a:gd name="connsiteX417" fmla="*/ 10225525 w 12185487"/>
              <a:gd name="connsiteY417" fmla="*/ 5641406 h 5946205"/>
              <a:gd name="connsiteX418" fmla="*/ 10291304 w 12185487"/>
              <a:gd name="connsiteY418" fmla="*/ 5537200 h 5946205"/>
              <a:gd name="connsiteX419" fmla="*/ 10353176 w 12185487"/>
              <a:gd name="connsiteY419" fmla="*/ 5619913 h 5946205"/>
              <a:gd name="connsiteX420" fmla="*/ 10549864 w 12185487"/>
              <a:gd name="connsiteY420" fmla="*/ 5688298 h 5946205"/>
              <a:gd name="connsiteX421" fmla="*/ 10584381 w 12185487"/>
              <a:gd name="connsiteY421" fmla="*/ 5620564 h 5946205"/>
              <a:gd name="connsiteX422" fmla="*/ 10548561 w 12185487"/>
              <a:gd name="connsiteY422" fmla="*/ 5539154 h 5946205"/>
              <a:gd name="connsiteX423" fmla="*/ 10458684 w 12185487"/>
              <a:gd name="connsiteY423" fmla="*/ 5372426 h 5946205"/>
              <a:gd name="connsiteX424" fmla="*/ 10464545 w 12185487"/>
              <a:gd name="connsiteY424" fmla="*/ 5300134 h 5946205"/>
              <a:gd name="connsiteX425" fmla="*/ 10473663 w 12185487"/>
              <a:gd name="connsiteY425" fmla="*/ 5117775 h 5946205"/>
              <a:gd name="connsiteX426" fmla="*/ 10454776 w 12185487"/>
              <a:gd name="connsiteY426" fmla="*/ 4925646 h 5946205"/>
              <a:gd name="connsiteX427" fmla="*/ 10573961 w 12185487"/>
              <a:gd name="connsiteY427" fmla="*/ 5007057 h 5946205"/>
              <a:gd name="connsiteX428" fmla="*/ 10645602 w 12185487"/>
              <a:gd name="connsiteY428" fmla="*/ 5351585 h 5946205"/>
              <a:gd name="connsiteX429" fmla="*/ 10654720 w 12185487"/>
              <a:gd name="connsiteY429" fmla="*/ 5689600 h 5946205"/>
              <a:gd name="connsiteX430" fmla="*/ 10648858 w 12185487"/>
              <a:gd name="connsiteY430" fmla="*/ 5774267 h 5946205"/>
              <a:gd name="connsiteX431" fmla="*/ 10712032 w 12185487"/>
              <a:gd name="connsiteY431" fmla="*/ 5806180 h 5946205"/>
              <a:gd name="connsiteX432" fmla="*/ 10784325 w 12185487"/>
              <a:gd name="connsiteY432" fmla="*/ 5700021 h 5946205"/>
              <a:gd name="connsiteX433" fmla="*/ 10859223 w 12185487"/>
              <a:gd name="connsiteY433" fmla="*/ 5644662 h 5946205"/>
              <a:gd name="connsiteX434" fmla="*/ 10882669 w 12185487"/>
              <a:gd name="connsiteY434" fmla="*/ 5642708 h 5946205"/>
              <a:gd name="connsiteX435" fmla="*/ 10910022 w 12185487"/>
              <a:gd name="connsiteY435" fmla="*/ 5577580 h 5946205"/>
              <a:gd name="connsiteX436" fmla="*/ 10889833 w 12185487"/>
              <a:gd name="connsiteY436" fmla="*/ 5550877 h 5946205"/>
              <a:gd name="connsiteX437" fmla="*/ 10822750 w 12185487"/>
              <a:gd name="connsiteY437" fmla="*/ 5307949 h 5946205"/>
              <a:gd name="connsiteX438" fmla="*/ 10889182 w 12185487"/>
              <a:gd name="connsiteY438" fmla="*/ 4942580 h 5946205"/>
              <a:gd name="connsiteX439" fmla="*/ 10929561 w 12185487"/>
              <a:gd name="connsiteY439" fmla="*/ 4900898 h 5946205"/>
              <a:gd name="connsiteX440" fmla="*/ 11081310 w 12185487"/>
              <a:gd name="connsiteY440" fmla="*/ 4846841 h 5946205"/>
              <a:gd name="connsiteX441" fmla="*/ 11113223 w 12185487"/>
              <a:gd name="connsiteY441" fmla="*/ 4797344 h 5946205"/>
              <a:gd name="connsiteX442" fmla="*/ 11000551 w 12185487"/>
              <a:gd name="connsiteY442" fmla="*/ 3863405 h 5946205"/>
              <a:gd name="connsiteX443" fmla="*/ 11030510 w 12185487"/>
              <a:gd name="connsiteY443" fmla="*/ 3799580 h 5946205"/>
              <a:gd name="connsiteX444" fmla="*/ 11091730 w 12185487"/>
              <a:gd name="connsiteY444" fmla="*/ 3774180 h 5946205"/>
              <a:gd name="connsiteX445" fmla="*/ 11121689 w 12185487"/>
              <a:gd name="connsiteY445" fmla="*/ 3767667 h 5946205"/>
              <a:gd name="connsiteX446" fmla="*/ 11201146 w 12185487"/>
              <a:gd name="connsiteY446" fmla="*/ 3876431 h 5946205"/>
              <a:gd name="connsiteX447" fmla="*/ 11230454 w 12185487"/>
              <a:gd name="connsiteY447" fmla="*/ 3931790 h 5946205"/>
              <a:gd name="connsiteX448" fmla="*/ 11287766 w 12185487"/>
              <a:gd name="connsiteY448" fmla="*/ 4284134 h 5946205"/>
              <a:gd name="connsiteX449" fmla="*/ 11374387 w 12185487"/>
              <a:gd name="connsiteY449" fmla="*/ 4356426 h 5946205"/>
              <a:gd name="connsiteX450" fmla="*/ 11357454 w 12185487"/>
              <a:gd name="connsiteY450" fmla="*/ 4448257 h 5946205"/>
              <a:gd name="connsiteX451" fmla="*/ 11306653 w 12185487"/>
              <a:gd name="connsiteY451" fmla="*/ 4626708 h 5946205"/>
              <a:gd name="connsiteX452" fmla="*/ 11152951 w 12185487"/>
              <a:gd name="connsiteY452" fmla="*/ 5351585 h 5946205"/>
              <a:gd name="connsiteX453" fmla="*/ 11123643 w 12185487"/>
              <a:gd name="connsiteY453" fmla="*/ 5490959 h 5946205"/>
              <a:gd name="connsiteX454" fmla="*/ 11167279 w 12185487"/>
              <a:gd name="connsiteY454" fmla="*/ 5561298 h 5946205"/>
              <a:gd name="connsiteX455" fmla="*/ 10969289 w 12185487"/>
              <a:gd name="connsiteY455" fmla="*/ 5715651 h 5946205"/>
              <a:gd name="connsiteX456" fmla="*/ 10975151 w 12185487"/>
              <a:gd name="connsiteY456" fmla="*/ 5730631 h 5946205"/>
              <a:gd name="connsiteX457" fmla="*/ 11089776 w 12185487"/>
              <a:gd name="connsiteY457" fmla="*/ 5729329 h 5946205"/>
              <a:gd name="connsiteX458" fmla="*/ 11325541 w 12185487"/>
              <a:gd name="connsiteY458" fmla="*/ 5672016 h 5946205"/>
              <a:gd name="connsiteX459" fmla="*/ 11358756 w 12185487"/>
              <a:gd name="connsiteY459" fmla="*/ 5628380 h 5946205"/>
              <a:gd name="connsiteX460" fmla="*/ 11397833 w 12185487"/>
              <a:gd name="connsiteY460" fmla="*/ 5552831 h 5946205"/>
              <a:gd name="connsiteX461" fmla="*/ 11418674 w 12185487"/>
              <a:gd name="connsiteY461" fmla="*/ 5506590 h 5946205"/>
              <a:gd name="connsiteX462" fmla="*/ 11497479 w 12185487"/>
              <a:gd name="connsiteY462" fmla="*/ 5129498 h 5946205"/>
              <a:gd name="connsiteX463" fmla="*/ 11601032 w 12185487"/>
              <a:gd name="connsiteY463" fmla="*/ 4830559 h 5946205"/>
              <a:gd name="connsiteX464" fmla="*/ 11619269 w 12185487"/>
              <a:gd name="connsiteY464" fmla="*/ 4831210 h 5946205"/>
              <a:gd name="connsiteX465" fmla="*/ 11655089 w 12185487"/>
              <a:gd name="connsiteY465" fmla="*/ 4876149 h 5946205"/>
              <a:gd name="connsiteX466" fmla="*/ 11837448 w 12185487"/>
              <a:gd name="connsiteY466" fmla="*/ 5236959 h 5946205"/>
              <a:gd name="connsiteX467" fmla="*/ 11857638 w 12185487"/>
              <a:gd name="connsiteY467" fmla="*/ 5304693 h 5946205"/>
              <a:gd name="connsiteX468" fmla="*/ 11931884 w 12185487"/>
              <a:gd name="connsiteY468" fmla="*/ 5430390 h 5946205"/>
              <a:gd name="connsiteX469" fmla="*/ 11916253 w 12185487"/>
              <a:gd name="connsiteY469" fmla="*/ 5514406 h 5946205"/>
              <a:gd name="connsiteX470" fmla="*/ 11879130 w 12185487"/>
              <a:gd name="connsiteY470" fmla="*/ 5559995 h 5946205"/>
              <a:gd name="connsiteX471" fmla="*/ 11798371 w 12185487"/>
              <a:gd name="connsiteY471" fmla="*/ 5629031 h 5946205"/>
              <a:gd name="connsiteX472" fmla="*/ 12191095 w 12185487"/>
              <a:gd name="connsiteY472" fmla="*/ 5559344 h 5946205"/>
              <a:gd name="connsiteX473" fmla="*/ 12191095 w 12185487"/>
              <a:gd name="connsiteY473" fmla="*/ 5521569 h 5946205"/>
              <a:gd name="connsiteX474" fmla="*/ 12151366 w 12185487"/>
              <a:gd name="connsiteY474" fmla="*/ 5296226 h 5946205"/>
              <a:gd name="connsiteX475" fmla="*/ 835992 w 12185487"/>
              <a:gd name="connsiteY475" fmla="*/ 3481103 h 5946205"/>
              <a:gd name="connsiteX476" fmla="*/ 821012 w 12185487"/>
              <a:gd name="connsiteY476" fmla="*/ 3485662 h 5946205"/>
              <a:gd name="connsiteX477" fmla="*/ 800823 w 12185487"/>
              <a:gd name="connsiteY477" fmla="*/ 3440072 h 5946205"/>
              <a:gd name="connsiteX478" fmla="*/ 866602 w 12185487"/>
              <a:gd name="connsiteY478" fmla="*/ 3260318 h 5946205"/>
              <a:gd name="connsiteX479" fmla="*/ 877674 w 12185487"/>
              <a:gd name="connsiteY479" fmla="*/ 3264226 h 5946205"/>
              <a:gd name="connsiteX480" fmla="*/ 835992 w 12185487"/>
              <a:gd name="connsiteY480" fmla="*/ 3481103 h 5946205"/>
              <a:gd name="connsiteX481" fmla="*/ 1510720 w 12185487"/>
              <a:gd name="connsiteY481" fmla="*/ 2777718 h 5946205"/>
              <a:gd name="connsiteX482" fmla="*/ 1386976 w 12185487"/>
              <a:gd name="connsiteY482" fmla="*/ 2699564 h 5946205"/>
              <a:gd name="connsiteX483" fmla="*/ 1381115 w 12185487"/>
              <a:gd name="connsiteY483" fmla="*/ 2647462 h 5946205"/>
              <a:gd name="connsiteX484" fmla="*/ 1416284 w 12185487"/>
              <a:gd name="connsiteY484" fmla="*/ 2593405 h 5946205"/>
              <a:gd name="connsiteX485" fmla="*/ 1515930 w 12185487"/>
              <a:gd name="connsiteY485" fmla="*/ 2769252 h 5946205"/>
              <a:gd name="connsiteX486" fmla="*/ 1510720 w 12185487"/>
              <a:gd name="connsiteY486" fmla="*/ 2777718 h 5946205"/>
              <a:gd name="connsiteX487" fmla="*/ 4102823 w 12185487"/>
              <a:gd name="connsiteY487" fmla="*/ 5100841 h 5946205"/>
              <a:gd name="connsiteX488" fmla="*/ 4102823 w 12185487"/>
              <a:gd name="connsiteY488" fmla="*/ 4944534 h 5946205"/>
              <a:gd name="connsiteX489" fmla="*/ 4136038 w 12185487"/>
              <a:gd name="connsiteY489" fmla="*/ 4470400 h 5946205"/>
              <a:gd name="connsiteX490" fmla="*/ 4183582 w 12185487"/>
              <a:gd name="connsiteY490" fmla="*/ 4470400 h 5946205"/>
              <a:gd name="connsiteX491" fmla="*/ 4102823 w 12185487"/>
              <a:gd name="connsiteY491" fmla="*/ 5100841 h 5946205"/>
              <a:gd name="connsiteX492" fmla="*/ 4739777 w 12185487"/>
              <a:gd name="connsiteY492" fmla="*/ 5465559 h 5946205"/>
              <a:gd name="connsiteX493" fmla="*/ 4789274 w 12185487"/>
              <a:gd name="connsiteY493" fmla="*/ 5531990 h 5946205"/>
              <a:gd name="connsiteX494" fmla="*/ 4762572 w 12185487"/>
              <a:gd name="connsiteY494" fmla="*/ 5649872 h 5946205"/>
              <a:gd name="connsiteX495" fmla="*/ 4585423 w 12185487"/>
              <a:gd name="connsiteY495" fmla="*/ 5507893 h 5946205"/>
              <a:gd name="connsiteX496" fmla="*/ 4601054 w 12185487"/>
              <a:gd name="connsiteY496" fmla="*/ 5434298 h 5946205"/>
              <a:gd name="connsiteX497" fmla="*/ 4610823 w 12185487"/>
              <a:gd name="connsiteY497" fmla="*/ 5235005 h 5946205"/>
              <a:gd name="connsiteX498" fmla="*/ 4617987 w 12185487"/>
              <a:gd name="connsiteY498" fmla="*/ 5186159 h 5946205"/>
              <a:gd name="connsiteX499" fmla="*/ 4632966 w 12185487"/>
              <a:gd name="connsiteY499" fmla="*/ 5183554 h 5946205"/>
              <a:gd name="connsiteX500" fmla="*/ 4739777 w 12185487"/>
              <a:gd name="connsiteY500" fmla="*/ 5465559 h 5946205"/>
              <a:gd name="connsiteX501" fmla="*/ 4937115 w 12185487"/>
              <a:gd name="connsiteY501" fmla="*/ 3207564 h 5946205"/>
              <a:gd name="connsiteX502" fmla="*/ 4824443 w 12185487"/>
              <a:gd name="connsiteY502" fmla="*/ 2971149 h 5946205"/>
              <a:gd name="connsiteX503" fmla="*/ 4937115 w 12185487"/>
              <a:gd name="connsiteY503" fmla="*/ 3207564 h 5946205"/>
              <a:gd name="connsiteX504" fmla="*/ 6346490 w 12185487"/>
              <a:gd name="connsiteY504" fmla="*/ 5653780 h 5946205"/>
              <a:gd name="connsiteX505" fmla="*/ 6270290 w 12185487"/>
              <a:gd name="connsiteY505" fmla="*/ 5196580 h 5946205"/>
              <a:gd name="connsiteX506" fmla="*/ 6313926 w 12185487"/>
              <a:gd name="connsiteY506" fmla="*/ 4845539 h 5946205"/>
              <a:gd name="connsiteX507" fmla="*/ 6373843 w 12185487"/>
              <a:gd name="connsiteY507" fmla="*/ 5289713 h 5946205"/>
              <a:gd name="connsiteX508" fmla="*/ 6346490 w 12185487"/>
              <a:gd name="connsiteY508" fmla="*/ 5653780 h 5946205"/>
              <a:gd name="connsiteX509" fmla="*/ 8114720 w 12185487"/>
              <a:gd name="connsiteY509" fmla="*/ 5657036 h 5946205"/>
              <a:gd name="connsiteX510" fmla="*/ 8074340 w 12185487"/>
              <a:gd name="connsiteY510" fmla="*/ 5475329 h 5946205"/>
              <a:gd name="connsiteX511" fmla="*/ 8087366 w 12185487"/>
              <a:gd name="connsiteY511" fmla="*/ 5383498 h 5946205"/>
              <a:gd name="connsiteX512" fmla="*/ 8176592 w 12185487"/>
              <a:gd name="connsiteY512" fmla="*/ 5518313 h 5946205"/>
              <a:gd name="connsiteX513" fmla="*/ 8114720 w 12185487"/>
              <a:gd name="connsiteY513" fmla="*/ 5657036 h 5946205"/>
              <a:gd name="connsiteX514" fmla="*/ 8474228 w 12185487"/>
              <a:gd name="connsiteY514" fmla="*/ 2208498 h 5946205"/>
              <a:gd name="connsiteX515" fmla="*/ 8355695 w 12185487"/>
              <a:gd name="connsiteY515" fmla="*/ 2685236 h 5946205"/>
              <a:gd name="connsiteX516" fmla="*/ 8102997 w 12185487"/>
              <a:gd name="connsiteY516" fmla="*/ 2768600 h 5946205"/>
              <a:gd name="connsiteX517" fmla="*/ 8123839 w 12185487"/>
              <a:gd name="connsiteY517" fmla="*/ 2647462 h 5946205"/>
              <a:gd name="connsiteX518" fmla="*/ 8139469 w 12185487"/>
              <a:gd name="connsiteY518" fmla="*/ 2574518 h 5946205"/>
              <a:gd name="connsiteX519" fmla="*/ 8037869 w 12185487"/>
              <a:gd name="connsiteY519" fmla="*/ 2370667 h 5946205"/>
              <a:gd name="connsiteX520" fmla="*/ 8031356 w 12185487"/>
              <a:gd name="connsiteY520" fmla="*/ 2329636 h 5946205"/>
              <a:gd name="connsiteX521" fmla="*/ 7985766 w 12185487"/>
              <a:gd name="connsiteY521" fmla="*/ 2249528 h 5946205"/>
              <a:gd name="connsiteX522" fmla="*/ 7996187 w 12185487"/>
              <a:gd name="connsiteY522" fmla="*/ 2295769 h 5946205"/>
              <a:gd name="connsiteX523" fmla="*/ 7983813 w 12185487"/>
              <a:gd name="connsiteY523" fmla="*/ 2295769 h 5946205"/>
              <a:gd name="connsiteX524" fmla="*/ 7849648 w 12185487"/>
              <a:gd name="connsiteY524" fmla="*/ 2297723 h 5946205"/>
              <a:gd name="connsiteX525" fmla="*/ 7738930 w 12185487"/>
              <a:gd name="connsiteY525" fmla="*/ 2426677 h 5946205"/>
              <a:gd name="connsiteX526" fmla="*/ 7702459 w 12185487"/>
              <a:gd name="connsiteY526" fmla="*/ 2467708 h 5946205"/>
              <a:gd name="connsiteX527" fmla="*/ 7586531 w 12185487"/>
              <a:gd name="connsiteY527" fmla="*/ 2694354 h 5946205"/>
              <a:gd name="connsiteX528" fmla="*/ 7593695 w 12185487"/>
              <a:gd name="connsiteY528" fmla="*/ 2777067 h 5946205"/>
              <a:gd name="connsiteX529" fmla="*/ 7363792 w 12185487"/>
              <a:gd name="connsiteY529" fmla="*/ 2656580 h 5946205"/>
              <a:gd name="connsiteX530" fmla="*/ 7348813 w 12185487"/>
              <a:gd name="connsiteY530" fmla="*/ 2556282 h 5946205"/>
              <a:gd name="connsiteX531" fmla="*/ 7360535 w 12185487"/>
              <a:gd name="connsiteY531" fmla="*/ 2325077 h 5946205"/>
              <a:gd name="connsiteX532" fmla="*/ 7263494 w 12185487"/>
              <a:gd name="connsiteY532" fmla="*/ 2227385 h 5946205"/>
              <a:gd name="connsiteX533" fmla="*/ 7011448 w 12185487"/>
              <a:gd name="connsiteY533" fmla="*/ 2289908 h 5946205"/>
              <a:gd name="connsiteX534" fmla="*/ 6967813 w 12185487"/>
              <a:gd name="connsiteY534" fmla="*/ 2325077 h 5946205"/>
              <a:gd name="connsiteX535" fmla="*/ 6836253 w 12185487"/>
              <a:gd name="connsiteY535" fmla="*/ 2495062 h 5946205"/>
              <a:gd name="connsiteX536" fmla="*/ 6844720 w 12185487"/>
              <a:gd name="connsiteY536" fmla="*/ 2635739 h 5946205"/>
              <a:gd name="connsiteX537" fmla="*/ 6892264 w 12185487"/>
              <a:gd name="connsiteY537" fmla="*/ 2685236 h 5946205"/>
              <a:gd name="connsiteX538" fmla="*/ 6949577 w 12185487"/>
              <a:gd name="connsiteY538" fmla="*/ 2727569 h 5946205"/>
              <a:gd name="connsiteX539" fmla="*/ 6934597 w 12185487"/>
              <a:gd name="connsiteY539" fmla="*/ 2867595 h 5946205"/>
              <a:gd name="connsiteX540" fmla="*/ 6758100 w 12185487"/>
              <a:gd name="connsiteY540" fmla="*/ 3223195 h 5946205"/>
              <a:gd name="connsiteX541" fmla="*/ 6773730 w 12185487"/>
              <a:gd name="connsiteY541" fmla="*/ 3369734 h 5946205"/>
              <a:gd name="connsiteX542" fmla="*/ 6719023 w 12185487"/>
              <a:gd name="connsiteY542" fmla="*/ 3613313 h 5946205"/>
              <a:gd name="connsiteX543" fmla="*/ 6723582 w 12185487"/>
              <a:gd name="connsiteY543" fmla="*/ 3727287 h 5946205"/>
              <a:gd name="connsiteX544" fmla="*/ 6739864 w 12185487"/>
              <a:gd name="connsiteY544" fmla="*/ 3787205 h 5946205"/>
              <a:gd name="connsiteX545" fmla="*/ 6642171 w 12185487"/>
              <a:gd name="connsiteY545" fmla="*/ 4276970 h 5946205"/>
              <a:gd name="connsiteX546" fmla="*/ 6635659 w 12185487"/>
              <a:gd name="connsiteY546" fmla="*/ 4291949 h 5946205"/>
              <a:gd name="connsiteX547" fmla="*/ 6661059 w 12185487"/>
              <a:gd name="connsiteY547" fmla="*/ 3641969 h 5946205"/>
              <a:gd name="connsiteX548" fmla="*/ 6717069 w 12185487"/>
              <a:gd name="connsiteY548" fmla="*/ 3314374 h 5946205"/>
              <a:gd name="connsiteX549" fmla="*/ 6688413 w 12185487"/>
              <a:gd name="connsiteY549" fmla="*/ 3057769 h 5946205"/>
              <a:gd name="connsiteX550" fmla="*/ 6543828 w 12185487"/>
              <a:gd name="connsiteY550" fmla="*/ 2856523 h 5946205"/>
              <a:gd name="connsiteX551" fmla="*/ 6493679 w 12185487"/>
              <a:gd name="connsiteY551" fmla="*/ 2731477 h 5946205"/>
              <a:gd name="connsiteX552" fmla="*/ 6504751 w 12185487"/>
              <a:gd name="connsiteY552" fmla="*/ 2646810 h 5946205"/>
              <a:gd name="connsiteX553" fmla="*/ 6481956 w 12185487"/>
              <a:gd name="connsiteY553" fmla="*/ 2567354 h 5946205"/>
              <a:gd name="connsiteX554" fmla="*/ 6455905 w 12185487"/>
              <a:gd name="connsiteY554" fmla="*/ 2511995 h 5946205"/>
              <a:gd name="connsiteX555" fmla="*/ 6301551 w 12185487"/>
              <a:gd name="connsiteY555" fmla="*/ 2398672 h 5946205"/>
              <a:gd name="connsiteX556" fmla="*/ 6134171 w 12185487"/>
              <a:gd name="connsiteY556" fmla="*/ 2529580 h 5946205"/>
              <a:gd name="connsiteX557" fmla="*/ 6116587 w 12185487"/>
              <a:gd name="connsiteY557" fmla="*/ 2660487 h 5946205"/>
              <a:gd name="connsiteX558" fmla="*/ 6144592 w 12185487"/>
              <a:gd name="connsiteY558" fmla="*/ 2787487 h 5946205"/>
              <a:gd name="connsiteX559" fmla="*/ 6014987 w 12185487"/>
              <a:gd name="connsiteY559" fmla="*/ 2685236 h 5946205"/>
              <a:gd name="connsiteX560" fmla="*/ 6017592 w 12185487"/>
              <a:gd name="connsiteY560" fmla="*/ 2610339 h 5946205"/>
              <a:gd name="connsiteX561" fmla="*/ 6035828 w 12185487"/>
              <a:gd name="connsiteY561" fmla="*/ 2460544 h 5946205"/>
              <a:gd name="connsiteX562" fmla="*/ 6031920 w 12185487"/>
              <a:gd name="connsiteY562" fmla="*/ 2361549 h 5946205"/>
              <a:gd name="connsiteX563" fmla="*/ 5947253 w 12185487"/>
              <a:gd name="connsiteY563" fmla="*/ 2230641 h 5946205"/>
              <a:gd name="connsiteX564" fmla="*/ 5673064 w 12185487"/>
              <a:gd name="connsiteY564" fmla="*/ 2309446 h 5946205"/>
              <a:gd name="connsiteX565" fmla="*/ 5655479 w 12185487"/>
              <a:gd name="connsiteY565" fmla="*/ 2438400 h 5946205"/>
              <a:gd name="connsiteX566" fmla="*/ 5670459 w 12185487"/>
              <a:gd name="connsiteY566" fmla="*/ 2551723 h 5946205"/>
              <a:gd name="connsiteX567" fmla="*/ 5694556 w 12185487"/>
              <a:gd name="connsiteY567" fmla="*/ 2605780 h 5946205"/>
              <a:gd name="connsiteX568" fmla="*/ 5697161 w 12185487"/>
              <a:gd name="connsiteY568" fmla="*/ 2767949 h 5946205"/>
              <a:gd name="connsiteX569" fmla="*/ 5661992 w 12185487"/>
              <a:gd name="connsiteY569" fmla="*/ 2812887 h 5946205"/>
              <a:gd name="connsiteX570" fmla="*/ 5553879 w 12185487"/>
              <a:gd name="connsiteY570" fmla="*/ 2829821 h 5946205"/>
              <a:gd name="connsiteX571" fmla="*/ 5482238 w 12185487"/>
              <a:gd name="connsiteY571" fmla="*/ 2806374 h 5946205"/>
              <a:gd name="connsiteX572" fmla="*/ 5374125 w 12185487"/>
              <a:gd name="connsiteY572" fmla="*/ 2794000 h 5946205"/>
              <a:gd name="connsiteX573" fmla="*/ 5484843 w 12185487"/>
              <a:gd name="connsiteY573" fmla="*/ 2737339 h 5946205"/>
              <a:gd name="connsiteX574" fmla="*/ 5561043 w 12185487"/>
              <a:gd name="connsiteY574" fmla="*/ 2491154 h 5946205"/>
              <a:gd name="connsiteX575" fmla="*/ 5467259 w 12185487"/>
              <a:gd name="connsiteY575" fmla="*/ 2344616 h 5946205"/>
              <a:gd name="connsiteX576" fmla="*/ 5284900 w 12185487"/>
              <a:gd name="connsiteY576" fmla="*/ 2316610 h 5946205"/>
              <a:gd name="connsiteX577" fmla="*/ 5297274 w 12185487"/>
              <a:gd name="connsiteY577" fmla="*/ 2266462 h 5946205"/>
              <a:gd name="connsiteX578" fmla="*/ 5249079 w 12185487"/>
              <a:gd name="connsiteY578" fmla="*/ 2345267 h 5946205"/>
              <a:gd name="connsiteX579" fmla="*/ 5234100 w 12185487"/>
              <a:gd name="connsiteY579" fmla="*/ 2396067 h 5946205"/>
              <a:gd name="connsiteX580" fmla="*/ 5138361 w 12185487"/>
              <a:gd name="connsiteY580" fmla="*/ 2618805 h 5946205"/>
              <a:gd name="connsiteX581" fmla="*/ 5158551 w 12185487"/>
              <a:gd name="connsiteY581" fmla="*/ 2668303 h 5946205"/>
              <a:gd name="connsiteX582" fmla="*/ 5181346 w 12185487"/>
              <a:gd name="connsiteY582" fmla="*/ 2780323 h 5946205"/>
              <a:gd name="connsiteX583" fmla="*/ 5098633 w 12185487"/>
              <a:gd name="connsiteY583" fmla="*/ 2762087 h 5946205"/>
              <a:gd name="connsiteX584" fmla="*/ 4753453 w 12185487"/>
              <a:gd name="connsiteY584" fmla="*/ 2560190 h 5946205"/>
              <a:gd name="connsiteX585" fmla="*/ 4735869 w 12185487"/>
              <a:gd name="connsiteY585" fmla="*/ 2508739 h 5946205"/>
              <a:gd name="connsiteX586" fmla="*/ 4802951 w 12185487"/>
              <a:gd name="connsiteY586" fmla="*/ 1999436 h 5946205"/>
              <a:gd name="connsiteX587" fmla="*/ 4755407 w 12185487"/>
              <a:gd name="connsiteY587" fmla="*/ 1857457 h 5946205"/>
              <a:gd name="connsiteX588" fmla="*/ 4735869 w 12185487"/>
              <a:gd name="connsiteY588" fmla="*/ 1824241 h 5946205"/>
              <a:gd name="connsiteX589" fmla="*/ 4735218 w 12185487"/>
              <a:gd name="connsiteY589" fmla="*/ 1368995 h 5946205"/>
              <a:gd name="connsiteX590" fmla="*/ 4778854 w 12185487"/>
              <a:gd name="connsiteY590" fmla="*/ 1365739 h 5946205"/>
              <a:gd name="connsiteX591" fmla="*/ 5178741 w 12185487"/>
              <a:gd name="connsiteY591" fmla="*/ 1375508 h 5946205"/>
              <a:gd name="connsiteX592" fmla="*/ 5218469 w 12185487"/>
              <a:gd name="connsiteY592" fmla="*/ 1385928 h 5946205"/>
              <a:gd name="connsiteX593" fmla="*/ 5456187 w 12185487"/>
              <a:gd name="connsiteY593" fmla="*/ 1453010 h 5946205"/>
              <a:gd name="connsiteX594" fmla="*/ 5845002 w 12185487"/>
              <a:gd name="connsiteY594" fmla="*/ 1419795 h 5946205"/>
              <a:gd name="connsiteX595" fmla="*/ 6338674 w 12185487"/>
              <a:gd name="connsiteY595" fmla="*/ 1477759 h 5946205"/>
              <a:gd name="connsiteX596" fmla="*/ 6803689 w 12185487"/>
              <a:gd name="connsiteY596" fmla="*/ 1559821 h 5946205"/>
              <a:gd name="connsiteX597" fmla="*/ 6924176 w 12185487"/>
              <a:gd name="connsiteY597" fmla="*/ 1536374 h 5946205"/>
              <a:gd name="connsiteX598" fmla="*/ 7382028 w 12185487"/>
              <a:gd name="connsiteY598" fmla="*/ 1484923 h 5946205"/>
              <a:gd name="connsiteX599" fmla="*/ 7576762 w 12185487"/>
              <a:gd name="connsiteY599" fmla="*/ 1546795 h 5946205"/>
              <a:gd name="connsiteX600" fmla="*/ 8045033 w 12185487"/>
              <a:gd name="connsiteY600" fmla="*/ 1580010 h 5946205"/>
              <a:gd name="connsiteX601" fmla="*/ 8123839 w 12185487"/>
              <a:gd name="connsiteY601" fmla="*/ 1548749 h 5946205"/>
              <a:gd name="connsiteX602" fmla="*/ 8473576 w 12185487"/>
              <a:gd name="connsiteY602" fmla="*/ 1459523 h 5946205"/>
              <a:gd name="connsiteX603" fmla="*/ 8474228 w 12185487"/>
              <a:gd name="connsiteY603" fmla="*/ 2208498 h 5946205"/>
              <a:gd name="connsiteX604" fmla="*/ 8816802 w 12185487"/>
              <a:gd name="connsiteY604" fmla="*/ 5626426 h 5946205"/>
              <a:gd name="connsiteX605" fmla="*/ 8729531 w 12185487"/>
              <a:gd name="connsiteY605" fmla="*/ 5713698 h 5946205"/>
              <a:gd name="connsiteX606" fmla="*/ 8724320 w 12185487"/>
              <a:gd name="connsiteY606" fmla="*/ 5715651 h 5946205"/>
              <a:gd name="connsiteX607" fmla="*/ 8736043 w 12185487"/>
              <a:gd name="connsiteY607" fmla="*/ 5623170 h 5946205"/>
              <a:gd name="connsiteX608" fmla="*/ 8741253 w 12185487"/>
              <a:gd name="connsiteY608" fmla="*/ 5405641 h 5946205"/>
              <a:gd name="connsiteX609" fmla="*/ 8679381 w 12185487"/>
              <a:gd name="connsiteY609" fmla="*/ 4946487 h 5946205"/>
              <a:gd name="connsiteX610" fmla="*/ 8653981 w 12185487"/>
              <a:gd name="connsiteY610" fmla="*/ 4715933 h 5946205"/>
              <a:gd name="connsiteX611" fmla="*/ 8626628 w 12185487"/>
              <a:gd name="connsiteY611" fmla="*/ 4347959 h 5946205"/>
              <a:gd name="connsiteX612" fmla="*/ 8640956 w 12185487"/>
              <a:gd name="connsiteY612" fmla="*/ 4345354 h 5946205"/>
              <a:gd name="connsiteX613" fmla="*/ 8695663 w 12185487"/>
              <a:gd name="connsiteY613" fmla="*/ 4577210 h 5946205"/>
              <a:gd name="connsiteX614" fmla="*/ 8756884 w 12185487"/>
              <a:gd name="connsiteY614" fmla="*/ 4981005 h 5946205"/>
              <a:gd name="connsiteX615" fmla="*/ 8807684 w 12185487"/>
              <a:gd name="connsiteY615" fmla="*/ 5253893 h 5946205"/>
              <a:gd name="connsiteX616" fmla="*/ 8827874 w 12185487"/>
              <a:gd name="connsiteY616" fmla="*/ 5438857 h 5946205"/>
              <a:gd name="connsiteX617" fmla="*/ 8834387 w 12185487"/>
              <a:gd name="connsiteY617" fmla="*/ 5465559 h 5946205"/>
              <a:gd name="connsiteX618" fmla="*/ 8816802 w 12185487"/>
              <a:gd name="connsiteY618" fmla="*/ 5626426 h 5946205"/>
              <a:gd name="connsiteX619" fmla="*/ 8895607 w 12185487"/>
              <a:gd name="connsiteY619" fmla="*/ 5715000 h 5946205"/>
              <a:gd name="connsiteX620" fmla="*/ 8895607 w 12185487"/>
              <a:gd name="connsiteY620" fmla="*/ 5715000 h 5946205"/>
              <a:gd name="connsiteX621" fmla="*/ 8895607 w 12185487"/>
              <a:gd name="connsiteY621" fmla="*/ 5715000 h 5946205"/>
              <a:gd name="connsiteX622" fmla="*/ 9643279 w 12185487"/>
              <a:gd name="connsiteY622" fmla="*/ 4342098 h 5946205"/>
              <a:gd name="connsiteX623" fmla="*/ 9629602 w 12185487"/>
              <a:gd name="connsiteY623" fmla="*/ 4341446 h 5946205"/>
              <a:gd name="connsiteX624" fmla="*/ 9643279 w 12185487"/>
              <a:gd name="connsiteY624" fmla="*/ 4031436 h 5946205"/>
              <a:gd name="connsiteX625" fmla="*/ 9643279 w 12185487"/>
              <a:gd name="connsiteY625" fmla="*/ 4342098 h 5946205"/>
              <a:gd name="connsiteX626" fmla="*/ 9593130 w 12185487"/>
              <a:gd name="connsiteY626" fmla="*/ 3839308 h 5946205"/>
              <a:gd name="connsiteX627" fmla="*/ 9658259 w 12185487"/>
              <a:gd name="connsiteY627" fmla="*/ 3544928 h 5946205"/>
              <a:gd name="connsiteX628" fmla="*/ 9593130 w 12185487"/>
              <a:gd name="connsiteY628" fmla="*/ 3839308 h 5946205"/>
              <a:gd name="connsiteX629" fmla="*/ 9915515 w 12185487"/>
              <a:gd name="connsiteY629" fmla="*/ 5629683 h 5946205"/>
              <a:gd name="connsiteX630" fmla="*/ 9987156 w 12185487"/>
              <a:gd name="connsiteY630" fmla="*/ 5582139 h 5946205"/>
              <a:gd name="connsiteX631" fmla="*/ 9915515 w 12185487"/>
              <a:gd name="connsiteY631" fmla="*/ 5629683 h 5946205"/>
              <a:gd name="connsiteX632" fmla="*/ 10295864 w 12185487"/>
              <a:gd name="connsiteY632" fmla="*/ 2708682 h 5946205"/>
              <a:gd name="connsiteX633" fmla="*/ 10258740 w 12185487"/>
              <a:gd name="connsiteY633" fmla="*/ 2614246 h 5946205"/>
              <a:gd name="connsiteX634" fmla="*/ 10263951 w 12185487"/>
              <a:gd name="connsiteY634" fmla="*/ 2550421 h 5946205"/>
              <a:gd name="connsiteX635" fmla="*/ 10221618 w 12185487"/>
              <a:gd name="connsiteY635" fmla="*/ 2368713 h 5946205"/>
              <a:gd name="connsiteX636" fmla="*/ 10030141 w 12185487"/>
              <a:gd name="connsiteY636" fmla="*/ 2253436 h 5946205"/>
              <a:gd name="connsiteX637" fmla="*/ 9885556 w 12185487"/>
              <a:gd name="connsiteY637" fmla="*/ 2418210 h 5946205"/>
              <a:gd name="connsiteX638" fmla="*/ 9915515 w 12185487"/>
              <a:gd name="connsiteY638" fmla="*/ 2624015 h 5946205"/>
              <a:gd name="connsiteX639" fmla="*/ 9851038 w 12185487"/>
              <a:gd name="connsiteY639" fmla="*/ 2799862 h 5946205"/>
              <a:gd name="connsiteX640" fmla="*/ 9584663 w 12185487"/>
              <a:gd name="connsiteY640" fmla="*/ 2763390 h 5946205"/>
              <a:gd name="connsiteX641" fmla="*/ 9509766 w 12185487"/>
              <a:gd name="connsiteY641" fmla="*/ 2734082 h 5946205"/>
              <a:gd name="connsiteX642" fmla="*/ 9395792 w 12185487"/>
              <a:gd name="connsiteY642" fmla="*/ 2405836 h 5946205"/>
              <a:gd name="connsiteX643" fmla="*/ 9387325 w 12185487"/>
              <a:gd name="connsiteY643" fmla="*/ 2374575 h 5946205"/>
              <a:gd name="connsiteX644" fmla="*/ 9422494 w 12185487"/>
              <a:gd name="connsiteY644" fmla="*/ 2266462 h 5946205"/>
              <a:gd name="connsiteX645" fmla="*/ 9489576 w 12185487"/>
              <a:gd name="connsiteY645" fmla="*/ 2120575 h 5946205"/>
              <a:gd name="connsiteX646" fmla="*/ 9526048 w 12185487"/>
              <a:gd name="connsiteY646" fmla="*/ 2093221 h 5946205"/>
              <a:gd name="connsiteX647" fmla="*/ 10514043 w 12185487"/>
              <a:gd name="connsiteY647" fmla="*/ 2091918 h 5946205"/>
              <a:gd name="connsiteX648" fmla="*/ 10573961 w 12185487"/>
              <a:gd name="connsiteY648" fmla="*/ 2228687 h 5946205"/>
              <a:gd name="connsiteX649" fmla="*/ 10579823 w 12185487"/>
              <a:gd name="connsiteY649" fmla="*/ 2289257 h 5946205"/>
              <a:gd name="connsiteX650" fmla="*/ 10585032 w 12185487"/>
              <a:gd name="connsiteY650" fmla="*/ 2384344 h 5946205"/>
              <a:gd name="connsiteX651" fmla="*/ 10561587 w 12185487"/>
              <a:gd name="connsiteY651" fmla="*/ 2532836 h 5946205"/>
              <a:gd name="connsiteX652" fmla="*/ 10547910 w 12185487"/>
              <a:gd name="connsiteY652" fmla="*/ 2676118 h 5946205"/>
              <a:gd name="connsiteX653" fmla="*/ 10513391 w 12185487"/>
              <a:gd name="connsiteY653" fmla="*/ 2732128 h 5946205"/>
              <a:gd name="connsiteX654" fmla="*/ 10433935 w 12185487"/>
              <a:gd name="connsiteY654" fmla="*/ 2773810 h 5946205"/>
              <a:gd name="connsiteX655" fmla="*/ 10360340 w 12185487"/>
              <a:gd name="connsiteY655" fmla="*/ 2762087 h 5946205"/>
              <a:gd name="connsiteX656" fmla="*/ 10295864 w 12185487"/>
              <a:gd name="connsiteY656" fmla="*/ 2708682 h 5946205"/>
              <a:gd name="connsiteX657" fmla="*/ 10445007 w 12185487"/>
              <a:gd name="connsiteY657" fmla="*/ 3667369 h 5946205"/>
              <a:gd name="connsiteX658" fmla="*/ 10417002 w 12185487"/>
              <a:gd name="connsiteY658" fmla="*/ 3742918 h 5946205"/>
              <a:gd name="connsiteX659" fmla="*/ 10416351 w 12185487"/>
              <a:gd name="connsiteY659" fmla="*/ 3802836 h 5946205"/>
              <a:gd name="connsiteX660" fmla="*/ 10418956 w 12185487"/>
              <a:gd name="connsiteY660" fmla="*/ 4039252 h 5946205"/>
              <a:gd name="connsiteX661" fmla="*/ 10464545 w 12185487"/>
              <a:gd name="connsiteY661" fmla="*/ 3421185 h 5946205"/>
              <a:gd name="connsiteX662" fmla="*/ 10445007 w 12185487"/>
              <a:gd name="connsiteY662" fmla="*/ 3667369 h 5946205"/>
              <a:gd name="connsiteX663" fmla="*/ 10496458 w 12185487"/>
              <a:gd name="connsiteY663" fmla="*/ 3090985 h 5946205"/>
              <a:gd name="connsiteX664" fmla="*/ 10538792 w 12185487"/>
              <a:gd name="connsiteY664" fmla="*/ 2999805 h 5946205"/>
              <a:gd name="connsiteX665" fmla="*/ 10687935 w 12185487"/>
              <a:gd name="connsiteY665" fmla="*/ 2909277 h 5946205"/>
              <a:gd name="connsiteX666" fmla="*/ 10496458 w 12185487"/>
              <a:gd name="connsiteY666" fmla="*/ 3090985 h 5946205"/>
              <a:gd name="connsiteX667" fmla="*/ 11006412 w 12185487"/>
              <a:gd name="connsiteY667" fmla="*/ 3617221 h 5946205"/>
              <a:gd name="connsiteX668" fmla="*/ 11051351 w 12185487"/>
              <a:gd name="connsiteY668" fmla="*/ 3475893 h 5946205"/>
              <a:gd name="connsiteX669" fmla="*/ 11006412 w 12185487"/>
              <a:gd name="connsiteY669" fmla="*/ 3617221 h 594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</a:cxnLst>
            <a:rect l="l" t="t" r="r" b="b"/>
            <a:pathLst>
              <a:path w="12185487" h="5946205">
                <a:moveTo>
                  <a:pt x="12151366" y="5296226"/>
                </a:moveTo>
                <a:cubicBezTo>
                  <a:pt x="12114894" y="5127544"/>
                  <a:pt x="12047161" y="4970585"/>
                  <a:pt x="11971612" y="4816231"/>
                </a:cubicBezTo>
                <a:cubicBezTo>
                  <a:pt x="11926022" y="4723749"/>
                  <a:pt x="11882387" y="4629965"/>
                  <a:pt x="11838750" y="4536831"/>
                </a:cubicBezTo>
                <a:cubicBezTo>
                  <a:pt x="11808792" y="4472354"/>
                  <a:pt x="11840705" y="4353170"/>
                  <a:pt x="11903228" y="4319954"/>
                </a:cubicBezTo>
                <a:cubicBezTo>
                  <a:pt x="11954028" y="4292600"/>
                  <a:pt x="11975520" y="4256128"/>
                  <a:pt x="11978125" y="4199467"/>
                </a:cubicBezTo>
                <a:cubicBezTo>
                  <a:pt x="11983336" y="4072467"/>
                  <a:pt x="11992454" y="3946118"/>
                  <a:pt x="12002874" y="3819118"/>
                </a:cubicBezTo>
                <a:cubicBezTo>
                  <a:pt x="12004827" y="3798277"/>
                  <a:pt x="12014597" y="3770272"/>
                  <a:pt x="12030228" y="3758549"/>
                </a:cubicBezTo>
                <a:cubicBezTo>
                  <a:pt x="12144202" y="3677138"/>
                  <a:pt x="12164391" y="3565769"/>
                  <a:pt x="12137689" y="3438118"/>
                </a:cubicBezTo>
                <a:cubicBezTo>
                  <a:pt x="12115545" y="3331308"/>
                  <a:pt x="12094053" y="3223846"/>
                  <a:pt x="12068653" y="3117687"/>
                </a:cubicBezTo>
                <a:cubicBezTo>
                  <a:pt x="12046510" y="3024554"/>
                  <a:pt x="11989848" y="2956169"/>
                  <a:pt x="11907135" y="2909277"/>
                </a:cubicBezTo>
                <a:cubicBezTo>
                  <a:pt x="11845263" y="2874108"/>
                  <a:pt x="11781438" y="2842195"/>
                  <a:pt x="11718915" y="2807026"/>
                </a:cubicBezTo>
                <a:cubicBezTo>
                  <a:pt x="11661602" y="2774462"/>
                  <a:pt x="11660951" y="2762739"/>
                  <a:pt x="11696120" y="2707380"/>
                </a:cubicBezTo>
                <a:cubicBezTo>
                  <a:pt x="11725428" y="2661139"/>
                  <a:pt x="11746920" y="2612944"/>
                  <a:pt x="11717612" y="2556282"/>
                </a:cubicBezTo>
                <a:cubicBezTo>
                  <a:pt x="11707843" y="2537395"/>
                  <a:pt x="11711099" y="2512646"/>
                  <a:pt x="11707843" y="2490503"/>
                </a:cubicBezTo>
                <a:cubicBezTo>
                  <a:pt x="11696120" y="2407139"/>
                  <a:pt x="11632945" y="2345918"/>
                  <a:pt x="11554141" y="2340056"/>
                </a:cubicBezTo>
                <a:cubicBezTo>
                  <a:pt x="11448633" y="2332241"/>
                  <a:pt x="11365920" y="2379133"/>
                  <a:pt x="11342474" y="2464451"/>
                </a:cubicBezTo>
                <a:cubicBezTo>
                  <a:pt x="11318377" y="2551723"/>
                  <a:pt x="11319028" y="2640949"/>
                  <a:pt x="11343776" y="2727569"/>
                </a:cubicBezTo>
                <a:cubicBezTo>
                  <a:pt x="11352243" y="2757528"/>
                  <a:pt x="11376340" y="2783580"/>
                  <a:pt x="11398484" y="2820703"/>
                </a:cubicBezTo>
                <a:cubicBezTo>
                  <a:pt x="11281253" y="2864990"/>
                  <a:pt x="11205705" y="2956821"/>
                  <a:pt x="11164674" y="3084472"/>
                </a:cubicBezTo>
                <a:cubicBezTo>
                  <a:pt x="11122340" y="3001108"/>
                  <a:pt x="11045489" y="2990687"/>
                  <a:pt x="10971243" y="2973103"/>
                </a:cubicBezTo>
                <a:cubicBezTo>
                  <a:pt x="10948448" y="2967893"/>
                  <a:pt x="10925002" y="2958774"/>
                  <a:pt x="10906115" y="2945749"/>
                </a:cubicBezTo>
                <a:cubicBezTo>
                  <a:pt x="10849454" y="2907975"/>
                  <a:pt x="10851407" y="2838939"/>
                  <a:pt x="10908720" y="2801816"/>
                </a:cubicBezTo>
                <a:cubicBezTo>
                  <a:pt x="10995340" y="2745805"/>
                  <a:pt x="11018787" y="2695005"/>
                  <a:pt x="10986874" y="2597313"/>
                </a:cubicBezTo>
                <a:cubicBezTo>
                  <a:pt x="10968638" y="2541303"/>
                  <a:pt x="10939330" y="2487246"/>
                  <a:pt x="10907417" y="2437749"/>
                </a:cubicBezTo>
                <a:cubicBezTo>
                  <a:pt x="10881366" y="2397369"/>
                  <a:pt x="10836428" y="2379133"/>
                  <a:pt x="10787582" y="2381739"/>
                </a:cubicBezTo>
                <a:cubicBezTo>
                  <a:pt x="10760228" y="2383041"/>
                  <a:pt x="10745900" y="2375226"/>
                  <a:pt x="10741992" y="2347221"/>
                </a:cubicBezTo>
                <a:cubicBezTo>
                  <a:pt x="10728966" y="2255390"/>
                  <a:pt x="10699007" y="2164862"/>
                  <a:pt x="10736130" y="2071077"/>
                </a:cubicBezTo>
                <a:cubicBezTo>
                  <a:pt x="10742643" y="2055446"/>
                  <a:pt x="10729618" y="2032000"/>
                  <a:pt x="10725058" y="2012462"/>
                </a:cubicBezTo>
                <a:cubicBezTo>
                  <a:pt x="10721151" y="1994877"/>
                  <a:pt x="10713987" y="1977292"/>
                  <a:pt x="10713987" y="1959708"/>
                </a:cubicBezTo>
                <a:cubicBezTo>
                  <a:pt x="10713336" y="1693333"/>
                  <a:pt x="10713336" y="1426308"/>
                  <a:pt x="10713336" y="1159933"/>
                </a:cubicBezTo>
                <a:cubicBezTo>
                  <a:pt x="10713336" y="1142349"/>
                  <a:pt x="10713336" y="1125415"/>
                  <a:pt x="10713336" y="1103272"/>
                </a:cubicBezTo>
                <a:cubicBezTo>
                  <a:pt x="10253531" y="1103272"/>
                  <a:pt x="9795679" y="1103272"/>
                  <a:pt x="9331315" y="1103272"/>
                </a:cubicBezTo>
                <a:cubicBezTo>
                  <a:pt x="9331315" y="1120857"/>
                  <a:pt x="9331315" y="1139744"/>
                  <a:pt x="9331315" y="1157980"/>
                </a:cubicBezTo>
                <a:cubicBezTo>
                  <a:pt x="9331315" y="1423051"/>
                  <a:pt x="9331966" y="1688123"/>
                  <a:pt x="9330663" y="1953195"/>
                </a:cubicBezTo>
                <a:cubicBezTo>
                  <a:pt x="9330663" y="2036559"/>
                  <a:pt x="9335874" y="2121877"/>
                  <a:pt x="9320243" y="2202636"/>
                </a:cubicBezTo>
                <a:cubicBezTo>
                  <a:pt x="9304612" y="2284046"/>
                  <a:pt x="9279212" y="2367410"/>
                  <a:pt x="9199105" y="2418862"/>
                </a:cubicBezTo>
                <a:cubicBezTo>
                  <a:pt x="9130720" y="2463149"/>
                  <a:pt x="9091643" y="2530882"/>
                  <a:pt x="9079920" y="2611641"/>
                </a:cubicBezTo>
                <a:cubicBezTo>
                  <a:pt x="9073407" y="2657231"/>
                  <a:pt x="9070802" y="2703472"/>
                  <a:pt x="9067545" y="2749062"/>
                </a:cubicBezTo>
                <a:cubicBezTo>
                  <a:pt x="9064289" y="2796605"/>
                  <a:pt x="9092294" y="2820051"/>
                  <a:pt x="9132674" y="2837636"/>
                </a:cubicBezTo>
                <a:cubicBezTo>
                  <a:pt x="9182823" y="2859128"/>
                  <a:pt x="9231018" y="2884528"/>
                  <a:pt x="9268141" y="2902764"/>
                </a:cubicBezTo>
                <a:cubicBezTo>
                  <a:pt x="9231018" y="2993944"/>
                  <a:pt x="9196499" y="3078610"/>
                  <a:pt x="9161981" y="3162626"/>
                </a:cubicBezTo>
                <a:cubicBezTo>
                  <a:pt x="9159377" y="3169790"/>
                  <a:pt x="9154817" y="3175651"/>
                  <a:pt x="9145699" y="3192585"/>
                </a:cubicBezTo>
                <a:cubicBezTo>
                  <a:pt x="9117043" y="3097498"/>
                  <a:pt x="9085782" y="3012831"/>
                  <a:pt x="9067545" y="2925559"/>
                </a:cubicBezTo>
                <a:cubicBezTo>
                  <a:pt x="9054520" y="2864990"/>
                  <a:pt x="9027166" y="2831123"/>
                  <a:pt x="8968551" y="2813539"/>
                </a:cubicBezTo>
                <a:cubicBezTo>
                  <a:pt x="8896910" y="2792046"/>
                  <a:pt x="8827874" y="2765344"/>
                  <a:pt x="8757535" y="2739944"/>
                </a:cubicBezTo>
                <a:cubicBezTo>
                  <a:pt x="8730833" y="2730175"/>
                  <a:pt x="8705433" y="2717800"/>
                  <a:pt x="8690454" y="2711939"/>
                </a:cubicBezTo>
                <a:cubicBezTo>
                  <a:pt x="8701525" y="2652672"/>
                  <a:pt x="8719109" y="2599918"/>
                  <a:pt x="8719109" y="2546513"/>
                </a:cubicBezTo>
                <a:cubicBezTo>
                  <a:pt x="8719109" y="2493108"/>
                  <a:pt x="8705433" y="2439703"/>
                  <a:pt x="8691756" y="2387600"/>
                </a:cubicBezTo>
                <a:cubicBezTo>
                  <a:pt x="8683941" y="2358292"/>
                  <a:pt x="8661146" y="2334195"/>
                  <a:pt x="8648771" y="2305539"/>
                </a:cubicBezTo>
                <a:cubicBezTo>
                  <a:pt x="8602531" y="2199380"/>
                  <a:pt x="8553684" y="2094523"/>
                  <a:pt x="8605787" y="1974687"/>
                </a:cubicBezTo>
                <a:cubicBezTo>
                  <a:pt x="8616858" y="1949287"/>
                  <a:pt x="8621417" y="1918677"/>
                  <a:pt x="8618813" y="1891323"/>
                </a:cubicBezTo>
                <a:cubicBezTo>
                  <a:pt x="8614904" y="1849641"/>
                  <a:pt x="8590807" y="1821636"/>
                  <a:pt x="8540007" y="1824241"/>
                </a:cubicBezTo>
                <a:cubicBezTo>
                  <a:pt x="8540007" y="1805354"/>
                  <a:pt x="8540007" y="1787769"/>
                  <a:pt x="8540007" y="1770836"/>
                </a:cubicBezTo>
                <a:cubicBezTo>
                  <a:pt x="8540007" y="1284980"/>
                  <a:pt x="8540007" y="799123"/>
                  <a:pt x="8540007" y="313267"/>
                </a:cubicBezTo>
                <a:cubicBezTo>
                  <a:pt x="8540007" y="282656"/>
                  <a:pt x="8540659" y="257908"/>
                  <a:pt x="8575176" y="239672"/>
                </a:cubicBezTo>
                <a:cubicBezTo>
                  <a:pt x="8612951" y="219482"/>
                  <a:pt x="8609695" y="174544"/>
                  <a:pt x="8572571" y="150446"/>
                </a:cubicBezTo>
                <a:cubicBezTo>
                  <a:pt x="8556941" y="140677"/>
                  <a:pt x="8537402" y="134164"/>
                  <a:pt x="8519166" y="132862"/>
                </a:cubicBezTo>
                <a:cubicBezTo>
                  <a:pt x="8479438" y="130256"/>
                  <a:pt x="8435802" y="138072"/>
                  <a:pt x="8426032" y="181056"/>
                </a:cubicBezTo>
                <a:cubicBezTo>
                  <a:pt x="8420823" y="205154"/>
                  <a:pt x="8444920" y="235764"/>
                  <a:pt x="8456643" y="266374"/>
                </a:cubicBezTo>
                <a:cubicBezTo>
                  <a:pt x="8452736" y="267026"/>
                  <a:pt x="8437105" y="269631"/>
                  <a:pt x="8420172" y="270933"/>
                </a:cubicBezTo>
                <a:cubicBezTo>
                  <a:pt x="8314013" y="277446"/>
                  <a:pt x="8215669" y="302846"/>
                  <a:pt x="8125141" y="363415"/>
                </a:cubicBezTo>
                <a:cubicBezTo>
                  <a:pt x="8052197" y="412262"/>
                  <a:pt x="7966228" y="423985"/>
                  <a:pt x="7878956" y="425287"/>
                </a:cubicBezTo>
                <a:cubicBezTo>
                  <a:pt x="7740233" y="427892"/>
                  <a:pt x="7608023" y="396631"/>
                  <a:pt x="7478417" y="352344"/>
                </a:cubicBezTo>
                <a:cubicBezTo>
                  <a:pt x="7336438" y="303497"/>
                  <a:pt x="7194459" y="315872"/>
                  <a:pt x="7051828" y="348436"/>
                </a:cubicBezTo>
                <a:cubicBezTo>
                  <a:pt x="7038151" y="351692"/>
                  <a:pt x="7023823" y="355600"/>
                  <a:pt x="7010797" y="361462"/>
                </a:cubicBezTo>
                <a:cubicBezTo>
                  <a:pt x="6793269" y="457200"/>
                  <a:pt x="6573136" y="434405"/>
                  <a:pt x="6361469" y="354297"/>
                </a:cubicBezTo>
                <a:cubicBezTo>
                  <a:pt x="6176505" y="283959"/>
                  <a:pt x="5994146" y="287867"/>
                  <a:pt x="5804623" y="312615"/>
                </a:cubicBezTo>
                <a:cubicBezTo>
                  <a:pt x="5661992" y="331503"/>
                  <a:pt x="5518059" y="342574"/>
                  <a:pt x="5374125" y="346482"/>
                </a:cubicBezTo>
                <a:cubicBezTo>
                  <a:pt x="5296623" y="348436"/>
                  <a:pt x="5228889" y="308708"/>
                  <a:pt x="5175484" y="248138"/>
                </a:cubicBezTo>
                <a:cubicBezTo>
                  <a:pt x="5114264" y="178451"/>
                  <a:pt x="4987915" y="165426"/>
                  <a:pt x="4877849" y="214923"/>
                </a:cubicBezTo>
                <a:cubicBezTo>
                  <a:pt x="4837469" y="233159"/>
                  <a:pt x="4797741" y="252046"/>
                  <a:pt x="4767131" y="265723"/>
                </a:cubicBezTo>
                <a:cubicBezTo>
                  <a:pt x="4774295" y="244231"/>
                  <a:pt x="4795136" y="212318"/>
                  <a:pt x="4787320" y="192779"/>
                </a:cubicBezTo>
                <a:cubicBezTo>
                  <a:pt x="4778202" y="171287"/>
                  <a:pt x="4744336" y="154354"/>
                  <a:pt x="4717633" y="147841"/>
                </a:cubicBezTo>
                <a:cubicBezTo>
                  <a:pt x="4681161" y="138723"/>
                  <a:pt x="4642736" y="147841"/>
                  <a:pt x="4621894" y="184313"/>
                </a:cubicBezTo>
                <a:cubicBezTo>
                  <a:pt x="4604961" y="214272"/>
                  <a:pt x="4615382" y="242928"/>
                  <a:pt x="4644689" y="256605"/>
                </a:cubicBezTo>
                <a:cubicBezTo>
                  <a:pt x="4672043" y="269631"/>
                  <a:pt x="4673997" y="288518"/>
                  <a:pt x="4673997" y="313918"/>
                </a:cubicBezTo>
                <a:cubicBezTo>
                  <a:pt x="4673346" y="818662"/>
                  <a:pt x="4679208" y="1323405"/>
                  <a:pt x="4668787" y="1828149"/>
                </a:cubicBezTo>
                <a:cubicBezTo>
                  <a:pt x="4666833" y="1931703"/>
                  <a:pt x="4681812" y="2033954"/>
                  <a:pt x="4674649" y="2137508"/>
                </a:cubicBezTo>
                <a:cubicBezTo>
                  <a:pt x="4669438" y="2215662"/>
                  <a:pt x="4663577" y="2287954"/>
                  <a:pt x="4607567" y="2351780"/>
                </a:cubicBezTo>
                <a:cubicBezTo>
                  <a:pt x="4588028" y="2373923"/>
                  <a:pt x="4593889" y="2418210"/>
                  <a:pt x="4587377" y="2452728"/>
                </a:cubicBezTo>
                <a:cubicBezTo>
                  <a:pt x="4583469" y="2475523"/>
                  <a:pt x="4578259" y="2497667"/>
                  <a:pt x="4574351" y="2515903"/>
                </a:cubicBezTo>
                <a:cubicBezTo>
                  <a:pt x="4535274" y="2485944"/>
                  <a:pt x="4495546" y="2463149"/>
                  <a:pt x="4466889" y="2430585"/>
                </a:cubicBezTo>
                <a:cubicBezTo>
                  <a:pt x="4451259" y="2413000"/>
                  <a:pt x="4444095" y="2377180"/>
                  <a:pt x="4448654" y="2352431"/>
                </a:cubicBezTo>
                <a:cubicBezTo>
                  <a:pt x="4463633" y="2274277"/>
                  <a:pt x="4437582" y="2216313"/>
                  <a:pt x="4371151" y="2179841"/>
                </a:cubicBezTo>
                <a:cubicBezTo>
                  <a:pt x="4303418" y="2142718"/>
                  <a:pt x="4229823" y="2141415"/>
                  <a:pt x="4161438" y="2179190"/>
                </a:cubicBezTo>
                <a:cubicBezTo>
                  <a:pt x="4134735" y="2194169"/>
                  <a:pt x="4104777" y="2224780"/>
                  <a:pt x="4099566" y="2252785"/>
                </a:cubicBezTo>
                <a:cubicBezTo>
                  <a:pt x="4085889" y="2321821"/>
                  <a:pt x="4081982" y="2393462"/>
                  <a:pt x="4082633" y="2464451"/>
                </a:cubicBezTo>
                <a:cubicBezTo>
                  <a:pt x="4082633" y="2490503"/>
                  <a:pt x="4103474" y="2519810"/>
                  <a:pt x="4121059" y="2542605"/>
                </a:cubicBezTo>
                <a:cubicBezTo>
                  <a:pt x="4149715" y="2579077"/>
                  <a:pt x="4148413" y="2623364"/>
                  <a:pt x="4108033" y="2647462"/>
                </a:cubicBezTo>
                <a:cubicBezTo>
                  <a:pt x="4012294" y="2704123"/>
                  <a:pt x="3915905" y="2758831"/>
                  <a:pt x="3818864" y="2812887"/>
                </a:cubicBezTo>
                <a:cubicBezTo>
                  <a:pt x="3788905" y="2829821"/>
                  <a:pt x="3717915" y="2796605"/>
                  <a:pt x="3689259" y="2755575"/>
                </a:cubicBezTo>
                <a:cubicBezTo>
                  <a:pt x="3663859" y="2719103"/>
                  <a:pt x="3672977" y="2685887"/>
                  <a:pt x="3701633" y="2657231"/>
                </a:cubicBezTo>
                <a:cubicBezTo>
                  <a:pt x="3725730" y="2633133"/>
                  <a:pt x="3766110" y="2614898"/>
                  <a:pt x="3775228" y="2586893"/>
                </a:cubicBezTo>
                <a:cubicBezTo>
                  <a:pt x="3790859" y="2537395"/>
                  <a:pt x="3788905" y="2482687"/>
                  <a:pt x="3790859" y="2429934"/>
                </a:cubicBezTo>
                <a:cubicBezTo>
                  <a:pt x="3791510" y="2411698"/>
                  <a:pt x="3781740" y="2393462"/>
                  <a:pt x="3775228" y="2375226"/>
                </a:cubicBezTo>
                <a:cubicBezTo>
                  <a:pt x="3721171" y="2229990"/>
                  <a:pt x="3579843" y="2190262"/>
                  <a:pt x="3456099" y="2287303"/>
                </a:cubicBezTo>
                <a:cubicBezTo>
                  <a:pt x="3424187" y="2312703"/>
                  <a:pt x="3394228" y="2342662"/>
                  <a:pt x="3370782" y="2375226"/>
                </a:cubicBezTo>
                <a:cubicBezTo>
                  <a:pt x="3342125" y="2414954"/>
                  <a:pt x="3345381" y="2461195"/>
                  <a:pt x="3346684" y="2510692"/>
                </a:cubicBezTo>
                <a:cubicBezTo>
                  <a:pt x="3349289" y="2592103"/>
                  <a:pt x="3392274" y="2637041"/>
                  <a:pt x="3452843" y="2674816"/>
                </a:cubicBezTo>
                <a:cubicBezTo>
                  <a:pt x="3525787" y="2720405"/>
                  <a:pt x="3525136" y="2827216"/>
                  <a:pt x="3435259" y="2857175"/>
                </a:cubicBezTo>
                <a:cubicBezTo>
                  <a:pt x="3303700" y="2901462"/>
                  <a:pt x="3262017" y="2997851"/>
                  <a:pt x="3273089" y="3128108"/>
                </a:cubicBezTo>
                <a:cubicBezTo>
                  <a:pt x="3280905" y="3221241"/>
                  <a:pt x="3288069" y="3315026"/>
                  <a:pt x="3290674" y="3408159"/>
                </a:cubicBezTo>
                <a:cubicBezTo>
                  <a:pt x="3291976" y="3437467"/>
                  <a:pt x="3282859" y="3468728"/>
                  <a:pt x="3273089" y="3497385"/>
                </a:cubicBezTo>
                <a:cubicBezTo>
                  <a:pt x="3262669" y="3527344"/>
                  <a:pt x="3242479" y="3553395"/>
                  <a:pt x="3232710" y="3583354"/>
                </a:cubicBezTo>
                <a:cubicBezTo>
                  <a:pt x="3226197" y="3602893"/>
                  <a:pt x="3224243" y="3628944"/>
                  <a:pt x="3232059" y="3646529"/>
                </a:cubicBezTo>
                <a:cubicBezTo>
                  <a:pt x="3254854" y="3694072"/>
                  <a:pt x="3252248" y="3740964"/>
                  <a:pt x="3242479" y="3790462"/>
                </a:cubicBezTo>
                <a:cubicBezTo>
                  <a:pt x="3207310" y="3974123"/>
                  <a:pt x="3174094" y="4158436"/>
                  <a:pt x="3135017" y="4344703"/>
                </a:cubicBezTo>
                <a:cubicBezTo>
                  <a:pt x="3125248" y="4274364"/>
                  <a:pt x="3112874" y="4203375"/>
                  <a:pt x="3107664" y="4132385"/>
                </a:cubicBezTo>
                <a:cubicBezTo>
                  <a:pt x="3104407" y="4088749"/>
                  <a:pt x="3110269" y="4043811"/>
                  <a:pt x="3112223" y="3999523"/>
                </a:cubicBezTo>
                <a:cubicBezTo>
                  <a:pt x="3112874" y="3990405"/>
                  <a:pt x="3110920" y="3974123"/>
                  <a:pt x="3115479" y="3972170"/>
                </a:cubicBezTo>
                <a:cubicBezTo>
                  <a:pt x="3163674" y="3953282"/>
                  <a:pt x="3146741" y="3907041"/>
                  <a:pt x="3155859" y="3873175"/>
                </a:cubicBezTo>
                <a:cubicBezTo>
                  <a:pt x="3221638" y="3626339"/>
                  <a:pt x="3186469" y="3382108"/>
                  <a:pt x="3135017" y="3138528"/>
                </a:cubicBezTo>
                <a:cubicBezTo>
                  <a:pt x="3119387" y="3064282"/>
                  <a:pt x="3103756" y="2990036"/>
                  <a:pt x="3080961" y="2918395"/>
                </a:cubicBezTo>
                <a:cubicBezTo>
                  <a:pt x="3073797" y="2896252"/>
                  <a:pt x="3045141" y="2874108"/>
                  <a:pt x="3021694" y="2866292"/>
                </a:cubicBezTo>
                <a:cubicBezTo>
                  <a:pt x="2946146" y="2841544"/>
                  <a:pt x="2869294" y="2822005"/>
                  <a:pt x="2792443" y="2804421"/>
                </a:cubicBezTo>
                <a:cubicBezTo>
                  <a:pt x="2680423" y="2778369"/>
                  <a:pt x="2679120" y="2717149"/>
                  <a:pt x="2713638" y="2633785"/>
                </a:cubicBezTo>
                <a:cubicBezTo>
                  <a:pt x="2733177" y="2586241"/>
                  <a:pt x="2752064" y="2545210"/>
                  <a:pt x="2731874" y="2494410"/>
                </a:cubicBezTo>
                <a:cubicBezTo>
                  <a:pt x="2726664" y="2480733"/>
                  <a:pt x="2730571" y="2463149"/>
                  <a:pt x="2730571" y="2446867"/>
                </a:cubicBezTo>
                <a:cubicBezTo>
                  <a:pt x="2729920" y="2321169"/>
                  <a:pt x="2608782" y="2235200"/>
                  <a:pt x="2488946" y="2274928"/>
                </a:cubicBezTo>
                <a:cubicBezTo>
                  <a:pt x="2409489" y="2300980"/>
                  <a:pt x="2374971" y="2347221"/>
                  <a:pt x="2367807" y="2432539"/>
                </a:cubicBezTo>
                <a:cubicBezTo>
                  <a:pt x="2365202" y="2462498"/>
                  <a:pt x="2353479" y="2491805"/>
                  <a:pt x="2356084" y="2521113"/>
                </a:cubicBezTo>
                <a:cubicBezTo>
                  <a:pt x="2359341" y="2554980"/>
                  <a:pt x="2371715" y="2588846"/>
                  <a:pt x="2383438" y="2622062"/>
                </a:cubicBezTo>
                <a:cubicBezTo>
                  <a:pt x="2398418" y="2664395"/>
                  <a:pt x="2418607" y="2704774"/>
                  <a:pt x="2430982" y="2747759"/>
                </a:cubicBezTo>
                <a:cubicBezTo>
                  <a:pt x="2434238" y="2758831"/>
                  <a:pt x="2419259" y="2780975"/>
                  <a:pt x="2406884" y="2788790"/>
                </a:cubicBezTo>
                <a:cubicBezTo>
                  <a:pt x="2372366" y="2810282"/>
                  <a:pt x="2334592" y="2827216"/>
                  <a:pt x="2299423" y="2845451"/>
                </a:cubicBezTo>
                <a:cubicBezTo>
                  <a:pt x="2279884" y="2820703"/>
                  <a:pt x="2260346" y="2799862"/>
                  <a:pt x="2246017" y="2776415"/>
                </a:cubicBezTo>
                <a:cubicBezTo>
                  <a:pt x="2231038" y="2752969"/>
                  <a:pt x="2220618" y="2726918"/>
                  <a:pt x="2207592" y="2700216"/>
                </a:cubicBezTo>
                <a:cubicBezTo>
                  <a:pt x="2303330" y="2624015"/>
                  <a:pt x="2311797" y="2519159"/>
                  <a:pt x="2288351" y="2408441"/>
                </a:cubicBezTo>
                <a:cubicBezTo>
                  <a:pt x="2264253" y="2297072"/>
                  <a:pt x="2174376" y="2279487"/>
                  <a:pt x="2064310" y="2284698"/>
                </a:cubicBezTo>
                <a:cubicBezTo>
                  <a:pt x="2028489" y="2286651"/>
                  <a:pt x="1993320" y="2297072"/>
                  <a:pt x="1957500" y="2302934"/>
                </a:cubicBezTo>
                <a:cubicBezTo>
                  <a:pt x="1922330" y="2308795"/>
                  <a:pt x="1906048" y="2334195"/>
                  <a:pt x="1915818" y="2368062"/>
                </a:cubicBezTo>
                <a:cubicBezTo>
                  <a:pt x="1919725" y="2381087"/>
                  <a:pt x="1928843" y="2398672"/>
                  <a:pt x="1923633" y="2407139"/>
                </a:cubicBezTo>
                <a:cubicBezTo>
                  <a:pt x="1900187" y="2448821"/>
                  <a:pt x="1880648" y="2488549"/>
                  <a:pt x="1886510" y="2539349"/>
                </a:cubicBezTo>
                <a:cubicBezTo>
                  <a:pt x="1890418" y="2571913"/>
                  <a:pt x="1881951" y="2605780"/>
                  <a:pt x="1882602" y="2639646"/>
                </a:cubicBezTo>
                <a:cubicBezTo>
                  <a:pt x="1883905" y="2676769"/>
                  <a:pt x="1889766" y="2713893"/>
                  <a:pt x="1894325" y="2759482"/>
                </a:cubicBezTo>
                <a:cubicBezTo>
                  <a:pt x="1876741" y="2754923"/>
                  <a:pt x="1864366" y="2751667"/>
                  <a:pt x="1851992" y="2748410"/>
                </a:cubicBezTo>
                <a:cubicBezTo>
                  <a:pt x="1835710" y="2744503"/>
                  <a:pt x="1817474" y="2743200"/>
                  <a:pt x="1803146" y="2735385"/>
                </a:cubicBezTo>
                <a:cubicBezTo>
                  <a:pt x="1775792" y="2719754"/>
                  <a:pt x="1742576" y="2706077"/>
                  <a:pt x="1725643" y="2681328"/>
                </a:cubicBezTo>
                <a:cubicBezTo>
                  <a:pt x="1662469" y="2590800"/>
                  <a:pt x="1601248" y="2498318"/>
                  <a:pt x="1547192" y="2401928"/>
                </a:cubicBezTo>
                <a:cubicBezTo>
                  <a:pt x="1510720" y="2336800"/>
                  <a:pt x="1487274" y="2264508"/>
                  <a:pt x="1461223" y="2194169"/>
                </a:cubicBezTo>
                <a:cubicBezTo>
                  <a:pt x="1448848" y="2160954"/>
                  <a:pt x="1442987" y="2125133"/>
                  <a:pt x="1434520" y="2089313"/>
                </a:cubicBezTo>
                <a:cubicBezTo>
                  <a:pt x="1395443" y="2095175"/>
                  <a:pt x="1398048" y="2067821"/>
                  <a:pt x="1404561" y="2038513"/>
                </a:cubicBezTo>
                <a:cubicBezTo>
                  <a:pt x="1431264" y="1925841"/>
                  <a:pt x="1458617" y="1813169"/>
                  <a:pt x="1485971" y="1700498"/>
                </a:cubicBezTo>
                <a:cubicBezTo>
                  <a:pt x="1586920" y="1281072"/>
                  <a:pt x="1687869" y="862297"/>
                  <a:pt x="1788166" y="442221"/>
                </a:cubicBezTo>
                <a:cubicBezTo>
                  <a:pt x="1807705" y="360810"/>
                  <a:pt x="1822684" y="278749"/>
                  <a:pt x="1841571" y="187569"/>
                </a:cubicBezTo>
                <a:cubicBezTo>
                  <a:pt x="1766674" y="172590"/>
                  <a:pt x="1691777" y="152400"/>
                  <a:pt x="1615576" y="143933"/>
                </a:cubicBezTo>
                <a:cubicBezTo>
                  <a:pt x="1443638" y="125046"/>
                  <a:pt x="1269094" y="85969"/>
                  <a:pt x="1099761" y="102903"/>
                </a:cubicBezTo>
                <a:cubicBezTo>
                  <a:pt x="832084" y="130256"/>
                  <a:pt x="578084" y="65779"/>
                  <a:pt x="318223" y="37123"/>
                </a:cubicBezTo>
                <a:cubicBezTo>
                  <a:pt x="235510" y="28005"/>
                  <a:pt x="148889" y="13677"/>
                  <a:pt x="50546" y="0"/>
                </a:cubicBezTo>
                <a:cubicBezTo>
                  <a:pt x="67479" y="22795"/>
                  <a:pt x="77248" y="36472"/>
                  <a:pt x="88320" y="49497"/>
                </a:cubicBezTo>
                <a:cubicBezTo>
                  <a:pt x="142376" y="116579"/>
                  <a:pt x="150192" y="185615"/>
                  <a:pt x="103951" y="260513"/>
                </a:cubicBezTo>
                <a:cubicBezTo>
                  <a:pt x="57710" y="336713"/>
                  <a:pt x="16028" y="414867"/>
                  <a:pt x="4305" y="505395"/>
                </a:cubicBezTo>
                <a:cubicBezTo>
                  <a:pt x="-8070" y="603738"/>
                  <a:pt x="7561" y="698826"/>
                  <a:pt x="34264" y="791959"/>
                </a:cubicBezTo>
                <a:cubicBezTo>
                  <a:pt x="38171" y="804985"/>
                  <a:pt x="56407" y="817359"/>
                  <a:pt x="70735" y="822569"/>
                </a:cubicBezTo>
                <a:cubicBezTo>
                  <a:pt x="333853" y="917656"/>
                  <a:pt x="604787" y="960641"/>
                  <a:pt x="884187" y="939800"/>
                </a:cubicBezTo>
                <a:cubicBezTo>
                  <a:pt x="936289" y="935892"/>
                  <a:pt x="981228" y="943708"/>
                  <a:pt x="1028120" y="971062"/>
                </a:cubicBezTo>
                <a:cubicBezTo>
                  <a:pt x="1175310" y="1058985"/>
                  <a:pt x="1338782" y="1075267"/>
                  <a:pt x="1506161" y="1066800"/>
                </a:cubicBezTo>
                <a:cubicBezTo>
                  <a:pt x="1539376" y="1064846"/>
                  <a:pt x="1572592" y="1063544"/>
                  <a:pt x="1613623" y="1061590"/>
                </a:cubicBezTo>
                <a:cubicBezTo>
                  <a:pt x="1521141" y="1390487"/>
                  <a:pt x="1429961" y="1713523"/>
                  <a:pt x="1336828" y="2043072"/>
                </a:cubicBezTo>
                <a:cubicBezTo>
                  <a:pt x="1325105" y="2032000"/>
                  <a:pt x="1316638" y="2024836"/>
                  <a:pt x="1302961" y="2011810"/>
                </a:cubicBezTo>
                <a:cubicBezTo>
                  <a:pt x="1302961" y="2069123"/>
                  <a:pt x="1302961" y="2119923"/>
                  <a:pt x="1302961" y="2174631"/>
                </a:cubicBezTo>
                <a:cubicBezTo>
                  <a:pt x="1282771" y="2174631"/>
                  <a:pt x="1265838" y="2175282"/>
                  <a:pt x="1248905" y="2174631"/>
                </a:cubicBezTo>
                <a:cubicBezTo>
                  <a:pt x="1174007" y="2172677"/>
                  <a:pt x="1120602" y="2203939"/>
                  <a:pt x="1093248" y="2274928"/>
                </a:cubicBezTo>
                <a:cubicBezTo>
                  <a:pt x="1076315" y="2317913"/>
                  <a:pt x="1051566" y="2359595"/>
                  <a:pt x="1046356" y="2403882"/>
                </a:cubicBezTo>
                <a:cubicBezTo>
                  <a:pt x="1041797" y="2444913"/>
                  <a:pt x="1056776" y="2489200"/>
                  <a:pt x="1067197" y="2530882"/>
                </a:cubicBezTo>
                <a:cubicBezTo>
                  <a:pt x="1071105" y="2546513"/>
                  <a:pt x="1086735" y="2559539"/>
                  <a:pt x="1095202" y="2574518"/>
                </a:cubicBezTo>
                <a:cubicBezTo>
                  <a:pt x="1122556" y="2625318"/>
                  <a:pt x="1112787" y="2672862"/>
                  <a:pt x="1063289" y="2699564"/>
                </a:cubicBezTo>
                <a:cubicBezTo>
                  <a:pt x="1000766" y="2733431"/>
                  <a:pt x="936289" y="2764041"/>
                  <a:pt x="869858" y="2790092"/>
                </a:cubicBezTo>
                <a:cubicBezTo>
                  <a:pt x="789751" y="2821354"/>
                  <a:pt x="729182" y="2861733"/>
                  <a:pt x="700525" y="2952262"/>
                </a:cubicBezTo>
                <a:cubicBezTo>
                  <a:pt x="661448" y="3074051"/>
                  <a:pt x="605438" y="3190631"/>
                  <a:pt x="556592" y="3309164"/>
                </a:cubicBezTo>
                <a:cubicBezTo>
                  <a:pt x="524028" y="3389272"/>
                  <a:pt x="518166" y="3465472"/>
                  <a:pt x="568966" y="3543626"/>
                </a:cubicBezTo>
                <a:cubicBezTo>
                  <a:pt x="617812" y="3619175"/>
                  <a:pt x="654935" y="3702539"/>
                  <a:pt x="701176" y="3780041"/>
                </a:cubicBezTo>
                <a:cubicBezTo>
                  <a:pt x="714202" y="3801534"/>
                  <a:pt x="740253" y="3815210"/>
                  <a:pt x="760443" y="3832144"/>
                </a:cubicBezTo>
                <a:cubicBezTo>
                  <a:pt x="765653" y="3830190"/>
                  <a:pt x="770864" y="3827585"/>
                  <a:pt x="776725" y="3825631"/>
                </a:cubicBezTo>
                <a:cubicBezTo>
                  <a:pt x="767607" y="3890759"/>
                  <a:pt x="757838" y="3955887"/>
                  <a:pt x="749371" y="4021667"/>
                </a:cubicBezTo>
                <a:cubicBezTo>
                  <a:pt x="740905" y="4084841"/>
                  <a:pt x="730484" y="4147364"/>
                  <a:pt x="725925" y="4210539"/>
                </a:cubicBezTo>
                <a:cubicBezTo>
                  <a:pt x="720715" y="4286739"/>
                  <a:pt x="741556" y="4303672"/>
                  <a:pt x="817756" y="4295857"/>
                </a:cubicBezTo>
                <a:cubicBezTo>
                  <a:pt x="830130" y="4294554"/>
                  <a:pt x="842505" y="4293252"/>
                  <a:pt x="860089" y="4291298"/>
                </a:cubicBezTo>
                <a:cubicBezTo>
                  <a:pt x="860089" y="4312790"/>
                  <a:pt x="860089" y="4331026"/>
                  <a:pt x="860089" y="4349913"/>
                </a:cubicBezTo>
                <a:cubicBezTo>
                  <a:pt x="862694" y="4605216"/>
                  <a:pt x="862694" y="4861170"/>
                  <a:pt x="869858" y="5116472"/>
                </a:cubicBezTo>
                <a:cubicBezTo>
                  <a:pt x="873766" y="5255846"/>
                  <a:pt x="888746" y="5395221"/>
                  <a:pt x="899817" y="5533944"/>
                </a:cubicBezTo>
                <a:cubicBezTo>
                  <a:pt x="901120" y="5547621"/>
                  <a:pt x="905679" y="5561949"/>
                  <a:pt x="912843" y="5573672"/>
                </a:cubicBezTo>
                <a:cubicBezTo>
                  <a:pt x="923915" y="5591257"/>
                  <a:pt x="952571" y="5612749"/>
                  <a:pt x="948664" y="5620564"/>
                </a:cubicBezTo>
                <a:cubicBezTo>
                  <a:pt x="930428" y="5658339"/>
                  <a:pt x="906330" y="5695462"/>
                  <a:pt x="878325" y="5726723"/>
                </a:cubicBezTo>
                <a:cubicBezTo>
                  <a:pt x="860089" y="5746913"/>
                  <a:pt x="828828" y="5755380"/>
                  <a:pt x="807335" y="5773616"/>
                </a:cubicBezTo>
                <a:cubicBezTo>
                  <a:pt x="782587" y="5794457"/>
                  <a:pt x="789100" y="5815949"/>
                  <a:pt x="820361" y="5817903"/>
                </a:cubicBezTo>
                <a:cubicBezTo>
                  <a:pt x="859438" y="5820508"/>
                  <a:pt x="899817" y="5816600"/>
                  <a:pt x="938894" y="5811390"/>
                </a:cubicBezTo>
                <a:cubicBezTo>
                  <a:pt x="976669" y="5806180"/>
                  <a:pt x="1013141" y="5794457"/>
                  <a:pt x="1050264" y="5786641"/>
                </a:cubicBezTo>
                <a:cubicBezTo>
                  <a:pt x="1114089" y="5772965"/>
                  <a:pt x="1159028" y="5754728"/>
                  <a:pt x="1169448" y="5670713"/>
                </a:cubicBezTo>
                <a:cubicBezTo>
                  <a:pt x="1176612" y="5613400"/>
                  <a:pt x="1182474" y="5556739"/>
                  <a:pt x="1181823" y="5499426"/>
                </a:cubicBezTo>
                <a:cubicBezTo>
                  <a:pt x="1178566" y="5298180"/>
                  <a:pt x="1172053" y="5096282"/>
                  <a:pt x="1174007" y="4895036"/>
                </a:cubicBezTo>
                <a:cubicBezTo>
                  <a:pt x="1174659" y="4814928"/>
                  <a:pt x="1192894" y="4734821"/>
                  <a:pt x="1204617" y="4654713"/>
                </a:cubicBezTo>
                <a:cubicBezTo>
                  <a:pt x="1207223" y="4635175"/>
                  <a:pt x="1215038" y="4616939"/>
                  <a:pt x="1222853" y="4590888"/>
                </a:cubicBezTo>
                <a:cubicBezTo>
                  <a:pt x="1276258" y="4787574"/>
                  <a:pt x="1293843" y="4977098"/>
                  <a:pt x="1283423" y="5170529"/>
                </a:cubicBezTo>
                <a:cubicBezTo>
                  <a:pt x="1276910" y="5292318"/>
                  <a:pt x="1273653" y="5414759"/>
                  <a:pt x="1273002" y="5537200"/>
                </a:cubicBezTo>
                <a:cubicBezTo>
                  <a:pt x="1273002" y="5567159"/>
                  <a:pt x="1288633" y="5596467"/>
                  <a:pt x="1294494" y="5626426"/>
                </a:cubicBezTo>
                <a:cubicBezTo>
                  <a:pt x="1300356" y="5653780"/>
                  <a:pt x="1300356" y="5683087"/>
                  <a:pt x="1306869" y="5710441"/>
                </a:cubicBezTo>
                <a:cubicBezTo>
                  <a:pt x="1312079" y="5730631"/>
                  <a:pt x="1318592" y="5757985"/>
                  <a:pt x="1333571" y="5765800"/>
                </a:cubicBezTo>
                <a:cubicBezTo>
                  <a:pt x="1428007" y="5815298"/>
                  <a:pt x="1530910" y="5827021"/>
                  <a:pt x="1650094" y="5831580"/>
                </a:cubicBezTo>
                <a:cubicBezTo>
                  <a:pt x="1632510" y="5802272"/>
                  <a:pt x="1622741" y="5782082"/>
                  <a:pt x="1609064" y="5764498"/>
                </a:cubicBezTo>
                <a:cubicBezTo>
                  <a:pt x="1589525" y="5737795"/>
                  <a:pt x="1564776" y="5714349"/>
                  <a:pt x="1547192" y="5686344"/>
                </a:cubicBezTo>
                <a:cubicBezTo>
                  <a:pt x="1539376" y="5673970"/>
                  <a:pt x="1537423" y="5653780"/>
                  <a:pt x="1540028" y="5638149"/>
                </a:cubicBezTo>
                <a:cubicBezTo>
                  <a:pt x="1545238" y="5606236"/>
                  <a:pt x="1562171" y="5574975"/>
                  <a:pt x="1562823" y="5543062"/>
                </a:cubicBezTo>
                <a:cubicBezTo>
                  <a:pt x="1574546" y="5214816"/>
                  <a:pt x="1584315" y="4886569"/>
                  <a:pt x="1594735" y="4558324"/>
                </a:cubicBezTo>
                <a:cubicBezTo>
                  <a:pt x="1597341" y="4471052"/>
                  <a:pt x="1597992" y="4383780"/>
                  <a:pt x="1603853" y="4296508"/>
                </a:cubicBezTo>
                <a:cubicBezTo>
                  <a:pt x="1605807" y="4270457"/>
                  <a:pt x="1623392" y="4245708"/>
                  <a:pt x="1630556" y="4219657"/>
                </a:cubicBezTo>
                <a:cubicBezTo>
                  <a:pt x="1636417" y="4200770"/>
                  <a:pt x="1641628" y="4179928"/>
                  <a:pt x="1640325" y="4160390"/>
                </a:cubicBezTo>
                <a:cubicBezTo>
                  <a:pt x="1631207" y="3998872"/>
                  <a:pt x="1620787" y="3837354"/>
                  <a:pt x="1611018" y="3675836"/>
                </a:cubicBezTo>
                <a:cubicBezTo>
                  <a:pt x="1609064" y="3645226"/>
                  <a:pt x="1611018" y="3613964"/>
                  <a:pt x="1611018" y="3582703"/>
                </a:cubicBezTo>
                <a:cubicBezTo>
                  <a:pt x="1614925" y="3582703"/>
                  <a:pt x="1618833" y="3582051"/>
                  <a:pt x="1622741" y="3582051"/>
                </a:cubicBezTo>
                <a:cubicBezTo>
                  <a:pt x="1637720" y="3702539"/>
                  <a:pt x="1654002" y="3822375"/>
                  <a:pt x="1667028" y="3942862"/>
                </a:cubicBezTo>
                <a:cubicBezTo>
                  <a:pt x="1674192" y="4007339"/>
                  <a:pt x="1673541" y="4073118"/>
                  <a:pt x="1681356" y="4137595"/>
                </a:cubicBezTo>
                <a:cubicBezTo>
                  <a:pt x="1684612" y="4164298"/>
                  <a:pt x="1699592" y="4189046"/>
                  <a:pt x="1709361" y="4215098"/>
                </a:cubicBezTo>
                <a:cubicBezTo>
                  <a:pt x="1713269" y="4213795"/>
                  <a:pt x="1716525" y="4212493"/>
                  <a:pt x="1720433" y="4211190"/>
                </a:cubicBezTo>
                <a:cubicBezTo>
                  <a:pt x="1710664" y="4271759"/>
                  <a:pt x="1700894" y="4332329"/>
                  <a:pt x="1693079" y="4392898"/>
                </a:cubicBezTo>
                <a:cubicBezTo>
                  <a:pt x="1691777" y="4402016"/>
                  <a:pt x="1700894" y="4416995"/>
                  <a:pt x="1709361" y="4421554"/>
                </a:cubicBezTo>
                <a:cubicBezTo>
                  <a:pt x="1748438" y="4442395"/>
                  <a:pt x="1789469" y="4458026"/>
                  <a:pt x="1831802" y="4405272"/>
                </a:cubicBezTo>
                <a:cubicBezTo>
                  <a:pt x="1833756" y="4448908"/>
                  <a:pt x="1837664" y="4479518"/>
                  <a:pt x="1836361" y="4510780"/>
                </a:cubicBezTo>
                <a:cubicBezTo>
                  <a:pt x="1831802" y="4666436"/>
                  <a:pt x="1821382" y="4821441"/>
                  <a:pt x="1822033" y="4977098"/>
                </a:cubicBezTo>
                <a:cubicBezTo>
                  <a:pt x="1822684" y="5070231"/>
                  <a:pt x="1838966" y="5163364"/>
                  <a:pt x="1849387" y="5256498"/>
                </a:cubicBezTo>
                <a:cubicBezTo>
                  <a:pt x="1854597" y="5306646"/>
                  <a:pt x="1864366" y="5355493"/>
                  <a:pt x="1837664" y="5404339"/>
                </a:cubicBezTo>
                <a:cubicBezTo>
                  <a:pt x="1820079" y="5436252"/>
                  <a:pt x="1823987" y="5469467"/>
                  <a:pt x="1860459" y="5481841"/>
                </a:cubicBezTo>
                <a:cubicBezTo>
                  <a:pt x="1843525" y="5511800"/>
                  <a:pt x="1831151" y="5544364"/>
                  <a:pt x="1809658" y="5569113"/>
                </a:cubicBezTo>
                <a:cubicBezTo>
                  <a:pt x="1784910" y="5597118"/>
                  <a:pt x="1754951" y="5623821"/>
                  <a:pt x="1722387" y="5641406"/>
                </a:cubicBezTo>
                <a:cubicBezTo>
                  <a:pt x="1692428" y="5657688"/>
                  <a:pt x="1655305" y="5660292"/>
                  <a:pt x="1622741" y="5671364"/>
                </a:cubicBezTo>
                <a:cubicBezTo>
                  <a:pt x="1608412" y="5676574"/>
                  <a:pt x="1596038" y="5687646"/>
                  <a:pt x="1575848" y="5701324"/>
                </a:cubicBezTo>
                <a:cubicBezTo>
                  <a:pt x="1709361" y="5757334"/>
                  <a:pt x="1829848" y="5760590"/>
                  <a:pt x="1945777" y="5676574"/>
                </a:cubicBezTo>
                <a:cubicBezTo>
                  <a:pt x="1944474" y="5683739"/>
                  <a:pt x="1943171" y="5691554"/>
                  <a:pt x="1941869" y="5698718"/>
                </a:cubicBezTo>
                <a:cubicBezTo>
                  <a:pt x="1964664" y="5708487"/>
                  <a:pt x="1987459" y="5722816"/>
                  <a:pt x="2011556" y="5726723"/>
                </a:cubicBezTo>
                <a:cubicBezTo>
                  <a:pt x="2046725" y="5733236"/>
                  <a:pt x="2079289" y="5731282"/>
                  <a:pt x="2096874" y="5688298"/>
                </a:cubicBezTo>
                <a:cubicBezTo>
                  <a:pt x="2112505" y="5650523"/>
                  <a:pt x="2120320" y="5613400"/>
                  <a:pt x="2126182" y="5572369"/>
                </a:cubicBezTo>
                <a:cubicBezTo>
                  <a:pt x="2142464" y="5455790"/>
                  <a:pt x="2171771" y="5341816"/>
                  <a:pt x="2194566" y="5233052"/>
                </a:cubicBezTo>
                <a:cubicBezTo>
                  <a:pt x="2234294" y="5314462"/>
                  <a:pt x="2278582" y="5402385"/>
                  <a:pt x="2320915" y="5491611"/>
                </a:cubicBezTo>
                <a:cubicBezTo>
                  <a:pt x="2338500" y="5528082"/>
                  <a:pt x="2356084" y="5562600"/>
                  <a:pt x="2395161" y="5558693"/>
                </a:cubicBezTo>
                <a:cubicBezTo>
                  <a:pt x="2386694" y="5591908"/>
                  <a:pt x="2378228" y="5624472"/>
                  <a:pt x="2369110" y="5656385"/>
                </a:cubicBezTo>
                <a:cubicBezTo>
                  <a:pt x="2367807" y="5662247"/>
                  <a:pt x="2363248" y="5668759"/>
                  <a:pt x="2358689" y="5671364"/>
                </a:cubicBezTo>
                <a:cubicBezTo>
                  <a:pt x="2317007" y="5692857"/>
                  <a:pt x="2275325" y="5714349"/>
                  <a:pt x="2232341" y="5735190"/>
                </a:cubicBezTo>
                <a:cubicBezTo>
                  <a:pt x="2206289" y="5747564"/>
                  <a:pt x="2178936" y="5758636"/>
                  <a:pt x="2154187" y="5776872"/>
                </a:cubicBezTo>
                <a:cubicBezTo>
                  <a:pt x="2267510" y="5830277"/>
                  <a:pt x="2380182" y="5843303"/>
                  <a:pt x="2496110" y="5800970"/>
                </a:cubicBezTo>
                <a:cubicBezTo>
                  <a:pt x="2509787" y="5795759"/>
                  <a:pt x="2526720" y="5796411"/>
                  <a:pt x="2541048" y="5798364"/>
                </a:cubicBezTo>
                <a:cubicBezTo>
                  <a:pt x="2597059" y="5808134"/>
                  <a:pt x="2629623" y="5792503"/>
                  <a:pt x="2660884" y="5744308"/>
                </a:cubicBezTo>
                <a:cubicBezTo>
                  <a:pt x="2672607" y="5726723"/>
                  <a:pt x="2692797" y="5715651"/>
                  <a:pt x="2714941" y="5696764"/>
                </a:cubicBezTo>
                <a:cubicBezTo>
                  <a:pt x="2714941" y="5668759"/>
                  <a:pt x="2712335" y="5629031"/>
                  <a:pt x="2716243" y="5590606"/>
                </a:cubicBezTo>
                <a:cubicBezTo>
                  <a:pt x="2718848" y="5567159"/>
                  <a:pt x="2735130" y="5545667"/>
                  <a:pt x="2739038" y="5522221"/>
                </a:cubicBezTo>
                <a:cubicBezTo>
                  <a:pt x="2747505" y="5473375"/>
                  <a:pt x="2763136" y="5421923"/>
                  <a:pt x="2756623" y="5374380"/>
                </a:cubicBezTo>
                <a:cubicBezTo>
                  <a:pt x="2742294" y="5272780"/>
                  <a:pt x="2709730" y="5173785"/>
                  <a:pt x="2696705" y="5071534"/>
                </a:cubicBezTo>
                <a:cubicBezTo>
                  <a:pt x="2684982" y="4975795"/>
                  <a:pt x="2688889" y="4878754"/>
                  <a:pt x="2688238" y="4781713"/>
                </a:cubicBezTo>
                <a:cubicBezTo>
                  <a:pt x="2686936" y="4613683"/>
                  <a:pt x="2688238" y="4445651"/>
                  <a:pt x="2696705" y="4272411"/>
                </a:cubicBezTo>
                <a:cubicBezTo>
                  <a:pt x="2705171" y="4285436"/>
                  <a:pt x="2716243" y="4297159"/>
                  <a:pt x="2722105" y="4311487"/>
                </a:cubicBezTo>
                <a:cubicBezTo>
                  <a:pt x="2766392" y="4415041"/>
                  <a:pt x="2811330" y="4518595"/>
                  <a:pt x="2853012" y="4622800"/>
                </a:cubicBezTo>
                <a:cubicBezTo>
                  <a:pt x="2861479" y="4643641"/>
                  <a:pt x="2860828" y="4669041"/>
                  <a:pt x="2860828" y="4692487"/>
                </a:cubicBezTo>
                <a:cubicBezTo>
                  <a:pt x="2863433" y="4895688"/>
                  <a:pt x="2863433" y="5098236"/>
                  <a:pt x="2867992" y="5301436"/>
                </a:cubicBezTo>
                <a:cubicBezTo>
                  <a:pt x="2869294" y="5375683"/>
                  <a:pt x="2891438" y="5444718"/>
                  <a:pt x="2932469" y="5509846"/>
                </a:cubicBezTo>
                <a:cubicBezTo>
                  <a:pt x="2952007" y="5541759"/>
                  <a:pt x="2945495" y="5590606"/>
                  <a:pt x="2949402" y="5631636"/>
                </a:cubicBezTo>
                <a:cubicBezTo>
                  <a:pt x="2951356" y="5656385"/>
                  <a:pt x="2950053" y="5681785"/>
                  <a:pt x="2950053" y="5710441"/>
                </a:cubicBezTo>
                <a:cubicBezTo>
                  <a:pt x="3008669" y="5710441"/>
                  <a:pt x="3066633" y="5715651"/>
                  <a:pt x="3121992" y="5708487"/>
                </a:cubicBezTo>
                <a:cubicBezTo>
                  <a:pt x="3155207" y="5703928"/>
                  <a:pt x="3192330" y="5685041"/>
                  <a:pt x="3215125" y="5660944"/>
                </a:cubicBezTo>
                <a:cubicBezTo>
                  <a:pt x="3226848" y="5649221"/>
                  <a:pt x="3214474" y="5609493"/>
                  <a:pt x="3206007" y="5584744"/>
                </a:cubicBezTo>
                <a:cubicBezTo>
                  <a:pt x="3200797" y="5570416"/>
                  <a:pt x="3181259" y="5560646"/>
                  <a:pt x="3169536" y="5548272"/>
                </a:cubicBezTo>
                <a:cubicBezTo>
                  <a:pt x="3150648" y="5528082"/>
                  <a:pt x="3145438" y="5510498"/>
                  <a:pt x="3156510" y="5477933"/>
                </a:cubicBezTo>
                <a:cubicBezTo>
                  <a:pt x="3177351" y="5414108"/>
                  <a:pt x="3191679" y="5345723"/>
                  <a:pt x="3193633" y="5278641"/>
                </a:cubicBezTo>
                <a:cubicBezTo>
                  <a:pt x="3198843" y="5113867"/>
                  <a:pt x="3195587" y="4949093"/>
                  <a:pt x="3195587" y="4777805"/>
                </a:cubicBezTo>
                <a:cubicBezTo>
                  <a:pt x="3246387" y="4787574"/>
                  <a:pt x="3293930" y="4795390"/>
                  <a:pt x="3340823" y="4807764"/>
                </a:cubicBezTo>
                <a:cubicBezTo>
                  <a:pt x="3349941" y="4810369"/>
                  <a:pt x="3359710" y="4827954"/>
                  <a:pt x="3361664" y="4839677"/>
                </a:cubicBezTo>
                <a:cubicBezTo>
                  <a:pt x="3391623" y="5011616"/>
                  <a:pt x="3422233" y="5183554"/>
                  <a:pt x="3446982" y="5356144"/>
                </a:cubicBezTo>
                <a:cubicBezTo>
                  <a:pt x="3454146" y="5406292"/>
                  <a:pt x="3442423" y="5459698"/>
                  <a:pt x="3438515" y="5511149"/>
                </a:cubicBezTo>
                <a:cubicBezTo>
                  <a:pt x="3435259" y="5555436"/>
                  <a:pt x="3426141" y="5599723"/>
                  <a:pt x="3427443" y="5643359"/>
                </a:cubicBezTo>
                <a:cubicBezTo>
                  <a:pt x="3428094" y="5664852"/>
                  <a:pt x="3447633" y="5685693"/>
                  <a:pt x="3458705" y="5707185"/>
                </a:cubicBezTo>
                <a:cubicBezTo>
                  <a:pt x="3479546" y="5694811"/>
                  <a:pt x="3507551" y="5686995"/>
                  <a:pt x="3519274" y="5668759"/>
                </a:cubicBezTo>
                <a:cubicBezTo>
                  <a:pt x="3544023" y="5629031"/>
                  <a:pt x="3563561" y="5584744"/>
                  <a:pt x="3578541" y="5540457"/>
                </a:cubicBezTo>
                <a:cubicBezTo>
                  <a:pt x="3588961" y="5509195"/>
                  <a:pt x="3598079" y="5496170"/>
                  <a:pt x="3634551" y="5505939"/>
                </a:cubicBezTo>
                <a:cubicBezTo>
                  <a:pt x="3655392" y="5511800"/>
                  <a:pt x="3688607" y="5507241"/>
                  <a:pt x="3702936" y="5492913"/>
                </a:cubicBezTo>
                <a:cubicBezTo>
                  <a:pt x="3712705" y="5483795"/>
                  <a:pt x="3702936" y="5447975"/>
                  <a:pt x="3694469" y="5427785"/>
                </a:cubicBezTo>
                <a:cubicBezTo>
                  <a:pt x="3682746" y="5400431"/>
                  <a:pt x="3665812" y="5374380"/>
                  <a:pt x="3646925" y="5351585"/>
                </a:cubicBezTo>
                <a:cubicBezTo>
                  <a:pt x="3608500" y="5305344"/>
                  <a:pt x="3596777" y="5252590"/>
                  <a:pt x="3606546" y="5195277"/>
                </a:cubicBezTo>
                <a:cubicBezTo>
                  <a:pt x="3628038" y="5068277"/>
                  <a:pt x="3650182" y="4941928"/>
                  <a:pt x="3674279" y="4816231"/>
                </a:cubicBezTo>
                <a:cubicBezTo>
                  <a:pt x="3677535" y="4799298"/>
                  <a:pt x="3695120" y="4780411"/>
                  <a:pt x="3710751" y="4772595"/>
                </a:cubicBezTo>
                <a:cubicBezTo>
                  <a:pt x="3741361" y="4756965"/>
                  <a:pt x="3775228" y="4748498"/>
                  <a:pt x="3811700" y="4735472"/>
                </a:cubicBezTo>
                <a:cubicBezTo>
                  <a:pt x="3807792" y="4803205"/>
                  <a:pt x="3801930" y="4866380"/>
                  <a:pt x="3801279" y="4929554"/>
                </a:cubicBezTo>
                <a:cubicBezTo>
                  <a:pt x="3800628" y="5099539"/>
                  <a:pt x="3801930" y="5268872"/>
                  <a:pt x="3803884" y="5438857"/>
                </a:cubicBezTo>
                <a:cubicBezTo>
                  <a:pt x="3803884" y="5453836"/>
                  <a:pt x="3816259" y="5468816"/>
                  <a:pt x="3826028" y="5492913"/>
                </a:cubicBezTo>
                <a:cubicBezTo>
                  <a:pt x="3800628" y="5525477"/>
                  <a:pt x="3766761" y="5563903"/>
                  <a:pt x="3739407" y="5605585"/>
                </a:cubicBezTo>
                <a:cubicBezTo>
                  <a:pt x="3726381" y="5625775"/>
                  <a:pt x="3716612" y="5656385"/>
                  <a:pt x="3721823" y="5677877"/>
                </a:cubicBezTo>
                <a:cubicBezTo>
                  <a:pt x="3725079" y="5690903"/>
                  <a:pt x="3759597" y="5700672"/>
                  <a:pt x="3781089" y="5704580"/>
                </a:cubicBezTo>
                <a:cubicBezTo>
                  <a:pt x="3842961" y="5715651"/>
                  <a:pt x="3903530" y="5718257"/>
                  <a:pt x="3953028" y="5664852"/>
                </a:cubicBezTo>
                <a:cubicBezTo>
                  <a:pt x="3966705" y="5649872"/>
                  <a:pt x="3993407" y="5645965"/>
                  <a:pt x="4019458" y="5644662"/>
                </a:cubicBezTo>
                <a:cubicBezTo>
                  <a:pt x="3955633" y="5693508"/>
                  <a:pt x="3891807" y="5743005"/>
                  <a:pt x="3827982" y="5791852"/>
                </a:cubicBezTo>
                <a:cubicBezTo>
                  <a:pt x="3829284" y="5796411"/>
                  <a:pt x="3830587" y="5800970"/>
                  <a:pt x="3831889" y="5805529"/>
                </a:cubicBezTo>
                <a:cubicBezTo>
                  <a:pt x="3854033" y="5809436"/>
                  <a:pt x="3877479" y="5818554"/>
                  <a:pt x="3898971" y="5815949"/>
                </a:cubicBezTo>
                <a:cubicBezTo>
                  <a:pt x="3992756" y="5801621"/>
                  <a:pt x="4086541" y="5784688"/>
                  <a:pt x="4179674" y="5767103"/>
                </a:cubicBezTo>
                <a:cubicBezTo>
                  <a:pt x="4212889" y="5760590"/>
                  <a:pt x="4219402" y="5734539"/>
                  <a:pt x="4226567" y="5703928"/>
                </a:cubicBezTo>
                <a:cubicBezTo>
                  <a:pt x="4255223" y="5586047"/>
                  <a:pt x="4288438" y="5468816"/>
                  <a:pt x="4318397" y="5358098"/>
                </a:cubicBezTo>
                <a:cubicBezTo>
                  <a:pt x="4329469" y="5405641"/>
                  <a:pt x="4341843" y="5458395"/>
                  <a:pt x="4354218" y="5511800"/>
                </a:cubicBezTo>
                <a:cubicBezTo>
                  <a:pt x="4354869" y="5515708"/>
                  <a:pt x="4352264" y="5520918"/>
                  <a:pt x="4350961" y="5525477"/>
                </a:cubicBezTo>
                <a:cubicBezTo>
                  <a:pt x="4336633" y="5614703"/>
                  <a:pt x="4336633" y="5614703"/>
                  <a:pt x="4422602" y="5642708"/>
                </a:cubicBezTo>
                <a:cubicBezTo>
                  <a:pt x="4437582" y="5647267"/>
                  <a:pt x="4454515" y="5651175"/>
                  <a:pt x="4466238" y="5660944"/>
                </a:cubicBezTo>
                <a:cubicBezTo>
                  <a:pt x="4568490" y="5745611"/>
                  <a:pt x="4683766" y="5737144"/>
                  <a:pt x="4800997" y="5705882"/>
                </a:cubicBezTo>
                <a:cubicBezTo>
                  <a:pt x="4866777" y="5688298"/>
                  <a:pt x="4930602" y="5664200"/>
                  <a:pt x="4994428" y="5640103"/>
                </a:cubicBezTo>
                <a:cubicBezTo>
                  <a:pt x="5008105" y="5634893"/>
                  <a:pt x="5026992" y="5615354"/>
                  <a:pt x="5025689" y="5604282"/>
                </a:cubicBezTo>
                <a:cubicBezTo>
                  <a:pt x="5018525" y="5539154"/>
                  <a:pt x="5038064" y="5474026"/>
                  <a:pt x="5010710" y="5408247"/>
                </a:cubicBezTo>
                <a:cubicBezTo>
                  <a:pt x="4905854" y="5156851"/>
                  <a:pt x="4806208" y="4902851"/>
                  <a:pt x="4703305" y="4650154"/>
                </a:cubicBezTo>
                <a:cubicBezTo>
                  <a:pt x="4676602" y="4584375"/>
                  <a:pt x="4672695" y="4519898"/>
                  <a:pt x="4711120" y="4458677"/>
                </a:cubicBezTo>
                <a:cubicBezTo>
                  <a:pt x="4728054" y="4431975"/>
                  <a:pt x="4752802" y="4405272"/>
                  <a:pt x="4780807" y="4390944"/>
                </a:cubicBezTo>
                <a:cubicBezTo>
                  <a:pt x="4839423" y="4360334"/>
                  <a:pt x="4868079" y="4316047"/>
                  <a:pt x="4872638" y="4252221"/>
                </a:cubicBezTo>
                <a:cubicBezTo>
                  <a:pt x="4881105" y="4134990"/>
                  <a:pt x="4890223" y="4018410"/>
                  <a:pt x="4898689" y="3901180"/>
                </a:cubicBezTo>
                <a:cubicBezTo>
                  <a:pt x="4899992" y="3884898"/>
                  <a:pt x="4901295" y="3869267"/>
                  <a:pt x="4913669" y="3853636"/>
                </a:cubicBezTo>
                <a:cubicBezTo>
                  <a:pt x="4915623" y="3879036"/>
                  <a:pt x="4920833" y="3905087"/>
                  <a:pt x="4919530" y="3930487"/>
                </a:cubicBezTo>
                <a:cubicBezTo>
                  <a:pt x="4903248" y="4166903"/>
                  <a:pt x="4964469" y="4389641"/>
                  <a:pt x="5032854" y="4611077"/>
                </a:cubicBezTo>
                <a:cubicBezTo>
                  <a:pt x="5119474" y="4890477"/>
                  <a:pt x="5178741" y="5175739"/>
                  <a:pt x="5206746" y="5467513"/>
                </a:cubicBezTo>
                <a:cubicBezTo>
                  <a:pt x="5210654" y="5506590"/>
                  <a:pt x="5229541" y="5544364"/>
                  <a:pt x="5239961" y="5576928"/>
                </a:cubicBezTo>
                <a:cubicBezTo>
                  <a:pt x="5223028" y="5594513"/>
                  <a:pt x="5208700" y="5604282"/>
                  <a:pt x="5202187" y="5617308"/>
                </a:cubicBezTo>
                <a:cubicBezTo>
                  <a:pt x="5167018" y="5686344"/>
                  <a:pt x="5090166" y="5723467"/>
                  <a:pt x="5011361" y="5703277"/>
                </a:cubicBezTo>
                <a:cubicBezTo>
                  <a:pt x="4980751" y="5695462"/>
                  <a:pt x="4957956" y="5692205"/>
                  <a:pt x="4949490" y="5729329"/>
                </a:cubicBezTo>
                <a:cubicBezTo>
                  <a:pt x="4942977" y="5759287"/>
                  <a:pt x="4968377" y="5800970"/>
                  <a:pt x="4997684" y="5806180"/>
                </a:cubicBezTo>
                <a:cubicBezTo>
                  <a:pt x="5010059" y="5808134"/>
                  <a:pt x="5023084" y="5807482"/>
                  <a:pt x="5035459" y="5808134"/>
                </a:cubicBezTo>
                <a:cubicBezTo>
                  <a:pt x="5167018" y="5811390"/>
                  <a:pt x="5298577" y="5815298"/>
                  <a:pt x="5430136" y="5818554"/>
                </a:cubicBezTo>
                <a:cubicBezTo>
                  <a:pt x="5431438" y="5818554"/>
                  <a:pt x="5433392" y="5818554"/>
                  <a:pt x="5434695" y="5818554"/>
                </a:cubicBezTo>
                <a:cubicBezTo>
                  <a:pt x="5525874" y="5819857"/>
                  <a:pt x="5543459" y="5806831"/>
                  <a:pt x="5567556" y="5718908"/>
                </a:cubicBezTo>
                <a:cubicBezTo>
                  <a:pt x="5591002" y="5717606"/>
                  <a:pt x="5615100" y="5715651"/>
                  <a:pt x="5645710" y="5713698"/>
                </a:cubicBezTo>
                <a:cubicBezTo>
                  <a:pt x="5639197" y="5730631"/>
                  <a:pt x="5635290" y="5741703"/>
                  <a:pt x="5630730" y="5752775"/>
                </a:cubicBezTo>
                <a:cubicBezTo>
                  <a:pt x="5613797" y="5800318"/>
                  <a:pt x="5633987" y="5830277"/>
                  <a:pt x="5684787" y="5829626"/>
                </a:cubicBezTo>
                <a:cubicBezTo>
                  <a:pt x="5722561" y="5828975"/>
                  <a:pt x="5760336" y="5825067"/>
                  <a:pt x="5798110" y="5821159"/>
                </a:cubicBezTo>
                <a:cubicBezTo>
                  <a:pt x="5824812" y="5818554"/>
                  <a:pt x="5835884" y="5792503"/>
                  <a:pt x="5852818" y="5780780"/>
                </a:cubicBezTo>
                <a:cubicBezTo>
                  <a:pt x="5934879" y="5722816"/>
                  <a:pt x="5893849" y="5639452"/>
                  <a:pt x="5903618" y="5569764"/>
                </a:cubicBezTo>
                <a:cubicBezTo>
                  <a:pt x="5914038" y="5494216"/>
                  <a:pt x="5911433" y="5412805"/>
                  <a:pt x="5894500" y="5338559"/>
                </a:cubicBezTo>
                <a:cubicBezTo>
                  <a:pt x="5858028" y="5173785"/>
                  <a:pt x="5850213" y="5009010"/>
                  <a:pt x="5855423" y="4841631"/>
                </a:cubicBezTo>
                <a:cubicBezTo>
                  <a:pt x="5861285" y="4656016"/>
                  <a:pt x="5867146" y="4470400"/>
                  <a:pt x="5873008" y="4284785"/>
                </a:cubicBezTo>
                <a:cubicBezTo>
                  <a:pt x="5873008" y="4277621"/>
                  <a:pt x="5874310" y="4269805"/>
                  <a:pt x="5886033" y="4261339"/>
                </a:cubicBezTo>
                <a:cubicBezTo>
                  <a:pt x="5895802" y="4312790"/>
                  <a:pt x="5910131" y="4363590"/>
                  <a:pt x="5915341" y="4415693"/>
                </a:cubicBezTo>
                <a:cubicBezTo>
                  <a:pt x="5934879" y="4606518"/>
                  <a:pt x="5957023" y="4797344"/>
                  <a:pt x="5966792" y="4989472"/>
                </a:cubicBezTo>
                <a:cubicBezTo>
                  <a:pt x="5972654" y="5109308"/>
                  <a:pt x="5957023" y="5229795"/>
                  <a:pt x="5951812" y="5349631"/>
                </a:cubicBezTo>
                <a:cubicBezTo>
                  <a:pt x="5948556" y="5440159"/>
                  <a:pt x="5945300" y="5530036"/>
                  <a:pt x="5945300" y="5620564"/>
                </a:cubicBezTo>
                <a:cubicBezTo>
                  <a:pt x="5945300" y="5658339"/>
                  <a:pt x="5948556" y="5698067"/>
                  <a:pt x="5960931" y="5732585"/>
                </a:cubicBezTo>
                <a:cubicBezTo>
                  <a:pt x="5970048" y="5757985"/>
                  <a:pt x="6000659" y="5775569"/>
                  <a:pt x="6015638" y="5800318"/>
                </a:cubicBezTo>
                <a:cubicBezTo>
                  <a:pt x="6053413" y="5860888"/>
                  <a:pt x="6106818" y="5873913"/>
                  <a:pt x="6173900" y="5867400"/>
                </a:cubicBezTo>
                <a:cubicBezTo>
                  <a:pt x="6257264" y="5858933"/>
                  <a:pt x="6319136" y="5858282"/>
                  <a:pt x="6403151" y="5852421"/>
                </a:cubicBezTo>
                <a:cubicBezTo>
                  <a:pt x="6442228" y="5849816"/>
                  <a:pt x="6515171" y="5853072"/>
                  <a:pt x="6530802" y="5814646"/>
                </a:cubicBezTo>
                <a:cubicBezTo>
                  <a:pt x="6609607" y="5629031"/>
                  <a:pt x="6519730" y="5405641"/>
                  <a:pt x="6552295" y="5216118"/>
                </a:cubicBezTo>
                <a:cubicBezTo>
                  <a:pt x="6577695" y="5068928"/>
                  <a:pt x="6532105" y="4923041"/>
                  <a:pt x="6514520" y="4777154"/>
                </a:cubicBezTo>
                <a:cubicBezTo>
                  <a:pt x="6500843" y="4663831"/>
                  <a:pt x="6496936" y="4549205"/>
                  <a:pt x="6487818" y="4435882"/>
                </a:cubicBezTo>
                <a:cubicBezTo>
                  <a:pt x="6485213" y="4402016"/>
                  <a:pt x="6498238" y="4386385"/>
                  <a:pt x="6532105" y="4384431"/>
                </a:cubicBezTo>
                <a:cubicBezTo>
                  <a:pt x="6563366" y="4382477"/>
                  <a:pt x="6594628" y="4376616"/>
                  <a:pt x="6633054" y="4371405"/>
                </a:cubicBezTo>
                <a:cubicBezTo>
                  <a:pt x="6630448" y="4410482"/>
                  <a:pt x="6626541" y="4445651"/>
                  <a:pt x="6625238" y="4481472"/>
                </a:cubicBezTo>
                <a:cubicBezTo>
                  <a:pt x="6621982" y="4570047"/>
                  <a:pt x="6621330" y="4659272"/>
                  <a:pt x="6616772" y="4747846"/>
                </a:cubicBezTo>
                <a:cubicBezTo>
                  <a:pt x="6615469" y="4779759"/>
                  <a:pt x="6628495" y="4794087"/>
                  <a:pt x="6657151" y="4799949"/>
                </a:cubicBezTo>
                <a:cubicBezTo>
                  <a:pt x="6719023" y="4812324"/>
                  <a:pt x="6782197" y="4824047"/>
                  <a:pt x="6843417" y="4840329"/>
                </a:cubicBezTo>
                <a:cubicBezTo>
                  <a:pt x="6857746" y="4844236"/>
                  <a:pt x="6875981" y="4863775"/>
                  <a:pt x="6878587" y="4878754"/>
                </a:cubicBezTo>
                <a:cubicBezTo>
                  <a:pt x="6906592" y="5033108"/>
                  <a:pt x="6931992" y="5188113"/>
                  <a:pt x="6958044" y="5343118"/>
                </a:cubicBezTo>
                <a:cubicBezTo>
                  <a:pt x="6973023" y="5432344"/>
                  <a:pt x="6929387" y="5514406"/>
                  <a:pt x="6847326" y="5552831"/>
                </a:cubicBezTo>
                <a:cubicBezTo>
                  <a:pt x="6810202" y="5570416"/>
                  <a:pt x="6772428" y="5587349"/>
                  <a:pt x="6737259" y="5608841"/>
                </a:cubicBezTo>
                <a:cubicBezTo>
                  <a:pt x="6724233" y="5617308"/>
                  <a:pt x="6709253" y="5638800"/>
                  <a:pt x="6711208" y="5651175"/>
                </a:cubicBezTo>
                <a:cubicBezTo>
                  <a:pt x="6713161" y="5665503"/>
                  <a:pt x="6734002" y="5686344"/>
                  <a:pt x="6747028" y="5686995"/>
                </a:cubicBezTo>
                <a:cubicBezTo>
                  <a:pt x="6800433" y="5688949"/>
                  <a:pt x="6853839" y="5683739"/>
                  <a:pt x="6907243" y="5681134"/>
                </a:cubicBezTo>
                <a:cubicBezTo>
                  <a:pt x="6913756" y="5681134"/>
                  <a:pt x="6919618" y="5679831"/>
                  <a:pt x="6925480" y="5678529"/>
                </a:cubicBezTo>
                <a:cubicBezTo>
                  <a:pt x="6952182" y="5748216"/>
                  <a:pt x="7006238" y="5761893"/>
                  <a:pt x="7040756" y="5698718"/>
                </a:cubicBezTo>
                <a:cubicBezTo>
                  <a:pt x="7078531" y="5630334"/>
                  <a:pt x="7139100" y="5617959"/>
                  <a:pt x="7198366" y="5597770"/>
                </a:cubicBezTo>
                <a:cubicBezTo>
                  <a:pt x="7237443" y="5584093"/>
                  <a:pt x="7235490" y="5564554"/>
                  <a:pt x="7229628" y="5533292"/>
                </a:cubicBezTo>
                <a:cubicBezTo>
                  <a:pt x="7226372" y="5515708"/>
                  <a:pt x="7232233" y="5496821"/>
                  <a:pt x="7235490" y="5477933"/>
                </a:cubicBezTo>
                <a:cubicBezTo>
                  <a:pt x="7238095" y="5461000"/>
                  <a:pt x="7243305" y="5444067"/>
                  <a:pt x="7243956" y="5427134"/>
                </a:cubicBezTo>
                <a:cubicBezTo>
                  <a:pt x="7252423" y="5233703"/>
                  <a:pt x="7260238" y="5040272"/>
                  <a:pt x="7268705" y="4846841"/>
                </a:cubicBezTo>
                <a:cubicBezTo>
                  <a:pt x="7269356" y="4834467"/>
                  <a:pt x="7271310" y="4821441"/>
                  <a:pt x="7272612" y="4804508"/>
                </a:cubicBezTo>
                <a:cubicBezTo>
                  <a:pt x="7300618" y="4797344"/>
                  <a:pt x="7328622" y="4790831"/>
                  <a:pt x="7358582" y="4783016"/>
                </a:cubicBezTo>
                <a:cubicBezTo>
                  <a:pt x="7442597" y="4995334"/>
                  <a:pt x="7472556" y="5207000"/>
                  <a:pt x="7398961" y="5425831"/>
                </a:cubicBezTo>
                <a:cubicBezTo>
                  <a:pt x="7384633" y="5469467"/>
                  <a:pt x="7376818" y="5515708"/>
                  <a:pt x="7359884" y="5558041"/>
                </a:cubicBezTo>
                <a:cubicBezTo>
                  <a:pt x="7341648" y="5604933"/>
                  <a:pt x="7341648" y="5638149"/>
                  <a:pt x="7412638" y="5652477"/>
                </a:cubicBezTo>
                <a:cubicBezTo>
                  <a:pt x="7344253" y="5702626"/>
                  <a:pt x="7284336" y="5746262"/>
                  <a:pt x="7214648" y="5797713"/>
                </a:cubicBezTo>
                <a:cubicBezTo>
                  <a:pt x="7303874" y="5832882"/>
                  <a:pt x="7376166" y="5813344"/>
                  <a:pt x="7458879" y="5802272"/>
                </a:cubicBezTo>
                <a:cubicBezTo>
                  <a:pt x="7436736" y="5826369"/>
                  <a:pt x="7418500" y="5844606"/>
                  <a:pt x="7402869" y="5864144"/>
                </a:cubicBezTo>
                <a:cubicBezTo>
                  <a:pt x="7375515" y="5898662"/>
                  <a:pt x="7383981" y="5926667"/>
                  <a:pt x="7427618" y="5937087"/>
                </a:cubicBezTo>
                <a:cubicBezTo>
                  <a:pt x="7535730" y="5963139"/>
                  <a:pt x="7628864" y="5944903"/>
                  <a:pt x="7708320" y="5858282"/>
                </a:cubicBezTo>
                <a:cubicBezTo>
                  <a:pt x="7739582" y="5824416"/>
                  <a:pt x="7782567" y="5797713"/>
                  <a:pt x="7839879" y="5798364"/>
                </a:cubicBezTo>
                <a:cubicBezTo>
                  <a:pt x="7984464" y="5800318"/>
                  <a:pt x="8128397" y="5793154"/>
                  <a:pt x="8272981" y="5789247"/>
                </a:cubicBezTo>
                <a:cubicBezTo>
                  <a:pt x="8323782" y="5787944"/>
                  <a:pt x="8344622" y="5750821"/>
                  <a:pt x="8331597" y="5685041"/>
                </a:cubicBezTo>
                <a:cubicBezTo>
                  <a:pt x="8333551" y="5683087"/>
                  <a:pt x="8335505" y="5679831"/>
                  <a:pt x="8338110" y="5678529"/>
                </a:cubicBezTo>
                <a:cubicBezTo>
                  <a:pt x="8433197" y="5642708"/>
                  <a:pt x="8432545" y="5642708"/>
                  <a:pt x="8407797" y="5543713"/>
                </a:cubicBezTo>
                <a:cubicBezTo>
                  <a:pt x="8403238" y="5525477"/>
                  <a:pt x="8409099" y="5504636"/>
                  <a:pt x="8409099" y="5484446"/>
                </a:cubicBezTo>
                <a:cubicBezTo>
                  <a:pt x="8409099" y="5467513"/>
                  <a:pt x="8411705" y="5449277"/>
                  <a:pt x="8405843" y="5434298"/>
                </a:cubicBezTo>
                <a:cubicBezTo>
                  <a:pt x="8336156" y="5255846"/>
                  <a:pt x="8264515" y="5078047"/>
                  <a:pt x="8194828" y="4898944"/>
                </a:cubicBezTo>
                <a:cubicBezTo>
                  <a:pt x="8185710" y="4875498"/>
                  <a:pt x="8181151" y="4845539"/>
                  <a:pt x="8187013" y="4822093"/>
                </a:cubicBezTo>
                <a:cubicBezTo>
                  <a:pt x="8215669" y="4713329"/>
                  <a:pt x="8248884" y="4605867"/>
                  <a:pt x="8291218" y="4495800"/>
                </a:cubicBezTo>
                <a:cubicBezTo>
                  <a:pt x="8308802" y="4572651"/>
                  <a:pt x="8329643" y="4648851"/>
                  <a:pt x="8343320" y="4727005"/>
                </a:cubicBezTo>
                <a:cubicBezTo>
                  <a:pt x="8356997" y="4801903"/>
                  <a:pt x="8362859" y="4878103"/>
                  <a:pt x="8373930" y="4953651"/>
                </a:cubicBezTo>
                <a:cubicBezTo>
                  <a:pt x="8377839" y="4981005"/>
                  <a:pt x="8388910" y="5007708"/>
                  <a:pt x="8396074" y="5035062"/>
                </a:cubicBezTo>
                <a:cubicBezTo>
                  <a:pt x="8399330" y="5048739"/>
                  <a:pt x="8401284" y="5062416"/>
                  <a:pt x="8402587" y="5076093"/>
                </a:cubicBezTo>
                <a:cubicBezTo>
                  <a:pt x="8406494" y="5127544"/>
                  <a:pt x="8409750" y="5178995"/>
                  <a:pt x="8414310" y="5230446"/>
                </a:cubicBezTo>
                <a:cubicBezTo>
                  <a:pt x="8416263" y="5253893"/>
                  <a:pt x="8420823" y="5277339"/>
                  <a:pt x="8423428" y="5300785"/>
                </a:cubicBezTo>
                <a:cubicBezTo>
                  <a:pt x="8424730" y="5309903"/>
                  <a:pt x="8420172" y="5321626"/>
                  <a:pt x="8423428" y="5328790"/>
                </a:cubicBezTo>
                <a:cubicBezTo>
                  <a:pt x="8472925" y="5427785"/>
                  <a:pt x="8447525" y="5540457"/>
                  <a:pt x="8480740" y="5643359"/>
                </a:cubicBezTo>
                <a:cubicBezTo>
                  <a:pt x="8485951" y="5658339"/>
                  <a:pt x="8476182" y="5683739"/>
                  <a:pt x="8465109" y="5697416"/>
                </a:cubicBezTo>
                <a:cubicBezTo>
                  <a:pt x="8444920" y="5723467"/>
                  <a:pt x="8415612" y="5742354"/>
                  <a:pt x="8396725" y="5769708"/>
                </a:cubicBezTo>
                <a:cubicBezTo>
                  <a:pt x="8385654" y="5785990"/>
                  <a:pt x="8381746" y="5812041"/>
                  <a:pt x="8385002" y="5831580"/>
                </a:cubicBezTo>
                <a:cubicBezTo>
                  <a:pt x="8386305" y="5839395"/>
                  <a:pt x="8416263" y="5845908"/>
                  <a:pt x="8433848" y="5846559"/>
                </a:cubicBezTo>
                <a:cubicBezTo>
                  <a:pt x="8478135" y="5849164"/>
                  <a:pt x="8523074" y="5851118"/>
                  <a:pt x="8567361" y="5847210"/>
                </a:cubicBezTo>
                <a:cubicBezTo>
                  <a:pt x="8609695" y="5843303"/>
                  <a:pt x="8651377" y="5832231"/>
                  <a:pt x="8693058" y="5821159"/>
                </a:cubicBezTo>
                <a:cubicBezTo>
                  <a:pt x="8700223" y="5819205"/>
                  <a:pt x="8706084" y="5804877"/>
                  <a:pt x="8708689" y="5795108"/>
                </a:cubicBezTo>
                <a:cubicBezTo>
                  <a:pt x="8713249" y="5775569"/>
                  <a:pt x="8715202" y="5754728"/>
                  <a:pt x="8717156" y="5742354"/>
                </a:cubicBezTo>
                <a:cubicBezTo>
                  <a:pt x="8779028" y="5731933"/>
                  <a:pt x="8836992" y="5722164"/>
                  <a:pt x="8897561" y="5712395"/>
                </a:cubicBezTo>
                <a:cubicBezTo>
                  <a:pt x="8903423" y="5750821"/>
                  <a:pt x="8898864" y="5798364"/>
                  <a:pt x="8919705" y="5824416"/>
                </a:cubicBezTo>
                <a:cubicBezTo>
                  <a:pt x="8938592" y="5847210"/>
                  <a:pt x="8987438" y="5849164"/>
                  <a:pt x="9023910" y="5850467"/>
                </a:cubicBezTo>
                <a:cubicBezTo>
                  <a:pt x="9074058" y="5852421"/>
                  <a:pt x="9124858" y="5846559"/>
                  <a:pt x="9175007" y="5840698"/>
                </a:cubicBezTo>
                <a:cubicBezTo>
                  <a:pt x="9209525" y="5836790"/>
                  <a:pt x="9221900" y="5814646"/>
                  <a:pt x="9203663" y="5782734"/>
                </a:cubicBezTo>
                <a:cubicBezTo>
                  <a:pt x="9186079" y="5752775"/>
                  <a:pt x="9166541" y="5724118"/>
                  <a:pt x="9145699" y="5696764"/>
                </a:cubicBezTo>
                <a:cubicBezTo>
                  <a:pt x="9133325" y="5679831"/>
                  <a:pt x="9117043" y="5667457"/>
                  <a:pt x="9141141" y="5645313"/>
                </a:cubicBezTo>
                <a:cubicBezTo>
                  <a:pt x="9149607" y="5637498"/>
                  <a:pt x="9146351" y="5616005"/>
                  <a:pt x="9145699" y="5600375"/>
                </a:cubicBezTo>
                <a:cubicBezTo>
                  <a:pt x="9139838" y="5457744"/>
                  <a:pt x="9123556" y="5314462"/>
                  <a:pt x="9130720" y="5172482"/>
                </a:cubicBezTo>
                <a:cubicBezTo>
                  <a:pt x="9135279" y="5078047"/>
                  <a:pt x="9171750" y="4984913"/>
                  <a:pt x="9198454" y="4892431"/>
                </a:cubicBezTo>
                <a:cubicBezTo>
                  <a:pt x="9201710" y="4880057"/>
                  <a:pt x="9231669" y="4868334"/>
                  <a:pt x="9249253" y="4868985"/>
                </a:cubicBezTo>
                <a:cubicBezTo>
                  <a:pt x="9312428" y="4871590"/>
                  <a:pt x="9376904" y="4874195"/>
                  <a:pt x="9438125" y="4887221"/>
                </a:cubicBezTo>
                <a:cubicBezTo>
                  <a:pt x="9464176" y="4892431"/>
                  <a:pt x="9496089" y="4918482"/>
                  <a:pt x="9507161" y="4943231"/>
                </a:cubicBezTo>
                <a:cubicBezTo>
                  <a:pt x="9578151" y="5098888"/>
                  <a:pt x="9643930" y="5257149"/>
                  <a:pt x="9710361" y="5414759"/>
                </a:cubicBezTo>
                <a:cubicBezTo>
                  <a:pt x="9715571" y="5427134"/>
                  <a:pt x="9712966" y="5445369"/>
                  <a:pt x="9708407" y="5458395"/>
                </a:cubicBezTo>
                <a:cubicBezTo>
                  <a:pt x="9686263" y="5514406"/>
                  <a:pt x="9660864" y="5569113"/>
                  <a:pt x="9638720" y="5624472"/>
                </a:cubicBezTo>
                <a:cubicBezTo>
                  <a:pt x="9609412" y="5697416"/>
                  <a:pt x="9629602" y="5730631"/>
                  <a:pt x="9706454" y="5735190"/>
                </a:cubicBezTo>
                <a:cubicBezTo>
                  <a:pt x="9740971" y="5737144"/>
                  <a:pt x="9767674" y="5737795"/>
                  <a:pt x="9781351" y="5780129"/>
                </a:cubicBezTo>
                <a:cubicBezTo>
                  <a:pt x="9793074" y="5816600"/>
                  <a:pt x="9849736" y="5815298"/>
                  <a:pt x="9867971" y="5773616"/>
                </a:cubicBezTo>
                <a:cubicBezTo>
                  <a:pt x="9895325" y="5709790"/>
                  <a:pt x="9944172" y="5703928"/>
                  <a:pt x="10001484" y="5699369"/>
                </a:cubicBezTo>
                <a:cubicBezTo>
                  <a:pt x="10064659" y="5694159"/>
                  <a:pt x="10127182" y="5683739"/>
                  <a:pt x="10189053" y="5672016"/>
                </a:cubicBezTo>
                <a:cubicBezTo>
                  <a:pt x="10203381" y="5669411"/>
                  <a:pt x="10225525" y="5651826"/>
                  <a:pt x="10225525" y="5641406"/>
                </a:cubicBezTo>
                <a:cubicBezTo>
                  <a:pt x="10224874" y="5595816"/>
                  <a:pt x="10250274" y="5567811"/>
                  <a:pt x="10291304" y="5537200"/>
                </a:cubicBezTo>
                <a:cubicBezTo>
                  <a:pt x="10311494" y="5563903"/>
                  <a:pt x="10336894" y="5589303"/>
                  <a:pt x="10353176" y="5619913"/>
                </a:cubicBezTo>
                <a:cubicBezTo>
                  <a:pt x="10393556" y="5696113"/>
                  <a:pt x="10471710" y="5724770"/>
                  <a:pt x="10549864" y="5688298"/>
                </a:cubicBezTo>
                <a:cubicBezTo>
                  <a:pt x="10578520" y="5674621"/>
                  <a:pt x="10596756" y="5654431"/>
                  <a:pt x="10584381" y="5620564"/>
                </a:cubicBezTo>
                <a:cubicBezTo>
                  <a:pt x="10573961" y="5592559"/>
                  <a:pt x="10562238" y="5565205"/>
                  <a:pt x="10548561" y="5539154"/>
                </a:cubicBezTo>
                <a:cubicBezTo>
                  <a:pt x="10519253" y="5483144"/>
                  <a:pt x="10484736" y="5429739"/>
                  <a:pt x="10458684" y="5372426"/>
                </a:cubicBezTo>
                <a:cubicBezTo>
                  <a:pt x="10450217" y="5352888"/>
                  <a:pt x="10457381" y="5322928"/>
                  <a:pt x="10464545" y="5300134"/>
                </a:cubicBezTo>
                <a:cubicBezTo>
                  <a:pt x="10483433" y="5239564"/>
                  <a:pt x="10488643" y="5181600"/>
                  <a:pt x="10473663" y="5117775"/>
                </a:cubicBezTo>
                <a:cubicBezTo>
                  <a:pt x="10459336" y="5055903"/>
                  <a:pt x="10460638" y="4990123"/>
                  <a:pt x="10454776" y="4925646"/>
                </a:cubicBezTo>
                <a:cubicBezTo>
                  <a:pt x="10551817" y="4917831"/>
                  <a:pt x="10558330" y="4924344"/>
                  <a:pt x="10573961" y="5007057"/>
                </a:cubicBezTo>
                <a:cubicBezTo>
                  <a:pt x="10596105" y="5122334"/>
                  <a:pt x="10616945" y="5238262"/>
                  <a:pt x="10645602" y="5351585"/>
                </a:cubicBezTo>
                <a:cubicBezTo>
                  <a:pt x="10674259" y="5464908"/>
                  <a:pt x="10683377" y="5575626"/>
                  <a:pt x="10654720" y="5689600"/>
                </a:cubicBezTo>
                <a:cubicBezTo>
                  <a:pt x="10647556" y="5716954"/>
                  <a:pt x="10646253" y="5746262"/>
                  <a:pt x="10648858" y="5774267"/>
                </a:cubicBezTo>
                <a:cubicBezTo>
                  <a:pt x="10652115" y="5812693"/>
                  <a:pt x="10684028" y="5830928"/>
                  <a:pt x="10712032" y="5806180"/>
                </a:cubicBezTo>
                <a:cubicBezTo>
                  <a:pt x="10743294" y="5778175"/>
                  <a:pt x="10768695" y="5739098"/>
                  <a:pt x="10784325" y="5700021"/>
                </a:cubicBezTo>
                <a:cubicBezTo>
                  <a:pt x="10799956" y="5662247"/>
                  <a:pt x="10816890" y="5640754"/>
                  <a:pt x="10859223" y="5644662"/>
                </a:cubicBezTo>
                <a:cubicBezTo>
                  <a:pt x="10867038" y="5645313"/>
                  <a:pt x="10874853" y="5643359"/>
                  <a:pt x="10882669" y="5642708"/>
                </a:cubicBezTo>
                <a:cubicBezTo>
                  <a:pt x="10932817" y="5634893"/>
                  <a:pt x="10938679" y="5621216"/>
                  <a:pt x="10910022" y="5577580"/>
                </a:cubicBezTo>
                <a:cubicBezTo>
                  <a:pt x="10904161" y="5568462"/>
                  <a:pt x="10898300" y="5558041"/>
                  <a:pt x="10889833" y="5550877"/>
                </a:cubicBezTo>
                <a:cubicBezTo>
                  <a:pt x="10812981" y="5484446"/>
                  <a:pt x="10804515" y="5401082"/>
                  <a:pt x="10822750" y="5307949"/>
                </a:cubicBezTo>
                <a:cubicBezTo>
                  <a:pt x="10846197" y="5186811"/>
                  <a:pt x="10865084" y="5064369"/>
                  <a:pt x="10889182" y="4942580"/>
                </a:cubicBezTo>
                <a:cubicBezTo>
                  <a:pt x="10892438" y="4926298"/>
                  <a:pt x="10912628" y="4908062"/>
                  <a:pt x="10929561" y="4900898"/>
                </a:cubicBezTo>
                <a:cubicBezTo>
                  <a:pt x="10979058" y="4880057"/>
                  <a:pt x="11030510" y="4864426"/>
                  <a:pt x="11081310" y="4846841"/>
                </a:cubicBezTo>
                <a:cubicBezTo>
                  <a:pt x="11104756" y="4838375"/>
                  <a:pt x="11115827" y="4824698"/>
                  <a:pt x="11113223" y="4797344"/>
                </a:cubicBezTo>
                <a:cubicBezTo>
                  <a:pt x="11085869" y="4484728"/>
                  <a:pt x="11087172" y="4168856"/>
                  <a:pt x="11000551" y="3863405"/>
                </a:cubicBezTo>
                <a:cubicBezTo>
                  <a:pt x="10991433" y="3831492"/>
                  <a:pt x="10999249" y="3811954"/>
                  <a:pt x="11030510" y="3799580"/>
                </a:cubicBezTo>
                <a:cubicBezTo>
                  <a:pt x="11051351" y="3791764"/>
                  <a:pt x="11071541" y="3781995"/>
                  <a:pt x="11091730" y="3774180"/>
                </a:cubicBezTo>
                <a:cubicBezTo>
                  <a:pt x="11098894" y="3771574"/>
                  <a:pt x="11106710" y="3770923"/>
                  <a:pt x="11121689" y="3767667"/>
                </a:cubicBezTo>
                <a:cubicBezTo>
                  <a:pt x="11115176" y="3830190"/>
                  <a:pt x="11152300" y="3856241"/>
                  <a:pt x="11201146" y="3876431"/>
                </a:cubicBezTo>
                <a:cubicBezTo>
                  <a:pt x="11216125" y="3882292"/>
                  <a:pt x="11227197" y="3911600"/>
                  <a:pt x="11230454" y="3931790"/>
                </a:cubicBezTo>
                <a:cubicBezTo>
                  <a:pt x="11251294" y="4049021"/>
                  <a:pt x="11268879" y="4166903"/>
                  <a:pt x="11287766" y="4284134"/>
                </a:cubicBezTo>
                <a:cubicBezTo>
                  <a:pt x="11294930" y="4329072"/>
                  <a:pt x="11292977" y="4384431"/>
                  <a:pt x="11374387" y="4356426"/>
                </a:cubicBezTo>
                <a:cubicBezTo>
                  <a:pt x="11367874" y="4393549"/>
                  <a:pt x="11364618" y="4421554"/>
                  <a:pt x="11357454" y="4448257"/>
                </a:cubicBezTo>
                <a:cubicBezTo>
                  <a:pt x="11341823" y="4508175"/>
                  <a:pt x="11328797" y="4569395"/>
                  <a:pt x="11306653" y="4626708"/>
                </a:cubicBezTo>
                <a:cubicBezTo>
                  <a:pt x="11216776" y="4860518"/>
                  <a:pt x="11205053" y="5109959"/>
                  <a:pt x="11152951" y="5351585"/>
                </a:cubicBezTo>
                <a:cubicBezTo>
                  <a:pt x="11143182" y="5397826"/>
                  <a:pt x="11136018" y="5445369"/>
                  <a:pt x="11123643" y="5490959"/>
                </a:cubicBezTo>
                <a:cubicBezTo>
                  <a:pt x="11115176" y="5522872"/>
                  <a:pt x="11113223" y="5546970"/>
                  <a:pt x="11167279" y="5561298"/>
                </a:cubicBezTo>
                <a:cubicBezTo>
                  <a:pt x="11094987" y="5617959"/>
                  <a:pt x="11032464" y="5666805"/>
                  <a:pt x="10969289" y="5715651"/>
                </a:cubicBezTo>
                <a:cubicBezTo>
                  <a:pt x="10971243" y="5720862"/>
                  <a:pt x="10973197" y="5725421"/>
                  <a:pt x="10975151" y="5730631"/>
                </a:cubicBezTo>
                <a:cubicBezTo>
                  <a:pt x="11013576" y="5730631"/>
                  <a:pt x="11052653" y="5736493"/>
                  <a:pt x="11089776" y="5729329"/>
                </a:cubicBezTo>
                <a:cubicBezTo>
                  <a:pt x="11169233" y="5714349"/>
                  <a:pt x="11248038" y="5694159"/>
                  <a:pt x="11325541" y="5672016"/>
                </a:cubicBezTo>
                <a:cubicBezTo>
                  <a:pt x="11339869" y="5668108"/>
                  <a:pt x="11354197" y="5645313"/>
                  <a:pt x="11358756" y="5628380"/>
                </a:cubicBezTo>
                <a:cubicBezTo>
                  <a:pt x="11366571" y="5599723"/>
                  <a:pt x="11363315" y="5569764"/>
                  <a:pt x="11397833" y="5552831"/>
                </a:cubicBezTo>
                <a:cubicBezTo>
                  <a:pt x="11409556" y="5546970"/>
                  <a:pt x="11415417" y="5523523"/>
                  <a:pt x="11418674" y="5506590"/>
                </a:cubicBezTo>
                <a:cubicBezTo>
                  <a:pt x="11444725" y="5380893"/>
                  <a:pt x="11464915" y="5253893"/>
                  <a:pt x="11497479" y="5129498"/>
                </a:cubicBezTo>
                <a:cubicBezTo>
                  <a:pt x="11524182" y="5027898"/>
                  <a:pt x="11565864" y="4930205"/>
                  <a:pt x="11601032" y="4830559"/>
                </a:cubicBezTo>
                <a:cubicBezTo>
                  <a:pt x="11606894" y="4830559"/>
                  <a:pt x="11612756" y="4830559"/>
                  <a:pt x="11619269" y="4831210"/>
                </a:cubicBezTo>
                <a:cubicBezTo>
                  <a:pt x="11631643" y="4846190"/>
                  <a:pt x="11646622" y="4859867"/>
                  <a:pt x="11655089" y="4876149"/>
                </a:cubicBezTo>
                <a:cubicBezTo>
                  <a:pt x="11716961" y="4995985"/>
                  <a:pt x="11778182" y="5115821"/>
                  <a:pt x="11837448" y="5236959"/>
                </a:cubicBezTo>
                <a:cubicBezTo>
                  <a:pt x="11847869" y="5257800"/>
                  <a:pt x="11855032" y="5281898"/>
                  <a:pt x="11857638" y="5304693"/>
                </a:cubicBezTo>
                <a:cubicBezTo>
                  <a:pt x="11864151" y="5359400"/>
                  <a:pt x="11881736" y="5406292"/>
                  <a:pt x="11931884" y="5430390"/>
                </a:cubicBezTo>
                <a:cubicBezTo>
                  <a:pt x="11926674" y="5461000"/>
                  <a:pt x="11925371" y="5489657"/>
                  <a:pt x="11916253" y="5514406"/>
                </a:cubicBezTo>
                <a:cubicBezTo>
                  <a:pt x="11909740" y="5531990"/>
                  <a:pt x="11894109" y="5547621"/>
                  <a:pt x="11879130" y="5559995"/>
                </a:cubicBezTo>
                <a:cubicBezTo>
                  <a:pt x="11852428" y="5582790"/>
                  <a:pt x="11823120" y="5602329"/>
                  <a:pt x="11798371" y="5629031"/>
                </a:cubicBezTo>
                <a:cubicBezTo>
                  <a:pt x="11939699" y="5652477"/>
                  <a:pt x="12062141" y="5586698"/>
                  <a:pt x="12191095" y="5559344"/>
                </a:cubicBezTo>
                <a:cubicBezTo>
                  <a:pt x="12191095" y="5546970"/>
                  <a:pt x="12191095" y="5533944"/>
                  <a:pt x="12191095" y="5521569"/>
                </a:cubicBezTo>
                <a:cubicBezTo>
                  <a:pt x="12178720" y="5451231"/>
                  <a:pt x="12168300" y="5373077"/>
                  <a:pt x="12151366" y="5296226"/>
                </a:cubicBezTo>
                <a:close/>
                <a:moveTo>
                  <a:pt x="835992" y="3481103"/>
                </a:moveTo>
                <a:cubicBezTo>
                  <a:pt x="830782" y="3482405"/>
                  <a:pt x="826223" y="3484359"/>
                  <a:pt x="821012" y="3485662"/>
                </a:cubicBezTo>
                <a:cubicBezTo>
                  <a:pt x="813848" y="3470031"/>
                  <a:pt x="796915" y="3451795"/>
                  <a:pt x="800823" y="3440072"/>
                </a:cubicBezTo>
                <a:cubicBezTo>
                  <a:pt x="819710" y="3379503"/>
                  <a:pt x="844459" y="3320236"/>
                  <a:pt x="866602" y="3260318"/>
                </a:cubicBezTo>
                <a:cubicBezTo>
                  <a:pt x="870510" y="3261621"/>
                  <a:pt x="874417" y="3262923"/>
                  <a:pt x="877674" y="3264226"/>
                </a:cubicBezTo>
                <a:cubicBezTo>
                  <a:pt x="863997" y="3336518"/>
                  <a:pt x="850320" y="3408811"/>
                  <a:pt x="835992" y="3481103"/>
                </a:cubicBezTo>
                <a:close/>
                <a:moveTo>
                  <a:pt x="1510720" y="2777718"/>
                </a:moveTo>
                <a:cubicBezTo>
                  <a:pt x="1469038" y="2752318"/>
                  <a:pt x="1426053" y="2728872"/>
                  <a:pt x="1386976" y="2699564"/>
                </a:cubicBezTo>
                <a:cubicBezTo>
                  <a:pt x="1377207" y="2691749"/>
                  <a:pt x="1375905" y="2663744"/>
                  <a:pt x="1381115" y="2647462"/>
                </a:cubicBezTo>
                <a:cubicBezTo>
                  <a:pt x="1386325" y="2629226"/>
                  <a:pt x="1402607" y="2613595"/>
                  <a:pt x="1416284" y="2593405"/>
                </a:cubicBezTo>
                <a:cubicBezTo>
                  <a:pt x="1450802" y="2654626"/>
                  <a:pt x="1483366" y="2711939"/>
                  <a:pt x="1515930" y="2769252"/>
                </a:cubicBezTo>
                <a:cubicBezTo>
                  <a:pt x="1513976" y="2772508"/>
                  <a:pt x="1512023" y="2775113"/>
                  <a:pt x="1510720" y="2777718"/>
                </a:cubicBezTo>
                <a:close/>
                <a:moveTo>
                  <a:pt x="4102823" y="5100841"/>
                </a:moveTo>
                <a:cubicBezTo>
                  <a:pt x="4099566" y="5098888"/>
                  <a:pt x="4106079" y="4946487"/>
                  <a:pt x="4102823" y="4944534"/>
                </a:cubicBezTo>
                <a:cubicBezTo>
                  <a:pt x="4145807" y="4786272"/>
                  <a:pt x="4093054" y="4628010"/>
                  <a:pt x="4136038" y="4470400"/>
                </a:cubicBezTo>
                <a:cubicBezTo>
                  <a:pt x="4139946" y="4471703"/>
                  <a:pt x="4179674" y="4469749"/>
                  <a:pt x="4183582" y="4470400"/>
                </a:cubicBezTo>
                <a:cubicBezTo>
                  <a:pt x="4140597" y="4629313"/>
                  <a:pt x="4146458" y="4942580"/>
                  <a:pt x="4102823" y="5100841"/>
                </a:cubicBezTo>
                <a:close/>
                <a:moveTo>
                  <a:pt x="4739777" y="5465559"/>
                </a:moveTo>
                <a:cubicBezTo>
                  <a:pt x="4748243" y="5486400"/>
                  <a:pt x="4767782" y="5503334"/>
                  <a:pt x="4789274" y="5531990"/>
                </a:cubicBezTo>
                <a:cubicBezTo>
                  <a:pt x="4783413" y="5558041"/>
                  <a:pt x="4774295" y="5596467"/>
                  <a:pt x="4762572" y="5649872"/>
                </a:cubicBezTo>
                <a:cubicBezTo>
                  <a:pt x="4690931" y="5592559"/>
                  <a:pt x="4634269" y="5546970"/>
                  <a:pt x="4585423" y="5507893"/>
                </a:cubicBezTo>
                <a:cubicBezTo>
                  <a:pt x="4592587" y="5474677"/>
                  <a:pt x="4599751" y="5454487"/>
                  <a:pt x="4601054" y="5434298"/>
                </a:cubicBezTo>
                <a:cubicBezTo>
                  <a:pt x="4605612" y="5367867"/>
                  <a:pt x="4607567" y="5301436"/>
                  <a:pt x="4610823" y="5235005"/>
                </a:cubicBezTo>
                <a:cubicBezTo>
                  <a:pt x="4611474" y="5218723"/>
                  <a:pt x="4615382" y="5202441"/>
                  <a:pt x="4617987" y="5186159"/>
                </a:cubicBezTo>
                <a:cubicBezTo>
                  <a:pt x="4623197" y="5185508"/>
                  <a:pt x="4627756" y="5184205"/>
                  <a:pt x="4632966" y="5183554"/>
                </a:cubicBezTo>
                <a:cubicBezTo>
                  <a:pt x="4668136" y="5277339"/>
                  <a:pt x="4702654" y="5371775"/>
                  <a:pt x="4739777" y="5465559"/>
                </a:cubicBezTo>
                <a:close/>
                <a:moveTo>
                  <a:pt x="4937115" y="3207564"/>
                </a:moveTo>
                <a:cubicBezTo>
                  <a:pt x="4911064" y="3115733"/>
                  <a:pt x="4822490" y="3066236"/>
                  <a:pt x="4824443" y="2971149"/>
                </a:cubicBezTo>
                <a:cubicBezTo>
                  <a:pt x="4888269" y="3033672"/>
                  <a:pt x="4957956" y="3092287"/>
                  <a:pt x="4937115" y="3207564"/>
                </a:cubicBezTo>
                <a:close/>
                <a:moveTo>
                  <a:pt x="6346490" y="5653780"/>
                </a:moveTo>
                <a:cubicBezTo>
                  <a:pt x="6341279" y="5677226"/>
                  <a:pt x="6270290" y="5390662"/>
                  <a:pt x="6270290" y="5196580"/>
                </a:cubicBezTo>
                <a:cubicBezTo>
                  <a:pt x="6270290" y="5002498"/>
                  <a:pt x="6298946" y="4891780"/>
                  <a:pt x="6313926" y="4845539"/>
                </a:cubicBezTo>
                <a:cubicBezTo>
                  <a:pt x="6321741" y="4822744"/>
                  <a:pt x="6373843" y="5095631"/>
                  <a:pt x="6373843" y="5289713"/>
                </a:cubicBezTo>
                <a:cubicBezTo>
                  <a:pt x="6373843" y="5483144"/>
                  <a:pt x="6366028" y="5562600"/>
                  <a:pt x="6346490" y="5653780"/>
                </a:cubicBezTo>
                <a:close/>
                <a:moveTo>
                  <a:pt x="8114720" y="5657036"/>
                </a:moveTo>
                <a:cubicBezTo>
                  <a:pt x="8088018" y="5598421"/>
                  <a:pt x="8013772" y="5557390"/>
                  <a:pt x="8074340" y="5475329"/>
                </a:cubicBezTo>
                <a:cubicBezTo>
                  <a:pt x="8090622" y="5453185"/>
                  <a:pt x="8084110" y="5414108"/>
                  <a:pt x="8087366" y="5383498"/>
                </a:cubicBezTo>
                <a:cubicBezTo>
                  <a:pt x="8117326" y="5429087"/>
                  <a:pt x="8147936" y="5473375"/>
                  <a:pt x="8176592" y="5518313"/>
                </a:cubicBezTo>
                <a:cubicBezTo>
                  <a:pt x="8185058" y="5531990"/>
                  <a:pt x="8137515" y="5638800"/>
                  <a:pt x="8114720" y="5657036"/>
                </a:cubicBezTo>
                <a:close/>
                <a:moveTo>
                  <a:pt x="8474228" y="2208498"/>
                </a:moveTo>
                <a:cubicBezTo>
                  <a:pt x="8256699" y="2246272"/>
                  <a:pt x="8240417" y="2476175"/>
                  <a:pt x="8355695" y="2685236"/>
                </a:cubicBezTo>
                <a:cubicBezTo>
                  <a:pt x="8271679" y="2713241"/>
                  <a:pt x="8188315" y="2739944"/>
                  <a:pt x="8102997" y="2768600"/>
                </a:cubicBezTo>
                <a:cubicBezTo>
                  <a:pt x="8089320" y="2716498"/>
                  <a:pt x="8082156" y="2680677"/>
                  <a:pt x="8123839" y="2647462"/>
                </a:cubicBezTo>
                <a:cubicBezTo>
                  <a:pt x="8139469" y="2635087"/>
                  <a:pt x="8144028" y="2597313"/>
                  <a:pt x="8139469" y="2574518"/>
                </a:cubicBezTo>
                <a:cubicBezTo>
                  <a:pt x="8124490" y="2498318"/>
                  <a:pt x="8102997" y="2423421"/>
                  <a:pt x="8037869" y="2370667"/>
                </a:cubicBezTo>
                <a:cubicBezTo>
                  <a:pt x="8030054" y="2364154"/>
                  <a:pt x="8029403" y="2343313"/>
                  <a:pt x="8031356" y="2329636"/>
                </a:cubicBezTo>
                <a:cubicBezTo>
                  <a:pt x="8035915" y="2294467"/>
                  <a:pt x="8034612" y="2264508"/>
                  <a:pt x="7985766" y="2249528"/>
                </a:cubicBezTo>
                <a:cubicBezTo>
                  <a:pt x="7990326" y="2268415"/>
                  <a:pt x="7992930" y="2281441"/>
                  <a:pt x="7996187" y="2295769"/>
                </a:cubicBezTo>
                <a:cubicBezTo>
                  <a:pt x="7991628" y="2295769"/>
                  <a:pt x="7985766" y="2297723"/>
                  <a:pt x="7983813" y="2295769"/>
                </a:cubicBezTo>
                <a:cubicBezTo>
                  <a:pt x="7938223" y="2256692"/>
                  <a:pt x="7889377" y="2261903"/>
                  <a:pt x="7849648" y="2297723"/>
                </a:cubicBezTo>
                <a:cubicBezTo>
                  <a:pt x="7807967" y="2335498"/>
                  <a:pt x="7775403" y="2383041"/>
                  <a:pt x="7738930" y="2426677"/>
                </a:cubicBezTo>
                <a:cubicBezTo>
                  <a:pt x="7727208" y="2441005"/>
                  <a:pt x="7717438" y="2459893"/>
                  <a:pt x="7702459" y="2467708"/>
                </a:cubicBezTo>
                <a:cubicBezTo>
                  <a:pt x="7611279" y="2517205"/>
                  <a:pt x="7580018" y="2596010"/>
                  <a:pt x="7586531" y="2694354"/>
                </a:cubicBezTo>
                <a:cubicBezTo>
                  <a:pt x="7588484" y="2721056"/>
                  <a:pt x="7591089" y="2747108"/>
                  <a:pt x="7593695" y="2777067"/>
                </a:cubicBezTo>
                <a:cubicBezTo>
                  <a:pt x="7503818" y="2752969"/>
                  <a:pt x="7419802" y="2736036"/>
                  <a:pt x="7363792" y="2656580"/>
                </a:cubicBezTo>
                <a:cubicBezTo>
                  <a:pt x="7339695" y="2621410"/>
                  <a:pt x="7330577" y="2589498"/>
                  <a:pt x="7348813" y="2556282"/>
                </a:cubicBezTo>
                <a:cubicBezTo>
                  <a:pt x="7391146" y="2480082"/>
                  <a:pt x="7376818" y="2401928"/>
                  <a:pt x="7360535" y="2325077"/>
                </a:cubicBezTo>
                <a:cubicBezTo>
                  <a:pt x="7349464" y="2275580"/>
                  <a:pt x="7309736" y="2247575"/>
                  <a:pt x="7263494" y="2227385"/>
                </a:cubicBezTo>
                <a:cubicBezTo>
                  <a:pt x="7174269" y="2188959"/>
                  <a:pt x="7071366" y="2214359"/>
                  <a:pt x="7011448" y="2289908"/>
                </a:cubicBezTo>
                <a:cubicBezTo>
                  <a:pt x="7000377" y="2304236"/>
                  <a:pt x="6983443" y="2314657"/>
                  <a:pt x="6967813" y="2325077"/>
                </a:cubicBezTo>
                <a:cubicBezTo>
                  <a:pt x="6904638" y="2367410"/>
                  <a:pt x="6842115" y="2411046"/>
                  <a:pt x="6836253" y="2495062"/>
                </a:cubicBezTo>
                <a:cubicBezTo>
                  <a:pt x="6832997" y="2541954"/>
                  <a:pt x="6835602" y="2590149"/>
                  <a:pt x="6844720" y="2635739"/>
                </a:cubicBezTo>
                <a:cubicBezTo>
                  <a:pt x="6848628" y="2654626"/>
                  <a:pt x="6874679" y="2670257"/>
                  <a:pt x="6892264" y="2685236"/>
                </a:cubicBezTo>
                <a:cubicBezTo>
                  <a:pt x="6910500" y="2700216"/>
                  <a:pt x="6931992" y="2711287"/>
                  <a:pt x="6949577" y="2727569"/>
                </a:cubicBezTo>
                <a:cubicBezTo>
                  <a:pt x="7010146" y="2784882"/>
                  <a:pt x="7004936" y="2822657"/>
                  <a:pt x="6934597" y="2867595"/>
                </a:cubicBezTo>
                <a:cubicBezTo>
                  <a:pt x="6804340" y="2950308"/>
                  <a:pt x="6749633" y="3072098"/>
                  <a:pt x="6758100" y="3223195"/>
                </a:cubicBezTo>
                <a:cubicBezTo>
                  <a:pt x="6760705" y="3272041"/>
                  <a:pt x="6767218" y="3320887"/>
                  <a:pt x="6773730" y="3369734"/>
                </a:cubicBezTo>
                <a:cubicBezTo>
                  <a:pt x="6786105" y="3458308"/>
                  <a:pt x="6773079" y="3540369"/>
                  <a:pt x="6719023" y="3613313"/>
                </a:cubicBezTo>
                <a:cubicBezTo>
                  <a:pt x="6690366" y="3651739"/>
                  <a:pt x="6696879" y="3688862"/>
                  <a:pt x="6723582" y="3727287"/>
                </a:cubicBezTo>
                <a:cubicBezTo>
                  <a:pt x="6734654" y="3743569"/>
                  <a:pt x="6743121" y="3768318"/>
                  <a:pt x="6739864" y="3787205"/>
                </a:cubicBezTo>
                <a:cubicBezTo>
                  <a:pt x="6709253" y="3950677"/>
                  <a:pt x="6675387" y="4114149"/>
                  <a:pt x="6642171" y="4276970"/>
                </a:cubicBezTo>
                <a:cubicBezTo>
                  <a:pt x="6641520" y="4281529"/>
                  <a:pt x="6638264" y="4285436"/>
                  <a:pt x="6635659" y="4291949"/>
                </a:cubicBezTo>
                <a:cubicBezTo>
                  <a:pt x="6570530" y="4070513"/>
                  <a:pt x="6606351" y="3856241"/>
                  <a:pt x="6661059" y="3641969"/>
                </a:cubicBezTo>
                <a:cubicBezTo>
                  <a:pt x="6688413" y="3534508"/>
                  <a:pt x="6709905" y="3424441"/>
                  <a:pt x="6717069" y="3314374"/>
                </a:cubicBezTo>
                <a:cubicBezTo>
                  <a:pt x="6722930" y="3229056"/>
                  <a:pt x="6717720" y="3136575"/>
                  <a:pt x="6688413" y="3057769"/>
                </a:cubicBezTo>
                <a:cubicBezTo>
                  <a:pt x="6660407" y="2982872"/>
                  <a:pt x="6601141" y="2916441"/>
                  <a:pt x="6543828" y="2856523"/>
                </a:cubicBezTo>
                <a:cubicBezTo>
                  <a:pt x="6506705" y="2818098"/>
                  <a:pt x="6488469" y="2781626"/>
                  <a:pt x="6493679" y="2731477"/>
                </a:cubicBezTo>
                <a:cubicBezTo>
                  <a:pt x="6496936" y="2703472"/>
                  <a:pt x="6506705" y="2674816"/>
                  <a:pt x="6504751" y="2646810"/>
                </a:cubicBezTo>
                <a:cubicBezTo>
                  <a:pt x="6502797" y="2620108"/>
                  <a:pt x="6491074" y="2593405"/>
                  <a:pt x="6481956" y="2567354"/>
                </a:cubicBezTo>
                <a:cubicBezTo>
                  <a:pt x="6474792" y="2548467"/>
                  <a:pt x="6463069" y="2530882"/>
                  <a:pt x="6455905" y="2511995"/>
                </a:cubicBezTo>
                <a:cubicBezTo>
                  <a:pt x="6429854" y="2444262"/>
                  <a:pt x="6364725" y="2396067"/>
                  <a:pt x="6301551" y="2398672"/>
                </a:cubicBezTo>
                <a:cubicBezTo>
                  <a:pt x="6225351" y="2401928"/>
                  <a:pt x="6150453" y="2458590"/>
                  <a:pt x="6134171" y="2529580"/>
                </a:cubicBezTo>
                <a:cubicBezTo>
                  <a:pt x="6124402" y="2572564"/>
                  <a:pt x="6114633" y="2616851"/>
                  <a:pt x="6116587" y="2660487"/>
                </a:cubicBezTo>
                <a:cubicBezTo>
                  <a:pt x="6117889" y="2702169"/>
                  <a:pt x="6134171" y="2742549"/>
                  <a:pt x="6144592" y="2787487"/>
                </a:cubicBezTo>
                <a:cubicBezTo>
                  <a:pt x="6083372" y="2772508"/>
                  <a:pt x="6037131" y="2741246"/>
                  <a:pt x="6014987" y="2685236"/>
                </a:cubicBezTo>
                <a:cubicBezTo>
                  <a:pt x="6006520" y="2663744"/>
                  <a:pt x="6007823" y="2631180"/>
                  <a:pt x="6017592" y="2610339"/>
                </a:cubicBezTo>
                <a:cubicBezTo>
                  <a:pt x="6041689" y="2561492"/>
                  <a:pt x="6052110" y="2515252"/>
                  <a:pt x="6035828" y="2460544"/>
                </a:cubicBezTo>
                <a:cubicBezTo>
                  <a:pt x="6026710" y="2429934"/>
                  <a:pt x="6028664" y="2394113"/>
                  <a:pt x="6031920" y="2361549"/>
                </a:cubicBezTo>
                <a:cubicBezTo>
                  <a:pt x="6039084" y="2293164"/>
                  <a:pt x="5994146" y="2256692"/>
                  <a:pt x="5947253" y="2230641"/>
                </a:cubicBezTo>
                <a:cubicBezTo>
                  <a:pt x="5867146" y="2185703"/>
                  <a:pt x="5716700" y="2227385"/>
                  <a:pt x="5673064" y="2309446"/>
                </a:cubicBezTo>
                <a:cubicBezTo>
                  <a:pt x="5653525" y="2345267"/>
                  <a:pt x="5656131" y="2394764"/>
                  <a:pt x="5655479" y="2438400"/>
                </a:cubicBezTo>
                <a:cubicBezTo>
                  <a:pt x="5654828" y="2476175"/>
                  <a:pt x="5662643" y="2513949"/>
                  <a:pt x="5670459" y="2551723"/>
                </a:cubicBezTo>
                <a:cubicBezTo>
                  <a:pt x="5674366" y="2570610"/>
                  <a:pt x="5682833" y="2590800"/>
                  <a:pt x="5694556" y="2605780"/>
                </a:cubicBezTo>
                <a:cubicBezTo>
                  <a:pt x="5739495" y="2661139"/>
                  <a:pt x="5741448" y="2713893"/>
                  <a:pt x="5697161" y="2767949"/>
                </a:cubicBezTo>
                <a:cubicBezTo>
                  <a:pt x="5685438" y="2782928"/>
                  <a:pt x="5674366" y="2798559"/>
                  <a:pt x="5661992" y="2812887"/>
                </a:cubicBezTo>
                <a:cubicBezTo>
                  <a:pt x="5630079" y="2850662"/>
                  <a:pt x="5596213" y="2853918"/>
                  <a:pt x="5553879" y="2829821"/>
                </a:cubicBezTo>
                <a:cubicBezTo>
                  <a:pt x="5532387" y="2817446"/>
                  <a:pt x="5506987" y="2810934"/>
                  <a:pt x="5482238" y="2806374"/>
                </a:cubicBezTo>
                <a:cubicBezTo>
                  <a:pt x="5447069" y="2799862"/>
                  <a:pt x="5411248" y="2797908"/>
                  <a:pt x="5374125" y="2794000"/>
                </a:cubicBezTo>
                <a:cubicBezTo>
                  <a:pt x="5413202" y="2774462"/>
                  <a:pt x="5451628" y="2760133"/>
                  <a:pt x="5484843" y="2737339"/>
                </a:cubicBezTo>
                <a:cubicBezTo>
                  <a:pt x="5570812" y="2677421"/>
                  <a:pt x="5601423" y="2586893"/>
                  <a:pt x="5561043" y="2491154"/>
                </a:cubicBezTo>
                <a:cubicBezTo>
                  <a:pt x="5538900" y="2438400"/>
                  <a:pt x="5505684" y="2387600"/>
                  <a:pt x="5467259" y="2344616"/>
                </a:cubicBezTo>
                <a:cubicBezTo>
                  <a:pt x="5407992" y="2277534"/>
                  <a:pt x="5365008" y="2274277"/>
                  <a:pt x="5284900" y="2316610"/>
                </a:cubicBezTo>
                <a:cubicBezTo>
                  <a:pt x="5288807" y="2300980"/>
                  <a:pt x="5292064" y="2288605"/>
                  <a:pt x="5297274" y="2266462"/>
                </a:cubicBezTo>
                <a:cubicBezTo>
                  <a:pt x="5249730" y="2281441"/>
                  <a:pt x="5246474" y="2310098"/>
                  <a:pt x="5249079" y="2345267"/>
                </a:cubicBezTo>
                <a:cubicBezTo>
                  <a:pt x="5250382" y="2362200"/>
                  <a:pt x="5245171" y="2384995"/>
                  <a:pt x="5234100" y="2396067"/>
                </a:cubicBezTo>
                <a:cubicBezTo>
                  <a:pt x="5170926" y="2457287"/>
                  <a:pt x="5149433" y="2536092"/>
                  <a:pt x="5138361" y="2618805"/>
                </a:cubicBezTo>
                <a:cubicBezTo>
                  <a:pt x="5136407" y="2634436"/>
                  <a:pt x="5146176" y="2659836"/>
                  <a:pt x="5158551" y="2668303"/>
                </a:cubicBezTo>
                <a:cubicBezTo>
                  <a:pt x="5201535" y="2697610"/>
                  <a:pt x="5191766" y="2734733"/>
                  <a:pt x="5181346" y="2780323"/>
                </a:cubicBezTo>
                <a:cubicBezTo>
                  <a:pt x="5152689" y="2774462"/>
                  <a:pt x="5125336" y="2769903"/>
                  <a:pt x="5098633" y="2762087"/>
                </a:cubicBezTo>
                <a:cubicBezTo>
                  <a:pt x="4966423" y="2724313"/>
                  <a:pt x="4839423" y="2676769"/>
                  <a:pt x="4753453" y="2560190"/>
                </a:cubicBezTo>
                <a:cubicBezTo>
                  <a:pt x="4743033" y="2546513"/>
                  <a:pt x="4737171" y="2526323"/>
                  <a:pt x="4735869" y="2508739"/>
                </a:cubicBezTo>
                <a:cubicBezTo>
                  <a:pt x="4724146" y="2334846"/>
                  <a:pt x="4749546" y="2164862"/>
                  <a:pt x="4802951" y="1999436"/>
                </a:cubicBezTo>
                <a:cubicBezTo>
                  <a:pt x="4824443" y="1934308"/>
                  <a:pt x="4810115" y="1897836"/>
                  <a:pt x="4755407" y="1857457"/>
                </a:cubicBezTo>
                <a:cubicBezTo>
                  <a:pt x="4745638" y="1850292"/>
                  <a:pt x="4735869" y="1835964"/>
                  <a:pt x="4735869" y="1824241"/>
                </a:cubicBezTo>
                <a:cubicBezTo>
                  <a:pt x="4734567" y="1673795"/>
                  <a:pt x="4735218" y="1523349"/>
                  <a:pt x="4735218" y="1368995"/>
                </a:cubicBezTo>
                <a:cubicBezTo>
                  <a:pt x="4752151" y="1367692"/>
                  <a:pt x="4765828" y="1365739"/>
                  <a:pt x="4778854" y="1365739"/>
                </a:cubicBezTo>
                <a:cubicBezTo>
                  <a:pt x="4912366" y="1368995"/>
                  <a:pt x="5045228" y="1371600"/>
                  <a:pt x="5178741" y="1375508"/>
                </a:cubicBezTo>
                <a:cubicBezTo>
                  <a:pt x="5192418" y="1376159"/>
                  <a:pt x="5208700" y="1378113"/>
                  <a:pt x="5218469" y="1385928"/>
                </a:cubicBezTo>
                <a:cubicBezTo>
                  <a:pt x="5288807" y="1441287"/>
                  <a:pt x="5372171" y="1456918"/>
                  <a:pt x="5456187" y="1453010"/>
                </a:cubicBezTo>
                <a:cubicBezTo>
                  <a:pt x="5585792" y="1447149"/>
                  <a:pt x="5715397" y="1435426"/>
                  <a:pt x="5845002" y="1419795"/>
                </a:cubicBezTo>
                <a:cubicBezTo>
                  <a:pt x="6014987" y="1399605"/>
                  <a:pt x="6177807" y="1406118"/>
                  <a:pt x="6338674" y="1477759"/>
                </a:cubicBezTo>
                <a:cubicBezTo>
                  <a:pt x="6485213" y="1542236"/>
                  <a:pt x="6643474" y="1565031"/>
                  <a:pt x="6803689" y="1559821"/>
                </a:cubicBezTo>
                <a:cubicBezTo>
                  <a:pt x="6844069" y="1558518"/>
                  <a:pt x="6886403" y="1550051"/>
                  <a:pt x="6924176" y="1536374"/>
                </a:cubicBezTo>
                <a:cubicBezTo>
                  <a:pt x="7072669" y="1481667"/>
                  <a:pt x="7225069" y="1456267"/>
                  <a:pt x="7382028" y="1484923"/>
                </a:cubicBezTo>
                <a:cubicBezTo>
                  <a:pt x="7448459" y="1497297"/>
                  <a:pt x="7511633" y="1525954"/>
                  <a:pt x="7576762" y="1546795"/>
                </a:cubicBezTo>
                <a:cubicBezTo>
                  <a:pt x="7729813" y="1596292"/>
                  <a:pt x="7885469" y="1620390"/>
                  <a:pt x="8045033" y="1580010"/>
                </a:cubicBezTo>
                <a:cubicBezTo>
                  <a:pt x="8072387" y="1572846"/>
                  <a:pt x="8101044" y="1564380"/>
                  <a:pt x="8123839" y="1548749"/>
                </a:cubicBezTo>
                <a:cubicBezTo>
                  <a:pt x="8229997" y="1475805"/>
                  <a:pt x="8349182" y="1462128"/>
                  <a:pt x="8473576" y="1459523"/>
                </a:cubicBezTo>
                <a:cubicBezTo>
                  <a:pt x="8474228" y="1707662"/>
                  <a:pt x="8474228" y="1957754"/>
                  <a:pt x="8474228" y="2208498"/>
                </a:cubicBezTo>
                <a:close/>
                <a:moveTo>
                  <a:pt x="8816802" y="5626426"/>
                </a:moveTo>
                <a:cubicBezTo>
                  <a:pt x="8788146" y="5656385"/>
                  <a:pt x="8758838" y="5685041"/>
                  <a:pt x="8729531" y="5713698"/>
                </a:cubicBezTo>
                <a:cubicBezTo>
                  <a:pt x="8727576" y="5715651"/>
                  <a:pt x="8723669" y="5715651"/>
                  <a:pt x="8724320" y="5715651"/>
                </a:cubicBezTo>
                <a:cubicBezTo>
                  <a:pt x="8728228" y="5683739"/>
                  <a:pt x="8734740" y="5653780"/>
                  <a:pt x="8736043" y="5623170"/>
                </a:cubicBezTo>
                <a:cubicBezTo>
                  <a:pt x="8739300" y="5550877"/>
                  <a:pt x="8748417" y="5477282"/>
                  <a:pt x="8741253" y="5405641"/>
                </a:cubicBezTo>
                <a:cubicBezTo>
                  <a:pt x="8725622" y="5251939"/>
                  <a:pt x="8699571" y="5099539"/>
                  <a:pt x="8679381" y="4946487"/>
                </a:cubicBezTo>
                <a:cubicBezTo>
                  <a:pt x="8668961" y="4869636"/>
                  <a:pt x="8660494" y="4792785"/>
                  <a:pt x="8653981" y="4715933"/>
                </a:cubicBezTo>
                <a:cubicBezTo>
                  <a:pt x="8643561" y="4593493"/>
                  <a:pt x="8635746" y="4470400"/>
                  <a:pt x="8626628" y="4347959"/>
                </a:cubicBezTo>
                <a:cubicBezTo>
                  <a:pt x="8631186" y="4347308"/>
                  <a:pt x="8636397" y="4346657"/>
                  <a:pt x="8640956" y="4345354"/>
                </a:cubicBezTo>
                <a:cubicBezTo>
                  <a:pt x="8659192" y="4422857"/>
                  <a:pt x="8681987" y="4499057"/>
                  <a:pt x="8695663" y="4577210"/>
                </a:cubicBezTo>
                <a:cubicBezTo>
                  <a:pt x="8719109" y="4711375"/>
                  <a:pt x="8735391" y="4846841"/>
                  <a:pt x="8756884" y="4981005"/>
                </a:cubicBezTo>
                <a:cubicBezTo>
                  <a:pt x="8771212" y="5072836"/>
                  <a:pt x="8779028" y="5167272"/>
                  <a:pt x="8807684" y="5253893"/>
                </a:cubicBezTo>
                <a:cubicBezTo>
                  <a:pt x="8828525" y="5317067"/>
                  <a:pt x="8829176" y="5376334"/>
                  <a:pt x="8827874" y="5438857"/>
                </a:cubicBezTo>
                <a:cubicBezTo>
                  <a:pt x="8827874" y="5447975"/>
                  <a:pt x="8829827" y="5457744"/>
                  <a:pt x="8834387" y="5465559"/>
                </a:cubicBezTo>
                <a:cubicBezTo>
                  <a:pt x="8872813" y="5532641"/>
                  <a:pt x="8869556" y="5571067"/>
                  <a:pt x="8816802" y="5626426"/>
                </a:cubicBezTo>
                <a:close/>
                <a:moveTo>
                  <a:pt x="8895607" y="5715000"/>
                </a:moveTo>
                <a:cubicBezTo>
                  <a:pt x="8894956" y="5713698"/>
                  <a:pt x="8895607" y="5714349"/>
                  <a:pt x="8895607" y="5715000"/>
                </a:cubicBezTo>
                <a:lnTo>
                  <a:pt x="8895607" y="5715000"/>
                </a:lnTo>
                <a:close/>
                <a:moveTo>
                  <a:pt x="9643279" y="4342098"/>
                </a:moveTo>
                <a:cubicBezTo>
                  <a:pt x="9638720" y="4342098"/>
                  <a:pt x="9634161" y="4342098"/>
                  <a:pt x="9629602" y="4341446"/>
                </a:cubicBezTo>
                <a:cubicBezTo>
                  <a:pt x="9637417" y="4237893"/>
                  <a:pt x="9595084" y="4133036"/>
                  <a:pt x="9643279" y="4031436"/>
                </a:cubicBezTo>
                <a:cubicBezTo>
                  <a:pt x="9643279" y="4134990"/>
                  <a:pt x="9643279" y="4238544"/>
                  <a:pt x="9643279" y="4342098"/>
                </a:cubicBezTo>
                <a:close/>
                <a:moveTo>
                  <a:pt x="9593130" y="3839308"/>
                </a:moveTo>
                <a:cubicBezTo>
                  <a:pt x="9561217" y="3724031"/>
                  <a:pt x="9612669" y="3635457"/>
                  <a:pt x="9658259" y="3544928"/>
                </a:cubicBezTo>
                <a:cubicBezTo>
                  <a:pt x="9649792" y="3642621"/>
                  <a:pt x="9678448" y="3748779"/>
                  <a:pt x="9593130" y="3839308"/>
                </a:cubicBezTo>
                <a:close/>
                <a:moveTo>
                  <a:pt x="9915515" y="5629683"/>
                </a:moveTo>
                <a:cubicBezTo>
                  <a:pt x="9894674" y="5578231"/>
                  <a:pt x="9902489" y="5573021"/>
                  <a:pt x="9987156" y="5582139"/>
                </a:cubicBezTo>
                <a:cubicBezTo>
                  <a:pt x="9956545" y="5602329"/>
                  <a:pt x="9936356" y="5616005"/>
                  <a:pt x="9915515" y="5629683"/>
                </a:cubicBezTo>
                <a:close/>
                <a:moveTo>
                  <a:pt x="10295864" y="2708682"/>
                </a:moveTo>
                <a:cubicBezTo>
                  <a:pt x="10260043" y="2685236"/>
                  <a:pt x="10251576" y="2653975"/>
                  <a:pt x="10258740" y="2614246"/>
                </a:cubicBezTo>
                <a:cubicBezTo>
                  <a:pt x="10262648" y="2593405"/>
                  <a:pt x="10258740" y="2570610"/>
                  <a:pt x="10263951" y="2550421"/>
                </a:cubicBezTo>
                <a:cubicBezTo>
                  <a:pt x="10283489" y="2481385"/>
                  <a:pt x="10244412" y="2427980"/>
                  <a:pt x="10221618" y="2368713"/>
                </a:cubicBezTo>
                <a:cubicBezTo>
                  <a:pt x="10186448" y="2278185"/>
                  <a:pt x="10129135" y="2239759"/>
                  <a:pt x="10030141" y="2253436"/>
                </a:cubicBezTo>
                <a:cubicBezTo>
                  <a:pt x="9953289" y="2263857"/>
                  <a:pt x="9882951" y="2338103"/>
                  <a:pt x="9885556" y="2418210"/>
                </a:cubicBezTo>
                <a:cubicBezTo>
                  <a:pt x="9888161" y="2487246"/>
                  <a:pt x="9901186" y="2556282"/>
                  <a:pt x="9915515" y="2624015"/>
                </a:cubicBezTo>
                <a:cubicBezTo>
                  <a:pt x="9931797" y="2698262"/>
                  <a:pt x="9925284" y="2760785"/>
                  <a:pt x="9851038" y="2799862"/>
                </a:cubicBezTo>
                <a:cubicBezTo>
                  <a:pt x="9765720" y="2768600"/>
                  <a:pt x="9677146" y="2755575"/>
                  <a:pt x="9584663" y="2763390"/>
                </a:cubicBezTo>
                <a:cubicBezTo>
                  <a:pt x="9560566" y="2765344"/>
                  <a:pt x="9533864" y="2744503"/>
                  <a:pt x="9509766" y="2734082"/>
                </a:cubicBezTo>
                <a:cubicBezTo>
                  <a:pt x="9530607" y="2599918"/>
                  <a:pt x="9499346" y="2490503"/>
                  <a:pt x="9395792" y="2405836"/>
                </a:cubicBezTo>
                <a:cubicBezTo>
                  <a:pt x="9388628" y="2399975"/>
                  <a:pt x="9384720" y="2383692"/>
                  <a:pt x="9387325" y="2374575"/>
                </a:cubicBezTo>
                <a:cubicBezTo>
                  <a:pt x="9397095" y="2338103"/>
                  <a:pt x="9408166" y="2301631"/>
                  <a:pt x="9422494" y="2266462"/>
                </a:cubicBezTo>
                <a:cubicBezTo>
                  <a:pt x="9442684" y="2216964"/>
                  <a:pt x="9465479" y="2168118"/>
                  <a:pt x="9489576" y="2120575"/>
                </a:cubicBezTo>
                <a:cubicBezTo>
                  <a:pt x="9496089" y="2108200"/>
                  <a:pt x="9513674" y="2093221"/>
                  <a:pt x="9526048" y="2093221"/>
                </a:cubicBezTo>
                <a:cubicBezTo>
                  <a:pt x="9857551" y="2091918"/>
                  <a:pt x="10189053" y="2091918"/>
                  <a:pt x="10514043" y="2091918"/>
                </a:cubicBezTo>
                <a:cubicBezTo>
                  <a:pt x="10536838" y="2142718"/>
                  <a:pt x="10557679" y="2185051"/>
                  <a:pt x="10573961" y="2228687"/>
                </a:cubicBezTo>
                <a:cubicBezTo>
                  <a:pt x="10581125" y="2246923"/>
                  <a:pt x="10579172" y="2269067"/>
                  <a:pt x="10579823" y="2289257"/>
                </a:cubicBezTo>
                <a:cubicBezTo>
                  <a:pt x="10581776" y="2321169"/>
                  <a:pt x="10579823" y="2353082"/>
                  <a:pt x="10585032" y="2384344"/>
                </a:cubicBezTo>
                <a:cubicBezTo>
                  <a:pt x="10593499" y="2437098"/>
                  <a:pt x="10587638" y="2482036"/>
                  <a:pt x="10561587" y="2532836"/>
                </a:cubicBezTo>
                <a:cubicBezTo>
                  <a:pt x="10540746" y="2572564"/>
                  <a:pt x="10547910" y="2627923"/>
                  <a:pt x="10547910" y="2676118"/>
                </a:cubicBezTo>
                <a:cubicBezTo>
                  <a:pt x="10547910" y="2705426"/>
                  <a:pt x="10544653" y="2722359"/>
                  <a:pt x="10513391" y="2732128"/>
                </a:cubicBezTo>
                <a:cubicBezTo>
                  <a:pt x="10485387" y="2741246"/>
                  <a:pt x="10458032" y="2756877"/>
                  <a:pt x="10433935" y="2773810"/>
                </a:cubicBezTo>
                <a:cubicBezTo>
                  <a:pt x="10403325" y="2795303"/>
                  <a:pt x="10383135" y="2785534"/>
                  <a:pt x="10360340" y="2762087"/>
                </a:cubicBezTo>
                <a:cubicBezTo>
                  <a:pt x="10340802" y="2741898"/>
                  <a:pt x="10318659" y="2723662"/>
                  <a:pt x="10295864" y="2708682"/>
                </a:cubicBezTo>
                <a:close/>
                <a:moveTo>
                  <a:pt x="10445007" y="3667369"/>
                </a:moveTo>
                <a:cubicBezTo>
                  <a:pt x="10433935" y="3692118"/>
                  <a:pt x="10422864" y="3716867"/>
                  <a:pt x="10417002" y="3742918"/>
                </a:cubicBezTo>
                <a:cubicBezTo>
                  <a:pt x="10412443" y="3762457"/>
                  <a:pt x="10406582" y="3789811"/>
                  <a:pt x="10416351" y="3802836"/>
                </a:cubicBezTo>
                <a:cubicBezTo>
                  <a:pt x="10478223" y="3882944"/>
                  <a:pt x="10425468" y="3959795"/>
                  <a:pt x="10418956" y="4039252"/>
                </a:cubicBezTo>
                <a:cubicBezTo>
                  <a:pt x="10309541" y="3823026"/>
                  <a:pt x="10387043" y="3621779"/>
                  <a:pt x="10464545" y="3421185"/>
                </a:cubicBezTo>
                <a:cubicBezTo>
                  <a:pt x="10474315" y="3504549"/>
                  <a:pt x="10480827" y="3587913"/>
                  <a:pt x="10445007" y="3667369"/>
                </a:cubicBezTo>
                <a:close/>
                <a:moveTo>
                  <a:pt x="10496458" y="3090985"/>
                </a:moveTo>
                <a:cubicBezTo>
                  <a:pt x="10479525" y="3022600"/>
                  <a:pt x="10481479" y="3027159"/>
                  <a:pt x="10538792" y="2999805"/>
                </a:cubicBezTo>
                <a:cubicBezTo>
                  <a:pt x="10591545" y="2974405"/>
                  <a:pt x="10639740" y="2939236"/>
                  <a:pt x="10687935" y="2909277"/>
                </a:cubicBezTo>
                <a:cubicBezTo>
                  <a:pt x="10693797" y="2965939"/>
                  <a:pt x="10642346" y="3016739"/>
                  <a:pt x="10496458" y="3090985"/>
                </a:cubicBezTo>
                <a:close/>
                <a:moveTo>
                  <a:pt x="11006412" y="3617221"/>
                </a:moveTo>
                <a:cubicBezTo>
                  <a:pt x="11021391" y="3570328"/>
                  <a:pt x="11035069" y="3526692"/>
                  <a:pt x="11051351" y="3475893"/>
                </a:cubicBezTo>
                <a:cubicBezTo>
                  <a:pt x="11085869" y="3567723"/>
                  <a:pt x="11074797" y="3602893"/>
                  <a:pt x="11006412" y="3617221"/>
                </a:cubicBezTo>
                <a:close/>
              </a:path>
            </a:pathLst>
          </a:custGeom>
          <a:solidFill>
            <a:schemeClr val="accent5"/>
          </a:solidFill>
          <a:ln w="6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6347C9-24B9-4DF2-AD8A-1AFF8700A5F2}"/>
              </a:ext>
            </a:extLst>
          </p:cNvPr>
          <p:cNvSpPr/>
          <p:nvPr/>
        </p:nvSpPr>
        <p:spPr>
          <a:xfrm>
            <a:off x="958369" y="4057617"/>
            <a:ext cx="10515600" cy="1178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176A94-9A87-4AA0-BFEC-30DB15D2E1A3}"/>
              </a:ext>
            </a:extLst>
          </p:cNvPr>
          <p:cNvSpPr/>
          <p:nvPr/>
        </p:nvSpPr>
        <p:spPr>
          <a:xfrm>
            <a:off x="2245275" y="4304481"/>
            <a:ext cx="79417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MENCARI K OPTIMAL CLUSTER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D0FF1C5-A124-4963-A3EF-9688E48AF992}"/>
              </a:ext>
            </a:extLst>
          </p:cNvPr>
          <p:cNvSpPr/>
          <p:nvPr/>
        </p:nvSpPr>
        <p:spPr>
          <a:xfrm>
            <a:off x="4695091" y="1321430"/>
            <a:ext cx="3516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DON'T LET GUNS RULE!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8681DB4-E87F-4407-AAF0-FF9DF17A1919}"/>
              </a:ext>
            </a:extLst>
          </p:cNvPr>
          <p:cNvSpPr/>
          <p:nvPr/>
        </p:nvSpPr>
        <p:spPr>
          <a:xfrm rot="483591">
            <a:off x="435322" y="102135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GUN-FREE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974FB33-78FE-48E6-A326-3BE2E4821EE3}"/>
              </a:ext>
            </a:extLst>
          </p:cNvPr>
          <p:cNvGrpSpPr/>
          <p:nvPr/>
        </p:nvGrpSpPr>
        <p:grpSpPr>
          <a:xfrm>
            <a:off x="9187834" y="1829744"/>
            <a:ext cx="849265" cy="661761"/>
            <a:chOff x="10768711" y="1675949"/>
            <a:chExt cx="1054637" cy="821792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A0F6042C-ABC2-48C4-A3AB-3392F6194956}"/>
                </a:ext>
              </a:extLst>
            </p:cNvPr>
            <p:cNvSpPr/>
            <p:nvPr/>
          </p:nvSpPr>
          <p:spPr>
            <a:xfrm>
              <a:off x="10768711" y="1803451"/>
              <a:ext cx="1054637" cy="694290"/>
            </a:xfrm>
            <a:custGeom>
              <a:avLst/>
              <a:gdLst>
                <a:gd name="connsiteX0" fmla="*/ 1011407 w 1054637"/>
                <a:gd name="connsiteY0" fmla="*/ 655431 h 694290"/>
                <a:gd name="connsiteX1" fmla="*/ 996408 w 1054637"/>
                <a:gd name="connsiteY1" fmla="*/ 670431 h 694290"/>
                <a:gd name="connsiteX2" fmla="*/ 1011407 w 1054637"/>
                <a:gd name="connsiteY2" fmla="*/ 685431 h 694290"/>
                <a:gd name="connsiteX3" fmla="*/ 1026407 w 1054637"/>
                <a:gd name="connsiteY3" fmla="*/ 670431 h 694290"/>
                <a:gd name="connsiteX4" fmla="*/ 1011407 w 1054637"/>
                <a:gd name="connsiteY4" fmla="*/ 655431 h 694290"/>
                <a:gd name="connsiteX5" fmla="*/ 909752 w 1054637"/>
                <a:gd name="connsiteY5" fmla="*/ 555040 h 694290"/>
                <a:gd name="connsiteX6" fmla="*/ 890415 w 1054637"/>
                <a:gd name="connsiteY6" fmla="*/ 574106 h 694290"/>
                <a:gd name="connsiteX7" fmla="*/ 910113 w 1054637"/>
                <a:gd name="connsiteY7" fmla="*/ 593533 h 694290"/>
                <a:gd name="connsiteX8" fmla="*/ 928908 w 1054637"/>
                <a:gd name="connsiteY8" fmla="*/ 573925 h 694290"/>
                <a:gd name="connsiteX9" fmla="*/ 909752 w 1054637"/>
                <a:gd name="connsiteY9" fmla="*/ 555040 h 694290"/>
                <a:gd name="connsiteX10" fmla="*/ 756681 w 1054637"/>
                <a:gd name="connsiteY10" fmla="*/ 338897 h 694290"/>
                <a:gd name="connsiteX11" fmla="*/ 744120 w 1054637"/>
                <a:gd name="connsiteY11" fmla="*/ 351547 h 694290"/>
                <a:gd name="connsiteX12" fmla="*/ 756590 w 1054637"/>
                <a:gd name="connsiteY12" fmla="*/ 363927 h 694290"/>
                <a:gd name="connsiteX13" fmla="*/ 768970 w 1054637"/>
                <a:gd name="connsiteY13" fmla="*/ 351728 h 694290"/>
                <a:gd name="connsiteX14" fmla="*/ 756681 w 1054637"/>
                <a:gd name="connsiteY14" fmla="*/ 338897 h 694290"/>
                <a:gd name="connsiteX15" fmla="*/ 865566 w 1054637"/>
                <a:gd name="connsiteY15" fmla="*/ 332933 h 694290"/>
                <a:gd name="connsiteX16" fmla="*/ 814783 w 1054637"/>
                <a:gd name="connsiteY16" fmla="*/ 382993 h 694290"/>
                <a:gd name="connsiteX17" fmla="*/ 864662 w 1054637"/>
                <a:gd name="connsiteY17" fmla="*/ 433595 h 694290"/>
                <a:gd name="connsiteX18" fmla="*/ 915625 w 1054637"/>
                <a:gd name="connsiteY18" fmla="*/ 384348 h 694290"/>
                <a:gd name="connsiteX19" fmla="*/ 865566 w 1054637"/>
                <a:gd name="connsiteY19" fmla="*/ 332933 h 694290"/>
                <a:gd name="connsiteX20" fmla="*/ 532766 w 1054637"/>
                <a:gd name="connsiteY20" fmla="*/ 241487 h 694290"/>
                <a:gd name="connsiteX21" fmla="*/ 491562 w 1054637"/>
                <a:gd name="connsiteY21" fmla="*/ 252783 h 694290"/>
                <a:gd name="connsiteX22" fmla="*/ 474303 w 1054637"/>
                <a:gd name="connsiteY22" fmla="*/ 271126 h 694290"/>
                <a:gd name="connsiteX23" fmla="*/ 466080 w 1054637"/>
                <a:gd name="connsiteY23" fmla="*/ 322360 h 694290"/>
                <a:gd name="connsiteX24" fmla="*/ 507194 w 1054637"/>
                <a:gd name="connsiteY24" fmla="*/ 368896 h 694290"/>
                <a:gd name="connsiteX25" fmla="*/ 563760 w 1054637"/>
                <a:gd name="connsiteY25" fmla="*/ 382722 h 694290"/>
                <a:gd name="connsiteX26" fmla="*/ 653940 w 1054637"/>
                <a:gd name="connsiteY26" fmla="*/ 374860 h 694290"/>
                <a:gd name="connsiteX27" fmla="*/ 681139 w 1054637"/>
                <a:gd name="connsiteY27" fmla="*/ 363565 h 694290"/>
                <a:gd name="connsiteX28" fmla="*/ 703548 w 1054637"/>
                <a:gd name="connsiteY28" fmla="*/ 284409 h 694290"/>
                <a:gd name="connsiteX29" fmla="*/ 677795 w 1054637"/>
                <a:gd name="connsiteY29" fmla="*/ 254228 h 694290"/>
                <a:gd name="connsiteX30" fmla="*/ 671651 w 1054637"/>
                <a:gd name="connsiteY30" fmla="*/ 250704 h 694290"/>
                <a:gd name="connsiteX31" fmla="*/ 643007 w 1054637"/>
                <a:gd name="connsiteY31" fmla="*/ 244740 h 694290"/>
                <a:gd name="connsiteX32" fmla="*/ 626380 w 1054637"/>
                <a:gd name="connsiteY32" fmla="*/ 258927 h 694290"/>
                <a:gd name="connsiteX33" fmla="*/ 624392 w 1054637"/>
                <a:gd name="connsiteY33" fmla="*/ 264349 h 694290"/>
                <a:gd name="connsiteX34" fmla="*/ 626742 w 1054637"/>
                <a:gd name="connsiteY34" fmla="*/ 282602 h 694290"/>
                <a:gd name="connsiteX35" fmla="*/ 620326 w 1054637"/>
                <a:gd name="connsiteY35" fmla="*/ 295343 h 694290"/>
                <a:gd name="connsiteX36" fmla="*/ 613639 w 1054637"/>
                <a:gd name="connsiteY36" fmla="*/ 302300 h 694290"/>
                <a:gd name="connsiteX37" fmla="*/ 609393 w 1054637"/>
                <a:gd name="connsiteY37" fmla="*/ 311517 h 694290"/>
                <a:gd name="connsiteX38" fmla="*/ 571080 w 1054637"/>
                <a:gd name="connsiteY38" fmla="*/ 352270 h 694290"/>
                <a:gd name="connsiteX39" fmla="*/ 548309 w 1054637"/>
                <a:gd name="connsiteY39" fmla="*/ 361487 h 694290"/>
                <a:gd name="connsiteX40" fmla="*/ 544694 w 1054637"/>
                <a:gd name="connsiteY40" fmla="*/ 358866 h 694290"/>
                <a:gd name="connsiteX41" fmla="*/ 548851 w 1054637"/>
                <a:gd name="connsiteY41" fmla="*/ 350372 h 694290"/>
                <a:gd name="connsiteX42" fmla="*/ 564122 w 1054637"/>
                <a:gd name="connsiteY42" fmla="*/ 341156 h 694290"/>
                <a:gd name="connsiteX43" fmla="*/ 597826 w 1054637"/>
                <a:gd name="connsiteY43" fmla="*/ 277541 h 694290"/>
                <a:gd name="connsiteX44" fmla="*/ 594483 w 1054637"/>
                <a:gd name="connsiteY44" fmla="*/ 250975 h 694290"/>
                <a:gd name="connsiteX45" fmla="*/ 585718 w 1054637"/>
                <a:gd name="connsiteY45" fmla="*/ 242752 h 694290"/>
                <a:gd name="connsiteX46" fmla="*/ 532766 w 1054637"/>
                <a:gd name="connsiteY46" fmla="*/ 241487 h 694290"/>
                <a:gd name="connsiteX47" fmla="*/ 845777 w 1054637"/>
                <a:gd name="connsiteY47" fmla="*/ 227210 h 694290"/>
                <a:gd name="connsiteX48" fmla="*/ 865927 w 1054637"/>
                <a:gd name="connsiteY48" fmla="*/ 235795 h 694290"/>
                <a:gd name="connsiteX49" fmla="*/ 896650 w 1054637"/>
                <a:gd name="connsiteY49" fmla="*/ 262813 h 694290"/>
                <a:gd name="connsiteX50" fmla="*/ 908848 w 1054637"/>
                <a:gd name="connsiteY50" fmla="*/ 276638 h 694290"/>
                <a:gd name="connsiteX51" fmla="*/ 911469 w 1054637"/>
                <a:gd name="connsiteY51" fmla="*/ 283867 h 694290"/>
                <a:gd name="connsiteX52" fmla="*/ 912372 w 1054637"/>
                <a:gd name="connsiteY52" fmla="*/ 307722 h 694290"/>
                <a:gd name="connsiteX53" fmla="*/ 922764 w 1054637"/>
                <a:gd name="connsiteY53" fmla="*/ 342059 h 694290"/>
                <a:gd name="connsiteX54" fmla="*/ 951589 w 1054637"/>
                <a:gd name="connsiteY54" fmla="*/ 414077 h 694290"/>
                <a:gd name="connsiteX55" fmla="*/ 984390 w 1054637"/>
                <a:gd name="connsiteY55" fmla="*/ 494859 h 694290"/>
                <a:gd name="connsiteX56" fmla="*/ 1008335 w 1054637"/>
                <a:gd name="connsiteY56" fmla="*/ 559106 h 694290"/>
                <a:gd name="connsiteX57" fmla="*/ 1015383 w 1054637"/>
                <a:gd name="connsiteY57" fmla="*/ 606365 h 694290"/>
                <a:gd name="connsiteX58" fmla="*/ 1014570 w 1054637"/>
                <a:gd name="connsiteY58" fmla="*/ 613684 h 694290"/>
                <a:gd name="connsiteX59" fmla="*/ 1010323 w 1054637"/>
                <a:gd name="connsiteY59" fmla="*/ 617298 h 694290"/>
                <a:gd name="connsiteX60" fmla="*/ 855716 w 1054637"/>
                <a:gd name="connsiteY60" fmla="*/ 617479 h 694290"/>
                <a:gd name="connsiteX61" fmla="*/ 851108 w 1054637"/>
                <a:gd name="connsiteY61" fmla="*/ 613593 h 694290"/>
                <a:gd name="connsiteX62" fmla="*/ 812614 w 1054637"/>
                <a:gd name="connsiteY62" fmla="*/ 467570 h 694290"/>
                <a:gd name="connsiteX63" fmla="*/ 788940 w 1054637"/>
                <a:gd name="connsiteY63" fmla="*/ 382812 h 694290"/>
                <a:gd name="connsiteX64" fmla="*/ 789482 w 1054637"/>
                <a:gd name="connsiteY64" fmla="*/ 377300 h 694290"/>
                <a:gd name="connsiteX65" fmla="*/ 796711 w 1054637"/>
                <a:gd name="connsiteY65" fmla="*/ 356155 h 694290"/>
                <a:gd name="connsiteX66" fmla="*/ 778910 w 1054637"/>
                <a:gd name="connsiteY66" fmla="*/ 314409 h 694290"/>
                <a:gd name="connsiteX67" fmla="*/ 771319 w 1054637"/>
                <a:gd name="connsiteY67" fmla="*/ 304017 h 694290"/>
                <a:gd name="connsiteX68" fmla="*/ 751350 w 1054637"/>
                <a:gd name="connsiteY68" fmla="*/ 229740 h 694290"/>
                <a:gd name="connsiteX69" fmla="*/ 751169 w 1054637"/>
                <a:gd name="connsiteY69" fmla="*/ 228475 h 694290"/>
                <a:gd name="connsiteX70" fmla="*/ 754422 w 1054637"/>
                <a:gd name="connsiteY70" fmla="*/ 228114 h 694290"/>
                <a:gd name="connsiteX71" fmla="*/ 797343 w 1054637"/>
                <a:gd name="connsiteY71" fmla="*/ 228024 h 694290"/>
                <a:gd name="connsiteX72" fmla="*/ 800506 w 1054637"/>
                <a:gd name="connsiteY72" fmla="*/ 230644 h 694290"/>
                <a:gd name="connsiteX73" fmla="*/ 824361 w 1054637"/>
                <a:gd name="connsiteY73" fmla="*/ 247361 h 694290"/>
                <a:gd name="connsiteX74" fmla="*/ 842524 w 1054637"/>
                <a:gd name="connsiteY74" fmla="*/ 229831 h 694290"/>
                <a:gd name="connsiteX75" fmla="*/ 845777 w 1054637"/>
                <a:gd name="connsiteY75" fmla="*/ 227210 h 694290"/>
                <a:gd name="connsiteX76" fmla="*/ 608579 w 1054637"/>
                <a:gd name="connsiteY76" fmla="*/ 207602 h 694290"/>
                <a:gd name="connsiteX77" fmla="*/ 598188 w 1054637"/>
                <a:gd name="connsiteY77" fmla="*/ 217000 h 694290"/>
                <a:gd name="connsiteX78" fmla="*/ 606953 w 1054637"/>
                <a:gd name="connsiteY78" fmla="*/ 228114 h 694290"/>
                <a:gd name="connsiteX79" fmla="*/ 618519 w 1054637"/>
                <a:gd name="connsiteY79" fmla="*/ 217994 h 694290"/>
                <a:gd name="connsiteX80" fmla="*/ 608579 w 1054637"/>
                <a:gd name="connsiteY80" fmla="*/ 207602 h 694290"/>
                <a:gd name="connsiteX81" fmla="*/ 821503 w 1054637"/>
                <a:gd name="connsiteY81" fmla="*/ 203626 h 694290"/>
                <a:gd name="connsiteX82" fmla="*/ 804030 w 1054637"/>
                <a:gd name="connsiteY82" fmla="*/ 213024 h 694290"/>
                <a:gd name="connsiteX83" fmla="*/ 800867 w 1054637"/>
                <a:gd name="connsiteY83" fmla="*/ 219078 h 694290"/>
                <a:gd name="connsiteX84" fmla="*/ 797343 w 1054637"/>
                <a:gd name="connsiteY84" fmla="*/ 221247 h 694290"/>
                <a:gd name="connsiteX85" fmla="*/ 778096 w 1054637"/>
                <a:gd name="connsiteY85" fmla="*/ 221337 h 694290"/>
                <a:gd name="connsiteX86" fmla="*/ 749000 w 1054637"/>
                <a:gd name="connsiteY86" fmla="*/ 221969 h 694290"/>
                <a:gd name="connsiteX87" fmla="*/ 745385 w 1054637"/>
                <a:gd name="connsiteY87" fmla="*/ 226397 h 694290"/>
                <a:gd name="connsiteX88" fmla="*/ 746379 w 1054637"/>
                <a:gd name="connsiteY88" fmla="*/ 231819 h 694290"/>
                <a:gd name="connsiteX89" fmla="*/ 764181 w 1054637"/>
                <a:gd name="connsiteY89" fmla="*/ 304559 h 694290"/>
                <a:gd name="connsiteX90" fmla="*/ 774572 w 1054637"/>
                <a:gd name="connsiteY90" fmla="*/ 319107 h 694290"/>
                <a:gd name="connsiteX91" fmla="*/ 788578 w 1054637"/>
                <a:gd name="connsiteY91" fmla="*/ 336186 h 694290"/>
                <a:gd name="connsiteX92" fmla="*/ 785506 w 1054637"/>
                <a:gd name="connsiteY92" fmla="*/ 372692 h 694290"/>
                <a:gd name="connsiteX93" fmla="*/ 784060 w 1054637"/>
                <a:gd name="connsiteY93" fmla="*/ 386788 h 694290"/>
                <a:gd name="connsiteX94" fmla="*/ 824541 w 1054637"/>
                <a:gd name="connsiteY94" fmla="*/ 540944 h 694290"/>
                <a:gd name="connsiteX95" fmla="*/ 845415 w 1054637"/>
                <a:gd name="connsiteY95" fmla="*/ 618564 h 694290"/>
                <a:gd name="connsiteX96" fmla="*/ 852011 w 1054637"/>
                <a:gd name="connsiteY96" fmla="*/ 623443 h 694290"/>
                <a:gd name="connsiteX97" fmla="*/ 1016558 w 1054637"/>
                <a:gd name="connsiteY97" fmla="*/ 623624 h 694290"/>
                <a:gd name="connsiteX98" fmla="*/ 1020805 w 1054637"/>
                <a:gd name="connsiteY98" fmla="*/ 617028 h 694290"/>
                <a:gd name="connsiteX99" fmla="*/ 1020895 w 1054637"/>
                <a:gd name="connsiteY99" fmla="*/ 584498 h 694290"/>
                <a:gd name="connsiteX100" fmla="*/ 1001377 w 1054637"/>
                <a:gd name="connsiteY100" fmla="*/ 520883 h 694290"/>
                <a:gd name="connsiteX101" fmla="*/ 968396 w 1054637"/>
                <a:gd name="connsiteY101" fmla="*/ 438926 h 694290"/>
                <a:gd name="connsiteX102" fmla="*/ 943456 w 1054637"/>
                <a:gd name="connsiteY102" fmla="*/ 375945 h 694290"/>
                <a:gd name="connsiteX103" fmla="*/ 927553 w 1054637"/>
                <a:gd name="connsiteY103" fmla="*/ 336818 h 694290"/>
                <a:gd name="connsiteX104" fmla="*/ 918336 w 1054637"/>
                <a:gd name="connsiteY104" fmla="*/ 303023 h 694290"/>
                <a:gd name="connsiteX105" fmla="*/ 917342 w 1054637"/>
                <a:gd name="connsiteY105" fmla="*/ 278626 h 694290"/>
                <a:gd name="connsiteX106" fmla="*/ 916438 w 1054637"/>
                <a:gd name="connsiteY106" fmla="*/ 275373 h 694290"/>
                <a:gd name="connsiteX107" fmla="*/ 903878 w 1054637"/>
                <a:gd name="connsiteY107" fmla="*/ 260825 h 694290"/>
                <a:gd name="connsiteX108" fmla="*/ 879842 w 1054637"/>
                <a:gd name="connsiteY108" fmla="*/ 239590 h 694290"/>
                <a:gd name="connsiteX109" fmla="*/ 867824 w 1054637"/>
                <a:gd name="connsiteY109" fmla="*/ 228746 h 694290"/>
                <a:gd name="connsiteX110" fmla="*/ 850475 w 1054637"/>
                <a:gd name="connsiteY110" fmla="*/ 220704 h 694290"/>
                <a:gd name="connsiteX111" fmla="*/ 848035 w 1054637"/>
                <a:gd name="connsiteY111" fmla="*/ 220704 h 694290"/>
                <a:gd name="connsiteX112" fmla="*/ 840987 w 1054637"/>
                <a:gd name="connsiteY112" fmla="*/ 216548 h 694290"/>
                <a:gd name="connsiteX113" fmla="*/ 838909 w 1054637"/>
                <a:gd name="connsiteY113" fmla="*/ 212662 h 694290"/>
                <a:gd name="connsiteX114" fmla="*/ 821503 w 1054637"/>
                <a:gd name="connsiteY114" fmla="*/ 203626 h 694290"/>
                <a:gd name="connsiteX115" fmla="*/ 744030 w 1054637"/>
                <a:gd name="connsiteY115" fmla="*/ 162331 h 694290"/>
                <a:gd name="connsiteX116" fmla="*/ 741681 w 1054637"/>
                <a:gd name="connsiteY116" fmla="*/ 164681 h 694290"/>
                <a:gd name="connsiteX117" fmla="*/ 744030 w 1054637"/>
                <a:gd name="connsiteY117" fmla="*/ 167030 h 694290"/>
                <a:gd name="connsiteX118" fmla="*/ 769060 w 1054637"/>
                <a:gd name="connsiteY118" fmla="*/ 167030 h 694290"/>
                <a:gd name="connsiteX119" fmla="*/ 769060 w 1054637"/>
                <a:gd name="connsiteY119" fmla="*/ 166488 h 694290"/>
                <a:gd name="connsiteX120" fmla="*/ 769060 w 1054637"/>
                <a:gd name="connsiteY120" fmla="*/ 162783 h 694290"/>
                <a:gd name="connsiteX121" fmla="*/ 769060 w 1054637"/>
                <a:gd name="connsiteY121" fmla="*/ 162331 h 694290"/>
                <a:gd name="connsiteX122" fmla="*/ 522556 w 1054637"/>
                <a:gd name="connsiteY122" fmla="*/ 151850 h 694290"/>
                <a:gd name="connsiteX123" fmla="*/ 520568 w 1054637"/>
                <a:gd name="connsiteY123" fmla="*/ 182121 h 694290"/>
                <a:gd name="connsiteX124" fmla="*/ 505930 w 1054637"/>
                <a:gd name="connsiteY124" fmla="*/ 200283 h 694290"/>
                <a:gd name="connsiteX125" fmla="*/ 487857 w 1054637"/>
                <a:gd name="connsiteY125" fmla="*/ 205524 h 694290"/>
                <a:gd name="connsiteX126" fmla="*/ 485960 w 1054637"/>
                <a:gd name="connsiteY126" fmla="*/ 204621 h 694290"/>
                <a:gd name="connsiteX127" fmla="*/ 470960 w 1054637"/>
                <a:gd name="connsiteY127" fmla="*/ 196488 h 694290"/>
                <a:gd name="connsiteX128" fmla="*/ 468791 w 1054637"/>
                <a:gd name="connsiteY128" fmla="*/ 194771 h 694290"/>
                <a:gd name="connsiteX129" fmla="*/ 468520 w 1054637"/>
                <a:gd name="connsiteY129" fmla="*/ 166579 h 694290"/>
                <a:gd name="connsiteX130" fmla="*/ 480538 w 1054637"/>
                <a:gd name="connsiteY130" fmla="*/ 153567 h 694290"/>
                <a:gd name="connsiteX131" fmla="*/ 522556 w 1054637"/>
                <a:gd name="connsiteY131" fmla="*/ 151850 h 694290"/>
                <a:gd name="connsiteX132" fmla="*/ 763729 w 1054637"/>
                <a:gd name="connsiteY132" fmla="*/ 145976 h 694290"/>
                <a:gd name="connsiteX133" fmla="*/ 780175 w 1054637"/>
                <a:gd name="connsiteY133" fmla="*/ 151398 h 694290"/>
                <a:gd name="connsiteX134" fmla="*/ 781259 w 1054637"/>
                <a:gd name="connsiteY134" fmla="*/ 153115 h 694290"/>
                <a:gd name="connsiteX135" fmla="*/ 781801 w 1054637"/>
                <a:gd name="connsiteY135" fmla="*/ 173355 h 694290"/>
                <a:gd name="connsiteX136" fmla="*/ 777554 w 1054637"/>
                <a:gd name="connsiteY136" fmla="*/ 176428 h 694290"/>
                <a:gd name="connsiteX137" fmla="*/ 745747 w 1054637"/>
                <a:gd name="connsiteY137" fmla="*/ 177512 h 694290"/>
                <a:gd name="connsiteX138" fmla="*/ 724241 w 1054637"/>
                <a:gd name="connsiteY138" fmla="*/ 186819 h 694290"/>
                <a:gd name="connsiteX139" fmla="*/ 707886 w 1054637"/>
                <a:gd name="connsiteY139" fmla="*/ 193416 h 694290"/>
                <a:gd name="connsiteX140" fmla="*/ 614543 w 1054637"/>
                <a:gd name="connsiteY140" fmla="*/ 195042 h 694290"/>
                <a:gd name="connsiteX141" fmla="*/ 606863 w 1054637"/>
                <a:gd name="connsiteY141" fmla="*/ 194500 h 694290"/>
                <a:gd name="connsiteX142" fmla="*/ 595297 w 1054637"/>
                <a:gd name="connsiteY142" fmla="*/ 181759 h 694290"/>
                <a:gd name="connsiteX143" fmla="*/ 595929 w 1054637"/>
                <a:gd name="connsiteY143" fmla="*/ 167843 h 694290"/>
                <a:gd name="connsiteX144" fmla="*/ 609212 w 1054637"/>
                <a:gd name="connsiteY144" fmla="*/ 154922 h 694290"/>
                <a:gd name="connsiteX145" fmla="*/ 617345 w 1054637"/>
                <a:gd name="connsiteY145" fmla="*/ 153837 h 694290"/>
                <a:gd name="connsiteX146" fmla="*/ 675175 w 1054637"/>
                <a:gd name="connsiteY146" fmla="*/ 152934 h 694290"/>
                <a:gd name="connsiteX147" fmla="*/ 681410 w 1054637"/>
                <a:gd name="connsiteY147" fmla="*/ 150856 h 694290"/>
                <a:gd name="connsiteX148" fmla="*/ 694332 w 1054637"/>
                <a:gd name="connsiteY148" fmla="*/ 146247 h 694290"/>
                <a:gd name="connsiteX149" fmla="*/ 763729 w 1054637"/>
                <a:gd name="connsiteY149" fmla="*/ 145976 h 694290"/>
                <a:gd name="connsiteX150" fmla="*/ 121354 w 1054637"/>
                <a:gd name="connsiteY150" fmla="*/ 143265 h 694290"/>
                <a:gd name="connsiteX151" fmla="*/ 478369 w 1054637"/>
                <a:gd name="connsiteY151" fmla="*/ 149048 h 694290"/>
                <a:gd name="connsiteX152" fmla="*/ 478550 w 1054637"/>
                <a:gd name="connsiteY152" fmla="*/ 149861 h 694290"/>
                <a:gd name="connsiteX153" fmla="*/ 476291 w 1054637"/>
                <a:gd name="connsiteY153" fmla="*/ 150675 h 694290"/>
                <a:gd name="connsiteX154" fmla="*/ 464544 w 1054637"/>
                <a:gd name="connsiteY154" fmla="*/ 166397 h 694290"/>
                <a:gd name="connsiteX155" fmla="*/ 464996 w 1054637"/>
                <a:gd name="connsiteY155" fmla="*/ 193777 h 694290"/>
                <a:gd name="connsiteX156" fmla="*/ 465357 w 1054637"/>
                <a:gd name="connsiteY156" fmla="*/ 195946 h 694290"/>
                <a:gd name="connsiteX157" fmla="*/ 463912 w 1054637"/>
                <a:gd name="connsiteY157" fmla="*/ 201186 h 694290"/>
                <a:gd name="connsiteX158" fmla="*/ 461291 w 1054637"/>
                <a:gd name="connsiteY158" fmla="*/ 215102 h 694290"/>
                <a:gd name="connsiteX159" fmla="*/ 473128 w 1054637"/>
                <a:gd name="connsiteY159" fmla="*/ 223506 h 694290"/>
                <a:gd name="connsiteX160" fmla="*/ 485598 w 1054637"/>
                <a:gd name="connsiteY160" fmla="*/ 216006 h 694290"/>
                <a:gd name="connsiteX161" fmla="*/ 486592 w 1054637"/>
                <a:gd name="connsiteY161" fmla="*/ 213747 h 694290"/>
                <a:gd name="connsiteX162" fmla="*/ 492285 w 1054637"/>
                <a:gd name="connsiteY162" fmla="*/ 208777 h 694290"/>
                <a:gd name="connsiteX163" fmla="*/ 511893 w 1054637"/>
                <a:gd name="connsiteY163" fmla="*/ 201909 h 694290"/>
                <a:gd name="connsiteX164" fmla="*/ 523821 w 1054637"/>
                <a:gd name="connsiteY164" fmla="*/ 185464 h 694290"/>
                <a:gd name="connsiteX165" fmla="*/ 526712 w 1054637"/>
                <a:gd name="connsiteY165" fmla="*/ 154741 h 694290"/>
                <a:gd name="connsiteX166" fmla="*/ 526532 w 1054637"/>
                <a:gd name="connsiteY166" fmla="*/ 150042 h 694290"/>
                <a:gd name="connsiteX167" fmla="*/ 526622 w 1054637"/>
                <a:gd name="connsiteY167" fmla="*/ 149229 h 694290"/>
                <a:gd name="connsiteX168" fmla="*/ 607856 w 1054637"/>
                <a:gd name="connsiteY168" fmla="*/ 150313 h 694290"/>
                <a:gd name="connsiteX169" fmla="*/ 605778 w 1054637"/>
                <a:gd name="connsiteY169" fmla="*/ 151578 h 694290"/>
                <a:gd name="connsiteX170" fmla="*/ 590869 w 1054637"/>
                <a:gd name="connsiteY170" fmla="*/ 177241 h 694290"/>
                <a:gd name="connsiteX171" fmla="*/ 591320 w 1054637"/>
                <a:gd name="connsiteY171" fmla="*/ 183024 h 694290"/>
                <a:gd name="connsiteX172" fmla="*/ 605959 w 1054637"/>
                <a:gd name="connsiteY172" fmla="*/ 198385 h 694290"/>
                <a:gd name="connsiteX173" fmla="*/ 620145 w 1054637"/>
                <a:gd name="connsiteY173" fmla="*/ 199560 h 694290"/>
                <a:gd name="connsiteX174" fmla="*/ 716741 w 1054637"/>
                <a:gd name="connsiteY174" fmla="*/ 196668 h 694290"/>
                <a:gd name="connsiteX175" fmla="*/ 723970 w 1054637"/>
                <a:gd name="connsiteY175" fmla="*/ 193325 h 694290"/>
                <a:gd name="connsiteX176" fmla="*/ 732373 w 1054637"/>
                <a:gd name="connsiteY176" fmla="*/ 185554 h 694290"/>
                <a:gd name="connsiteX177" fmla="*/ 743940 w 1054637"/>
                <a:gd name="connsiteY177" fmla="*/ 181849 h 694290"/>
                <a:gd name="connsiteX178" fmla="*/ 777102 w 1054637"/>
                <a:gd name="connsiteY178" fmla="*/ 180765 h 694290"/>
                <a:gd name="connsiteX179" fmla="*/ 780626 w 1054637"/>
                <a:gd name="connsiteY179" fmla="*/ 180494 h 694290"/>
                <a:gd name="connsiteX180" fmla="*/ 785596 w 1054637"/>
                <a:gd name="connsiteY180" fmla="*/ 174982 h 694290"/>
                <a:gd name="connsiteX181" fmla="*/ 785686 w 1054637"/>
                <a:gd name="connsiteY181" fmla="*/ 158265 h 694290"/>
                <a:gd name="connsiteX182" fmla="*/ 789662 w 1054637"/>
                <a:gd name="connsiteY182" fmla="*/ 154289 h 694290"/>
                <a:gd name="connsiteX183" fmla="*/ 857975 w 1054637"/>
                <a:gd name="connsiteY183" fmla="*/ 154741 h 694290"/>
                <a:gd name="connsiteX184" fmla="*/ 969119 w 1054637"/>
                <a:gd name="connsiteY184" fmla="*/ 156638 h 694290"/>
                <a:gd name="connsiteX185" fmla="*/ 986920 w 1054637"/>
                <a:gd name="connsiteY185" fmla="*/ 157090 h 694290"/>
                <a:gd name="connsiteX186" fmla="*/ 990082 w 1054637"/>
                <a:gd name="connsiteY186" fmla="*/ 159259 h 694290"/>
                <a:gd name="connsiteX187" fmla="*/ 1042401 w 1054637"/>
                <a:gd name="connsiteY187" fmla="*/ 197391 h 694290"/>
                <a:gd name="connsiteX188" fmla="*/ 1051708 w 1054637"/>
                <a:gd name="connsiteY188" fmla="*/ 203988 h 694290"/>
                <a:gd name="connsiteX189" fmla="*/ 1044028 w 1054637"/>
                <a:gd name="connsiteY189" fmla="*/ 225855 h 694290"/>
                <a:gd name="connsiteX190" fmla="*/ 1035895 w 1054637"/>
                <a:gd name="connsiteY190" fmla="*/ 226939 h 694290"/>
                <a:gd name="connsiteX191" fmla="*/ 1005986 w 1054637"/>
                <a:gd name="connsiteY191" fmla="*/ 230554 h 694290"/>
                <a:gd name="connsiteX192" fmla="*/ 963426 w 1054637"/>
                <a:gd name="connsiteY192" fmla="*/ 265704 h 694290"/>
                <a:gd name="connsiteX193" fmla="*/ 954571 w 1054637"/>
                <a:gd name="connsiteY193" fmla="*/ 295614 h 694290"/>
                <a:gd name="connsiteX194" fmla="*/ 957281 w 1054637"/>
                <a:gd name="connsiteY194" fmla="*/ 313957 h 694290"/>
                <a:gd name="connsiteX195" fmla="*/ 972372 w 1054637"/>
                <a:gd name="connsiteY195" fmla="*/ 357421 h 694290"/>
                <a:gd name="connsiteX196" fmla="*/ 1038245 w 1054637"/>
                <a:gd name="connsiteY196" fmla="*/ 531456 h 694290"/>
                <a:gd name="connsiteX197" fmla="*/ 1051166 w 1054637"/>
                <a:gd name="connsiteY197" fmla="*/ 621094 h 694290"/>
                <a:gd name="connsiteX198" fmla="*/ 1045654 w 1054637"/>
                <a:gd name="connsiteY198" fmla="*/ 654889 h 694290"/>
                <a:gd name="connsiteX199" fmla="*/ 1039690 w 1054637"/>
                <a:gd name="connsiteY199" fmla="*/ 660039 h 694290"/>
                <a:gd name="connsiteX200" fmla="*/ 1036347 w 1054637"/>
                <a:gd name="connsiteY200" fmla="*/ 663834 h 694290"/>
                <a:gd name="connsiteX201" fmla="*/ 1033817 w 1054637"/>
                <a:gd name="connsiteY201" fmla="*/ 678292 h 694290"/>
                <a:gd name="connsiteX202" fmla="*/ 1022070 w 1054637"/>
                <a:gd name="connsiteY202" fmla="*/ 692840 h 694290"/>
                <a:gd name="connsiteX203" fmla="*/ 1006709 w 1054637"/>
                <a:gd name="connsiteY203" fmla="*/ 694196 h 694290"/>
                <a:gd name="connsiteX204" fmla="*/ 984299 w 1054637"/>
                <a:gd name="connsiteY204" fmla="*/ 672509 h 694290"/>
                <a:gd name="connsiteX205" fmla="*/ 982040 w 1054637"/>
                <a:gd name="connsiteY205" fmla="*/ 670160 h 694290"/>
                <a:gd name="connsiteX206" fmla="*/ 972010 w 1054637"/>
                <a:gd name="connsiteY206" fmla="*/ 678925 h 694290"/>
                <a:gd name="connsiteX207" fmla="*/ 781168 w 1054637"/>
                <a:gd name="connsiteY207" fmla="*/ 692389 h 694290"/>
                <a:gd name="connsiteX208" fmla="*/ 773126 w 1054637"/>
                <a:gd name="connsiteY208" fmla="*/ 682630 h 694290"/>
                <a:gd name="connsiteX209" fmla="*/ 772403 w 1054637"/>
                <a:gd name="connsiteY209" fmla="*/ 662389 h 694290"/>
                <a:gd name="connsiteX210" fmla="*/ 775385 w 1054637"/>
                <a:gd name="connsiteY210" fmla="*/ 659678 h 694290"/>
                <a:gd name="connsiteX211" fmla="*/ 979329 w 1054637"/>
                <a:gd name="connsiteY211" fmla="*/ 659678 h 694290"/>
                <a:gd name="connsiteX212" fmla="*/ 979329 w 1054637"/>
                <a:gd name="connsiteY212" fmla="*/ 655069 h 694290"/>
                <a:gd name="connsiteX213" fmla="*/ 773036 w 1054637"/>
                <a:gd name="connsiteY213" fmla="*/ 655069 h 694290"/>
                <a:gd name="connsiteX214" fmla="*/ 773488 w 1054637"/>
                <a:gd name="connsiteY214" fmla="*/ 615943 h 694290"/>
                <a:gd name="connsiteX215" fmla="*/ 765536 w 1054637"/>
                <a:gd name="connsiteY215" fmla="*/ 535612 h 694290"/>
                <a:gd name="connsiteX216" fmla="*/ 743036 w 1054637"/>
                <a:gd name="connsiteY216" fmla="*/ 449679 h 694290"/>
                <a:gd name="connsiteX217" fmla="*/ 738157 w 1054637"/>
                <a:gd name="connsiteY217" fmla="*/ 428535 h 694290"/>
                <a:gd name="connsiteX218" fmla="*/ 711862 w 1054637"/>
                <a:gd name="connsiteY218" fmla="*/ 392571 h 694290"/>
                <a:gd name="connsiteX219" fmla="*/ 660446 w 1054637"/>
                <a:gd name="connsiteY219" fmla="*/ 386246 h 694290"/>
                <a:gd name="connsiteX220" fmla="*/ 590597 w 1054637"/>
                <a:gd name="connsiteY220" fmla="*/ 395011 h 694290"/>
                <a:gd name="connsiteX221" fmla="*/ 518580 w 1054637"/>
                <a:gd name="connsiteY221" fmla="*/ 385613 h 694290"/>
                <a:gd name="connsiteX222" fmla="*/ 455418 w 1054637"/>
                <a:gd name="connsiteY222" fmla="*/ 364378 h 694290"/>
                <a:gd name="connsiteX223" fmla="*/ 450990 w 1054637"/>
                <a:gd name="connsiteY223" fmla="*/ 356336 h 694290"/>
                <a:gd name="connsiteX224" fmla="*/ 449002 w 1054637"/>
                <a:gd name="connsiteY224" fmla="*/ 299228 h 694290"/>
                <a:gd name="connsiteX225" fmla="*/ 442858 w 1054637"/>
                <a:gd name="connsiteY225" fmla="*/ 281156 h 694290"/>
                <a:gd name="connsiteX226" fmla="*/ 407346 w 1054637"/>
                <a:gd name="connsiteY226" fmla="*/ 237060 h 694290"/>
                <a:gd name="connsiteX227" fmla="*/ 364334 w 1054637"/>
                <a:gd name="connsiteY227" fmla="*/ 220614 h 694290"/>
                <a:gd name="connsiteX228" fmla="*/ 312467 w 1054637"/>
                <a:gd name="connsiteY228" fmla="*/ 216367 h 694290"/>
                <a:gd name="connsiteX229" fmla="*/ 121354 w 1054637"/>
                <a:gd name="connsiteY229" fmla="*/ 211126 h 694290"/>
                <a:gd name="connsiteX230" fmla="*/ 121354 w 1054637"/>
                <a:gd name="connsiteY230" fmla="*/ 182120 h 694290"/>
                <a:gd name="connsiteX231" fmla="*/ 341563 w 1054637"/>
                <a:gd name="connsiteY231" fmla="*/ 183385 h 694290"/>
                <a:gd name="connsiteX232" fmla="*/ 427044 w 1054637"/>
                <a:gd name="connsiteY232" fmla="*/ 228475 h 694290"/>
                <a:gd name="connsiteX233" fmla="*/ 552194 w 1054637"/>
                <a:gd name="connsiteY233" fmla="*/ 229921 h 694290"/>
                <a:gd name="connsiteX234" fmla="*/ 558519 w 1054637"/>
                <a:gd name="connsiteY234" fmla="*/ 229650 h 694290"/>
                <a:gd name="connsiteX235" fmla="*/ 564935 w 1054637"/>
                <a:gd name="connsiteY235" fmla="*/ 222602 h 694290"/>
                <a:gd name="connsiteX236" fmla="*/ 565025 w 1054637"/>
                <a:gd name="connsiteY236" fmla="*/ 209048 h 694290"/>
                <a:gd name="connsiteX237" fmla="*/ 565477 w 1054637"/>
                <a:gd name="connsiteY237" fmla="*/ 184108 h 694290"/>
                <a:gd name="connsiteX238" fmla="*/ 565658 w 1054637"/>
                <a:gd name="connsiteY238" fmla="*/ 174711 h 694290"/>
                <a:gd name="connsiteX239" fmla="*/ 561321 w 1054637"/>
                <a:gd name="connsiteY239" fmla="*/ 174620 h 694290"/>
                <a:gd name="connsiteX240" fmla="*/ 561321 w 1054637"/>
                <a:gd name="connsiteY240" fmla="*/ 178325 h 694290"/>
                <a:gd name="connsiteX241" fmla="*/ 560327 w 1054637"/>
                <a:gd name="connsiteY241" fmla="*/ 214831 h 694290"/>
                <a:gd name="connsiteX242" fmla="*/ 560055 w 1054637"/>
                <a:gd name="connsiteY242" fmla="*/ 221969 h 694290"/>
                <a:gd name="connsiteX243" fmla="*/ 557164 w 1054637"/>
                <a:gd name="connsiteY243" fmla="*/ 225042 h 694290"/>
                <a:gd name="connsiteX244" fmla="*/ 535568 w 1054637"/>
                <a:gd name="connsiteY244" fmla="*/ 225494 h 694290"/>
                <a:gd name="connsiteX245" fmla="*/ 427677 w 1054637"/>
                <a:gd name="connsiteY245" fmla="*/ 224228 h 694290"/>
                <a:gd name="connsiteX246" fmla="*/ 344364 w 1054637"/>
                <a:gd name="connsiteY246" fmla="*/ 179138 h 694290"/>
                <a:gd name="connsiteX247" fmla="*/ 121354 w 1054637"/>
                <a:gd name="connsiteY247" fmla="*/ 177512 h 694290"/>
                <a:gd name="connsiteX248" fmla="*/ 40843 w 1054637"/>
                <a:gd name="connsiteY248" fmla="*/ 143175 h 694290"/>
                <a:gd name="connsiteX249" fmla="*/ 116113 w 1054637"/>
                <a:gd name="connsiteY249" fmla="*/ 143175 h 694290"/>
                <a:gd name="connsiteX250" fmla="*/ 116113 w 1054637"/>
                <a:gd name="connsiteY250" fmla="*/ 200192 h 694290"/>
                <a:gd name="connsiteX251" fmla="*/ 49156 w 1054637"/>
                <a:gd name="connsiteY251" fmla="*/ 200192 h 694290"/>
                <a:gd name="connsiteX252" fmla="*/ 40843 w 1054637"/>
                <a:gd name="connsiteY252" fmla="*/ 191879 h 694290"/>
                <a:gd name="connsiteX253" fmla="*/ 861280 w 1054637"/>
                <a:gd name="connsiteY253" fmla="*/ 118198 h 694290"/>
                <a:gd name="connsiteX254" fmla="*/ 868818 w 1054637"/>
                <a:gd name="connsiteY254" fmla="*/ 125826 h 694290"/>
                <a:gd name="connsiteX255" fmla="*/ 861183 w 1054637"/>
                <a:gd name="connsiteY255" fmla="*/ 133462 h 694290"/>
                <a:gd name="connsiteX256" fmla="*/ 861228 w 1054637"/>
                <a:gd name="connsiteY256" fmla="*/ 133507 h 694290"/>
                <a:gd name="connsiteX257" fmla="*/ 868909 w 1054637"/>
                <a:gd name="connsiteY257" fmla="*/ 125826 h 694290"/>
                <a:gd name="connsiteX258" fmla="*/ 968577 w 1054637"/>
                <a:gd name="connsiteY258" fmla="*/ 48838 h 694290"/>
                <a:gd name="connsiteX259" fmla="*/ 958275 w 1054637"/>
                <a:gd name="connsiteY259" fmla="*/ 59772 h 694290"/>
                <a:gd name="connsiteX260" fmla="*/ 968757 w 1054637"/>
                <a:gd name="connsiteY260" fmla="*/ 70254 h 694290"/>
                <a:gd name="connsiteX261" fmla="*/ 979058 w 1054637"/>
                <a:gd name="connsiteY261" fmla="*/ 59501 h 694290"/>
                <a:gd name="connsiteX262" fmla="*/ 968577 w 1054637"/>
                <a:gd name="connsiteY262" fmla="*/ 48838 h 694290"/>
                <a:gd name="connsiteX263" fmla="*/ 923396 w 1054637"/>
                <a:gd name="connsiteY263" fmla="*/ 42694 h 694290"/>
                <a:gd name="connsiteX264" fmla="*/ 929721 w 1054637"/>
                <a:gd name="connsiteY264" fmla="*/ 45134 h 694290"/>
                <a:gd name="connsiteX265" fmla="*/ 954932 w 1054637"/>
                <a:gd name="connsiteY265" fmla="*/ 45224 h 694290"/>
                <a:gd name="connsiteX266" fmla="*/ 960986 w 1054637"/>
                <a:gd name="connsiteY266" fmla="*/ 42694 h 694290"/>
                <a:gd name="connsiteX267" fmla="*/ 987100 w 1054637"/>
                <a:gd name="connsiteY267" fmla="*/ 62573 h 694290"/>
                <a:gd name="connsiteX268" fmla="*/ 984751 w 1054637"/>
                <a:gd name="connsiteY268" fmla="*/ 73868 h 694290"/>
                <a:gd name="connsiteX269" fmla="*/ 974902 w 1054637"/>
                <a:gd name="connsiteY269" fmla="*/ 104953 h 694290"/>
                <a:gd name="connsiteX270" fmla="*/ 974360 w 1054637"/>
                <a:gd name="connsiteY270" fmla="*/ 106398 h 694290"/>
                <a:gd name="connsiteX271" fmla="*/ 973637 w 1054637"/>
                <a:gd name="connsiteY271" fmla="*/ 106760 h 694290"/>
                <a:gd name="connsiteX272" fmla="*/ 922854 w 1054637"/>
                <a:gd name="connsiteY272" fmla="*/ 43326 h 694290"/>
                <a:gd name="connsiteX273" fmla="*/ 923396 w 1054637"/>
                <a:gd name="connsiteY273" fmla="*/ 42694 h 694290"/>
                <a:gd name="connsiteX274" fmla="*/ 9578 w 1054637"/>
                <a:gd name="connsiteY274" fmla="*/ 27604 h 694290"/>
                <a:gd name="connsiteX275" fmla="*/ 37952 w 1054637"/>
                <a:gd name="connsiteY275" fmla="*/ 27604 h 694290"/>
                <a:gd name="connsiteX276" fmla="*/ 37952 w 1054637"/>
                <a:gd name="connsiteY276" fmla="*/ 98537 h 694290"/>
                <a:gd name="connsiteX277" fmla="*/ 9578 w 1054637"/>
                <a:gd name="connsiteY277" fmla="*/ 98537 h 694290"/>
                <a:gd name="connsiteX278" fmla="*/ 0 w 1054637"/>
                <a:gd name="connsiteY278" fmla="*/ 88868 h 694290"/>
                <a:gd name="connsiteX279" fmla="*/ 0 w 1054637"/>
                <a:gd name="connsiteY279" fmla="*/ 37182 h 694290"/>
                <a:gd name="connsiteX280" fmla="*/ 9578 w 1054637"/>
                <a:gd name="connsiteY280" fmla="*/ 27604 h 694290"/>
                <a:gd name="connsiteX281" fmla="*/ 115752 w 1054637"/>
                <a:gd name="connsiteY281" fmla="*/ 24005 h 694290"/>
                <a:gd name="connsiteX282" fmla="*/ 598730 w 1054637"/>
                <a:gd name="connsiteY282" fmla="*/ 29788 h 694290"/>
                <a:gd name="connsiteX283" fmla="*/ 598730 w 1054637"/>
                <a:gd name="connsiteY283" fmla="*/ 34939 h 694290"/>
                <a:gd name="connsiteX284" fmla="*/ 597736 w 1054637"/>
                <a:gd name="connsiteY284" fmla="*/ 53824 h 694290"/>
                <a:gd name="connsiteX285" fmla="*/ 591049 w 1054637"/>
                <a:gd name="connsiteY285" fmla="*/ 65661 h 694290"/>
                <a:gd name="connsiteX286" fmla="*/ 588338 w 1054637"/>
                <a:gd name="connsiteY286" fmla="*/ 66564 h 694290"/>
                <a:gd name="connsiteX287" fmla="*/ 501321 w 1054637"/>
                <a:gd name="connsiteY287" fmla="*/ 66203 h 694290"/>
                <a:gd name="connsiteX288" fmla="*/ 481622 w 1054637"/>
                <a:gd name="connsiteY288" fmla="*/ 60059 h 694290"/>
                <a:gd name="connsiteX289" fmla="*/ 472857 w 1054637"/>
                <a:gd name="connsiteY289" fmla="*/ 56806 h 694290"/>
                <a:gd name="connsiteX290" fmla="*/ 350148 w 1054637"/>
                <a:gd name="connsiteY290" fmla="*/ 54727 h 694290"/>
                <a:gd name="connsiteX291" fmla="*/ 166806 w 1054637"/>
                <a:gd name="connsiteY291" fmla="*/ 51926 h 694290"/>
                <a:gd name="connsiteX292" fmla="*/ 146836 w 1054637"/>
                <a:gd name="connsiteY292" fmla="*/ 50390 h 694290"/>
                <a:gd name="connsiteX293" fmla="*/ 135722 w 1054637"/>
                <a:gd name="connsiteY293" fmla="*/ 44788 h 694290"/>
                <a:gd name="connsiteX294" fmla="*/ 115752 w 1054637"/>
                <a:gd name="connsiteY294" fmla="*/ 24005 h 694290"/>
                <a:gd name="connsiteX295" fmla="*/ 48252 w 1054637"/>
                <a:gd name="connsiteY295" fmla="*/ 17032 h 694290"/>
                <a:gd name="connsiteX296" fmla="*/ 101475 w 1054637"/>
                <a:gd name="connsiteY296" fmla="*/ 17393 h 694290"/>
                <a:gd name="connsiteX297" fmla="*/ 107167 w 1054637"/>
                <a:gd name="connsiteY297" fmla="*/ 20556 h 694290"/>
                <a:gd name="connsiteX298" fmla="*/ 112047 w 1054637"/>
                <a:gd name="connsiteY298" fmla="*/ 30947 h 694290"/>
                <a:gd name="connsiteX299" fmla="*/ 132830 w 1054637"/>
                <a:gd name="connsiteY299" fmla="*/ 53176 h 694290"/>
                <a:gd name="connsiteX300" fmla="*/ 153432 w 1054637"/>
                <a:gd name="connsiteY300" fmla="*/ 61218 h 694290"/>
                <a:gd name="connsiteX301" fmla="*/ 450448 w 1054637"/>
                <a:gd name="connsiteY301" fmla="*/ 66459 h 694290"/>
                <a:gd name="connsiteX302" fmla="*/ 471321 w 1054637"/>
                <a:gd name="connsiteY302" fmla="*/ 67182 h 694290"/>
                <a:gd name="connsiteX303" fmla="*/ 479996 w 1054637"/>
                <a:gd name="connsiteY303" fmla="*/ 69893 h 694290"/>
                <a:gd name="connsiteX304" fmla="*/ 502044 w 1054637"/>
                <a:gd name="connsiteY304" fmla="*/ 76399 h 694290"/>
                <a:gd name="connsiteX305" fmla="*/ 585537 w 1054637"/>
                <a:gd name="connsiteY305" fmla="*/ 76760 h 694290"/>
                <a:gd name="connsiteX306" fmla="*/ 599724 w 1054637"/>
                <a:gd name="connsiteY306" fmla="*/ 66730 h 694290"/>
                <a:gd name="connsiteX307" fmla="*/ 602254 w 1054637"/>
                <a:gd name="connsiteY307" fmla="*/ 51098 h 694290"/>
                <a:gd name="connsiteX308" fmla="*/ 603067 w 1054637"/>
                <a:gd name="connsiteY308" fmla="*/ 40164 h 694290"/>
                <a:gd name="connsiteX309" fmla="*/ 601260 w 1054637"/>
                <a:gd name="connsiteY309" fmla="*/ 33929 h 694290"/>
                <a:gd name="connsiteX310" fmla="*/ 601170 w 1054637"/>
                <a:gd name="connsiteY310" fmla="*/ 29140 h 694290"/>
                <a:gd name="connsiteX311" fmla="*/ 604513 w 1054637"/>
                <a:gd name="connsiteY311" fmla="*/ 27694 h 694290"/>
                <a:gd name="connsiteX312" fmla="*/ 662976 w 1054637"/>
                <a:gd name="connsiteY312" fmla="*/ 28056 h 694290"/>
                <a:gd name="connsiteX313" fmla="*/ 785686 w 1054637"/>
                <a:gd name="connsiteY313" fmla="*/ 30044 h 694290"/>
                <a:gd name="connsiteX314" fmla="*/ 835114 w 1054637"/>
                <a:gd name="connsiteY314" fmla="*/ 31128 h 694290"/>
                <a:gd name="connsiteX315" fmla="*/ 838096 w 1054637"/>
                <a:gd name="connsiteY315" fmla="*/ 33658 h 694290"/>
                <a:gd name="connsiteX316" fmla="*/ 838457 w 1054637"/>
                <a:gd name="connsiteY316" fmla="*/ 36640 h 694290"/>
                <a:gd name="connsiteX317" fmla="*/ 844240 w 1054637"/>
                <a:gd name="connsiteY317" fmla="*/ 41339 h 694290"/>
                <a:gd name="connsiteX318" fmla="*/ 874963 w 1054637"/>
                <a:gd name="connsiteY318" fmla="*/ 35556 h 694290"/>
                <a:gd name="connsiteX319" fmla="*/ 877312 w 1054637"/>
                <a:gd name="connsiteY319" fmla="*/ 34381 h 694290"/>
                <a:gd name="connsiteX320" fmla="*/ 883276 w 1054637"/>
                <a:gd name="connsiteY320" fmla="*/ 31941 h 694290"/>
                <a:gd name="connsiteX321" fmla="*/ 900806 w 1054637"/>
                <a:gd name="connsiteY321" fmla="*/ 32303 h 694290"/>
                <a:gd name="connsiteX322" fmla="*/ 903788 w 1054637"/>
                <a:gd name="connsiteY322" fmla="*/ 33477 h 694290"/>
                <a:gd name="connsiteX323" fmla="*/ 914993 w 1054637"/>
                <a:gd name="connsiteY323" fmla="*/ 43507 h 694290"/>
                <a:gd name="connsiteX324" fmla="*/ 933968 w 1054637"/>
                <a:gd name="connsiteY324" fmla="*/ 61851 h 694290"/>
                <a:gd name="connsiteX325" fmla="*/ 966137 w 1054637"/>
                <a:gd name="connsiteY325" fmla="*/ 103688 h 694290"/>
                <a:gd name="connsiteX326" fmla="*/ 972191 w 1054637"/>
                <a:gd name="connsiteY326" fmla="*/ 110555 h 694290"/>
                <a:gd name="connsiteX327" fmla="*/ 973817 w 1054637"/>
                <a:gd name="connsiteY327" fmla="*/ 112724 h 694290"/>
                <a:gd name="connsiteX328" fmla="*/ 986920 w 1054637"/>
                <a:gd name="connsiteY328" fmla="*/ 149953 h 694290"/>
                <a:gd name="connsiteX329" fmla="*/ 987010 w 1054637"/>
                <a:gd name="connsiteY329" fmla="*/ 152031 h 694290"/>
                <a:gd name="connsiteX330" fmla="*/ 796891 w 1054637"/>
                <a:gd name="connsiteY330" fmla="*/ 148688 h 694290"/>
                <a:gd name="connsiteX331" fmla="*/ 796891 w 1054637"/>
                <a:gd name="connsiteY331" fmla="*/ 148417 h 694290"/>
                <a:gd name="connsiteX332" fmla="*/ 796801 w 1054637"/>
                <a:gd name="connsiteY332" fmla="*/ 148417 h 694290"/>
                <a:gd name="connsiteX333" fmla="*/ 783969 w 1054637"/>
                <a:gd name="connsiteY333" fmla="*/ 82363 h 694290"/>
                <a:gd name="connsiteX334" fmla="*/ 781259 w 1054637"/>
                <a:gd name="connsiteY334" fmla="*/ 80465 h 694290"/>
                <a:gd name="connsiteX335" fmla="*/ 776469 w 1054637"/>
                <a:gd name="connsiteY335" fmla="*/ 81549 h 694290"/>
                <a:gd name="connsiteX336" fmla="*/ 774662 w 1054637"/>
                <a:gd name="connsiteY336" fmla="*/ 84441 h 694290"/>
                <a:gd name="connsiteX337" fmla="*/ 787042 w 1054637"/>
                <a:gd name="connsiteY337" fmla="*/ 148326 h 694290"/>
                <a:gd name="connsiteX338" fmla="*/ 784150 w 1054637"/>
                <a:gd name="connsiteY338" fmla="*/ 148326 h 694290"/>
                <a:gd name="connsiteX339" fmla="*/ 779632 w 1054637"/>
                <a:gd name="connsiteY339" fmla="*/ 146338 h 694290"/>
                <a:gd name="connsiteX340" fmla="*/ 767162 w 1054637"/>
                <a:gd name="connsiteY340" fmla="*/ 82272 h 694290"/>
                <a:gd name="connsiteX341" fmla="*/ 764451 w 1054637"/>
                <a:gd name="connsiteY341" fmla="*/ 80375 h 694290"/>
                <a:gd name="connsiteX342" fmla="*/ 759662 w 1054637"/>
                <a:gd name="connsiteY342" fmla="*/ 81459 h 694290"/>
                <a:gd name="connsiteX343" fmla="*/ 757855 w 1054637"/>
                <a:gd name="connsiteY343" fmla="*/ 84351 h 694290"/>
                <a:gd name="connsiteX344" fmla="*/ 768970 w 1054637"/>
                <a:gd name="connsiteY344" fmla="*/ 141369 h 694290"/>
                <a:gd name="connsiteX345" fmla="*/ 758578 w 1054637"/>
                <a:gd name="connsiteY345" fmla="*/ 141369 h 694290"/>
                <a:gd name="connsiteX346" fmla="*/ 747102 w 1054637"/>
                <a:gd name="connsiteY346" fmla="*/ 82272 h 694290"/>
                <a:gd name="connsiteX347" fmla="*/ 744391 w 1054637"/>
                <a:gd name="connsiteY347" fmla="*/ 80375 h 694290"/>
                <a:gd name="connsiteX348" fmla="*/ 739602 w 1054637"/>
                <a:gd name="connsiteY348" fmla="*/ 81459 h 694290"/>
                <a:gd name="connsiteX349" fmla="*/ 737795 w 1054637"/>
                <a:gd name="connsiteY349" fmla="*/ 84351 h 694290"/>
                <a:gd name="connsiteX350" fmla="*/ 748909 w 1054637"/>
                <a:gd name="connsiteY350" fmla="*/ 141369 h 694290"/>
                <a:gd name="connsiteX351" fmla="*/ 740416 w 1054637"/>
                <a:gd name="connsiteY351" fmla="*/ 141369 h 694290"/>
                <a:gd name="connsiteX352" fmla="*/ 728940 w 1054637"/>
                <a:gd name="connsiteY352" fmla="*/ 82272 h 694290"/>
                <a:gd name="connsiteX353" fmla="*/ 726229 w 1054637"/>
                <a:gd name="connsiteY353" fmla="*/ 80375 h 694290"/>
                <a:gd name="connsiteX354" fmla="*/ 721440 w 1054637"/>
                <a:gd name="connsiteY354" fmla="*/ 81459 h 694290"/>
                <a:gd name="connsiteX355" fmla="*/ 719633 w 1054637"/>
                <a:gd name="connsiteY355" fmla="*/ 84351 h 694290"/>
                <a:gd name="connsiteX356" fmla="*/ 730747 w 1054637"/>
                <a:gd name="connsiteY356" fmla="*/ 141369 h 694290"/>
                <a:gd name="connsiteX357" fmla="*/ 722886 w 1054637"/>
                <a:gd name="connsiteY357" fmla="*/ 141369 h 694290"/>
                <a:gd name="connsiteX358" fmla="*/ 711410 w 1054637"/>
                <a:gd name="connsiteY358" fmla="*/ 82272 h 694290"/>
                <a:gd name="connsiteX359" fmla="*/ 708699 w 1054637"/>
                <a:gd name="connsiteY359" fmla="*/ 80375 h 694290"/>
                <a:gd name="connsiteX360" fmla="*/ 703910 w 1054637"/>
                <a:gd name="connsiteY360" fmla="*/ 81459 h 694290"/>
                <a:gd name="connsiteX361" fmla="*/ 702103 w 1054637"/>
                <a:gd name="connsiteY361" fmla="*/ 84351 h 694290"/>
                <a:gd name="connsiteX362" fmla="*/ 713217 w 1054637"/>
                <a:gd name="connsiteY362" fmla="*/ 141369 h 694290"/>
                <a:gd name="connsiteX363" fmla="*/ 704181 w 1054637"/>
                <a:gd name="connsiteY363" fmla="*/ 141369 h 694290"/>
                <a:gd name="connsiteX364" fmla="*/ 692705 w 1054637"/>
                <a:gd name="connsiteY364" fmla="*/ 82272 h 694290"/>
                <a:gd name="connsiteX365" fmla="*/ 689994 w 1054637"/>
                <a:gd name="connsiteY365" fmla="*/ 80375 h 694290"/>
                <a:gd name="connsiteX366" fmla="*/ 685205 w 1054637"/>
                <a:gd name="connsiteY366" fmla="*/ 81459 h 694290"/>
                <a:gd name="connsiteX367" fmla="*/ 683398 w 1054637"/>
                <a:gd name="connsiteY367" fmla="*/ 84351 h 694290"/>
                <a:gd name="connsiteX368" fmla="*/ 694512 w 1054637"/>
                <a:gd name="connsiteY368" fmla="*/ 141369 h 694290"/>
                <a:gd name="connsiteX369" fmla="*/ 686380 w 1054637"/>
                <a:gd name="connsiteY369" fmla="*/ 141369 h 694290"/>
                <a:gd name="connsiteX370" fmla="*/ 674904 w 1054637"/>
                <a:gd name="connsiteY370" fmla="*/ 82272 h 694290"/>
                <a:gd name="connsiteX371" fmla="*/ 672193 w 1054637"/>
                <a:gd name="connsiteY371" fmla="*/ 80375 h 694290"/>
                <a:gd name="connsiteX372" fmla="*/ 667404 w 1054637"/>
                <a:gd name="connsiteY372" fmla="*/ 81459 h 694290"/>
                <a:gd name="connsiteX373" fmla="*/ 665597 w 1054637"/>
                <a:gd name="connsiteY373" fmla="*/ 84351 h 694290"/>
                <a:gd name="connsiteX374" fmla="*/ 677615 w 1054637"/>
                <a:gd name="connsiteY374" fmla="*/ 145977 h 694290"/>
                <a:gd name="connsiteX375" fmla="*/ 676169 w 1054637"/>
                <a:gd name="connsiteY375" fmla="*/ 146338 h 694290"/>
                <a:gd name="connsiteX376" fmla="*/ 669031 w 1054637"/>
                <a:gd name="connsiteY376" fmla="*/ 146248 h 694290"/>
                <a:gd name="connsiteX377" fmla="*/ 656561 w 1054637"/>
                <a:gd name="connsiteY377" fmla="*/ 82182 h 694290"/>
                <a:gd name="connsiteX378" fmla="*/ 653850 w 1054637"/>
                <a:gd name="connsiteY378" fmla="*/ 80284 h 694290"/>
                <a:gd name="connsiteX379" fmla="*/ 649061 w 1054637"/>
                <a:gd name="connsiteY379" fmla="*/ 81369 h 694290"/>
                <a:gd name="connsiteX380" fmla="*/ 647254 w 1054637"/>
                <a:gd name="connsiteY380" fmla="*/ 84260 h 694290"/>
                <a:gd name="connsiteX381" fmla="*/ 659272 w 1054637"/>
                <a:gd name="connsiteY381" fmla="*/ 146067 h 694290"/>
                <a:gd name="connsiteX382" fmla="*/ 650597 w 1054637"/>
                <a:gd name="connsiteY382" fmla="*/ 145977 h 694290"/>
                <a:gd name="connsiteX383" fmla="*/ 638127 w 1054637"/>
                <a:gd name="connsiteY383" fmla="*/ 82182 h 694290"/>
                <a:gd name="connsiteX384" fmla="*/ 635416 w 1054637"/>
                <a:gd name="connsiteY384" fmla="*/ 80284 h 694290"/>
                <a:gd name="connsiteX385" fmla="*/ 630627 w 1054637"/>
                <a:gd name="connsiteY385" fmla="*/ 81369 h 694290"/>
                <a:gd name="connsiteX386" fmla="*/ 628820 w 1054637"/>
                <a:gd name="connsiteY386" fmla="*/ 84260 h 694290"/>
                <a:gd name="connsiteX387" fmla="*/ 640838 w 1054637"/>
                <a:gd name="connsiteY387" fmla="*/ 145796 h 694290"/>
                <a:gd name="connsiteX388" fmla="*/ 633519 w 1054637"/>
                <a:gd name="connsiteY388" fmla="*/ 145706 h 694290"/>
                <a:gd name="connsiteX389" fmla="*/ 621139 w 1054637"/>
                <a:gd name="connsiteY389" fmla="*/ 82182 h 694290"/>
                <a:gd name="connsiteX390" fmla="*/ 618429 w 1054637"/>
                <a:gd name="connsiteY390" fmla="*/ 80284 h 694290"/>
                <a:gd name="connsiteX391" fmla="*/ 613639 w 1054637"/>
                <a:gd name="connsiteY391" fmla="*/ 81369 h 694290"/>
                <a:gd name="connsiteX392" fmla="*/ 611832 w 1054637"/>
                <a:gd name="connsiteY392" fmla="*/ 84260 h 694290"/>
                <a:gd name="connsiteX393" fmla="*/ 623760 w 1054637"/>
                <a:gd name="connsiteY393" fmla="*/ 145525 h 694290"/>
                <a:gd name="connsiteX394" fmla="*/ 503851 w 1054637"/>
                <a:gd name="connsiteY394" fmla="*/ 143718 h 694290"/>
                <a:gd name="connsiteX395" fmla="*/ 267467 w 1054637"/>
                <a:gd name="connsiteY395" fmla="*/ 140465 h 694290"/>
                <a:gd name="connsiteX396" fmla="*/ 139878 w 1054637"/>
                <a:gd name="connsiteY396" fmla="*/ 137844 h 694290"/>
                <a:gd name="connsiteX397" fmla="*/ 74818 w 1054637"/>
                <a:gd name="connsiteY397" fmla="*/ 136037 h 694290"/>
                <a:gd name="connsiteX398" fmla="*/ 42198 w 1054637"/>
                <a:gd name="connsiteY398" fmla="*/ 135857 h 694290"/>
                <a:gd name="connsiteX399" fmla="*/ 38674 w 1054637"/>
                <a:gd name="connsiteY399" fmla="*/ 132242 h 694290"/>
                <a:gd name="connsiteX400" fmla="*/ 39307 w 1054637"/>
                <a:gd name="connsiteY400" fmla="*/ 106128 h 694290"/>
                <a:gd name="connsiteX401" fmla="*/ 44457 w 1054637"/>
                <a:gd name="connsiteY401" fmla="*/ 100254 h 694290"/>
                <a:gd name="connsiteX402" fmla="*/ 45180 w 1054637"/>
                <a:gd name="connsiteY402" fmla="*/ 19019 h 694290"/>
                <a:gd name="connsiteX403" fmla="*/ 48252 w 1054637"/>
                <a:gd name="connsiteY403" fmla="*/ 17032 h 694290"/>
                <a:gd name="connsiteX404" fmla="*/ 857682 w 1054637"/>
                <a:gd name="connsiteY404" fmla="*/ 7871 h 694290"/>
                <a:gd name="connsiteX405" fmla="*/ 866108 w 1054637"/>
                <a:gd name="connsiteY405" fmla="*/ 9441 h 694290"/>
                <a:gd name="connsiteX406" fmla="*/ 876409 w 1054637"/>
                <a:gd name="connsiteY406" fmla="*/ 29952 h 694290"/>
                <a:gd name="connsiteX407" fmla="*/ 870535 w 1054637"/>
                <a:gd name="connsiteY407" fmla="*/ 31669 h 694290"/>
                <a:gd name="connsiteX408" fmla="*/ 846048 w 1054637"/>
                <a:gd name="connsiteY408" fmla="*/ 36458 h 694290"/>
                <a:gd name="connsiteX409" fmla="*/ 842253 w 1054637"/>
                <a:gd name="connsiteY409" fmla="*/ 32754 h 694290"/>
                <a:gd name="connsiteX410" fmla="*/ 850204 w 1054637"/>
                <a:gd name="connsiteY410" fmla="*/ 10706 h 694290"/>
                <a:gd name="connsiteX411" fmla="*/ 857682 w 1054637"/>
                <a:gd name="connsiteY411" fmla="*/ 7871 h 694290"/>
                <a:gd name="connsiteX412" fmla="*/ 74729 w 1054637"/>
                <a:gd name="connsiteY412" fmla="*/ 586 h 694290"/>
                <a:gd name="connsiteX413" fmla="*/ 83132 w 1054637"/>
                <a:gd name="connsiteY413" fmla="*/ 2122 h 694290"/>
                <a:gd name="connsiteX414" fmla="*/ 91355 w 1054637"/>
                <a:gd name="connsiteY414" fmla="*/ 7996 h 694290"/>
                <a:gd name="connsiteX415" fmla="*/ 93343 w 1054637"/>
                <a:gd name="connsiteY415" fmla="*/ 13056 h 694290"/>
                <a:gd name="connsiteX416" fmla="*/ 50692 w 1054637"/>
                <a:gd name="connsiteY416" fmla="*/ 13056 h 694290"/>
                <a:gd name="connsiteX417" fmla="*/ 74729 w 1054637"/>
                <a:gd name="connsiteY417" fmla="*/ 586 h 69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1054637" h="694290">
                  <a:moveTo>
                    <a:pt x="1011407" y="655431"/>
                  </a:moveTo>
                  <a:cubicBezTo>
                    <a:pt x="1003094" y="655431"/>
                    <a:pt x="996408" y="662118"/>
                    <a:pt x="996408" y="670431"/>
                  </a:cubicBezTo>
                  <a:cubicBezTo>
                    <a:pt x="996408" y="678744"/>
                    <a:pt x="1003094" y="685431"/>
                    <a:pt x="1011407" y="685431"/>
                  </a:cubicBezTo>
                  <a:cubicBezTo>
                    <a:pt x="1019721" y="685431"/>
                    <a:pt x="1026407" y="678744"/>
                    <a:pt x="1026407" y="670431"/>
                  </a:cubicBezTo>
                  <a:cubicBezTo>
                    <a:pt x="1026407" y="662118"/>
                    <a:pt x="1019721" y="655431"/>
                    <a:pt x="1011407" y="655431"/>
                  </a:cubicBezTo>
                  <a:close/>
                  <a:moveTo>
                    <a:pt x="909752" y="555040"/>
                  </a:moveTo>
                  <a:cubicBezTo>
                    <a:pt x="899089" y="555220"/>
                    <a:pt x="890324" y="563895"/>
                    <a:pt x="890415" y="574106"/>
                  </a:cubicBezTo>
                  <a:cubicBezTo>
                    <a:pt x="890595" y="584949"/>
                    <a:pt x="899451" y="593714"/>
                    <a:pt x="910113" y="593533"/>
                  </a:cubicBezTo>
                  <a:cubicBezTo>
                    <a:pt x="920595" y="593353"/>
                    <a:pt x="929089" y="584497"/>
                    <a:pt x="928908" y="573925"/>
                  </a:cubicBezTo>
                  <a:cubicBezTo>
                    <a:pt x="928818" y="563443"/>
                    <a:pt x="920143" y="554859"/>
                    <a:pt x="909752" y="555040"/>
                  </a:cubicBezTo>
                  <a:close/>
                  <a:moveTo>
                    <a:pt x="756681" y="338897"/>
                  </a:moveTo>
                  <a:cubicBezTo>
                    <a:pt x="749903" y="338897"/>
                    <a:pt x="744120" y="344770"/>
                    <a:pt x="744120" y="351547"/>
                  </a:cubicBezTo>
                  <a:cubicBezTo>
                    <a:pt x="744120" y="358143"/>
                    <a:pt x="749994" y="364017"/>
                    <a:pt x="756590" y="363927"/>
                  </a:cubicBezTo>
                  <a:cubicBezTo>
                    <a:pt x="763729" y="363836"/>
                    <a:pt x="769060" y="358595"/>
                    <a:pt x="768970" y="351728"/>
                  </a:cubicBezTo>
                  <a:cubicBezTo>
                    <a:pt x="768970" y="344589"/>
                    <a:pt x="763458" y="338806"/>
                    <a:pt x="756681" y="338897"/>
                  </a:cubicBezTo>
                  <a:close/>
                  <a:moveTo>
                    <a:pt x="865566" y="332933"/>
                  </a:moveTo>
                  <a:cubicBezTo>
                    <a:pt x="838728" y="332390"/>
                    <a:pt x="815144" y="355342"/>
                    <a:pt x="814783" y="382993"/>
                  </a:cubicBezTo>
                  <a:cubicBezTo>
                    <a:pt x="814512" y="410101"/>
                    <a:pt x="837373" y="433775"/>
                    <a:pt x="864662" y="433595"/>
                  </a:cubicBezTo>
                  <a:cubicBezTo>
                    <a:pt x="891499" y="434227"/>
                    <a:pt x="914902" y="411637"/>
                    <a:pt x="915625" y="384348"/>
                  </a:cubicBezTo>
                  <a:cubicBezTo>
                    <a:pt x="916348" y="357059"/>
                    <a:pt x="893487" y="333565"/>
                    <a:pt x="865566" y="332933"/>
                  </a:cubicBezTo>
                  <a:close/>
                  <a:moveTo>
                    <a:pt x="532766" y="241487"/>
                  </a:moveTo>
                  <a:cubicBezTo>
                    <a:pt x="516321" y="241487"/>
                    <a:pt x="504032" y="243746"/>
                    <a:pt x="491562" y="252783"/>
                  </a:cubicBezTo>
                  <a:cubicBezTo>
                    <a:pt x="491201" y="253054"/>
                    <a:pt x="478911" y="264710"/>
                    <a:pt x="474303" y="271126"/>
                  </a:cubicBezTo>
                  <a:cubicBezTo>
                    <a:pt x="463008" y="286668"/>
                    <a:pt x="461833" y="304469"/>
                    <a:pt x="466080" y="322360"/>
                  </a:cubicBezTo>
                  <a:cubicBezTo>
                    <a:pt x="471412" y="344860"/>
                    <a:pt x="486321" y="360131"/>
                    <a:pt x="507194" y="368896"/>
                  </a:cubicBezTo>
                  <a:cubicBezTo>
                    <a:pt x="525176" y="376487"/>
                    <a:pt x="544333" y="380643"/>
                    <a:pt x="563760" y="382722"/>
                  </a:cubicBezTo>
                  <a:cubicBezTo>
                    <a:pt x="594302" y="385975"/>
                    <a:pt x="624392" y="382902"/>
                    <a:pt x="653940" y="374860"/>
                  </a:cubicBezTo>
                  <a:cubicBezTo>
                    <a:pt x="663428" y="372330"/>
                    <a:pt x="673006" y="369348"/>
                    <a:pt x="681139" y="363565"/>
                  </a:cubicBezTo>
                  <a:cubicBezTo>
                    <a:pt x="706982" y="345041"/>
                    <a:pt x="715837" y="314770"/>
                    <a:pt x="703548" y="284409"/>
                  </a:cubicBezTo>
                  <a:cubicBezTo>
                    <a:pt x="698217" y="271578"/>
                    <a:pt x="687826" y="262993"/>
                    <a:pt x="677795" y="254228"/>
                  </a:cubicBezTo>
                  <a:cubicBezTo>
                    <a:pt x="676079" y="252692"/>
                    <a:pt x="673639" y="251789"/>
                    <a:pt x="671651" y="250704"/>
                  </a:cubicBezTo>
                  <a:cubicBezTo>
                    <a:pt x="664061" y="246638"/>
                    <a:pt x="643639" y="244198"/>
                    <a:pt x="643007" y="244740"/>
                  </a:cubicBezTo>
                  <a:cubicBezTo>
                    <a:pt x="637495" y="249439"/>
                    <a:pt x="631983" y="254319"/>
                    <a:pt x="626380" y="258927"/>
                  </a:cubicBezTo>
                  <a:cubicBezTo>
                    <a:pt x="624483" y="260463"/>
                    <a:pt x="624031" y="261999"/>
                    <a:pt x="624392" y="264349"/>
                  </a:cubicBezTo>
                  <a:cubicBezTo>
                    <a:pt x="625386" y="270403"/>
                    <a:pt x="626109" y="276547"/>
                    <a:pt x="626742" y="282602"/>
                  </a:cubicBezTo>
                  <a:cubicBezTo>
                    <a:pt x="627374" y="288204"/>
                    <a:pt x="626380" y="292993"/>
                    <a:pt x="620326" y="295343"/>
                  </a:cubicBezTo>
                  <a:cubicBezTo>
                    <a:pt x="617164" y="296608"/>
                    <a:pt x="614995" y="299138"/>
                    <a:pt x="613639" y="302300"/>
                  </a:cubicBezTo>
                  <a:cubicBezTo>
                    <a:pt x="612284" y="305373"/>
                    <a:pt x="610838" y="308445"/>
                    <a:pt x="609393" y="311517"/>
                  </a:cubicBezTo>
                  <a:cubicBezTo>
                    <a:pt x="600989" y="329138"/>
                    <a:pt x="588971" y="343595"/>
                    <a:pt x="571080" y="352270"/>
                  </a:cubicBezTo>
                  <a:cubicBezTo>
                    <a:pt x="563760" y="355884"/>
                    <a:pt x="555989" y="358505"/>
                    <a:pt x="548309" y="361487"/>
                  </a:cubicBezTo>
                  <a:cubicBezTo>
                    <a:pt x="545959" y="362390"/>
                    <a:pt x="544875" y="361216"/>
                    <a:pt x="544694" y="358866"/>
                  </a:cubicBezTo>
                  <a:cubicBezTo>
                    <a:pt x="544333" y="355162"/>
                    <a:pt x="545417" y="352360"/>
                    <a:pt x="548851" y="350372"/>
                  </a:cubicBezTo>
                  <a:cubicBezTo>
                    <a:pt x="554092" y="347481"/>
                    <a:pt x="559333" y="344680"/>
                    <a:pt x="564122" y="341156"/>
                  </a:cubicBezTo>
                  <a:cubicBezTo>
                    <a:pt x="585537" y="325433"/>
                    <a:pt x="597374" y="304559"/>
                    <a:pt x="597826" y="277541"/>
                  </a:cubicBezTo>
                  <a:cubicBezTo>
                    <a:pt x="598007" y="268505"/>
                    <a:pt x="596109" y="259740"/>
                    <a:pt x="594483" y="250975"/>
                  </a:cubicBezTo>
                  <a:cubicBezTo>
                    <a:pt x="593399" y="245011"/>
                    <a:pt x="591862" y="243204"/>
                    <a:pt x="585718" y="242752"/>
                  </a:cubicBezTo>
                  <a:cubicBezTo>
                    <a:pt x="575688" y="241939"/>
                    <a:pt x="540357" y="241487"/>
                    <a:pt x="532766" y="241487"/>
                  </a:cubicBezTo>
                  <a:close/>
                  <a:moveTo>
                    <a:pt x="845777" y="227210"/>
                  </a:moveTo>
                  <a:cubicBezTo>
                    <a:pt x="854180" y="226126"/>
                    <a:pt x="859692" y="229560"/>
                    <a:pt x="865927" y="235795"/>
                  </a:cubicBezTo>
                  <a:cubicBezTo>
                    <a:pt x="875505" y="245373"/>
                    <a:pt x="886529" y="253596"/>
                    <a:pt x="896650" y="262813"/>
                  </a:cubicBezTo>
                  <a:cubicBezTo>
                    <a:pt x="901529" y="267240"/>
                    <a:pt x="904782" y="271487"/>
                    <a:pt x="908848" y="276638"/>
                  </a:cubicBezTo>
                  <a:cubicBezTo>
                    <a:pt x="910384" y="278535"/>
                    <a:pt x="911288" y="281427"/>
                    <a:pt x="911469" y="283867"/>
                  </a:cubicBezTo>
                  <a:cubicBezTo>
                    <a:pt x="912192" y="292451"/>
                    <a:pt x="910565" y="299409"/>
                    <a:pt x="912372" y="307722"/>
                  </a:cubicBezTo>
                  <a:cubicBezTo>
                    <a:pt x="914902" y="319378"/>
                    <a:pt x="918517" y="330854"/>
                    <a:pt x="922764" y="342059"/>
                  </a:cubicBezTo>
                  <a:cubicBezTo>
                    <a:pt x="931981" y="366185"/>
                    <a:pt x="941830" y="390131"/>
                    <a:pt x="951589" y="414077"/>
                  </a:cubicBezTo>
                  <a:cubicBezTo>
                    <a:pt x="962523" y="441004"/>
                    <a:pt x="973908" y="467751"/>
                    <a:pt x="984390" y="494859"/>
                  </a:cubicBezTo>
                  <a:cubicBezTo>
                    <a:pt x="992613" y="516094"/>
                    <a:pt x="1001197" y="537510"/>
                    <a:pt x="1008335" y="559106"/>
                  </a:cubicBezTo>
                  <a:cubicBezTo>
                    <a:pt x="1013396" y="574377"/>
                    <a:pt x="1016378" y="590100"/>
                    <a:pt x="1015383" y="606365"/>
                  </a:cubicBezTo>
                  <a:cubicBezTo>
                    <a:pt x="1015203" y="608804"/>
                    <a:pt x="1014841" y="611244"/>
                    <a:pt x="1014570" y="613684"/>
                  </a:cubicBezTo>
                  <a:cubicBezTo>
                    <a:pt x="1014299" y="616214"/>
                    <a:pt x="1012853" y="617208"/>
                    <a:pt x="1010323" y="617298"/>
                  </a:cubicBezTo>
                  <a:cubicBezTo>
                    <a:pt x="1002733" y="617389"/>
                    <a:pt x="859240" y="617479"/>
                    <a:pt x="855716" y="617479"/>
                  </a:cubicBezTo>
                  <a:cubicBezTo>
                    <a:pt x="852915" y="617479"/>
                    <a:pt x="851831" y="616304"/>
                    <a:pt x="851108" y="613593"/>
                  </a:cubicBezTo>
                  <a:cubicBezTo>
                    <a:pt x="838367" y="564347"/>
                    <a:pt x="825445" y="516817"/>
                    <a:pt x="812614" y="467570"/>
                  </a:cubicBezTo>
                  <a:cubicBezTo>
                    <a:pt x="805295" y="439649"/>
                    <a:pt x="796259" y="410733"/>
                    <a:pt x="788940" y="382812"/>
                  </a:cubicBezTo>
                  <a:cubicBezTo>
                    <a:pt x="788398" y="380824"/>
                    <a:pt x="788578" y="379197"/>
                    <a:pt x="789482" y="377300"/>
                  </a:cubicBezTo>
                  <a:cubicBezTo>
                    <a:pt x="792735" y="370523"/>
                    <a:pt x="796169" y="363746"/>
                    <a:pt x="796711" y="356155"/>
                  </a:cubicBezTo>
                  <a:cubicBezTo>
                    <a:pt x="797885" y="339710"/>
                    <a:pt x="793277" y="323806"/>
                    <a:pt x="778910" y="314409"/>
                  </a:cubicBezTo>
                  <a:cubicBezTo>
                    <a:pt x="774211" y="311336"/>
                    <a:pt x="772585" y="309348"/>
                    <a:pt x="771319" y="304017"/>
                  </a:cubicBezTo>
                  <a:cubicBezTo>
                    <a:pt x="765085" y="278626"/>
                    <a:pt x="757765" y="255132"/>
                    <a:pt x="751350" y="229740"/>
                  </a:cubicBezTo>
                  <a:cubicBezTo>
                    <a:pt x="751259" y="229469"/>
                    <a:pt x="751259" y="229108"/>
                    <a:pt x="751169" y="228475"/>
                  </a:cubicBezTo>
                  <a:cubicBezTo>
                    <a:pt x="752344" y="228295"/>
                    <a:pt x="753338" y="228114"/>
                    <a:pt x="754422" y="228114"/>
                  </a:cubicBezTo>
                  <a:cubicBezTo>
                    <a:pt x="769332" y="227752"/>
                    <a:pt x="782434" y="228385"/>
                    <a:pt x="797343" y="228024"/>
                  </a:cubicBezTo>
                  <a:cubicBezTo>
                    <a:pt x="799422" y="227933"/>
                    <a:pt x="800054" y="228566"/>
                    <a:pt x="800506" y="230644"/>
                  </a:cubicBezTo>
                  <a:cubicBezTo>
                    <a:pt x="802946" y="242029"/>
                    <a:pt x="813337" y="248807"/>
                    <a:pt x="824361" y="247361"/>
                  </a:cubicBezTo>
                  <a:cubicBezTo>
                    <a:pt x="832945" y="246277"/>
                    <a:pt x="840807" y="238867"/>
                    <a:pt x="842524" y="229831"/>
                  </a:cubicBezTo>
                  <a:cubicBezTo>
                    <a:pt x="842975" y="227752"/>
                    <a:pt x="843879" y="227481"/>
                    <a:pt x="845777" y="227210"/>
                  </a:cubicBezTo>
                  <a:close/>
                  <a:moveTo>
                    <a:pt x="608579" y="207602"/>
                  </a:moveTo>
                  <a:cubicBezTo>
                    <a:pt x="602073" y="207512"/>
                    <a:pt x="598278" y="210945"/>
                    <a:pt x="598188" y="217000"/>
                  </a:cubicBezTo>
                  <a:cubicBezTo>
                    <a:pt x="598188" y="223686"/>
                    <a:pt x="601531" y="228024"/>
                    <a:pt x="606953" y="228114"/>
                  </a:cubicBezTo>
                  <a:cubicBezTo>
                    <a:pt x="614182" y="228204"/>
                    <a:pt x="618429" y="224500"/>
                    <a:pt x="618519" y="217994"/>
                  </a:cubicBezTo>
                  <a:cubicBezTo>
                    <a:pt x="618609" y="211217"/>
                    <a:pt x="615085" y="207692"/>
                    <a:pt x="608579" y="207602"/>
                  </a:cubicBezTo>
                  <a:close/>
                  <a:moveTo>
                    <a:pt x="821503" y="203626"/>
                  </a:moveTo>
                  <a:cubicBezTo>
                    <a:pt x="814443" y="203626"/>
                    <a:pt x="807373" y="206698"/>
                    <a:pt x="804030" y="213024"/>
                  </a:cubicBezTo>
                  <a:cubicBezTo>
                    <a:pt x="802945" y="215012"/>
                    <a:pt x="801771" y="217000"/>
                    <a:pt x="800867" y="219078"/>
                  </a:cubicBezTo>
                  <a:cubicBezTo>
                    <a:pt x="800234" y="220795"/>
                    <a:pt x="799150" y="221247"/>
                    <a:pt x="797343" y="221247"/>
                  </a:cubicBezTo>
                  <a:cubicBezTo>
                    <a:pt x="790927" y="221156"/>
                    <a:pt x="784512" y="221247"/>
                    <a:pt x="778096" y="221337"/>
                  </a:cubicBezTo>
                  <a:cubicBezTo>
                    <a:pt x="768427" y="221518"/>
                    <a:pt x="758668" y="221698"/>
                    <a:pt x="749000" y="221969"/>
                  </a:cubicBezTo>
                  <a:cubicBezTo>
                    <a:pt x="744934" y="222150"/>
                    <a:pt x="744934" y="222241"/>
                    <a:pt x="745385" y="226397"/>
                  </a:cubicBezTo>
                  <a:cubicBezTo>
                    <a:pt x="745657" y="228204"/>
                    <a:pt x="745928" y="230012"/>
                    <a:pt x="746379" y="231819"/>
                  </a:cubicBezTo>
                  <a:cubicBezTo>
                    <a:pt x="752343" y="256036"/>
                    <a:pt x="758578" y="280252"/>
                    <a:pt x="764181" y="304559"/>
                  </a:cubicBezTo>
                  <a:cubicBezTo>
                    <a:pt x="765717" y="311246"/>
                    <a:pt x="768608" y="315764"/>
                    <a:pt x="774572" y="319107"/>
                  </a:cubicBezTo>
                  <a:cubicBezTo>
                    <a:pt x="781259" y="322903"/>
                    <a:pt x="785867" y="328957"/>
                    <a:pt x="788578" y="336186"/>
                  </a:cubicBezTo>
                  <a:cubicBezTo>
                    <a:pt x="793457" y="348836"/>
                    <a:pt x="791740" y="361125"/>
                    <a:pt x="785506" y="372692"/>
                  </a:cubicBezTo>
                  <a:cubicBezTo>
                    <a:pt x="782975" y="377481"/>
                    <a:pt x="782614" y="381547"/>
                    <a:pt x="784060" y="386788"/>
                  </a:cubicBezTo>
                  <a:cubicBezTo>
                    <a:pt x="797704" y="438113"/>
                    <a:pt x="810987" y="489619"/>
                    <a:pt x="824541" y="540944"/>
                  </a:cubicBezTo>
                  <a:cubicBezTo>
                    <a:pt x="831409" y="566877"/>
                    <a:pt x="838457" y="592720"/>
                    <a:pt x="845415" y="618564"/>
                  </a:cubicBezTo>
                  <a:cubicBezTo>
                    <a:pt x="846499" y="622630"/>
                    <a:pt x="848126" y="623533"/>
                    <a:pt x="852011" y="623443"/>
                  </a:cubicBezTo>
                  <a:cubicBezTo>
                    <a:pt x="878667" y="622901"/>
                    <a:pt x="1005986" y="623714"/>
                    <a:pt x="1016558" y="623624"/>
                  </a:cubicBezTo>
                  <a:cubicBezTo>
                    <a:pt x="1019269" y="623533"/>
                    <a:pt x="1020534" y="619738"/>
                    <a:pt x="1020805" y="617028"/>
                  </a:cubicBezTo>
                  <a:cubicBezTo>
                    <a:pt x="1022070" y="606184"/>
                    <a:pt x="1022612" y="595341"/>
                    <a:pt x="1020895" y="584498"/>
                  </a:cubicBezTo>
                  <a:cubicBezTo>
                    <a:pt x="1017462" y="562449"/>
                    <a:pt x="1009419" y="541486"/>
                    <a:pt x="1001377" y="520883"/>
                  </a:cubicBezTo>
                  <a:cubicBezTo>
                    <a:pt x="990715" y="493414"/>
                    <a:pt x="979329" y="466215"/>
                    <a:pt x="968396" y="438926"/>
                  </a:cubicBezTo>
                  <a:cubicBezTo>
                    <a:pt x="959992" y="417962"/>
                    <a:pt x="951860" y="396908"/>
                    <a:pt x="943456" y="375945"/>
                  </a:cubicBezTo>
                  <a:cubicBezTo>
                    <a:pt x="938306" y="362842"/>
                    <a:pt x="932251" y="350101"/>
                    <a:pt x="927553" y="336818"/>
                  </a:cubicBezTo>
                  <a:cubicBezTo>
                    <a:pt x="923667" y="325794"/>
                    <a:pt x="920505" y="314499"/>
                    <a:pt x="918336" y="303023"/>
                  </a:cubicBezTo>
                  <a:cubicBezTo>
                    <a:pt x="916890" y="295072"/>
                    <a:pt x="917613" y="286758"/>
                    <a:pt x="917342" y="278626"/>
                  </a:cubicBezTo>
                  <a:cubicBezTo>
                    <a:pt x="917252" y="277541"/>
                    <a:pt x="917071" y="276186"/>
                    <a:pt x="916438" y="275373"/>
                  </a:cubicBezTo>
                  <a:cubicBezTo>
                    <a:pt x="912011" y="269951"/>
                    <a:pt x="908035" y="264801"/>
                    <a:pt x="903878" y="260825"/>
                  </a:cubicBezTo>
                  <a:cubicBezTo>
                    <a:pt x="896107" y="253505"/>
                    <a:pt x="887884" y="246638"/>
                    <a:pt x="879842" y="239590"/>
                  </a:cubicBezTo>
                  <a:cubicBezTo>
                    <a:pt x="875776" y="235975"/>
                    <a:pt x="871619" y="232542"/>
                    <a:pt x="867824" y="228746"/>
                  </a:cubicBezTo>
                  <a:cubicBezTo>
                    <a:pt x="862945" y="223777"/>
                    <a:pt x="857975" y="219620"/>
                    <a:pt x="850475" y="220704"/>
                  </a:cubicBezTo>
                  <a:cubicBezTo>
                    <a:pt x="849662" y="220795"/>
                    <a:pt x="848849" y="220524"/>
                    <a:pt x="848035" y="220704"/>
                  </a:cubicBezTo>
                  <a:cubicBezTo>
                    <a:pt x="844511" y="221337"/>
                    <a:pt x="842071" y="220162"/>
                    <a:pt x="840987" y="216548"/>
                  </a:cubicBezTo>
                  <a:cubicBezTo>
                    <a:pt x="840535" y="215102"/>
                    <a:pt x="839632" y="213927"/>
                    <a:pt x="838909" y="212662"/>
                  </a:cubicBezTo>
                  <a:cubicBezTo>
                    <a:pt x="835610" y="206698"/>
                    <a:pt x="828562" y="203626"/>
                    <a:pt x="821503" y="203626"/>
                  </a:cubicBezTo>
                  <a:close/>
                  <a:moveTo>
                    <a:pt x="744030" y="162331"/>
                  </a:moveTo>
                  <a:cubicBezTo>
                    <a:pt x="742765" y="162331"/>
                    <a:pt x="741681" y="163416"/>
                    <a:pt x="741681" y="164681"/>
                  </a:cubicBezTo>
                  <a:cubicBezTo>
                    <a:pt x="741681" y="165946"/>
                    <a:pt x="742765" y="167030"/>
                    <a:pt x="744030" y="167030"/>
                  </a:cubicBezTo>
                  <a:lnTo>
                    <a:pt x="769060" y="167030"/>
                  </a:lnTo>
                  <a:lnTo>
                    <a:pt x="769060" y="166488"/>
                  </a:lnTo>
                  <a:cubicBezTo>
                    <a:pt x="769060" y="164861"/>
                    <a:pt x="769060" y="163596"/>
                    <a:pt x="769060" y="162783"/>
                  </a:cubicBezTo>
                  <a:lnTo>
                    <a:pt x="769060" y="162331"/>
                  </a:lnTo>
                  <a:close/>
                  <a:moveTo>
                    <a:pt x="522556" y="151850"/>
                  </a:moveTo>
                  <a:cubicBezTo>
                    <a:pt x="521923" y="162241"/>
                    <a:pt x="521743" y="172271"/>
                    <a:pt x="520568" y="182121"/>
                  </a:cubicBezTo>
                  <a:cubicBezTo>
                    <a:pt x="519574" y="190886"/>
                    <a:pt x="513881" y="196940"/>
                    <a:pt x="505930" y="200283"/>
                  </a:cubicBezTo>
                  <a:cubicBezTo>
                    <a:pt x="500146" y="202633"/>
                    <a:pt x="493912" y="203898"/>
                    <a:pt x="487857" y="205524"/>
                  </a:cubicBezTo>
                  <a:cubicBezTo>
                    <a:pt x="487315" y="205705"/>
                    <a:pt x="486231" y="205163"/>
                    <a:pt x="485960" y="204621"/>
                  </a:cubicBezTo>
                  <a:cubicBezTo>
                    <a:pt x="482707" y="198657"/>
                    <a:pt x="477647" y="196217"/>
                    <a:pt x="470960" y="196488"/>
                  </a:cubicBezTo>
                  <a:cubicBezTo>
                    <a:pt x="469695" y="196579"/>
                    <a:pt x="468791" y="196398"/>
                    <a:pt x="468791" y="194771"/>
                  </a:cubicBezTo>
                  <a:cubicBezTo>
                    <a:pt x="468701" y="185374"/>
                    <a:pt x="468068" y="175976"/>
                    <a:pt x="468520" y="166579"/>
                  </a:cubicBezTo>
                  <a:cubicBezTo>
                    <a:pt x="468972" y="158627"/>
                    <a:pt x="472677" y="154922"/>
                    <a:pt x="480538" y="153567"/>
                  </a:cubicBezTo>
                  <a:cubicBezTo>
                    <a:pt x="494273" y="151127"/>
                    <a:pt x="508098" y="152031"/>
                    <a:pt x="522556" y="151850"/>
                  </a:cubicBezTo>
                  <a:close/>
                  <a:moveTo>
                    <a:pt x="763729" y="145976"/>
                  </a:moveTo>
                  <a:cubicBezTo>
                    <a:pt x="778910" y="145976"/>
                    <a:pt x="772584" y="149319"/>
                    <a:pt x="780175" y="151398"/>
                  </a:cubicBezTo>
                  <a:cubicBezTo>
                    <a:pt x="780717" y="151759"/>
                    <a:pt x="781259" y="152572"/>
                    <a:pt x="781259" y="153115"/>
                  </a:cubicBezTo>
                  <a:cubicBezTo>
                    <a:pt x="781349" y="160795"/>
                    <a:pt x="781620" y="165584"/>
                    <a:pt x="781801" y="173355"/>
                  </a:cubicBezTo>
                  <a:cubicBezTo>
                    <a:pt x="781801" y="175795"/>
                    <a:pt x="778729" y="176428"/>
                    <a:pt x="777554" y="176428"/>
                  </a:cubicBezTo>
                  <a:cubicBezTo>
                    <a:pt x="766982" y="176789"/>
                    <a:pt x="756319" y="177241"/>
                    <a:pt x="745747" y="177512"/>
                  </a:cubicBezTo>
                  <a:cubicBezTo>
                    <a:pt x="737253" y="177783"/>
                    <a:pt x="729753" y="180223"/>
                    <a:pt x="724241" y="186819"/>
                  </a:cubicBezTo>
                  <a:cubicBezTo>
                    <a:pt x="719814" y="192151"/>
                    <a:pt x="714482" y="193325"/>
                    <a:pt x="707886" y="193416"/>
                  </a:cubicBezTo>
                  <a:cubicBezTo>
                    <a:pt x="676712" y="193687"/>
                    <a:pt x="645628" y="194500"/>
                    <a:pt x="614543" y="195042"/>
                  </a:cubicBezTo>
                  <a:cubicBezTo>
                    <a:pt x="611923" y="195133"/>
                    <a:pt x="609303" y="195042"/>
                    <a:pt x="606863" y="194500"/>
                  </a:cubicBezTo>
                  <a:cubicBezTo>
                    <a:pt x="599815" y="192964"/>
                    <a:pt x="595929" y="188988"/>
                    <a:pt x="595297" y="181759"/>
                  </a:cubicBezTo>
                  <a:cubicBezTo>
                    <a:pt x="594845" y="177151"/>
                    <a:pt x="595116" y="172362"/>
                    <a:pt x="595929" y="167843"/>
                  </a:cubicBezTo>
                  <a:cubicBezTo>
                    <a:pt x="597194" y="160615"/>
                    <a:pt x="602164" y="156458"/>
                    <a:pt x="609212" y="154922"/>
                  </a:cubicBezTo>
                  <a:cubicBezTo>
                    <a:pt x="611833" y="154380"/>
                    <a:pt x="614634" y="154109"/>
                    <a:pt x="617345" y="153837"/>
                  </a:cubicBezTo>
                  <a:cubicBezTo>
                    <a:pt x="636592" y="152121"/>
                    <a:pt x="655929" y="152482"/>
                    <a:pt x="675175" y="152934"/>
                  </a:cubicBezTo>
                  <a:cubicBezTo>
                    <a:pt x="677615" y="152934"/>
                    <a:pt x="679694" y="152572"/>
                    <a:pt x="681410" y="150856"/>
                  </a:cubicBezTo>
                  <a:cubicBezTo>
                    <a:pt x="685025" y="147332"/>
                    <a:pt x="689272" y="146247"/>
                    <a:pt x="694332" y="146247"/>
                  </a:cubicBezTo>
                  <a:cubicBezTo>
                    <a:pt x="717464" y="146338"/>
                    <a:pt x="740597" y="146157"/>
                    <a:pt x="763729" y="145976"/>
                  </a:cubicBezTo>
                  <a:close/>
                  <a:moveTo>
                    <a:pt x="121354" y="143265"/>
                  </a:moveTo>
                  <a:cubicBezTo>
                    <a:pt x="240269" y="145163"/>
                    <a:pt x="359364" y="147151"/>
                    <a:pt x="478369" y="149048"/>
                  </a:cubicBezTo>
                  <a:cubicBezTo>
                    <a:pt x="478460" y="149319"/>
                    <a:pt x="478460" y="149590"/>
                    <a:pt x="478550" y="149861"/>
                  </a:cubicBezTo>
                  <a:cubicBezTo>
                    <a:pt x="477827" y="150133"/>
                    <a:pt x="477014" y="150404"/>
                    <a:pt x="476291" y="150675"/>
                  </a:cubicBezTo>
                  <a:cubicBezTo>
                    <a:pt x="469243" y="153566"/>
                    <a:pt x="464815" y="158717"/>
                    <a:pt x="464544" y="166397"/>
                  </a:cubicBezTo>
                  <a:cubicBezTo>
                    <a:pt x="464273" y="175524"/>
                    <a:pt x="464815" y="184650"/>
                    <a:pt x="464996" y="193777"/>
                  </a:cubicBezTo>
                  <a:cubicBezTo>
                    <a:pt x="464996" y="194500"/>
                    <a:pt x="464996" y="195313"/>
                    <a:pt x="465357" y="195946"/>
                  </a:cubicBezTo>
                  <a:cubicBezTo>
                    <a:pt x="466623" y="198205"/>
                    <a:pt x="465357" y="199650"/>
                    <a:pt x="463912" y="201186"/>
                  </a:cubicBezTo>
                  <a:cubicBezTo>
                    <a:pt x="460117" y="205253"/>
                    <a:pt x="459032" y="209951"/>
                    <a:pt x="461291" y="215102"/>
                  </a:cubicBezTo>
                  <a:cubicBezTo>
                    <a:pt x="463460" y="220162"/>
                    <a:pt x="467436" y="223325"/>
                    <a:pt x="473128" y="223506"/>
                  </a:cubicBezTo>
                  <a:cubicBezTo>
                    <a:pt x="478821" y="223777"/>
                    <a:pt x="482887" y="220795"/>
                    <a:pt x="485598" y="216006"/>
                  </a:cubicBezTo>
                  <a:cubicBezTo>
                    <a:pt x="485960" y="215283"/>
                    <a:pt x="486592" y="214469"/>
                    <a:pt x="486592" y="213747"/>
                  </a:cubicBezTo>
                  <a:cubicBezTo>
                    <a:pt x="486773" y="210042"/>
                    <a:pt x="489213" y="209229"/>
                    <a:pt x="492285" y="208777"/>
                  </a:cubicBezTo>
                  <a:cubicBezTo>
                    <a:pt x="499243" y="207692"/>
                    <a:pt x="505749" y="205253"/>
                    <a:pt x="511893" y="201909"/>
                  </a:cubicBezTo>
                  <a:cubicBezTo>
                    <a:pt x="518490" y="198205"/>
                    <a:pt x="521743" y="192241"/>
                    <a:pt x="523821" y="185464"/>
                  </a:cubicBezTo>
                  <a:cubicBezTo>
                    <a:pt x="526983" y="175434"/>
                    <a:pt x="527164" y="165132"/>
                    <a:pt x="526712" y="154741"/>
                  </a:cubicBezTo>
                  <a:cubicBezTo>
                    <a:pt x="526622" y="153114"/>
                    <a:pt x="526622" y="151578"/>
                    <a:pt x="526532" y="150042"/>
                  </a:cubicBezTo>
                  <a:cubicBezTo>
                    <a:pt x="526532" y="149771"/>
                    <a:pt x="526622" y="149500"/>
                    <a:pt x="526622" y="149229"/>
                  </a:cubicBezTo>
                  <a:cubicBezTo>
                    <a:pt x="553549" y="149590"/>
                    <a:pt x="580477" y="149952"/>
                    <a:pt x="607856" y="150313"/>
                  </a:cubicBezTo>
                  <a:cubicBezTo>
                    <a:pt x="607043" y="150855"/>
                    <a:pt x="606411" y="151307"/>
                    <a:pt x="605778" y="151578"/>
                  </a:cubicBezTo>
                  <a:cubicBezTo>
                    <a:pt x="593850" y="156729"/>
                    <a:pt x="590869" y="166126"/>
                    <a:pt x="590869" y="177241"/>
                  </a:cubicBezTo>
                  <a:cubicBezTo>
                    <a:pt x="590869" y="179229"/>
                    <a:pt x="591049" y="181126"/>
                    <a:pt x="591320" y="183024"/>
                  </a:cubicBezTo>
                  <a:cubicBezTo>
                    <a:pt x="592585" y="191427"/>
                    <a:pt x="597555" y="196849"/>
                    <a:pt x="605959" y="198385"/>
                  </a:cubicBezTo>
                  <a:cubicBezTo>
                    <a:pt x="610658" y="199199"/>
                    <a:pt x="615447" y="199650"/>
                    <a:pt x="620145" y="199560"/>
                  </a:cubicBezTo>
                  <a:cubicBezTo>
                    <a:pt x="652404" y="198747"/>
                    <a:pt x="684573" y="197662"/>
                    <a:pt x="716741" y="196668"/>
                  </a:cubicBezTo>
                  <a:cubicBezTo>
                    <a:pt x="719633" y="196578"/>
                    <a:pt x="721982" y="196036"/>
                    <a:pt x="723970" y="193325"/>
                  </a:cubicBezTo>
                  <a:cubicBezTo>
                    <a:pt x="726229" y="190343"/>
                    <a:pt x="729482" y="188084"/>
                    <a:pt x="732373" y="185554"/>
                  </a:cubicBezTo>
                  <a:cubicBezTo>
                    <a:pt x="735717" y="182662"/>
                    <a:pt x="739783" y="182030"/>
                    <a:pt x="743940" y="181849"/>
                  </a:cubicBezTo>
                  <a:cubicBezTo>
                    <a:pt x="754964" y="181488"/>
                    <a:pt x="766078" y="181126"/>
                    <a:pt x="777102" y="180765"/>
                  </a:cubicBezTo>
                  <a:cubicBezTo>
                    <a:pt x="778277" y="180765"/>
                    <a:pt x="779451" y="180674"/>
                    <a:pt x="780626" y="180494"/>
                  </a:cubicBezTo>
                  <a:cubicBezTo>
                    <a:pt x="784241" y="180042"/>
                    <a:pt x="785506" y="178687"/>
                    <a:pt x="785596" y="174982"/>
                  </a:cubicBezTo>
                  <a:cubicBezTo>
                    <a:pt x="785686" y="169470"/>
                    <a:pt x="785686" y="163867"/>
                    <a:pt x="785686" y="158265"/>
                  </a:cubicBezTo>
                  <a:cubicBezTo>
                    <a:pt x="785777" y="154470"/>
                    <a:pt x="785777" y="154289"/>
                    <a:pt x="789662" y="154289"/>
                  </a:cubicBezTo>
                  <a:cubicBezTo>
                    <a:pt x="812433" y="154379"/>
                    <a:pt x="835204" y="154379"/>
                    <a:pt x="857975" y="154741"/>
                  </a:cubicBezTo>
                  <a:cubicBezTo>
                    <a:pt x="895023" y="155283"/>
                    <a:pt x="932071" y="156006"/>
                    <a:pt x="969119" y="156638"/>
                  </a:cubicBezTo>
                  <a:cubicBezTo>
                    <a:pt x="974992" y="156729"/>
                    <a:pt x="980956" y="157000"/>
                    <a:pt x="986920" y="157090"/>
                  </a:cubicBezTo>
                  <a:cubicBezTo>
                    <a:pt x="988637" y="157090"/>
                    <a:pt x="989359" y="157723"/>
                    <a:pt x="990082" y="159259"/>
                  </a:cubicBezTo>
                  <a:cubicBezTo>
                    <a:pt x="1000564" y="181397"/>
                    <a:pt x="1017642" y="194680"/>
                    <a:pt x="1042401" y="197391"/>
                  </a:cubicBezTo>
                  <a:cubicBezTo>
                    <a:pt x="1046829" y="197933"/>
                    <a:pt x="1049359" y="200735"/>
                    <a:pt x="1051708" y="203988"/>
                  </a:cubicBezTo>
                  <a:cubicBezTo>
                    <a:pt x="1057763" y="212391"/>
                    <a:pt x="1054058" y="223054"/>
                    <a:pt x="1044028" y="225855"/>
                  </a:cubicBezTo>
                  <a:cubicBezTo>
                    <a:pt x="1041407" y="226578"/>
                    <a:pt x="1038606" y="226849"/>
                    <a:pt x="1035895" y="226939"/>
                  </a:cubicBezTo>
                  <a:cubicBezTo>
                    <a:pt x="1025775" y="227391"/>
                    <a:pt x="1015835" y="227843"/>
                    <a:pt x="1005986" y="230554"/>
                  </a:cubicBezTo>
                  <a:cubicBezTo>
                    <a:pt x="986468" y="235885"/>
                    <a:pt x="973095" y="248626"/>
                    <a:pt x="963426" y="265704"/>
                  </a:cubicBezTo>
                  <a:cubicBezTo>
                    <a:pt x="958185" y="274921"/>
                    <a:pt x="954390" y="284861"/>
                    <a:pt x="954571" y="295614"/>
                  </a:cubicBezTo>
                  <a:cubicBezTo>
                    <a:pt x="954661" y="301758"/>
                    <a:pt x="955474" y="308083"/>
                    <a:pt x="957281" y="313957"/>
                  </a:cubicBezTo>
                  <a:cubicBezTo>
                    <a:pt x="961890" y="328595"/>
                    <a:pt x="966950" y="343053"/>
                    <a:pt x="972372" y="357421"/>
                  </a:cubicBezTo>
                  <a:cubicBezTo>
                    <a:pt x="994239" y="415342"/>
                    <a:pt x="1016106" y="473263"/>
                    <a:pt x="1038245" y="531456"/>
                  </a:cubicBezTo>
                  <a:cubicBezTo>
                    <a:pt x="1049359" y="560462"/>
                    <a:pt x="1053877" y="590281"/>
                    <a:pt x="1051166" y="621094"/>
                  </a:cubicBezTo>
                  <a:cubicBezTo>
                    <a:pt x="1050172" y="632389"/>
                    <a:pt x="1047461" y="643594"/>
                    <a:pt x="1045654" y="654889"/>
                  </a:cubicBezTo>
                  <a:cubicBezTo>
                    <a:pt x="1045112" y="658413"/>
                    <a:pt x="1043124" y="660039"/>
                    <a:pt x="1039690" y="660039"/>
                  </a:cubicBezTo>
                  <a:cubicBezTo>
                    <a:pt x="1037160" y="660039"/>
                    <a:pt x="1036618" y="661304"/>
                    <a:pt x="1036347" y="663834"/>
                  </a:cubicBezTo>
                  <a:cubicBezTo>
                    <a:pt x="1035895" y="668714"/>
                    <a:pt x="1035263" y="673594"/>
                    <a:pt x="1033817" y="678292"/>
                  </a:cubicBezTo>
                  <a:cubicBezTo>
                    <a:pt x="1031468" y="686154"/>
                    <a:pt x="1028847" y="689858"/>
                    <a:pt x="1022070" y="692840"/>
                  </a:cubicBezTo>
                  <a:cubicBezTo>
                    <a:pt x="1018998" y="694196"/>
                    <a:pt x="1011317" y="694467"/>
                    <a:pt x="1006709" y="694196"/>
                  </a:cubicBezTo>
                  <a:cubicBezTo>
                    <a:pt x="994781" y="693473"/>
                    <a:pt x="987914" y="683624"/>
                    <a:pt x="984299" y="672509"/>
                  </a:cubicBezTo>
                  <a:cubicBezTo>
                    <a:pt x="984028" y="671696"/>
                    <a:pt x="982311" y="670250"/>
                    <a:pt x="982040" y="670160"/>
                  </a:cubicBezTo>
                  <a:cubicBezTo>
                    <a:pt x="982131" y="677389"/>
                    <a:pt x="977070" y="678202"/>
                    <a:pt x="972010" y="678925"/>
                  </a:cubicBezTo>
                  <a:cubicBezTo>
                    <a:pt x="971197" y="679015"/>
                    <a:pt x="781168" y="692389"/>
                    <a:pt x="781168" y="692389"/>
                  </a:cubicBezTo>
                  <a:cubicBezTo>
                    <a:pt x="775476" y="691666"/>
                    <a:pt x="773397" y="687780"/>
                    <a:pt x="773126" y="682630"/>
                  </a:cubicBezTo>
                  <a:cubicBezTo>
                    <a:pt x="772765" y="675581"/>
                    <a:pt x="772494" y="669437"/>
                    <a:pt x="772403" y="662389"/>
                  </a:cubicBezTo>
                  <a:cubicBezTo>
                    <a:pt x="772313" y="659407"/>
                    <a:pt x="772674" y="659136"/>
                    <a:pt x="775385" y="659678"/>
                  </a:cubicBezTo>
                  <a:cubicBezTo>
                    <a:pt x="776831" y="659949"/>
                    <a:pt x="978426" y="659768"/>
                    <a:pt x="979329" y="659678"/>
                  </a:cubicBezTo>
                  <a:lnTo>
                    <a:pt x="979329" y="655069"/>
                  </a:lnTo>
                  <a:lnTo>
                    <a:pt x="773036" y="655069"/>
                  </a:lnTo>
                  <a:cubicBezTo>
                    <a:pt x="772765" y="651365"/>
                    <a:pt x="773126" y="625341"/>
                    <a:pt x="773488" y="615943"/>
                  </a:cubicBezTo>
                  <a:cubicBezTo>
                    <a:pt x="774572" y="588654"/>
                    <a:pt x="772765" y="561907"/>
                    <a:pt x="765536" y="535612"/>
                  </a:cubicBezTo>
                  <a:cubicBezTo>
                    <a:pt x="757765" y="507058"/>
                    <a:pt x="750446" y="478323"/>
                    <a:pt x="743036" y="449679"/>
                  </a:cubicBezTo>
                  <a:cubicBezTo>
                    <a:pt x="741229" y="442631"/>
                    <a:pt x="740054" y="435492"/>
                    <a:pt x="738157" y="428535"/>
                  </a:cubicBezTo>
                  <a:cubicBezTo>
                    <a:pt x="734000" y="413173"/>
                    <a:pt x="726139" y="400071"/>
                    <a:pt x="711862" y="392571"/>
                  </a:cubicBezTo>
                  <a:cubicBezTo>
                    <a:pt x="691892" y="381999"/>
                    <a:pt x="682765" y="381095"/>
                    <a:pt x="660446" y="386246"/>
                  </a:cubicBezTo>
                  <a:cubicBezTo>
                    <a:pt x="637404" y="391577"/>
                    <a:pt x="614091" y="393926"/>
                    <a:pt x="590597" y="395011"/>
                  </a:cubicBezTo>
                  <a:cubicBezTo>
                    <a:pt x="566110" y="396095"/>
                    <a:pt x="541983" y="392932"/>
                    <a:pt x="518580" y="385613"/>
                  </a:cubicBezTo>
                  <a:cubicBezTo>
                    <a:pt x="498068" y="379198"/>
                    <a:pt x="456141" y="364559"/>
                    <a:pt x="455418" y="364378"/>
                  </a:cubicBezTo>
                  <a:cubicBezTo>
                    <a:pt x="451713" y="363294"/>
                    <a:pt x="450719" y="360674"/>
                    <a:pt x="450990" y="356336"/>
                  </a:cubicBezTo>
                  <a:cubicBezTo>
                    <a:pt x="451894" y="343866"/>
                    <a:pt x="450448" y="305644"/>
                    <a:pt x="449002" y="299228"/>
                  </a:cubicBezTo>
                  <a:cubicBezTo>
                    <a:pt x="447556" y="293083"/>
                    <a:pt x="445388" y="286939"/>
                    <a:pt x="442858" y="281156"/>
                  </a:cubicBezTo>
                  <a:cubicBezTo>
                    <a:pt x="435087" y="263264"/>
                    <a:pt x="423520" y="248174"/>
                    <a:pt x="407346" y="237060"/>
                  </a:cubicBezTo>
                  <a:cubicBezTo>
                    <a:pt x="394424" y="228204"/>
                    <a:pt x="379605" y="223596"/>
                    <a:pt x="364334" y="220614"/>
                  </a:cubicBezTo>
                  <a:cubicBezTo>
                    <a:pt x="347256" y="217180"/>
                    <a:pt x="329816" y="216729"/>
                    <a:pt x="312467" y="216367"/>
                  </a:cubicBezTo>
                  <a:cubicBezTo>
                    <a:pt x="260148" y="215373"/>
                    <a:pt x="122077" y="212482"/>
                    <a:pt x="121354" y="211126"/>
                  </a:cubicBezTo>
                  <a:lnTo>
                    <a:pt x="121354" y="182120"/>
                  </a:lnTo>
                  <a:cubicBezTo>
                    <a:pt x="122258" y="182120"/>
                    <a:pt x="273793" y="183566"/>
                    <a:pt x="341563" y="183385"/>
                  </a:cubicBezTo>
                  <a:cubicBezTo>
                    <a:pt x="359997" y="193957"/>
                    <a:pt x="425418" y="228475"/>
                    <a:pt x="427044" y="228475"/>
                  </a:cubicBezTo>
                  <a:cubicBezTo>
                    <a:pt x="468701" y="229018"/>
                    <a:pt x="510447" y="229469"/>
                    <a:pt x="552194" y="229921"/>
                  </a:cubicBezTo>
                  <a:cubicBezTo>
                    <a:pt x="554272" y="229921"/>
                    <a:pt x="556441" y="229831"/>
                    <a:pt x="558519" y="229650"/>
                  </a:cubicBezTo>
                  <a:cubicBezTo>
                    <a:pt x="562134" y="229289"/>
                    <a:pt x="564845" y="226216"/>
                    <a:pt x="564935" y="222602"/>
                  </a:cubicBezTo>
                  <a:cubicBezTo>
                    <a:pt x="565025" y="218084"/>
                    <a:pt x="564935" y="213566"/>
                    <a:pt x="565025" y="209048"/>
                  </a:cubicBezTo>
                  <a:cubicBezTo>
                    <a:pt x="565116" y="200735"/>
                    <a:pt x="565116" y="192421"/>
                    <a:pt x="565477" y="184108"/>
                  </a:cubicBezTo>
                  <a:cubicBezTo>
                    <a:pt x="565658" y="180494"/>
                    <a:pt x="565568" y="178325"/>
                    <a:pt x="565658" y="174711"/>
                  </a:cubicBezTo>
                  <a:cubicBezTo>
                    <a:pt x="565748" y="171096"/>
                    <a:pt x="561230" y="171187"/>
                    <a:pt x="561321" y="174620"/>
                  </a:cubicBezTo>
                  <a:cubicBezTo>
                    <a:pt x="561411" y="176970"/>
                    <a:pt x="561411" y="176337"/>
                    <a:pt x="561321" y="178325"/>
                  </a:cubicBezTo>
                  <a:cubicBezTo>
                    <a:pt x="560869" y="190524"/>
                    <a:pt x="560688" y="202632"/>
                    <a:pt x="560327" y="214831"/>
                  </a:cubicBezTo>
                  <a:cubicBezTo>
                    <a:pt x="560236" y="217180"/>
                    <a:pt x="560055" y="219620"/>
                    <a:pt x="560055" y="221969"/>
                  </a:cubicBezTo>
                  <a:cubicBezTo>
                    <a:pt x="560055" y="223957"/>
                    <a:pt x="559242" y="225042"/>
                    <a:pt x="557164" y="225042"/>
                  </a:cubicBezTo>
                  <a:cubicBezTo>
                    <a:pt x="549664" y="225132"/>
                    <a:pt x="543068" y="225584"/>
                    <a:pt x="535568" y="225494"/>
                  </a:cubicBezTo>
                  <a:cubicBezTo>
                    <a:pt x="499604" y="225132"/>
                    <a:pt x="463641" y="224680"/>
                    <a:pt x="427677" y="224228"/>
                  </a:cubicBezTo>
                  <a:cubicBezTo>
                    <a:pt x="426321" y="224228"/>
                    <a:pt x="355569" y="183656"/>
                    <a:pt x="344364" y="179138"/>
                  </a:cubicBezTo>
                  <a:cubicBezTo>
                    <a:pt x="343280" y="178687"/>
                    <a:pt x="122709" y="177512"/>
                    <a:pt x="121354" y="177512"/>
                  </a:cubicBezTo>
                  <a:close/>
                  <a:moveTo>
                    <a:pt x="40843" y="143175"/>
                  </a:moveTo>
                  <a:lnTo>
                    <a:pt x="116113" y="143175"/>
                  </a:lnTo>
                  <a:lnTo>
                    <a:pt x="116113" y="200192"/>
                  </a:lnTo>
                  <a:lnTo>
                    <a:pt x="49156" y="200192"/>
                  </a:lnTo>
                  <a:cubicBezTo>
                    <a:pt x="44548" y="200192"/>
                    <a:pt x="40843" y="196488"/>
                    <a:pt x="40843" y="191879"/>
                  </a:cubicBezTo>
                  <a:close/>
                  <a:moveTo>
                    <a:pt x="861280" y="118198"/>
                  </a:moveTo>
                  <a:lnTo>
                    <a:pt x="868818" y="125826"/>
                  </a:lnTo>
                  <a:lnTo>
                    <a:pt x="861183" y="133462"/>
                  </a:lnTo>
                  <a:lnTo>
                    <a:pt x="861228" y="133507"/>
                  </a:lnTo>
                  <a:cubicBezTo>
                    <a:pt x="865204" y="133597"/>
                    <a:pt x="868909" y="129893"/>
                    <a:pt x="868909" y="125826"/>
                  </a:cubicBezTo>
                  <a:close/>
                  <a:moveTo>
                    <a:pt x="968577" y="48838"/>
                  </a:moveTo>
                  <a:cubicBezTo>
                    <a:pt x="962703" y="48838"/>
                    <a:pt x="958275" y="53628"/>
                    <a:pt x="958275" y="59772"/>
                  </a:cubicBezTo>
                  <a:cubicBezTo>
                    <a:pt x="958275" y="65465"/>
                    <a:pt x="963065" y="70164"/>
                    <a:pt x="968757" y="70254"/>
                  </a:cubicBezTo>
                  <a:cubicBezTo>
                    <a:pt x="974992" y="70164"/>
                    <a:pt x="979149" y="65917"/>
                    <a:pt x="979058" y="59501"/>
                  </a:cubicBezTo>
                  <a:cubicBezTo>
                    <a:pt x="979058" y="53447"/>
                    <a:pt x="974450" y="48838"/>
                    <a:pt x="968577" y="48838"/>
                  </a:cubicBezTo>
                  <a:close/>
                  <a:moveTo>
                    <a:pt x="923396" y="42694"/>
                  </a:moveTo>
                  <a:cubicBezTo>
                    <a:pt x="925474" y="43507"/>
                    <a:pt x="927643" y="44140"/>
                    <a:pt x="929721" y="45134"/>
                  </a:cubicBezTo>
                  <a:cubicBezTo>
                    <a:pt x="938125" y="49381"/>
                    <a:pt x="946529" y="48387"/>
                    <a:pt x="954932" y="45224"/>
                  </a:cubicBezTo>
                  <a:cubicBezTo>
                    <a:pt x="957010" y="44411"/>
                    <a:pt x="958998" y="43688"/>
                    <a:pt x="960986" y="42694"/>
                  </a:cubicBezTo>
                  <a:cubicBezTo>
                    <a:pt x="973817" y="36730"/>
                    <a:pt x="988817" y="48838"/>
                    <a:pt x="987100" y="62573"/>
                  </a:cubicBezTo>
                  <a:cubicBezTo>
                    <a:pt x="986649" y="66368"/>
                    <a:pt x="985835" y="70164"/>
                    <a:pt x="984751" y="73868"/>
                  </a:cubicBezTo>
                  <a:cubicBezTo>
                    <a:pt x="981588" y="84260"/>
                    <a:pt x="978245" y="94652"/>
                    <a:pt x="974902" y="104953"/>
                  </a:cubicBezTo>
                  <a:cubicBezTo>
                    <a:pt x="974721" y="105495"/>
                    <a:pt x="974540" y="105947"/>
                    <a:pt x="974360" y="106398"/>
                  </a:cubicBezTo>
                  <a:cubicBezTo>
                    <a:pt x="974179" y="106489"/>
                    <a:pt x="973908" y="106670"/>
                    <a:pt x="973637" y="106760"/>
                  </a:cubicBezTo>
                  <a:cubicBezTo>
                    <a:pt x="961980" y="81459"/>
                    <a:pt x="942282" y="62483"/>
                    <a:pt x="922854" y="43326"/>
                  </a:cubicBezTo>
                  <a:cubicBezTo>
                    <a:pt x="923035" y="43146"/>
                    <a:pt x="923215" y="42875"/>
                    <a:pt x="923396" y="42694"/>
                  </a:cubicBezTo>
                  <a:close/>
                  <a:moveTo>
                    <a:pt x="9578" y="27604"/>
                  </a:moveTo>
                  <a:lnTo>
                    <a:pt x="37952" y="27604"/>
                  </a:lnTo>
                  <a:lnTo>
                    <a:pt x="37952" y="98537"/>
                  </a:lnTo>
                  <a:lnTo>
                    <a:pt x="9578" y="98537"/>
                  </a:lnTo>
                  <a:cubicBezTo>
                    <a:pt x="4337" y="98537"/>
                    <a:pt x="0" y="94200"/>
                    <a:pt x="0" y="88868"/>
                  </a:cubicBezTo>
                  <a:lnTo>
                    <a:pt x="0" y="37182"/>
                  </a:lnTo>
                  <a:cubicBezTo>
                    <a:pt x="0" y="31941"/>
                    <a:pt x="4337" y="27604"/>
                    <a:pt x="9578" y="27604"/>
                  </a:cubicBezTo>
                  <a:close/>
                  <a:moveTo>
                    <a:pt x="115752" y="24005"/>
                  </a:moveTo>
                  <a:cubicBezTo>
                    <a:pt x="277227" y="24095"/>
                    <a:pt x="437798" y="29065"/>
                    <a:pt x="598730" y="29788"/>
                  </a:cubicBezTo>
                  <a:cubicBezTo>
                    <a:pt x="598730" y="31686"/>
                    <a:pt x="598820" y="33312"/>
                    <a:pt x="598730" y="34939"/>
                  </a:cubicBezTo>
                  <a:cubicBezTo>
                    <a:pt x="598459" y="41264"/>
                    <a:pt x="598278" y="47589"/>
                    <a:pt x="597736" y="53824"/>
                  </a:cubicBezTo>
                  <a:cubicBezTo>
                    <a:pt x="597374" y="58703"/>
                    <a:pt x="594754" y="62589"/>
                    <a:pt x="591049" y="65661"/>
                  </a:cubicBezTo>
                  <a:cubicBezTo>
                    <a:pt x="590326" y="66203"/>
                    <a:pt x="589242" y="66564"/>
                    <a:pt x="588338" y="66564"/>
                  </a:cubicBezTo>
                  <a:cubicBezTo>
                    <a:pt x="559333" y="66474"/>
                    <a:pt x="530327" y="66113"/>
                    <a:pt x="501321" y="66203"/>
                  </a:cubicBezTo>
                  <a:cubicBezTo>
                    <a:pt x="493911" y="66203"/>
                    <a:pt x="487496" y="64215"/>
                    <a:pt x="481622" y="60059"/>
                  </a:cubicBezTo>
                  <a:cubicBezTo>
                    <a:pt x="479002" y="58251"/>
                    <a:pt x="476381" y="56806"/>
                    <a:pt x="472857" y="56806"/>
                  </a:cubicBezTo>
                  <a:cubicBezTo>
                    <a:pt x="431924" y="56263"/>
                    <a:pt x="391081" y="55450"/>
                    <a:pt x="350148" y="54727"/>
                  </a:cubicBezTo>
                  <a:cubicBezTo>
                    <a:pt x="289064" y="53733"/>
                    <a:pt x="227890" y="52920"/>
                    <a:pt x="166806" y="51926"/>
                  </a:cubicBezTo>
                  <a:cubicBezTo>
                    <a:pt x="160119" y="51836"/>
                    <a:pt x="153523" y="51113"/>
                    <a:pt x="146836" y="50390"/>
                  </a:cubicBezTo>
                  <a:cubicBezTo>
                    <a:pt x="142589" y="49938"/>
                    <a:pt x="138794" y="47860"/>
                    <a:pt x="135722" y="44788"/>
                  </a:cubicBezTo>
                  <a:cubicBezTo>
                    <a:pt x="129216" y="38192"/>
                    <a:pt x="122800" y="31415"/>
                    <a:pt x="115752" y="24005"/>
                  </a:cubicBezTo>
                  <a:close/>
                  <a:moveTo>
                    <a:pt x="48252" y="17032"/>
                  </a:moveTo>
                  <a:cubicBezTo>
                    <a:pt x="65963" y="17845"/>
                    <a:pt x="83764" y="16760"/>
                    <a:pt x="101475" y="17393"/>
                  </a:cubicBezTo>
                  <a:cubicBezTo>
                    <a:pt x="104005" y="17483"/>
                    <a:pt x="105902" y="18387"/>
                    <a:pt x="107167" y="20556"/>
                  </a:cubicBezTo>
                  <a:cubicBezTo>
                    <a:pt x="108884" y="23447"/>
                    <a:pt x="110330" y="28146"/>
                    <a:pt x="112047" y="30947"/>
                  </a:cubicBezTo>
                  <a:cubicBezTo>
                    <a:pt x="112860" y="32393"/>
                    <a:pt x="126957" y="47031"/>
                    <a:pt x="132830" y="53176"/>
                  </a:cubicBezTo>
                  <a:cubicBezTo>
                    <a:pt x="138523" y="59050"/>
                    <a:pt x="145480" y="61038"/>
                    <a:pt x="153432" y="61218"/>
                  </a:cubicBezTo>
                  <a:cubicBezTo>
                    <a:pt x="191836" y="61941"/>
                    <a:pt x="389816" y="65465"/>
                    <a:pt x="450448" y="66459"/>
                  </a:cubicBezTo>
                  <a:cubicBezTo>
                    <a:pt x="457406" y="66550"/>
                    <a:pt x="464364" y="67001"/>
                    <a:pt x="471321" y="67182"/>
                  </a:cubicBezTo>
                  <a:cubicBezTo>
                    <a:pt x="474484" y="67272"/>
                    <a:pt x="477466" y="67815"/>
                    <a:pt x="479996" y="69893"/>
                  </a:cubicBezTo>
                  <a:cubicBezTo>
                    <a:pt x="486411" y="75315"/>
                    <a:pt x="493731" y="76489"/>
                    <a:pt x="502044" y="76399"/>
                  </a:cubicBezTo>
                  <a:cubicBezTo>
                    <a:pt x="529875" y="76128"/>
                    <a:pt x="557706" y="76580"/>
                    <a:pt x="585537" y="76760"/>
                  </a:cubicBezTo>
                  <a:cubicBezTo>
                    <a:pt x="591863" y="76851"/>
                    <a:pt x="598007" y="72965"/>
                    <a:pt x="599724" y="66730"/>
                  </a:cubicBezTo>
                  <a:cubicBezTo>
                    <a:pt x="601079" y="61670"/>
                    <a:pt x="601621" y="56339"/>
                    <a:pt x="602254" y="51098"/>
                  </a:cubicBezTo>
                  <a:cubicBezTo>
                    <a:pt x="602706" y="47483"/>
                    <a:pt x="602887" y="43778"/>
                    <a:pt x="603067" y="40164"/>
                  </a:cubicBezTo>
                  <a:cubicBezTo>
                    <a:pt x="603158" y="37905"/>
                    <a:pt x="603519" y="35736"/>
                    <a:pt x="601260" y="33929"/>
                  </a:cubicBezTo>
                  <a:cubicBezTo>
                    <a:pt x="600447" y="33297"/>
                    <a:pt x="600627" y="30586"/>
                    <a:pt x="601170" y="29140"/>
                  </a:cubicBezTo>
                  <a:cubicBezTo>
                    <a:pt x="601441" y="28327"/>
                    <a:pt x="603338" y="27694"/>
                    <a:pt x="604513" y="27694"/>
                  </a:cubicBezTo>
                  <a:cubicBezTo>
                    <a:pt x="624031" y="27785"/>
                    <a:pt x="643459" y="27785"/>
                    <a:pt x="662976" y="28056"/>
                  </a:cubicBezTo>
                  <a:cubicBezTo>
                    <a:pt x="703910" y="28598"/>
                    <a:pt x="744753" y="29321"/>
                    <a:pt x="785686" y="30044"/>
                  </a:cubicBezTo>
                  <a:cubicBezTo>
                    <a:pt x="802222" y="30405"/>
                    <a:pt x="818668" y="30857"/>
                    <a:pt x="835114" y="31128"/>
                  </a:cubicBezTo>
                  <a:cubicBezTo>
                    <a:pt x="837011" y="31128"/>
                    <a:pt x="838005" y="31761"/>
                    <a:pt x="838096" y="33658"/>
                  </a:cubicBezTo>
                  <a:cubicBezTo>
                    <a:pt x="838186" y="34652"/>
                    <a:pt x="838367" y="35646"/>
                    <a:pt x="838457" y="36640"/>
                  </a:cubicBezTo>
                  <a:cubicBezTo>
                    <a:pt x="838999" y="41068"/>
                    <a:pt x="839903" y="42062"/>
                    <a:pt x="844240" y="41339"/>
                  </a:cubicBezTo>
                  <a:cubicBezTo>
                    <a:pt x="854541" y="39532"/>
                    <a:pt x="864752" y="37544"/>
                    <a:pt x="874963" y="35556"/>
                  </a:cubicBezTo>
                  <a:cubicBezTo>
                    <a:pt x="875776" y="35465"/>
                    <a:pt x="876951" y="35014"/>
                    <a:pt x="877312" y="34381"/>
                  </a:cubicBezTo>
                  <a:cubicBezTo>
                    <a:pt x="878758" y="31941"/>
                    <a:pt x="881017" y="31941"/>
                    <a:pt x="883276" y="31941"/>
                  </a:cubicBezTo>
                  <a:cubicBezTo>
                    <a:pt x="889059" y="32032"/>
                    <a:pt x="894932" y="32122"/>
                    <a:pt x="900806" y="32303"/>
                  </a:cubicBezTo>
                  <a:cubicBezTo>
                    <a:pt x="901890" y="32393"/>
                    <a:pt x="903065" y="32845"/>
                    <a:pt x="903788" y="33477"/>
                  </a:cubicBezTo>
                  <a:cubicBezTo>
                    <a:pt x="907583" y="36730"/>
                    <a:pt x="911378" y="40074"/>
                    <a:pt x="914993" y="43507"/>
                  </a:cubicBezTo>
                  <a:cubicBezTo>
                    <a:pt x="921408" y="49562"/>
                    <a:pt x="927733" y="55616"/>
                    <a:pt x="933968" y="61851"/>
                  </a:cubicBezTo>
                  <a:cubicBezTo>
                    <a:pt x="946528" y="74321"/>
                    <a:pt x="957462" y="88146"/>
                    <a:pt x="966137" y="103688"/>
                  </a:cubicBezTo>
                  <a:cubicBezTo>
                    <a:pt x="967673" y="106399"/>
                    <a:pt x="969028" y="109200"/>
                    <a:pt x="972191" y="110555"/>
                  </a:cubicBezTo>
                  <a:cubicBezTo>
                    <a:pt x="972914" y="110826"/>
                    <a:pt x="973456" y="111911"/>
                    <a:pt x="973817" y="112724"/>
                  </a:cubicBezTo>
                  <a:cubicBezTo>
                    <a:pt x="979329" y="124742"/>
                    <a:pt x="983576" y="137212"/>
                    <a:pt x="986920" y="149953"/>
                  </a:cubicBezTo>
                  <a:cubicBezTo>
                    <a:pt x="986920" y="150314"/>
                    <a:pt x="986920" y="150676"/>
                    <a:pt x="987010" y="152031"/>
                  </a:cubicBezTo>
                  <a:cubicBezTo>
                    <a:pt x="923306" y="150856"/>
                    <a:pt x="859963" y="149772"/>
                    <a:pt x="796891" y="148688"/>
                  </a:cubicBezTo>
                  <a:cubicBezTo>
                    <a:pt x="796891" y="148597"/>
                    <a:pt x="796891" y="148507"/>
                    <a:pt x="796891" y="148417"/>
                  </a:cubicBezTo>
                  <a:lnTo>
                    <a:pt x="796801" y="148417"/>
                  </a:lnTo>
                  <a:lnTo>
                    <a:pt x="783969" y="82363"/>
                  </a:lnTo>
                  <a:cubicBezTo>
                    <a:pt x="783698" y="81007"/>
                    <a:pt x="782524" y="80194"/>
                    <a:pt x="781259" y="80465"/>
                  </a:cubicBezTo>
                  <a:lnTo>
                    <a:pt x="776469" y="81549"/>
                  </a:lnTo>
                  <a:cubicBezTo>
                    <a:pt x="775205" y="81821"/>
                    <a:pt x="774391" y="83086"/>
                    <a:pt x="774662" y="84441"/>
                  </a:cubicBezTo>
                  <a:lnTo>
                    <a:pt x="787042" y="148326"/>
                  </a:lnTo>
                  <a:lnTo>
                    <a:pt x="784150" y="148326"/>
                  </a:lnTo>
                  <a:cubicBezTo>
                    <a:pt x="782343" y="148326"/>
                    <a:pt x="780807" y="147513"/>
                    <a:pt x="779632" y="146338"/>
                  </a:cubicBezTo>
                  <a:lnTo>
                    <a:pt x="767162" y="82272"/>
                  </a:lnTo>
                  <a:cubicBezTo>
                    <a:pt x="766891" y="80917"/>
                    <a:pt x="765717" y="80104"/>
                    <a:pt x="764451" y="80375"/>
                  </a:cubicBezTo>
                  <a:lnTo>
                    <a:pt x="759662" y="81459"/>
                  </a:lnTo>
                  <a:cubicBezTo>
                    <a:pt x="758397" y="81730"/>
                    <a:pt x="757584" y="82995"/>
                    <a:pt x="757855" y="84351"/>
                  </a:cubicBezTo>
                  <a:lnTo>
                    <a:pt x="768970" y="141369"/>
                  </a:lnTo>
                  <a:lnTo>
                    <a:pt x="758578" y="141369"/>
                  </a:lnTo>
                  <a:lnTo>
                    <a:pt x="747102" y="82272"/>
                  </a:lnTo>
                  <a:cubicBezTo>
                    <a:pt x="746831" y="80917"/>
                    <a:pt x="745657" y="80104"/>
                    <a:pt x="744391" y="80375"/>
                  </a:cubicBezTo>
                  <a:lnTo>
                    <a:pt x="739602" y="81459"/>
                  </a:lnTo>
                  <a:cubicBezTo>
                    <a:pt x="738337" y="81730"/>
                    <a:pt x="737524" y="82995"/>
                    <a:pt x="737795" y="84351"/>
                  </a:cubicBezTo>
                  <a:lnTo>
                    <a:pt x="748909" y="141369"/>
                  </a:lnTo>
                  <a:lnTo>
                    <a:pt x="740416" y="141369"/>
                  </a:lnTo>
                  <a:lnTo>
                    <a:pt x="728940" y="82272"/>
                  </a:lnTo>
                  <a:cubicBezTo>
                    <a:pt x="728669" y="80917"/>
                    <a:pt x="727494" y="80104"/>
                    <a:pt x="726229" y="80375"/>
                  </a:cubicBezTo>
                  <a:lnTo>
                    <a:pt x="721440" y="81459"/>
                  </a:lnTo>
                  <a:cubicBezTo>
                    <a:pt x="720175" y="81730"/>
                    <a:pt x="719362" y="82995"/>
                    <a:pt x="719633" y="84351"/>
                  </a:cubicBezTo>
                  <a:lnTo>
                    <a:pt x="730747" y="141369"/>
                  </a:lnTo>
                  <a:lnTo>
                    <a:pt x="722886" y="141369"/>
                  </a:lnTo>
                  <a:lnTo>
                    <a:pt x="711410" y="82272"/>
                  </a:lnTo>
                  <a:cubicBezTo>
                    <a:pt x="711139" y="80917"/>
                    <a:pt x="709964" y="80104"/>
                    <a:pt x="708699" y="80375"/>
                  </a:cubicBezTo>
                  <a:lnTo>
                    <a:pt x="703910" y="81459"/>
                  </a:lnTo>
                  <a:cubicBezTo>
                    <a:pt x="702645" y="81730"/>
                    <a:pt x="701832" y="82995"/>
                    <a:pt x="702103" y="84351"/>
                  </a:cubicBezTo>
                  <a:lnTo>
                    <a:pt x="713217" y="141369"/>
                  </a:lnTo>
                  <a:lnTo>
                    <a:pt x="704181" y="141369"/>
                  </a:lnTo>
                  <a:lnTo>
                    <a:pt x="692705" y="82272"/>
                  </a:lnTo>
                  <a:cubicBezTo>
                    <a:pt x="692434" y="80917"/>
                    <a:pt x="691259" y="80104"/>
                    <a:pt x="689994" y="80375"/>
                  </a:cubicBezTo>
                  <a:lnTo>
                    <a:pt x="685205" y="81459"/>
                  </a:lnTo>
                  <a:cubicBezTo>
                    <a:pt x="683940" y="81730"/>
                    <a:pt x="683127" y="82995"/>
                    <a:pt x="683398" y="84351"/>
                  </a:cubicBezTo>
                  <a:lnTo>
                    <a:pt x="694512" y="141369"/>
                  </a:lnTo>
                  <a:lnTo>
                    <a:pt x="686380" y="141369"/>
                  </a:lnTo>
                  <a:lnTo>
                    <a:pt x="674904" y="82272"/>
                  </a:lnTo>
                  <a:cubicBezTo>
                    <a:pt x="674633" y="80917"/>
                    <a:pt x="673458" y="80104"/>
                    <a:pt x="672193" y="80375"/>
                  </a:cubicBezTo>
                  <a:lnTo>
                    <a:pt x="667404" y="81459"/>
                  </a:lnTo>
                  <a:cubicBezTo>
                    <a:pt x="666139" y="81730"/>
                    <a:pt x="665326" y="82995"/>
                    <a:pt x="665597" y="84351"/>
                  </a:cubicBezTo>
                  <a:lnTo>
                    <a:pt x="677615" y="145977"/>
                  </a:lnTo>
                  <a:cubicBezTo>
                    <a:pt x="677163" y="146158"/>
                    <a:pt x="676711" y="146338"/>
                    <a:pt x="676169" y="146338"/>
                  </a:cubicBezTo>
                  <a:cubicBezTo>
                    <a:pt x="675717" y="146338"/>
                    <a:pt x="673187" y="146338"/>
                    <a:pt x="669031" y="146248"/>
                  </a:cubicBezTo>
                  <a:lnTo>
                    <a:pt x="656561" y="82182"/>
                  </a:lnTo>
                  <a:cubicBezTo>
                    <a:pt x="656290" y="80827"/>
                    <a:pt x="655115" y="80013"/>
                    <a:pt x="653850" y="80284"/>
                  </a:cubicBezTo>
                  <a:lnTo>
                    <a:pt x="649061" y="81369"/>
                  </a:lnTo>
                  <a:cubicBezTo>
                    <a:pt x="647796" y="81640"/>
                    <a:pt x="646983" y="82905"/>
                    <a:pt x="647254" y="84260"/>
                  </a:cubicBezTo>
                  <a:lnTo>
                    <a:pt x="659272" y="146067"/>
                  </a:lnTo>
                  <a:cubicBezTo>
                    <a:pt x="656561" y="146067"/>
                    <a:pt x="653760" y="146067"/>
                    <a:pt x="650597" y="145977"/>
                  </a:cubicBezTo>
                  <a:lnTo>
                    <a:pt x="638127" y="82182"/>
                  </a:lnTo>
                  <a:cubicBezTo>
                    <a:pt x="637856" y="80827"/>
                    <a:pt x="636681" y="80013"/>
                    <a:pt x="635416" y="80284"/>
                  </a:cubicBezTo>
                  <a:lnTo>
                    <a:pt x="630627" y="81369"/>
                  </a:lnTo>
                  <a:cubicBezTo>
                    <a:pt x="629362" y="81640"/>
                    <a:pt x="628549" y="82905"/>
                    <a:pt x="628820" y="84260"/>
                  </a:cubicBezTo>
                  <a:lnTo>
                    <a:pt x="640838" y="145796"/>
                  </a:lnTo>
                  <a:cubicBezTo>
                    <a:pt x="638489" y="145796"/>
                    <a:pt x="636049" y="145706"/>
                    <a:pt x="633519" y="145706"/>
                  </a:cubicBezTo>
                  <a:lnTo>
                    <a:pt x="621139" y="82182"/>
                  </a:lnTo>
                  <a:cubicBezTo>
                    <a:pt x="620868" y="80827"/>
                    <a:pt x="619694" y="80013"/>
                    <a:pt x="618429" y="80284"/>
                  </a:cubicBezTo>
                  <a:lnTo>
                    <a:pt x="613639" y="81369"/>
                  </a:lnTo>
                  <a:cubicBezTo>
                    <a:pt x="612374" y="81640"/>
                    <a:pt x="611561" y="82905"/>
                    <a:pt x="611832" y="84260"/>
                  </a:cubicBezTo>
                  <a:lnTo>
                    <a:pt x="623760" y="145525"/>
                  </a:lnTo>
                  <a:cubicBezTo>
                    <a:pt x="581833" y="144893"/>
                    <a:pt x="526441" y="143989"/>
                    <a:pt x="503851" y="143718"/>
                  </a:cubicBezTo>
                  <a:cubicBezTo>
                    <a:pt x="425057" y="142634"/>
                    <a:pt x="346262" y="141640"/>
                    <a:pt x="267467" y="140465"/>
                  </a:cubicBezTo>
                  <a:cubicBezTo>
                    <a:pt x="224998" y="139832"/>
                    <a:pt x="182438" y="138838"/>
                    <a:pt x="139878" y="137844"/>
                  </a:cubicBezTo>
                  <a:cubicBezTo>
                    <a:pt x="118192" y="137393"/>
                    <a:pt x="96505" y="136579"/>
                    <a:pt x="74818" y="136037"/>
                  </a:cubicBezTo>
                  <a:cubicBezTo>
                    <a:pt x="63975" y="135766"/>
                    <a:pt x="53041" y="135857"/>
                    <a:pt x="42198" y="135857"/>
                  </a:cubicBezTo>
                  <a:cubicBezTo>
                    <a:pt x="39487" y="135857"/>
                    <a:pt x="38584" y="134591"/>
                    <a:pt x="38674" y="132242"/>
                  </a:cubicBezTo>
                  <a:cubicBezTo>
                    <a:pt x="38855" y="122573"/>
                    <a:pt x="38855" y="115796"/>
                    <a:pt x="39307" y="106128"/>
                  </a:cubicBezTo>
                  <a:cubicBezTo>
                    <a:pt x="39397" y="103869"/>
                    <a:pt x="44276" y="102513"/>
                    <a:pt x="44457" y="100254"/>
                  </a:cubicBezTo>
                  <a:cubicBezTo>
                    <a:pt x="45270" y="88778"/>
                    <a:pt x="43463" y="22724"/>
                    <a:pt x="45180" y="19019"/>
                  </a:cubicBezTo>
                  <a:cubicBezTo>
                    <a:pt x="45903" y="17664"/>
                    <a:pt x="46535" y="16941"/>
                    <a:pt x="48252" y="17032"/>
                  </a:cubicBezTo>
                  <a:close/>
                  <a:moveTo>
                    <a:pt x="857682" y="7871"/>
                  </a:moveTo>
                  <a:cubicBezTo>
                    <a:pt x="861251" y="7498"/>
                    <a:pt x="864978" y="7860"/>
                    <a:pt x="866108" y="9441"/>
                  </a:cubicBezTo>
                  <a:cubicBezTo>
                    <a:pt x="870897" y="15495"/>
                    <a:pt x="873517" y="22543"/>
                    <a:pt x="876409" y="29952"/>
                  </a:cubicBezTo>
                  <a:cubicBezTo>
                    <a:pt x="874150" y="30585"/>
                    <a:pt x="872433" y="31308"/>
                    <a:pt x="870535" y="31669"/>
                  </a:cubicBezTo>
                  <a:cubicBezTo>
                    <a:pt x="862403" y="33296"/>
                    <a:pt x="854271" y="34922"/>
                    <a:pt x="846048" y="36458"/>
                  </a:cubicBezTo>
                  <a:cubicBezTo>
                    <a:pt x="842072" y="37181"/>
                    <a:pt x="842253" y="36910"/>
                    <a:pt x="842253" y="32754"/>
                  </a:cubicBezTo>
                  <a:cubicBezTo>
                    <a:pt x="840807" y="21188"/>
                    <a:pt x="846680" y="17754"/>
                    <a:pt x="850204" y="10706"/>
                  </a:cubicBezTo>
                  <a:cubicBezTo>
                    <a:pt x="850701" y="9350"/>
                    <a:pt x="854112" y="8243"/>
                    <a:pt x="857682" y="7871"/>
                  </a:cubicBezTo>
                  <a:close/>
                  <a:moveTo>
                    <a:pt x="74729" y="586"/>
                  </a:moveTo>
                  <a:cubicBezTo>
                    <a:pt x="77801" y="-679"/>
                    <a:pt x="80602" y="224"/>
                    <a:pt x="83132" y="2122"/>
                  </a:cubicBezTo>
                  <a:cubicBezTo>
                    <a:pt x="85843" y="4110"/>
                    <a:pt x="88644" y="6008"/>
                    <a:pt x="91355" y="7996"/>
                  </a:cubicBezTo>
                  <a:cubicBezTo>
                    <a:pt x="93253" y="9261"/>
                    <a:pt x="93976" y="10978"/>
                    <a:pt x="93343" y="13056"/>
                  </a:cubicBezTo>
                  <a:cubicBezTo>
                    <a:pt x="79066" y="13056"/>
                    <a:pt x="64879" y="13056"/>
                    <a:pt x="50692" y="13056"/>
                  </a:cubicBezTo>
                  <a:cubicBezTo>
                    <a:pt x="50602" y="12785"/>
                    <a:pt x="66415" y="4020"/>
                    <a:pt x="74729" y="586"/>
                  </a:cubicBezTo>
                  <a:close/>
                </a:path>
              </a:pathLst>
            </a:custGeom>
            <a:solidFill>
              <a:schemeClr val="bg1"/>
            </a:solidFill>
            <a:ln w="89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="" xmlns:a16="http://schemas.microsoft.com/office/drawing/2014/main" id="{476730AE-CAE5-4E7F-B1B8-C9B30DB8B40F}"/>
                </a:ext>
              </a:extLst>
            </p:cNvPr>
            <p:cNvSpPr/>
            <p:nvPr/>
          </p:nvSpPr>
          <p:spPr>
            <a:xfrm>
              <a:off x="10887889" y="1675949"/>
              <a:ext cx="815521" cy="815521"/>
            </a:xfrm>
            <a:prstGeom prst="noSmoking">
              <a:avLst>
                <a:gd name="adj" fmla="val 87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4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2" y="0"/>
            <a:ext cx="2233246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109312" y="784118"/>
            <a:ext cx="2123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3200" b="1" spc="-150" dirty="0" smtClean="0">
                <a:solidFill>
                  <a:schemeClr val="bg1"/>
                </a:solidFill>
              </a:rPr>
              <a:t> 6</a:t>
            </a:r>
            <a:endParaRPr 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216880" y="2004645"/>
            <a:ext cx="1799490" cy="9541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Menghilangkan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data yang missing,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menampilkan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setelah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di 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3248" y="0"/>
            <a:ext cx="9958753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48" y="166341"/>
            <a:ext cx="9124950" cy="634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948663" y="5798298"/>
            <a:ext cx="3199684" cy="66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yang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elbow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31894" y="2925755"/>
            <a:ext cx="3199684" cy="66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standarisasi</a:t>
            </a:r>
            <a:r>
              <a:rPr lang="en-US" dirty="0" smtClean="0"/>
              <a:t> data 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2" y="0"/>
            <a:ext cx="2233246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109312" y="784118"/>
            <a:ext cx="2123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3200" b="1" spc="-150" dirty="0" smtClean="0">
                <a:solidFill>
                  <a:schemeClr val="bg1"/>
                </a:solidFill>
              </a:rPr>
              <a:t> 7</a:t>
            </a:r>
            <a:endParaRPr 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216880" y="2004645"/>
            <a:ext cx="1799490" cy="9541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Menghilangkan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data yang missing,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menampilkan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setelah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di 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3248" y="0"/>
            <a:ext cx="9958753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48" y="166341"/>
            <a:ext cx="9124950" cy="634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948663" y="5798298"/>
            <a:ext cx="3199684" cy="66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yang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elbow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31894" y="2925755"/>
            <a:ext cx="3199684" cy="66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standarisasi</a:t>
            </a:r>
            <a:r>
              <a:rPr lang="en-US" dirty="0" smtClean="0"/>
              <a:t> data 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2" y="0"/>
            <a:ext cx="3305906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109312" y="784118"/>
            <a:ext cx="2123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3200" b="1" spc="-150" dirty="0" smtClean="0">
                <a:solidFill>
                  <a:schemeClr val="bg1"/>
                </a:solidFill>
              </a:rPr>
              <a:t> </a:t>
            </a:r>
            <a:r>
              <a:rPr lang="en-US" sz="3200" b="1" spc="-150" dirty="0" smtClean="0">
                <a:solidFill>
                  <a:schemeClr val="bg1"/>
                </a:solidFill>
              </a:rPr>
              <a:t>8</a:t>
            </a:r>
            <a:endParaRPr 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216880" y="1368893"/>
            <a:ext cx="2878012" cy="28931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/>
              <a:t>Pendekatan</a:t>
            </a:r>
            <a:r>
              <a:rPr lang="en-US" sz="1400" dirty="0" smtClean="0"/>
              <a:t> rata-rata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metode</a:t>
            </a:r>
            <a:r>
              <a:rPr lang="en-US" sz="1400" dirty="0" smtClean="0"/>
              <a:t> </a:t>
            </a:r>
            <a:r>
              <a:rPr lang="en-US" sz="1400" i="1" dirty="0" err="1" smtClean="0"/>
              <a:t>silhoutte</a:t>
            </a:r>
            <a:r>
              <a:rPr lang="en-US" sz="1400" dirty="0" smtClean="0"/>
              <a:t> 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menduga</a:t>
            </a:r>
            <a:r>
              <a:rPr lang="en-US" sz="1400" dirty="0" smtClean="0"/>
              <a:t> </a:t>
            </a:r>
            <a:r>
              <a:rPr lang="en-US" sz="1400" dirty="0" err="1" smtClean="0"/>
              <a:t>kualitas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klaster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terbentuk</a:t>
            </a:r>
            <a:r>
              <a:rPr lang="en-US" sz="1400" dirty="0" smtClean="0"/>
              <a:t>. </a:t>
            </a:r>
            <a:r>
              <a:rPr lang="en-US" sz="1400" dirty="0" err="1" smtClean="0"/>
              <a:t>Semakin</a:t>
            </a:r>
            <a:r>
              <a:rPr lang="en-US" sz="1400" dirty="0" smtClean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rata-rata </a:t>
            </a:r>
            <a:r>
              <a:rPr lang="en-US" sz="1400" dirty="0" err="1"/>
              <a:t>nya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.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keluaran</a:t>
            </a:r>
            <a:r>
              <a:rPr lang="en-US" sz="1400" dirty="0"/>
              <a:t> </a:t>
            </a:r>
            <a:r>
              <a:rPr lang="en-US" sz="1400" dirty="0" err="1"/>
              <a:t>diatas</a:t>
            </a:r>
            <a:r>
              <a:rPr lang="en-US" sz="1400" dirty="0"/>
              <a:t> </a:t>
            </a:r>
            <a:r>
              <a:rPr lang="en-US" sz="1400" dirty="0" err="1"/>
              <a:t>dipeoleh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klaster</a:t>
            </a:r>
            <a:r>
              <a:rPr lang="en-US" sz="1400" dirty="0"/>
              <a:t> optimal yang </a:t>
            </a:r>
            <a:r>
              <a:rPr lang="en-US" sz="1400" dirty="0" err="1"/>
              <a:t>terbentuk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k = 2.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opsi</a:t>
            </a:r>
            <a:r>
              <a:rPr lang="en-US" sz="1400" dirty="0"/>
              <a:t> </a:t>
            </a:r>
            <a:r>
              <a:rPr lang="en-US" sz="1400" dirty="0" err="1"/>
              <a:t>keduanya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k = 4.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rata-rata </a:t>
            </a:r>
            <a:r>
              <a:rPr lang="en-US" sz="1400" i="1" dirty="0" err="1"/>
              <a:t>ilhoutte</a:t>
            </a:r>
            <a:r>
              <a:rPr lang="en-US" sz="1400" dirty="0"/>
              <a:t> </a:t>
            </a:r>
            <a:r>
              <a:rPr lang="en-US" sz="1400" dirty="0" err="1"/>
              <a:t>pada</a:t>
            </a:r>
            <a:r>
              <a:rPr lang="en-US" sz="1400" dirty="0"/>
              <a:t> k = 2 </a:t>
            </a:r>
            <a:r>
              <a:rPr lang="en-US" sz="1400" dirty="0" err="1"/>
              <a:t>dan</a:t>
            </a:r>
            <a:r>
              <a:rPr lang="en-US" sz="1400" dirty="0"/>
              <a:t> k = 4 </a:t>
            </a:r>
            <a:r>
              <a:rPr lang="en-US" sz="1400" dirty="0" err="1"/>
              <a:t>merupakan</a:t>
            </a:r>
            <a:r>
              <a:rPr lang="en-US" sz="1400" dirty="0"/>
              <a:t> yang </a:t>
            </a:r>
            <a:r>
              <a:rPr lang="en-US" sz="1400" dirty="0" err="1"/>
              <a:t>tertinggi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yang lain.</a:t>
            </a:r>
            <a:endParaRPr lang="en-US" altLang="ko-KR" sz="1400" u="sng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05908" y="0"/>
            <a:ext cx="8886093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92" y="166341"/>
            <a:ext cx="8686800" cy="634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8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2" y="0"/>
            <a:ext cx="2233246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109312" y="814896"/>
            <a:ext cx="21239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sz="2800" b="1" spc="-150" dirty="0">
                <a:solidFill>
                  <a:schemeClr val="bg1"/>
                </a:solidFill>
              </a:rPr>
              <a:t>9</a:t>
            </a:r>
            <a:endParaRPr 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216880" y="2004645"/>
            <a:ext cx="179949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set.seed</a:t>
            </a:r>
            <a:endParaRPr lang="en-US" altLang="ko-KR" sz="1400" u="sng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3248" y="0"/>
            <a:ext cx="9958753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24" y="480417"/>
            <a:ext cx="7772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6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2" y="0"/>
            <a:ext cx="3645874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109312" y="814896"/>
            <a:ext cx="21239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sz="2800" b="1" spc="-150" dirty="0" smtClean="0">
                <a:solidFill>
                  <a:schemeClr val="bg1"/>
                </a:solidFill>
              </a:rPr>
              <a:t>10</a:t>
            </a:r>
            <a:endParaRPr 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216879" y="2004645"/>
            <a:ext cx="3194535" cy="18158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Nilai</a:t>
            </a:r>
            <a:r>
              <a:rPr lang="en-US" sz="1400" dirty="0"/>
              <a:t> B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banyaknya</a:t>
            </a:r>
            <a:r>
              <a:rPr lang="en-US" sz="1400" dirty="0"/>
              <a:t> </a:t>
            </a:r>
            <a:r>
              <a:rPr lang="en-US" sz="1400" dirty="0" err="1"/>
              <a:t>sampel</a:t>
            </a:r>
            <a:r>
              <a:rPr lang="en-US" sz="1400" dirty="0"/>
              <a:t>. </a:t>
            </a:r>
            <a:r>
              <a:rPr lang="en-US" sz="1400" dirty="0" err="1"/>
              <a:t>diperoleh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k = 4 </a:t>
            </a:r>
            <a:r>
              <a:rPr lang="en-US" sz="1400" dirty="0" err="1"/>
              <a:t>adalah</a:t>
            </a:r>
            <a:r>
              <a:rPr lang="en-US" sz="1400" dirty="0"/>
              <a:t> yang optimal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membentuk</a:t>
            </a:r>
            <a:r>
              <a:rPr lang="en-US" sz="1400" dirty="0"/>
              <a:t> </a:t>
            </a:r>
            <a:r>
              <a:rPr lang="en-US" sz="1400" dirty="0" err="1"/>
              <a:t>klaster</a:t>
            </a:r>
            <a:r>
              <a:rPr lang="en-US" sz="1400" dirty="0"/>
              <a:t>.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dibandingkan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ditarik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k yang optimal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membentuk</a:t>
            </a:r>
            <a:r>
              <a:rPr lang="en-US" sz="1400" dirty="0"/>
              <a:t> </a:t>
            </a:r>
            <a:r>
              <a:rPr lang="en-US" sz="1400" dirty="0" err="1"/>
              <a:t>klaster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4.</a:t>
            </a:r>
            <a:endParaRPr lang="en-US" altLang="ko-KR" sz="1400" u="sng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45876" y="0"/>
            <a:ext cx="8546125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76" y="227474"/>
            <a:ext cx="8546123" cy="628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8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0A2747DF-FDCA-4E57-9091-7A1F9AAC3A14}"/>
              </a:ext>
            </a:extLst>
          </p:cNvPr>
          <p:cNvGrpSpPr/>
          <p:nvPr/>
        </p:nvGrpSpPr>
        <p:grpSpPr>
          <a:xfrm rot="3389114">
            <a:off x="4860609" y="1067605"/>
            <a:ext cx="1732033" cy="2114319"/>
            <a:chOff x="8979092" y="3461980"/>
            <a:chExt cx="2592642" cy="3164878"/>
          </a:xfrm>
          <a:solidFill>
            <a:schemeClr val="accent1"/>
          </a:solidFill>
        </p:grpSpPr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2464FAAD-4F56-47AC-9AC0-6F94F5D55408}"/>
                </a:ext>
              </a:extLst>
            </p:cNvPr>
            <p:cNvSpPr/>
            <p:nvPr/>
          </p:nvSpPr>
          <p:spPr>
            <a:xfrm>
              <a:off x="9917904" y="3737491"/>
              <a:ext cx="269216" cy="346134"/>
            </a:xfrm>
            <a:custGeom>
              <a:avLst/>
              <a:gdLst>
                <a:gd name="connsiteX0" fmla="*/ 462116 w 533400"/>
                <a:gd name="connsiteY0" fmla="*/ 357436 h 685800"/>
                <a:gd name="connsiteX1" fmla="*/ 530696 w 533400"/>
                <a:gd name="connsiteY1" fmla="*/ 414586 h 685800"/>
                <a:gd name="connsiteX2" fmla="*/ 540221 w 533400"/>
                <a:gd name="connsiteY2" fmla="*/ 429826 h 685800"/>
                <a:gd name="connsiteX3" fmla="*/ 525934 w 533400"/>
                <a:gd name="connsiteY3" fmla="*/ 509836 h 685800"/>
                <a:gd name="connsiteX4" fmla="*/ 504026 w 533400"/>
                <a:gd name="connsiteY4" fmla="*/ 546983 h 685800"/>
                <a:gd name="connsiteX5" fmla="*/ 464021 w 533400"/>
                <a:gd name="connsiteY5" fmla="*/ 598418 h 685800"/>
                <a:gd name="connsiteX6" fmla="*/ 432589 w 533400"/>
                <a:gd name="connsiteY6" fmla="*/ 612706 h 685800"/>
                <a:gd name="connsiteX7" fmla="*/ 406871 w 533400"/>
                <a:gd name="connsiteY7" fmla="*/ 639376 h 685800"/>
                <a:gd name="connsiteX8" fmla="*/ 398298 w 533400"/>
                <a:gd name="connsiteY8" fmla="*/ 647948 h 685800"/>
                <a:gd name="connsiteX9" fmla="*/ 345911 w 533400"/>
                <a:gd name="connsiteY9" fmla="*/ 663188 h 685800"/>
                <a:gd name="connsiteX10" fmla="*/ 334481 w 533400"/>
                <a:gd name="connsiteY10" fmla="*/ 668903 h 685800"/>
                <a:gd name="connsiteX11" fmla="*/ 142076 w 533400"/>
                <a:gd name="connsiteY11" fmla="*/ 687954 h 685800"/>
                <a:gd name="connsiteX12" fmla="*/ 53493 w 533400"/>
                <a:gd name="connsiteY12" fmla="*/ 643186 h 685800"/>
                <a:gd name="connsiteX13" fmla="*/ 14441 w 533400"/>
                <a:gd name="connsiteY13" fmla="*/ 442208 h 685800"/>
                <a:gd name="connsiteX14" fmla="*/ 48731 w 533400"/>
                <a:gd name="connsiteY14" fmla="*/ 379343 h 685800"/>
                <a:gd name="connsiteX15" fmla="*/ 44921 w 533400"/>
                <a:gd name="connsiteY15" fmla="*/ 339338 h 685800"/>
                <a:gd name="connsiteX16" fmla="*/ 75401 w 533400"/>
                <a:gd name="connsiteY16" fmla="*/ 261233 h 685800"/>
                <a:gd name="connsiteX17" fmla="*/ 132551 w 533400"/>
                <a:gd name="connsiteY17" fmla="*/ 221228 h 685800"/>
                <a:gd name="connsiteX18" fmla="*/ 134456 w 533400"/>
                <a:gd name="connsiteY18" fmla="*/ 181223 h 685800"/>
                <a:gd name="connsiteX19" fmla="*/ 105881 w 533400"/>
                <a:gd name="connsiteY19" fmla="*/ 145028 h 685800"/>
                <a:gd name="connsiteX20" fmla="*/ 99214 w 533400"/>
                <a:gd name="connsiteY20" fmla="*/ 139313 h 685800"/>
                <a:gd name="connsiteX21" fmla="*/ 120168 w 533400"/>
                <a:gd name="connsiteY21" fmla="*/ 72638 h 685800"/>
                <a:gd name="connsiteX22" fmla="*/ 151601 w 533400"/>
                <a:gd name="connsiteY22" fmla="*/ 42158 h 685800"/>
                <a:gd name="connsiteX23" fmla="*/ 186843 w 533400"/>
                <a:gd name="connsiteY23" fmla="*/ 63113 h 685800"/>
                <a:gd name="connsiteX24" fmla="*/ 191606 w 533400"/>
                <a:gd name="connsiteY24" fmla="*/ 178366 h 685800"/>
                <a:gd name="connsiteX25" fmla="*/ 191606 w 533400"/>
                <a:gd name="connsiteY25" fmla="*/ 226943 h 685800"/>
                <a:gd name="connsiteX26" fmla="*/ 218276 w 533400"/>
                <a:gd name="connsiteY26" fmla="*/ 203131 h 685800"/>
                <a:gd name="connsiteX27" fmla="*/ 325909 w 533400"/>
                <a:gd name="connsiteY27" fmla="*/ 120263 h 685800"/>
                <a:gd name="connsiteX28" fmla="*/ 324956 w 533400"/>
                <a:gd name="connsiteY28" fmla="*/ 83116 h 685800"/>
                <a:gd name="connsiteX29" fmla="*/ 310668 w 533400"/>
                <a:gd name="connsiteY29" fmla="*/ 61208 h 685800"/>
                <a:gd name="connsiteX30" fmla="*/ 319241 w 533400"/>
                <a:gd name="connsiteY30" fmla="*/ 38348 h 685800"/>
                <a:gd name="connsiteX31" fmla="*/ 332576 w 533400"/>
                <a:gd name="connsiteY31" fmla="*/ 12631 h 685800"/>
                <a:gd name="connsiteX32" fmla="*/ 339243 w 533400"/>
                <a:gd name="connsiteY32" fmla="*/ 248 h 685800"/>
                <a:gd name="connsiteX33" fmla="*/ 347816 w 533400"/>
                <a:gd name="connsiteY33" fmla="*/ 12631 h 685800"/>
                <a:gd name="connsiteX34" fmla="*/ 342101 w 533400"/>
                <a:gd name="connsiteY34" fmla="*/ 37396 h 685800"/>
                <a:gd name="connsiteX35" fmla="*/ 360198 w 533400"/>
                <a:gd name="connsiteY35" fmla="*/ 84068 h 685800"/>
                <a:gd name="connsiteX36" fmla="*/ 386868 w 533400"/>
                <a:gd name="connsiteY36" fmla="*/ 106928 h 685800"/>
                <a:gd name="connsiteX37" fmla="*/ 407823 w 533400"/>
                <a:gd name="connsiteY37" fmla="*/ 106928 h 685800"/>
                <a:gd name="connsiteX38" fmla="*/ 439256 w 533400"/>
                <a:gd name="connsiteY38" fmla="*/ 119311 h 685800"/>
                <a:gd name="connsiteX39" fmla="*/ 361151 w 533400"/>
                <a:gd name="connsiteY39" fmla="*/ 126931 h 685800"/>
                <a:gd name="connsiteX40" fmla="*/ 388773 w 533400"/>
                <a:gd name="connsiteY40" fmla="*/ 139313 h 685800"/>
                <a:gd name="connsiteX41" fmla="*/ 418301 w 533400"/>
                <a:gd name="connsiteY41" fmla="*/ 143123 h 685800"/>
                <a:gd name="connsiteX42" fmla="*/ 411634 w 533400"/>
                <a:gd name="connsiteY42" fmla="*/ 167888 h 685800"/>
                <a:gd name="connsiteX43" fmla="*/ 432589 w 533400"/>
                <a:gd name="connsiteY43" fmla="*/ 199321 h 685800"/>
                <a:gd name="connsiteX44" fmla="*/ 421159 w 533400"/>
                <a:gd name="connsiteY44" fmla="*/ 215513 h 685800"/>
                <a:gd name="connsiteX45" fmla="*/ 438303 w 533400"/>
                <a:gd name="connsiteY45" fmla="*/ 266948 h 685800"/>
                <a:gd name="connsiteX46" fmla="*/ 454496 w 533400"/>
                <a:gd name="connsiteY46" fmla="*/ 269806 h 685800"/>
                <a:gd name="connsiteX47" fmla="*/ 469736 w 533400"/>
                <a:gd name="connsiteY47" fmla="*/ 261233 h 685800"/>
                <a:gd name="connsiteX48" fmla="*/ 531648 w 533400"/>
                <a:gd name="connsiteY48" fmla="*/ 284093 h 685800"/>
                <a:gd name="connsiteX49" fmla="*/ 460211 w 533400"/>
                <a:gd name="connsiteY49" fmla="*/ 307906 h 685800"/>
                <a:gd name="connsiteX50" fmla="*/ 462116 w 533400"/>
                <a:gd name="connsiteY50" fmla="*/ 35743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33400" h="685800">
                  <a:moveTo>
                    <a:pt x="462116" y="357436"/>
                  </a:moveTo>
                  <a:cubicBezTo>
                    <a:pt x="472593" y="390773"/>
                    <a:pt x="501168" y="403156"/>
                    <a:pt x="530696" y="414586"/>
                  </a:cubicBezTo>
                  <a:cubicBezTo>
                    <a:pt x="537364" y="417443"/>
                    <a:pt x="544031" y="422206"/>
                    <a:pt x="540221" y="429826"/>
                  </a:cubicBezTo>
                  <a:cubicBezTo>
                    <a:pt x="526886" y="455543"/>
                    <a:pt x="529744" y="483166"/>
                    <a:pt x="525934" y="509836"/>
                  </a:cubicBezTo>
                  <a:cubicBezTo>
                    <a:pt x="524028" y="526028"/>
                    <a:pt x="510693" y="534601"/>
                    <a:pt x="504026" y="546983"/>
                  </a:cubicBezTo>
                  <a:cubicBezTo>
                    <a:pt x="494501" y="566033"/>
                    <a:pt x="478309" y="582226"/>
                    <a:pt x="464021" y="598418"/>
                  </a:cubicBezTo>
                  <a:cubicBezTo>
                    <a:pt x="456401" y="607943"/>
                    <a:pt x="445923" y="612706"/>
                    <a:pt x="432589" y="612706"/>
                  </a:cubicBezTo>
                  <a:cubicBezTo>
                    <a:pt x="417348" y="612706"/>
                    <a:pt x="394489" y="609848"/>
                    <a:pt x="406871" y="639376"/>
                  </a:cubicBezTo>
                  <a:cubicBezTo>
                    <a:pt x="410681" y="646996"/>
                    <a:pt x="400203" y="643186"/>
                    <a:pt x="398298" y="647948"/>
                  </a:cubicBezTo>
                  <a:cubicBezTo>
                    <a:pt x="375439" y="632708"/>
                    <a:pt x="363056" y="656521"/>
                    <a:pt x="345911" y="663188"/>
                  </a:cubicBezTo>
                  <a:cubicBezTo>
                    <a:pt x="342101" y="665093"/>
                    <a:pt x="338291" y="668903"/>
                    <a:pt x="334481" y="668903"/>
                  </a:cubicBezTo>
                  <a:cubicBezTo>
                    <a:pt x="270664" y="675571"/>
                    <a:pt x="207798" y="698431"/>
                    <a:pt x="142076" y="687954"/>
                  </a:cubicBezTo>
                  <a:cubicBezTo>
                    <a:pt x="106834" y="682238"/>
                    <a:pt x="76353" y="669856"/>
                    <a:pt x="53493" y="643186"/>
                  </a:cubicBezTo>
                  <a:cubicBezTo>
                    <a:pt x="3964" y="585083"/>
                    <a:pt x="-16039" y="517456"/>
                    <a:pt x="14441" y="442208"/>
                  </a:cubicBezTo>
                  <a:cubicBezTo>
                    <a:pt x="23014" y="420301"/>
                    <a:pt x="44921" y="406013"/>
                    <a:pt x="48731" y="379343"/>
                  </a:cubicBezTo>
                  <a:cubicBezTo>
                    <a:pt x="50636" y="365056"/>
                    <a:pt x="50636" y="352673"/>
                    <a:pt x="44921" y="339338"/>
                  </a:cubicBezTo>
                  <a:cubicBezTo>
                    <a:pt x="28728" y="303143"/>
                    <a:pt x="39206" y="276473"/>
                    <a:pt x="75401" y="261233"/>
                  </a:cubicBezTo>
                  <a:cubicBezTo>
                    <a:pt x="97309" y="251708"/>
                    <a:pt x="115406" y="236468"/>
                    <a:pt x="132551" y="221228"/>
                  </a:cubicBezTo>
                  <a:cubicBezTo>
                    <a:pt x="145886" y="209798"/>
                    <a:pt x="150648" y="195511"/>
                    <a:pt x="134456" y="181223"/>
                  </a:cubicBezTo>
                  <a:cubicBezTo>
                    <a:pt x="123026" y="170746"/>
                    <a:pt x="122073" y="151696"/>
                    <a:pt x="105881" y="145028"/>
                  </a:cubicBezTo>
                  <a:cubicBezTo>
                    <a:pt x="100166" y="146933"/>
                    <a:pt x="98261" y="144076"/>
                    <a:pt x="99214" y="139313"/>
                  </a:cubicBezTo>
                  <a:cubicBezTo>
                    <a:pt x="106834" y="117406"/>
                    <a:pt x="116359" y="95498"/>
                    <a:pt x="120168" y="72638"/>
                  </a:cubicBezTo>
                  <a:cubicBezTo>
                    <a:pt x="123978" y="53588"/>
                    <a:pt x="136361" y="45016"/>
                    <a:pt x="151601" y="42158"/>
                  </a:cubicBezTo>
                  <a:cubicBezTo>
                    <a:pt x="166841" y="39301"/>
                    <a:pt x="178271" y="49778"/>
                    <a:pt x="186843" y="63113"/>
                  </a:cubicBezTo>
                  <a:cubicBezTo>
                    <a:pt x="213514" y="101213"/>
                    <a:pt x="210656" y="139313"/>
                    <a:pt x="191606" y="178366"/>
                  </a:cubicBezTo>
                  <a:cubicBezTo>
                    <a:pt x="184939" y="191701"/>
                    <a:pt x="179223" y="206941"/>
                    <a:pt x="191606" y="226943"/>
                  </a:cubicBezTo>
                  <a:cubicBezTo>
                    <a:pt x="195416" y="207893"/>
                    <a:pt x="207798" y="205988"/>
                    <a:pt x="218276" y="203131"/>
                  </a:cubicBezTo>
                  <a:cubicBezTo>
                    <a:pt x="264948" y="189796"/>
                    <a:pt x="290666" y="147886"/>
                    <a:pt x="325909" y="120263"/>
                  </a:cubicBezTo>
                  <a:cubicBezTo>
                    <a:pt x="336386" y="111691"/>
                    <a:pt x="337339" y="95498"/>
                    <a:pt x="324956" y="83116"/>
                  </a:cubicBezTo>
                  <a:cubicBezTo>
                    <a:pt x="319241" y="77401"/>
                    <a:pt x="314478" y="68828"/>
                    <a:pt x="310668" y="61208"/>
                  </a:cubicBezTo>
                  <a:cubicBezTo>
                    <a:pt x="305906" y="50731"/>
                    <a:pt x="304001" y="42158"/>
                    <a:pt x="319241" y="38348"/>
                  </a:cubicBezTo>
                  <a:cubicBezTo>
                    <a:pt x="331623" y="35491"/>
                    <a:pt x="337339" y="25966"/>
                    <a:pt x="332576" y="12631"/>
                  </a:cubicBezTo>
                  <a:cubicBezTo>
                    <a:pt x="330671" y="6916"/>
                    <a:pt x="333528" y="1201"/>
                    <a:pt x="339243" y="248"/>
                  </a:cubicBezTo>
                  <a:cubicBezTo>
                    <a:pt x="348768" y="-1657"/>
                    <a:pt x="346864" y="7868"/>
                    <a:pt x="347816" y="12631"/>
                  </a:cubicBezTo>
                  <a:cubicBezTo>
                    <a:pt x="349721" y="21203"/>
                    <a:pt x="344959" y="29776"/>
                    <a:pt x="342101" y="37396"/>
                  </a:cubicBezTo>
                  <a:cubicBezTo>
                    <a:pt x="335434" y="57398"/>
                    <a:pt x="344006" y="73591"/>
                    <a:pt x="360198" y="84068"/>
                  </a:cubicBezTo>
                  <a:cubicBezTo>
                    <a:pt x="369723" y="90736"/>
                    <a:pt x="390678" y="82163"/>
                    <a:pt x="386868" y="106928"/>
                  </a:cubicBezTo>
                  <a:cubicBezTo>
                    <a:pt x="385916" y="111691"/>
                    <a:pt x="402109" y="111691"/>
                    <a:pt x="407823" y="106928"/>
                  </a:cubicBezTo>
                  <a:cubicBezTo>
                    <a:pt x="424968" y="93593"/>
                    <a:pt x="430684" y="106928"/>
                    <a:pt x="439256" y="119311"/>
                  </a:cubicBezTo>
                  <a:cubicBezTo>
                    <a:pt x="410681" y="105976"/>
                    <a:pt x="390678" y="138361"/>
                    <a:pt x="361151" y="126931"/>
                  </a:cubicBezTo>
                  <a:cubicBezTo>
                    <a:pt x="366866" y="146933"/>
                    <a:pt x="379248" y="141218"/>
                    <a:pt x="388773" y="139313"/>
                  </a:cubicBezTo>
                  <a:cubicBezTo>
                    <a:pt x="399251" y="137408"/>
                    <a:pt x="410681" y="133598"/>
                    <a:pt x="418301" y="143123"/>
                  </a:cubicBezTo>
                  <a:cubicBezTo>
                    <a:pt x="426873" y="152648"/>
                    <a:pt x="416396" y="160268"/>
                    <a:pt x="411634" y="167888"/>
                  </a:cubicBezTo>
                  <a:cubicBezTo>
                    <a:pt x="397346" y="190748"/>
                    <a:pt x="419253" y="190748"/>
                    <a:pt x="432589" y="199321"/>
                  </a:cubicBezTo>
                  <a:cubicBezTo>
                    <a:pt x="422111" y="201226"/>
                    <a:pt x="417348" y="205988"/>
                    <a:pt x="421159" y="215513"/>
                  </a:cubicBezTo>
                  <a:cubicBezTo>
                    <a:pt x="426873" y="232658"/>
                    <a:pt x="431636" y="249803"/>
                    <a:pt x="438303" y="266948"/>
                  </a:cubicBezTo>
                  <a:cubicBezTo>
                    <a:pt x="441161" y="273616"/>
                    <a:pt x="445923" y="278378"/>
                    <a:pt x="454496" y="269806"/>
                  </a:cubicBezTo>
                  <a:cubicBezTo>
                    <a:pt x="458306" y="265996"/>
                    <a:pt x="464973" y="263138"/>
                    <a:pt x="469736" y="261233"/>
                  </a:cubicBezTo>
                  <a:cubicBezTo>
                    <a:pt x="504978" y="245993"/>
                    <a:pt x="512598" y="248851"/>
                    <a:pt x="531648" y="284093"/>
                  </a:cubicBezTo>
                  <a:cubicBezTo>
                    <a:pt x="504978" y="262186"/>
                    <a:pt x="472593" y="273616"/>
                    <a:pt x="460211" y="307906"/>
                  </a:cubicBezTo>
                  <a:cubicBezTo>
                    <a:pt x="454496" y="326003"/>
                    <a:pt x="452591" y="341243"/>
                    <a:pt x="462116" y="357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F7E7BA48-D927-4DB7-A72C-FC7651D39E60}"/>
                </a:ext>
              </a:extLst>
            </p:cNvPr>
            <p:cNvSpPr/>
            <p:nvPr/>
          </p:nvSpPr>
          <p:spPr>
            <a:xfrm>
              <a:off x="8996802" y="4141061"/>
              <a:ext cx="221141" cy="278830"/>
            </a:xfrm>
            <a:custGeom>
              <a:avLst/>
              <a:gdLst>
                <a:gd name="connsiteX0" fmla="*/ 252566 w 438150"/>
                <a:gd name="connsiteY0" fmla="*/ 220777 h 552450"/>
                <a:gd name="connsiteX1" fmla="*/ 434493 w 438150"/>
                <a:gd name="connsiteY1" fmla="*/ 384607 h 552450"/>
                <a:gd name="connsiteX2" fmla="*/ 438303 w 438150"/>
                <a:gd name="connsiteY2" fmla="*/ 407467 h 552450"/>
                <a:gd name="connsiteX3" fmla="*/ 394488 w 438150"/>
                <a:gd name="connsiteY3" fmla="*/ 521767 h 552450"/>
                <a:gd name="connsiteX4" fmla="*/ 309716 w 438150"/>
                <a:gd name="connsiteY4" fmla="*/ 553200 h 552450"/>
                <a:gd name="connsiteX5" fmla="*/ 304953 w 438150"/>
                <a:gd name="connsiteY5" fmla="*/ 554152 h 552450"/>
                <a:gd name="connsiteX6" fmla="*/ 103976 w 438150"/>
                <a:gd name="connsiteY6" fmla="*/ 402705 h 552450"/>
                <a:gd name="connsiteX7" fmla="*/ 85878 w 438150"/>
                <a:gd name="connsiteY7" fmla="*/ 326505 h 552450"/>
                <a:gd name="connsiteX8" fmla="*/ 73496 w 438150"/>
                <a:gd name="connsiteY8" fmla="*/ 255067 h 552450"/>
                <a:gd name="connsiteX9" fmla="*/ 30633 w 438150"/>
                <a:gd name="connsiteY9" fmla="*/ 148387 h 552450"/>
                <a:gd name="connsiteX10" fmla="*/ 153 w 438150"/>
                <a:gd name="connsiteY10" fmla="*/ 64567 h 552450"/>
                <a:gd name="connsiteX11" fmla="*/ 43016 w 438150"/>
                <a:gd name="connsiteY11" fmla="*/ 2655 h 552450"/>
                <a:gd name="connsiteX12" fmla="*/ 85878 w 438150"/>
                <a:gd name="connsiteY12" fmla="*/ 11227 h 552450"/>
                <a:gd name="connsiteX13" fmla="*/ 90641 w 438150"/>
                <a:gd name="connsiteY13" fmla="*/ 54090 h 552450"/>
                <a:gd name="connsiteX14" fmla="*/ 83973 w 438150"/>
                <a:gd name="connsiteY14" fmla="*/ 134100 h 552450"/>
                <a:gd name="connsiteX15" fmla="*/ 96356 w 438150"/>
                <a:gd name="connsiteY15" fmla="*/ 149340 h 552450"/>
                <a:gd name="connsiteX16" fmla="*/ 123026 w 438150"/>
                <a:gd name="connsiteY16" fmla="*/ 180772 h 552450"/>
                <a:gd name="connsiteX17" fmla="*/ 163983 w 438150"/>
                <a:gd name="connsiteY17" fmla="*/ 207442 h 552450"/>
                <a:gd name="connsiteX18" fmla="*/ 252566 w 438150"/>
                <a:gd name="connsiteY18" fmla="*/ 22077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8150" h="552450">
                  <a:moveTo>
                    <a:pt x="252566" y="220777"/>
                  </a:moveTo>
                  <a:cubicBezTo>
                    <a:pt x="344958" y="223635"/>
                    <a:pt x="437351" y="299835"/>
                    <a:pt x="434493" y="384607"/>
                  </a:cubicBezTo>
                  <a:cubicBezTo>
                    <a:pt x="434493" y="392227"/>
                    <a:pt x="436398" y="399847"/>
                    <a:pt x="438303" y="407467"/>
                  </a:cubicBezTo>
                  <a:cubicBezTo>
                    <a:pt x="453543" y="456045"/>
                    <a:pt x="436398" y="495097"/>
                    <a:pt x="394488" y="521767"/>
                  </a:cubicBezTo>
                  <a:cubicBezTo>
                    <a:pt x="367818" y="538912"/>
                    <a:pt x="336386" y="538912"/>
                    <a:pt x="309716" y="553200"/>
                  </a:cubicBezTo>
                  <a:cubicBezTo>
                    <a:pt x="307811" y="554152"/>
                    <a:pt x="305906" y="554152"/>
                    <a:pt x="304953" y="554152"/>
                  </a:cubicBezTo>
                  <a:cubicBezTo>
                    <a:pt x="220181" y="565582"/>
                    <a:pt x="117311" y="488430"/>
                    <a:pt x="103976" y="402705"/>
                  </a:cubicBezTo>
                  <a:cubicBezTo>
                    <a:pt x="100166" y="376987"/>
                    <a:pt x="93498" y="352222"/>
                    <a:pt x="85878" y="326505"/>
                  </a:cubicBezTo>
                  <a:cubicBezTo>
                    <a:pt x="78258" y="303645"/>
                    <a:pt x="75401" y="279832"/>
                    <a:pt x="73496" y="255067"/>
                  </a:cubicBezTo>
                  <a:cubicBezTo>
                    <a:pt x="70638" y="216015"/>
                    <a:pt x="50636" y="180772"/>
                    <a:pt x="30633" y="148387"/>
                  </a:cubicBezTo>
                  <a:cubicBezTo>
                    <a:pt x="14441" y="121717"/>
                    <a:pt x="-1752" y="96952"/>
                    <a:pt x="153" y="64567"/>
                  </a:cubicBezTo>
                  <a:cubicBezTo>
                    <a:pt x="1106" y="38850"/>
                    <a:pt x="21108" y="10275"/>
                    <a:pt x="43016" y="2655"/>
                  </a:cubicBezTo>
                  <a:cubicBezTo>
                    <a:pt x="60161" y="-3060"/>
                    <a:pt x="74448" y="750"/>
                    <a:pt x="85878" y="11227"/>
                  </a:cubicBezTo>
                  <a:cubicBezTo>
                    <a:pt x="99213" y="22657"/>
                    <a:pt x="98261" y="37897"/>
                    <a:pt x="90641" y="54090"/>
                  </a:cubicBezTo>
                  <a:cubicBezTo>
                    <a:pt x="79211" y="79807"/>
                    <a:pt x="85878" y="107430"/>
                    <a:pt x="83973" y="134100"/>
                  </a:cubicBezTo>
                  <a:cubicBezTo>
                    <a:pt x="83021" y="142672"/>
                    <a:pt x="91593" y="145530"/>
                    <a:pt x="96356" y="149340"/>
                  </a:cubicBezTo>
                  <a:cubicBezTo>
                    <a:pt x="106833" y="158865"/>
                    <a:pt x="116358" y="168390"/>
                    <a:pt x="123026" y="180772"/>
                  </a:cubicBezTo>
                  <a:cubicBezTo>
                    <a:pt x="130646" y="197917"/>
                    <a:pt x="143028" y="206490"/>
                    <a:pt x="163983" y="207442"/>
                  </a:cubicBezTo>
                  <a:cubicBezTo>
                    <a:pt x="197321" y="211252"/>
                    <a:pt x="232563" y="217920"/>
                    <a:pt x="252566" y="2207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1BA80724-26F1-404A-A859-5AC60E26E90F}"/>
                </a:ext>
              </a:extLst>
            </p:cNvPr>
            <p:cNvSpPr/>
            <p:nvPr/>
          </p:nvSpPr>
          <p:spPr>
            <a:xfrm>
              <a:off x="10981861" y="5460698"/>
              <a:ext cx="413438" cy="192297"/>
            </a:xfrm>
            <a:custGeom>
              <a:avLst/>
              <a:gdLst>
                <a:gd name="connsiteX0" fmla="*/ 822965 w 819150"/>
                <a:gd name="connsiteY0" fmla="*/ 352222 h 381000"/>
                <a:gd name="connsiteX1" fmla="*/ 779150 w 819150"/>
                <a:gd name="connsiteY1" fmla="*/ 378892 h 381000"/>
                <a:gd name="connsiteX2" fmla="*/ 656277 w 819150"/>
                <a:gd name="connsiteY2" fmla="*/ 331267 h 381000"/>
                <a:gd name="connsiteX3" fmla="*/ 500067 w 819150"/>
                <a:gd name="connsiteY3" fmla="*/ 283642 h 381000"/>
                <a:gd name="connsiteX4" fmla="*/ 321950 w 819150"/>
                <a:gd name="connsiteY4" fmla="*/ 204584 h 381000"/>
                <a:gd name="connsiteX5" fmla="*/ 218127 w 819150"/>
                <a:gd name="connsiteY5" fmla="*/ 148387 h 381000"/>
                <a:gd name="connsiteX6" fmla="*/ 36199 w 819150"/>
                <a:gd name="connsiteY6" fmla="*/ 48374 h 381000"/>
                <a:gd name="connsiteX7" fmla="*/ 8577 w 819150"/>
                <a:gd name="connsiteY7" fmla="*/ 20752 h 381000"/>
                <a:gd name="connsiteX8" fmla="*/ 1909 w 819150"/>
                <a:gd name="connsiteY8" fmla="*/ 3607 h 381000"/>
                <a:gd name="connsiteX9" fmla="*/ 19055 w 819150"/>
                <a:gd name="connsiteY9" fmla="*/ 3607 h 381000"/>
                <a:gd name="connsiteX10" fmla="*/ 86682 w 819150"/>
                <a:gd name="connsiteY10" fmla="*/ 29324 h 381000"/>
                <a:gd name="connsiteX11" fmla="*/ 236224 w 819150"/>
                <a:gd name="connsiteY11" fmla="*/ 94095 h 381000"/>
                <a:gd name="connsiteX12" fmla="*/ 266705 w 819150"/>
                <a:gd name="connsiteY12" fmla="*/ 98857 h 381000"/>
                <a:gd name="connsiteX13" fmla="*/ 399102 w 819150"/>
                <a:gd name="connsiteY13" fmla="*/ 146482 h 381000"/>
                <a:gd name="connsiteX14" fmla="*/ 453394 w 819150"/>
                <a:gd name="connsiteY14" fmla="*/ 162674 h 381000"/>
                <a:gd name="connsiteX15" fmla="*/ 589602 w 819150"/>
                <a:gd name="connsiteY15" fmla="*/ 216014 h 381000"/>
                <a:gd name="connsiteX16" fmla="*/ 623892 w 819150"/>
                <a:gd name="connsiteY16" fmla="*/ 233159 h 381000"/>
                <a:gd name="connsiteX17" fmla="*/ 798200 w 819150"/>
                <a:gd name="connsiteY17" fmla="*/ 303645 h 381000"/>
                <a:gd name="connsiteX18" fmla="*/ 822965 w 819150"/>
                <a:gd name="connsiteY18" fmla="*/ 352222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19150" h="381000">
                  <a:moveTo>
                    <a:pt x="822965" y="352222"/>
                  </a:moveTo>
                  <a:cubicBezTo>
                    <a:pt x="822965" y="376987"/>
                    <a:pt x="804867" y="385559"/>
                    <a:pt x="779150" y="378892"/>
                  </a:cubicBezTo>
                  <a:cubicBezTo>
                    <a:pt x="736287" y="367462"/>
                    <a:pt x="695330" y="351270"/>
                    <a:pt x="656277" y="331267"/>
                  </a:cubicBezTo>
                  <a:cubicBezTo>
                    <a:pt x="606747" y="305549"/>
                    <a:pt x="553407" y="296024"/>
                    <a:pt x="500067" y="283642"/>
                  </a:cubicBezTo>
                  <a:cubicBezTo>
                    <a:pt x="436250" y="268402"/>
                    <a:pt x="372432" y="250304"/>
                    <a:pt x="321950" y="204584"/>
                  </a:cubicBezTo>
                  <a:cubicBezTo>
                    <a:pt x="292422" y="177914"/>
                    <a:pt x="251465" y="168389"/>
                    <a:pt x="218127" y="148387"/>
                  </a:cubicBezTo>
                  <a:cubicBezTo>
                    <a:pt x="159072" y="112192"/>
                    <a:pt x="93349" y="87427"/>
                    <a:pt x="36199" y="48374"/>
                  </a:cubicBezTo>
                  <a:cubicBezTo>
                    <a:pt x="24769" y="40754"/>
                    <a:pt x="17149" y="31229"/>
                    <a:pt x="8577" y="20752"/>
                  </a:cubicBezTo>
                  <a:cubicBezTo>
                    <a:pt x="4767" y="15989"/>
                    <a:pt x="-3806" y="12179"/>
                    <a:pt x="1909" y="3607"/>
                  </a:cubicBezTo>
                  <a:cubicBezTo>
                    <a:pt x="6672" y="-2108"/>
                    <a:pt x="15244" y="-203"/>
                    <a:pt x="19055" y="3607"/>
                  </a:cubicBezTo>
                  <a:cubicBezTo>
                    <a:pt x="38105" y="22657"/>
                    <a:pt x="66680" y="15037"/>
                    <a:pt x="86682" y="29324"/>
                  </a:cubicBezTo>
                  <a:cubicBezTo>
                    <a:pt x="132402" y="60757"/>
                    <a:pt x="188599" y="67424"/>
                    <a:pt x="236224" y="94095"/>
                  </a:cubicBezTo>
                  <a:cubicBezTo>
                    <a:pt x="246702" y="99809"/>
                    <a:pt x="257180" y="98857"/>
                    <a:pt x="266705" y="98857"/>
                  </a:cubicBezTo>
                  <a:cubicBezTo>
                    <a:pt x="317187" y="99809"/>
                    <a:pt x="359097" y="120764"/>
                    <a:pt x="399102" y="146482"/>
                  </a:cubicBezTo>
                  <a:cubicBezTo>
                    <a:pt x="415294" y="156959"/>
                    <a:pt x="433392" y="160770"/>
                    <a:pt x="453394" y="162674"/>
                  </a:cubicBezTo>
                  <a:cubicBezTo>
                    <a:pt x="503877" y="166484"/>
                    <a:pt x="553407" y="174104"/>
                    <a:pt x="589602" y="216014"/>
                  </a:cubicBezTo>
                  <a:cubicBezTo>
                    <a:pt x="597222" y="225539"/>
                    <a:pt x="610557" y="231254"/>
                    <a:pt x="623892" y="233159"/>
                  </a:cubicBezTo>
                  <a:cubicBezTo>
                    <a:pt x="687709" y="241732"/>
                    <a:pt x="744859" y="267449"/>
                    <a:pt x="798200" y="303645"/>
                  </a:cubicBezTo>
                  <a:cubicBezTo>
                    <a:pt x="813440" y="315074"/>
                    <a:pt x="821059" y="334124"/>
                    <a:pt x="822965" y="352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840EBF0C-8014-4ADE-9804-4A11DBD3EA8B}"/>
                </a:ext>
              </a:extLst>
            </p:cNvPr>
            <p:cNvSpPr/>
            <p:nvPr/>
          </p:nvSpPr>
          <p:spPr>
            <a:xfrm>
              <a:off x="9100346" y="3461980"/>
              <a:ext cx="201912" cy="379786"/>
            </a:xfrm>
            <a:custGeom>
              <a:avLst/>
              <a:gdLst>
                <a:gd name="connsiteX0" fmla="*/ 282680 w 400050"/>
                <a:gd name="connsiteY0" fmla="*/ 700425 h 752475"/>
                <a:gd name="connsiteX1" fmla="*/ 297920 w 400050"/>
                <a:gd name="connsiteY1" fmla="*/ 654705 h 752475"/>
                <a:gd name="connsiteX2" fmla="*/ 289348 w 400050"/>
                <a:gd name="connsiteY2" fmla="*/ 541358 h 752475"/>
                <a:gd name="connsiteX3" fmla="*/ 284585 w 400050"/>
                <a:gd name="connsiteY3" fmla="*/ 485160 h 752475"/>
                <a:gd name="connsiteX4" fmla="*/ 252200 w 400050"/>
                <a:gd name="connsiteY4" fmla="*/ 401340 h 752475"/>
                <a:gd name="connsiteX5" fmla="*/ 155998 w 400050"/>
                <a:gd name="connsiteY5" fmla="*/ 241320 h 752475"/>
                <a:gd name="connsiteX6" fmla="*/ 127423 w 400050"/>
                <a:gd name="connsiteY6" fmla="*/ 193695 h 752475"/>
                <a:gd name="connsiteX7" fmla="*/ 55985 w 400050"/>
                <a:gd name="connsiteY7" fmla="*/ 156548 h 752475"/>
                <a:gd name="connsiteX8" fmla="*/ 10265 w 400050"/>
                <a:gd name="connsiteY8" fmla="*/ 23198 h 752475"/>
                <a:gd name="connsiteX9" fmla="*/ 66463 w 400050"/>
                <a:gd name="connsiteY9" fmla="*/ 4148 h 752475"/>
                <a:gd name="connsiteX10" fmla="*/ 149330 w 400050"/>
                <a:gd name="connsiteY10" fmla="*/ 110828 h 752475"/>
                <a:gd name="connsiteX11" fmla="*/ 189335 w 400050"/>
                <a:gd name="connsiteY11" fmla="*/ 192743 h 752475"/>
                <a:gd name="connsiteX12" fmla="*/ 270298 w 400050"/>
                <a:gd name="connsiteY12" fmla="*/ 327998 h 752475"/>
                <a:gd name="connsiteX13" fmla="*/ 301730 w 400050"/>
                <a:gd name="connsiteY13" fmla="*/ 405150 h 752475"/>
                <a:gd name="connsiteX14" fmla="*/ 356023 w 400050"/>
                <a:gd name="connsiteY14" fmla="*/ 486113 h 752475"/>
                <a:gd name="connsiteX15" fmla="*/ 393170 w 400050"/>
                <a:gd name="connsiteY15" fmla="*/ 621368 h 752475"/>
                <a:gd name="connsiteX16" fmla="*/ 378883 w 400050"/>
                <a:gd name="connsiteY16" fmla="*/ 685185 h 752475"/>
                <a:gd name="connsiteX17" fmla="*/ 355070 w 400050"/>
                <a:gd name="connsiteY17" fmla="*/ 729000 h 752475"/>
                <a:gd name="connsiteX18" fmla="*/ 300778 w 400050"/>
                <a:gd name="connsiteY18" fmla="*/ 753765 h 752475"/>
                <a:gd name="connsiteX19" fmla="*/ 282680 w 400050"/>
                <a:gd name="connsiteY19" fmla="*/ 700425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0050" h="752475">
                  <a:moveTo>
                    <a:pt x="282680" y="700425"/>
                  </a:moveTo>
                  <a:cubicBezTo>
                    <a:pt x="277918" y="687090"/>
                    <a:pt x="295063" y="673755"/>
                    <a:pt x="297920" y="654705"/>
                  </a:cubicBezTo>
                  <a:cubicBezTo>
                    <a:pt x="304588" y="615653"/>
                    <a:pt x="292205" y="578505"/>
                    <a:pt x="289348" y="541358"/>
                  </a:cubicBezTo>
                  <a:cubicBezTo>
                    <a:pt x="287443" y="522308"/>
                    <a:pt x="285538" y="504210"/>
                    <a:pt x="284585" y="485160"/>
                  </a:cubicBezTo>
                  <a:cubicBezTo>
                    <a:pt x="282680" y="455633"/>
                    <a:pt x="267440" y="427058"/>
                    <a:pt x="252200" y="401340"/>
                  </a:cubicBezTo>
                  <a:cubicBezTo>
                    <a:pt x="221720" y="347048"/>
                    <a:pt x="187430" y="295613"/>
                    <a:pt x="155998" y="241320"/>
                  </a:cubicBezTo>
                  <a:cubicBezTo>
                    <a:pt x="146473" y="225128"/>
                    <a:pt x="146473" y="200363"/>
                    <a:pt x="127423" y="193695"/>
                  </a:cubicBezTo>
                  <a:cubicBezTo>
                    <a:pt x="101705" y="185123"/>
                    <a:pt x="80750" y="167978"/>
                    <a:pt x="55985" y="156548"/>
                  </a:cubicBezTo>
                  <a:cubicBezTo>
                    <a:pt x="7408" y="133688"/>
                    <a:pt x="-14500" y="69870"/>
                    <a:pt x="10265" y="23198"/>
                  </a:cubicBezTo>
                  <a:cubicBezTo>
                    <a:pt x="19790" y="4148"/>
                    <a:pt x="48365" y="-6330"/>
                    <a:pt x="66463" y="4148"/>
                  </a:cubicBezTo>
                  <a:cubicBezTo>
                    <a:pt x="108373" y="27960"/>
                    <a:pt x="140758" y="58440"/>
                    <a:pt x="149330" y="110828"/>
                  </a:cubicBezTo>
                  <a:cubicBezTo>
                    <a:pt x="154093" y="140355"/>
                    <a:pt x="172190" y="167025"/>
                    <a:pt x="189335" y="192743"/>
                  </a:cubicBezTo>
                  <a:cubicBezTo>
                    <a:pt x="218863" y="236558"/>
                    <a:pt x="245533" y="282278"/>
                    <a:pt x="270298" y="327998"/>
                  </a:cubicBezTo>
                  <a:cubicBezTo>
                    <a:pt x="282680" y="352763"/>
                    <a:pt x="285538" y="381338"/>
                    <a:pt x="301730" y="405150"/>
                  </a:cubicBezTo>
                  <a:cubicBezTo>
                    <a:pt x="319828" y="431820"/>
                    <a:pt x="325543" y="466110"/>
                    <a:pt x="356023" y="486113"/>
                  </a:cubicBezTo>
                  <a:cubicBezTo>
                    <a:pt x="400790" y="515640"/>
                    <a:pt x="412220" y="570885"/>
                    <a:pt x="393170" y="621368"/>
                  </a:cubicBezTo>
                  <a:cubicBezTo>
                    <a:pt x="385550" y="641370"/>
                    <a:pt x="388408" y="665183"/>
                    <a:pt x="378883" y="685185"/>
                  </a:cubicBezTo>
                  <a:cubicBezTo>
                    <a:pt x="372215" y="700425"/>
                    <a:pt x="363643" y="714713"/>
                    <a:pt x="355070" y="729000"/>
                  </a:cubicBezTo>
                  <a:cubicBezTo>
                    <a:pt x="341735" y="751860"/>
                    <a:pt x="323638" y="760433"/>
                    <a:pt x="300778" y="753765"/>
                  </a:cubicBezTo>
                  <a:cubicBezTo>
                    <a:pt x="276013" y="746145"/>
                    <a:pt x="286490" y="723285"/>
                    <a:pt x="282680" y="7004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45F0420B-330A-4D10-AFD8-B05C1323200A}"/>
                </a:ext>
              </a:extLst>
            </p:cNvPr>
            <p:cNvSpPr/>
            <p:nvPr/>
          </p:nvSpPr>
          <p:spPr>
            <a:xfrm>
              <a:off x="11029457" y="4435495"/>
              <a:ext cx="96148" cy="312482"/>
            </a:xfrm>
            <a:custGeom>
              <a:avLst/>
              <a:gdLst>
                <a:gd name="connsiteX0" fmla="*/ 197167 w 190500"/>
                <a:gd name="connsiteY0" fmla="*/ 240344 h 619125"/>
                <a:gd name="connsiteX1" fmla="*/ 181928 w 190500"/>
                <a:gd name="connsiteY1" fmla="*/ 293684 h 619125"/>
                <a:gd name="connsiteX2" fmla="*/ 175260 w 190500"/>
                <a:gd name="connsiteY2" fmla="*/ 401317 h 619125"/>
                <a:gd name="connsiteX3" fmla="*/ 158115 w 190500"/>
                <a:gd name="connsiteY3" fmla="*/ 541334 h 619125"/>
                <a:gd name="connsiteX4" fmla="*/ 175260 w 190500"/>
                <a:gd name="connsiteY4" fmla="*/ 579434 h 619125"/>
                <a:gd name="connsiteX5" fmla="*/ 178117 w 190500"/>
                <a:gd name="connsiteY5" fmla="*/ 612772 h 619125"/>
                <a:gd name="connsiteX6" fmla="*/ 132397 w 190500"/>
                <a:gd name="connsiteY6" fmla="*/ 621344 h 619125"/>
                <a:gd name="connsiteX7" fmla="*/ 75247 w 190500"/>
                <a:gd name="connsiteY7" fmla="*/ 552764 h 619125"/>
                <a:gd name="connsiteX8" fmla="*/ 74295 w 190500"/>
                <a:gd name="connsiteY8" fmla="*/ 549907 h 619125"/>
                <a:gd name="connsiteX9" fmla="*/ 60007 w 190500"/>
                <a:gd name="connsiteY9" fmla="*/ 423224 h 619125"/>
                <a:gd name="connsiteX10" fmla="*/ 49530 w 190500"/>
                <a:gd name="connsiteY10" fmla="*/ 255584 h 619125"/>
                <a:gd name="connsiteX11" fmla="*/ 21907 w 190500"/>
                <a:gd name="connsiteY11" fmla="*/ 153667 h 619125"/>
                <a:gd name="connsiteX12" fmla="*/ 0 w 190500"/>
                <a:gd name="connsiteY12" fmla="*/ 28889 h 619125"/>
                <a:gd name="connsiteX13" fmla="*/ 18097 w 190500"/>
                <a:gd name="connsiteY13" fmla="*/ 1267 h 619125"/>
                <a:gd name="connsiteX14" fmla="*/ 42863 w 190500"/>
                <a:gd name="connsiteY14" fmla="*/ 15554 h 619125"/>
                <a:gd name="connsiteX15" fmla="*/ 73342 w 190500"/>
                <a:gd name="connsiteY15" fmla="*/ 63179 h 619125"/>
                <a:gd name="connsiteX16" fmla="*/ 85725 w 190500"/>
                <a:gd name="connsiteY16" fmla="*/ 103184 h 619125"/>
                <a:gd name="connsiteX17" fmla="*/ 126682 w 190500"/>
                <a:gd name="connsiteY17" fmla="*/ 166049 h 619125"/>
                <a:gd name="connsiteX18" fmla="*/ 159067 w 190500"/>
                <a:gd name="connsiteY18" fmla="*/ 222247 h 619125"/>
                <a:gd name="connsiteX19" fmla="*/ 186690 w 190500"/>
                <a:gd name="connsiteY19" fmla="*/ 240344 h 619125"/>
                <a:gd name="connsiteX20" fmla="*/ 197167 w 190500"/>
                <a:gd name="connsiteY20" fmla="*/ 24034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619125">
                  <a:moveTo>
                    <a:pt x="197167" y="240344"/>
                  </a:moveTo>
                  <a:cubicBezTo>
                    <a:pt x="165735" y="257489"/>
                    <a:pt x="163830" y="264157"/>
                    <a:pt x="181928" y="293684"/>
                  </a:cubicBezTo>
                  <a:cubicBezTo>
                    <a:pt x="204788" y="330832"/>
                    <a:pt x="203835" y="367979"/>
                    <a:pt x="175260" y="401317"/>
                  </a:cubicBezTo>
                  <a:cubicBezTo>
                    <a:pt x="138113" y="445132"/>
                    <a:pt x="141922" y="491804"/>
                    <a:pt x="158115" y="541334"/>
                  </a:cubicBezTo>
                  <a:cubicBezTo>
                    <a:pt x="161925" y="554669"/>
                    <a:pt x="168592" y="567052"/>
                    <a:pt x="175260" y="579434"/>
                  </a:cubicBezTo>
                  <a:cubicBezTo>
                    <a:pt x="180975" y="590864"/>
                    <a:pt x="187642" y="605152"/>
                    <a:pt x="178117" y="612772"/>
                  </a:cubicBezTo>
                  <a:cubicBezTo>
                    <a:pt x="166688" y="622297"/>
                    <a:pt x="152400" y="628964"/>
                    <a:pt x="132397" y="621344"/>
                  </a:cubicBezTo>
                  <a:cubicBezTo>
                    <a:pt x="99060" y="608009"/>
                    <a:pt x="84772" y="583244"/>
                    <a:pt x="75247" y="552764"/>
                  </a:cubicBezTo>
                  <a:cubicBezTo>
                    <a:pt x="75247" y="551812"/>
                    <a:pt x="75247" y="550859"/>
                    <a:pt x="74295" y="549907"/>
                  </a:cubicBezTo>
                  <a:cubicBezTo>
                    <a:pt x="45720" y="509902"/>
                    <a:pt x="50482" y="467039"/>
                    <a:pt x="60007" y="423224"/>
                  </a:cubicBezTo>
                  <a:cubicBezTo>
                    <a:pt x="72390" y="366074"/>
                    <a:pt x="60007" y="310829"/>
                    <a:pt x="49530" y="255584"/>
                  </a:cubicBezTo>
                  <a:cubicBezTo>
                    <a:pt x="42863" y="220342"/>
                    <a:pt x="27622" y="187004"/>
                    <a:pt x="21907" y="153667"/>
                  </a:cubicBezTo>
                  <a:cubicBezTo>
                    <a:pt x="14288" y="112709"/>
                    <a:pt x="1905" y="71752"/>
                    <a:pt x="0" y="28889"/>
                  </a:cubicBezTo>
                  <a:cubicBezTo>
                    <a:pt x="0" y="17459"/>
                    <a:pt x="4763" y="5077"/>
                    <a:pt x="18097" y="1267"/>
                  </a:cubicBezTo>
                  <a:cubicBezTo>
                    <a:pt x="31432" y="-3496"/>
                    <a:pt x="37147" y="6029"/>
                    <a:pt x="42863" y="15554"/>
                  </a:cubicBezTo>
                  <a:cubicBezTo>
                    <a:pt x="52388" y="31747"/>
                    <a:pt x="59055" y="54607"/>
                    <a:pt x="73342" y="63179"/>
                  </a:cubicBezTo>
                  <a:cubicBezTo>
                    <a:pt x="94297" y="75562"/>
                    <a:pt x="98107" y="84134"/>
                    <a:pt x="85725" y="103184"/>
                  </a:cubicBezTo>
                  <a:cubicBezTo>
                    <a:pt x="111442" y="116519"/>
                    <a:pt x="96203" y="153667"/>
                    <a:pt x="126682" y="166049"/>
                  </a:cubicBezTo>
                  <a:cubicBezTo>
                    <a:pt x="148590" y="175574"/>
                    <a:pt x="158115" y="201292"/>
                    <a:pt x="159067" y="222247"/>
                  </a:cubicBezTo>
                  <a:cubicBezTo>
                    <a:pt x="160020" y="247964"/>
                    <a:pt x="169545" y="246059"/>
                    <a:pt x="186690" y="240344"/>
                  </a:cubicBezTo>
                  <a:cubicBezTo>
                    <a:pt x="188595" y="240344"/>
                    <a:pt x="192405" y="240344"/>
                    <a:pt x="197167" y="240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211C5072-80AE-46D5-A070-03EE0134E5EB}"/>
                </a:ext>
              </a:extLst>
            </p:cNvPr>
            <p:cNvSpPr/>
            <p:nvPr/>
          </p:nvSpPr>
          <p:spPr>
            <a:xfrm>
              <a:off x="10793621" y="4299325"/>
              <a:ext cx="331712" cy="187489"/>
            </a:xfrm>
            <a:custGeom>
              <a:avLst/>
              <a:gdLst>
                <a:gd name="connsiteX0" fmla="*/ 75787 w 657225"/>
                <a:gd name="connsiteY0" fmla="*/ 135806 h 371475"/>
                <a:gd name="connsiteX1" fmla="*/ 120555 w 657225"/>
                <a:gd name="connsiteY1" fmla="*/ 70084 h 371475"/>
                <a:gd name="connsiteX2" fmla="*/ 155797 w 657225"/>
                <a:gd name="connsiteY2" fmla="*/ 40556 h 371475"/>
                <a:gd name="connsiteX3" fmla="*/ 111982 w 657225"/>
                <a:gd name="connsiteY3" fmla="*/ 40556 h 371475"/>
                <a:gd name="connsiteX4" fmla="*/ 109125 w 657225"/>
                <a:gd name="connsiteY4" fmla="*/ 75799 h 371475"/>
                <a:gd name="connsiteX5" fmla="*/ 116745 w 657225"/>
                <a:gd name="connsiteY5" fmla="*/ 26269 h 371475"/>
                <a:gd name="connsiteX6" fmla="*/ 197707 w 657225"/>
                <a:gd name="connsiteY6" fmla="*/ 35794 h 371475"/>
                <a:gd name="connsiteX7" fmla="*/ 380587 w 657225"/>
                <a:gd name="connsiteY7" fmla="*/ 58654 h 371475"/>
                <a:gd name="connsiteX8" fmla="*/ 555847 w 657225"/>
                <a:gd name="connsiteY8" fmla="*/ 11981 h 371475"/>
                <a:gd name="connsiteX9" fmla="*/ 649192 w 657225"/>
                <a:gd name="connsiteY9" fmla="*/ 2456 h 371475"/>
                <a:gd name="connsiteX10" fmla="*/ 648240 w 657225"/>
                <a:gd name="connsiteY10" fmla="*/ 1504 h 371475"/>
                <a:gd name="connsiteX11" fmla="*/ 650145 w 657225"/>
                <a:gd name="connsiteY11" fmla="*/ 183431 h 371475"/>
                <a:gd name="connsiteX12" fmla="*/ 596805 w 657225"/>
                <a:gd name="connsiteY12" fmla="*/ 197719 h 371475"/>
                <a:gd name="connsiteX13" fmla="*/ 576802 w 657225"/>
                <a:gd name="connsiteY13" fmla="*/ 199624 h 371475"/>
                <a:gd name="connsiteX14" fmla="*/ 423450 w 657225"/>
                <a:gd name="connsiteY14" fmla="*/ 190099 h 371475"/>
                <a:gd name="connsiteX15" fmla="*/ 374872 w 657225"/>
                <a:gd name="connsiteY15" fmla="*/ 191051 h 371475"/>
                <a:gd name="connsiteX16" fmla="*/ 278670 w 657225"/>
                <a:gd name="connsiteY16" fmla="*/ 269156 h 371475"/>
                <a:gd name="connsiteX17" fmla="*/ 250095 w 657225"/>
                <a:gd name="connsiteY17" fmla="*/ 317734 h 371475"/>
                <a:gd name="connsiteX18" fmla="*/ 251047 w 657225"/>
                <a:gd name="connsiteY18" fmla="*/ 350119 h 371475"/>
                <a:gd name="connsiteX19" fmla="*/ 195802 w 657225"/>
                <a:gd name="connsiteY19" fmla="*/ 372979 h 371475"/>
                <a:gd name="connsiteX20" fmla="*/ 122460 w 657225"/>
                <a:gd name="connsiteY20" fmla="*/ 368216 h 371475"/>
                <a:gd name="connsiteX21" fmla="*/ 230092 w 657225"/>
                <a:gd name="connsiteY21" fmla="*/ 294874 h 371475"/>
                <a:gd name="connsiteX22" fmla="*/ 272002 w 657225"/>
                <a:gd name="connsiteY22" fmla="*/ 232961 h 371475"/>
                <a:gd name="connsiteX23" fmla="*/ 306292 w 657225"/>
                <a:gd name="connsiteY23" fmla="*/ 202481 h 371475"/>
                <a:gd name="connsiteX24" fmla="*/ 343440 w 657225"/>
                <a:gd name="connsiteY24" fmla="*/ 172001 h 371475"/>
                <a:gd name="connsiteX25" fmla="*/ 502507 w 657225"/>
                <a:gd name="connsiteY25" fmla="*/ 155809 h 371475"/>
                <a:gd name="connsiteX26" fmla="*/ 523462 w 657225"/>
                <a:gd name="connsiteY26" fmla="*/ 158666 h 371475"/>
                <a:gd name="connsiteX27" fmla="*/ 553942 w 657225"/>
                <a:gd name="connsiteY27" fmla="*/ 147236 h 371475"/>
                <a:gd name="connsiteX28" fmla="*/ 577755 w 657225"/>
                <a:gd name="connsiteY28" fmla="*/ 133901 h 371475"/>
                <a:gd name="connsiteX29" fmla="*/ 584422 w 657225"/>
                <a:gd name="connsiteY29" fmla="*/ 155809 h 371475"/>
                <a:gd name="connsiteX30" fmla="*/ 588232 w 657225"/>
                <a:gd name="connsiteY30" fmla="*/ 166286 h 371475"/>
                <a:gd name="connsiteX31" fmla="*/ 603472 w 657225"/>
                <a:gd name="connsiteY31" fmla="*/ 159619 h 371475"/>
                <a:gd name="connsiteX32" fmla="*/ 631095 w 657225"/>
                <a:gd name="connsiteY32" fmla="*/ 98659 h 371475"/>
                <a:gd name="connsiteX33" fmla="*/ 621570 w 657225"/>
                <a:gd name="connsiteY33" fmla="*/ 76751 h 371475"/>
                <a:gd name="connsiteX34" fmla="*/ 617760 w 657225"/>
                <a:gd name="connsiteY34" fmla="*/ 51986 h 371475"/>
                <a:gd name="connsiteX35" fmla="*/ 606330 w 657225"/>
                <a:gd name="connsiteY35" fmla="*/ 23411 h 371475"/>
                <a:gd name="connsiteX36" fmla="*/ 571087 w 657225"/>
                <a:gd name="connsiteY36" fmla="*/ 29126 h 371475"/>
                <a:gd name="connsiteX37" fmla="*/ 423450 w 657225"/>
                <a:gd name="connsiteY37" fmla="*/ 76751 h 371475"/>
                <a:gd name="connsiteX38" fmla="*/ 272002 w 657225"/>
                <a:gd name="connsiteY38" fmla="*/ 80561 h 371475"/>
                <a:gd name="connsiteX39" fmla="*/ 222472 w 657225"/>
                <a:gd name="connsiteY39" fmla="*/ 63416 h 371475"/>
                <a:gd name="connsiteX40" fmla="*/ 267240 w 657225"/>
                <a:gd name="connsiteY40" fmla="*/ 141521 h 371475"/>
                <a:gd name="connsiteX41" fmla="*/ 253905 w 657225"/>
                <a:gd name="connsiteY41" fmla="*/ 172001 h 371475"/>
                <a:gd name="connsiteX42" fmla="*/ 218662 w 657225"/>
                <a:gd name="connsiteY42" fmla="*/ 209149 h 371475"/>
                <a:gd name="connsiteX43" fmla="*/ 200565 w 657225"/>
                <a:gd name="connsiteY43" fmla="*/ 239629 h 371475"/>
                <a:gd name="connsiteX44" fmla="*/ 135795 w 657225"/>
                <a:gd name="connsiteY44" fmla="*/ 231056 h 371475"/>
                <a:gd name="connsiteX45" fmla="*/ 95790 w 657225"/>
                <a:gd name="connsiteY45" fmla="*/ 250106 h 371475"/>
                <a:gd name="connsiteX46" fmla="*/ 28162 w 657225"/>
                <a:gd name="connsiteY46" fmla="*/ 315829 h 371475"/>
                <a:gd name="connsiteX47" fmla="*/ 2445 w 657225"/>
                <a:gd name="connsiteY47" fmla="*/ 308209 h 371475"/>
                <a:gd name="connsiteX48" fmla="*/ 11970 w 657225"/>
                <a:gd name="connsiteY48" fmla="*/ 261536 h 371475"/>
                <a:gd name="connsiteX49" fmla="*/ 54832 w 657225"/>
                <a:gd name="connsiteY49" fmla="*/ 215816 h 371475"/>
                <a:gd name="connsiteX50" fmla="*/ 72930 w 657225"/>
                <a:gd name="connsiteY50" fmla="*/ 147236 h 371475"/>
                <a:gd name="connsiteX51" fmla="*/ 75787 w 657225"/>
                <a:gd name="connsiteY51" fmla="*/ 13580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57225" h="371475">
                  <a:moveTo>
                    <a:pt x="75787" y="135806"/>
                  </a:moveTo>
                  <a:cubicBezTo>
                    <a:pt x="92932" y="115804"/>
                    <a:pt x="109125" y="93896"/>
                    <a:pt x="120555" y="70084"/>
                  </a:cubicBezTo>
                  <a:cubicBezTo>
                    <a:pt x="128175" y="53891"/>
                    <a:pt x="148177" y="55796"/>
                    <a:pt x="155797" y="40556"/>
                  </a:cubicBezTo>
                  <a:cubicBezTo>
                    <a:pt x="140557" y="30079"/>
                    <a:pt x="126270" y="32936"/>
                    <a:pt x="111982" y="40556"/>
                  </a:cubicBezTo>
                  <a:cubicBezTo>
                    <a:pt x="97695" y="48176"/>
                    <a:pt x="106267" y="61511"/>
                    <a:pt x="109125" y="75799"/>
                  </a:cubicBezTo>
                  <a:cubicBezTo>
                    <a:pt x="88170" y="51986"/>
                    <a:pt x="91980" y="34841"/>
                    <a:pt x="116745" y="26269"/>
                  </a:cubicBezTo>
                  <a:cubicBezTo>
                    <a:pt x="145320" y="16744"/>
                    <a:pt x="174847" y="23411"/>
                    <a:pt x="197707" y="35794"/>
                  </a:cubicBezTo>
                  <a:cubicBezTo>
                    <a:pt x="256762" y="68179"/>
                    <a:pt x="318675" y="56749"/>
                    <a:pt x="380587" y="58654"/>
                  </a:cubicBezTo>
                  <a:cubicBezTo>
                    <a:pt x="444405" y="60559"/>
                    <a:pt x="502507" y="39604"/>
                    <a:pt x="555847" y="11981"/>
                  </a:cubicBezTo>
                  <a:cubicBezTo>
                    <a:pt x="589185" y="-5164"/>
                    <a:pt x="617760" y="551"/>
                    <a:pt x="649192" y="2456"/>
                  </a:cubicBezTo>
                  <a:lnTo>
                    <a:pt x="648240" y="1504"/>
                  </a:lnTo>
                  <a:cubicBezTo>
                    <a:pt x="681577" y="61511"/>
                    <a:pt x="658717" y="122471"/>
                    <a:pt x="650145" y="183431"/>
                  </a:cubicBezTo>
                  <a:cubicBezTo>
                    <a:pt x="629190" y="169144"/>
                    <a:pt x="617760" y="198671"/>
                    <a:pt x="596805" y="197719"/>
                  </a:cubicBezTo>
                  <a:cubicBezTo>
                    <a:pt x="590137" y="197719"/>
                    <a:pt x="583470" y="202481"/>
                    <a:pt x="576802" y="199624"/>
                  </a:cubicBezTo>
                  <a:cubicBezTo>
                    <a:pt x="527272" y="173906"/>
                    <a:pt x="475837" y="182479"/>
                    <a:pt x="423450" y="190099"/>
                  </a:cubicBezTo>
                  <a:cubicBezTo>
                    <a:pt x="408210" y="192956"/>
                    <a:pt x="391065" y="186289"/>
                    <a:pt x="374872" y="191051"/>
                  </a:cubicBezTo>
                  <a:cubicBezTo>
                    <a:pt x="331057" y="202481"/>
                    <a:pt x="296767" y="224389"/>
                    <a:pt x="278670" y="269156"/>
                  </a:cubicBezTo>
                  <a:cubicBezTo>
                    <a:pt x="272002" y="286301"/>
                    <a:pt x="264382" y="303447"/>
                    <a:pt x="250095" y="317734"/>
                  </a:cubicBezTo>
                  <a:cubicBezTo>
                    <a:pt x="243427" y="323449"/>
                    <a:pt x="233902" y="334879"/>
                    <a:pt x="251047" y="350119"/>
                  </a:cubicBezTo>
                  <a:cubicBezTo>
                    <a:pt x="220567" y="335831"/>
                    <a:pt x="199612" y="346309"/>
                    <a:pt x="195802" y="372979"/>
                  </a:cubicBezTo>
                  <a:cubicBezTo>
                    <a:pt x="172942" y="339641"/>
                    <a:pt x="149130" y="390124"/>
                    <a:pt x="122460" y="368216"/>
                  </a:cubicBezTo>
                  <a:cubicBezTo>
                    <a:pt x="171990" y="360597"/>
                    <a:pt x="192945" y="317734"/>
                    <a:pt x="230092" y="294874"/>
                  </a:cubicBezTo>
                  <a:cubicBezTo>
                    <a:pt x="252000" y="281539"/>
                    <a:pt x="255810" y="252011"/>
                    <a:pt x="272002" y="232961"/>
                  </a:cubicBezTo>
                  <a:cubicBezTo>
                    <a:pt x="282480" y="220579"/>
                    <a:pt x="292005" y="209149"/>
                    <a:pt x="306292" y="202481"/>
                  </a:cubicBezTo>
                  <a:cubicBezTo>
                    <a:pt x="317722" y="191051"/>
                    <a:pt x="330105" y="181526"/>
                    <a:pt x="343440" y="172001"/>
                  </a:cubicBezTo>
                  <a:cubicBezTo>
                    <a:pt x="395827" y="162476"/>
                    <a:pt x="449167" y="159619"/>
                    <a:pt x="502507" y="155809"/>
                  </a:cubicBezTo>
                  <a:cubicBezTo>
                    <a:pt x="509175" y="154856"/>
                    <a:pt x="516795" y="156761"/>
                    <a:pt x="523462" y="158666"/>
                  </a:cubicBezTo>
                  <a:cubicBezTo>
                    <a:pt x="536797" y="162476"/>
                    <a:pt x="546322" y="161524"/>
                    <a:pt x="553942" y="147236"/>
                  </a:cubicBezTo>
                  <a:cubicBezTo>
                    <a:pt x="558705" y="138664"/>
                    <a:pt x="567277" y="131996"/>
                    <a:pt x="577755" y="133901"/>
                  </a:cubicBezTo>
                  <a:cubicBezTo>
                    <a:pt x="589185" y="136759"/>
                    <a:pt x="587280" y="146284"/>
                    <a:pt x="584422" y="155809"/>
                  </a:cubicBezTo>
                  <a:cubicBezTo>
                    <a:pt x="583470" y="160571"/>
                    <a:pt x="583470" y="164381"/>
                    <a:pt x="588232" y="166286"/>
                  </a:cubicBezTo>
                  <a:cubicBezTo>
                    <a:pt x="594900" y="168191"/>
                    <a:pt x="602520" y="165334"/>
                    <a:pt x="603472" y="159619"/>
                  </a:cubicBezTo>
                  <a:cubicBezTo>
                    <a:pt x="609187" y="137711"/>
                    <a:pt x="620617" y="117709"/>
                    <a:pt x="631095" y="98659"/>
                  </a:cubicBezTo>
                  <a:cubicBezTo>
                    <a:pt x="635857" y="90086"/>
                    <a:pt x="627285" y="82466"/>
                    <a:pt x="621570" y="76751"/>
                  </a:cubicBezTo>
                  <a:cubicBezTo>
                    <a:pt x="614902" y="69131"/>
                    <a:pt x="608235" y="60559"/>
                    <a:pt x="617760" y="51986"/>
                  </a:cubicBezTo>
                  <a:cubicBezTo>
                    <a:pt x="635857" y="32936"/>
                    <a:pt x="617760" y="28174"/>
                    <a:pt x="606330" y="23411"/>
                  </a:cubicBezTo>
                  <a:cubicBezTo>
                    <a:pt x="593947" y="18649"/>
                    <a:pt x="582517" y="23411"/>
                    <a:pt x="571087" y="29126"/>
                  </a:cubicBezTo>
                  <a:cubicBezTo>
                    <a:pt x="524415" y="53891"/>
                    <a:pt x="473932" y="70084"/>
                    <a:pt x="423450" y="76751"/>
                  </a:cubicBezTo>
                  <a:cubicBezTo>
                    <a:pt x="373920" y="83419"/>
                    <a:pt x="322485" y="83419"/>
                    <a:pt x="272002" y="80561"/>
                  </a:cubicBezTo>
                  <a:cubicBezTo>
                    <a:pt x="252952" y="79609"/>
                    <a:pt x="234855" y="72941"/>
                    <a:pt x="222472" y="63416"/>
                  </a:cubicBezTo>
                  <a:cubicBezTo>
                    <a:pt x="252000" y="78656"/>
                    <a:pt x="268192" y="105326"/>
                    <a:pt x="267240" y="141521"/>
                  </a:cubicBezTo>
                  <a:cubicBezTo>
                    <a:pt x="256762" y="149141"/>
                    <a:pt x="256762" y="160571"/>
                    <a:pt x="253905" y="172001"/>
                  </a:cubicBezTo>
                  <a:cubicBezTo>
                    <a:pt x="245332" y="187241"/>
                    <a:pt x="231997" y="198671"/>
                    <a:pt x="218662" y="209149"/>
                  </a:cubicBezTo>
                  <a:cubicBezTo>
                    <a:pt x="209137" y="217721"/>
                    <a:pt x="203422" y="227246"/>
                    <a:pt x="200565" y="239629"/>
                  </a:cubicBezTo>
                  <a:cubicBezTo>
                    <a:pt x="180562" y="228199"/>
                    <a:pt x="157702" y="232009"/>
                    <a:pt x="135795" y="231056"/>
                  </a:cubicBezTo>
                  <a:cubicBezTo>
                    <a:pt x="118650" y="229151"/>
                    <a:pt x="106267" y="237724"/>
                    <a:pt x="95790" y="250106"/>
                  </a:cubicBezTo>
                  <a:cubicBezTo>
                    <a:pt x="74835" y="273919"/>
                    <a:pt x="48165" y="291064"/>
                    <a:pt x="28162" y="315829"/>
                  </a:cubicBezTo>
                  <a:cubicBezTo>
                    <a:pt x="18637" y="327259"/>
                    <a:pt x="7207" y="321544"/>
                    <a:pt x="2445" y="308209"/>
                  </a:cubicBezTo>
                  <a:cubicBezTo>
                    <a:pt x="-3270" y="291064"/>
                    <a:pt x="1492" y="275824"/>
                    <a:pt x="11970" y="261536"/>
                  </a:cubicBezTo>
                  <a:cubicBezTo>
                    <a:pt x="24352" y="244391"/>
                    <a:pt x="40545" y="231056"/>
                    <a:pt x="54832" y="215816"/>
                  </a:cubicBezTo>
                  <a:cubicBezTo>
                    <a:pt x="71977" y="195814"/>
                    <a:pt x="83407" y="173906"/>
                    <a:pt x="72930" y="147236"/>
                  </a:cubicBezTo>
                  <a:cubicBezTo>
                    <a:pt x="73882" y="140569"/>
                    <a:pt x="74835" y="137711"/>
                    <a:pt x="75787" y="1358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FF7BE49D-0AA1-4609-91F3-4AB596573D80}"/>
                </a:ext>
              </a:extLst>
            </p:cNvPr>
            <p:cNvSpPr/>
            <p:nvPr/>
          </p:nvSpPr>
          <p:spPr>
            <a:xfrm>
              <a:off x="9084930" y="5329266"/>
              <a:ext cx="350942" cy="307675"/>
            </a:xfrm>
            <a:custGeom>
              <a:avLst/>
              <a:gdLst>
                <a:gd name="connsiteX0" fmla="*/ 144631 w 695325"/>
                <a:gd name="connsiteY0" fmla="*/ 200196 h 609600"/>
                <a:gd name="connsiteX1" fmla="*/ 84623 w 695325"/>
                <a:gd name="connsiteY1" fmla="*/ 288779 h 609600"/>
                <a:gd name="connsiteX2" fmla="*/ 45571 w 695325"/>
                <a:gd name="connsiteY2" fmla="*/ 359264 h 609600"/>
                <a:gd name="connsiteX3" fmla="*/ 9376 w 695325"/>
                <a:gd name="connsiteY3" fmla="*/ 464039 h 609600"/>
                <a:gd name="connsiteX4" fmla="*/ 78908 w 695325"/>
                <a:gd name="connsiteY4" fmla="*/ 585959 h 609600"/>
                <a:gd name="connsiteX5" fmla="*/ 201781 w 695325"/>
                <a:gd name="connsiteY5" fmla="*/ 558336 h 609600"/>
                <a:gd name="connsiteX6" fmla="*/ 377041 w 695325"/>
                <a:gd name="connsiteY6" fmla="*/ 331641 h 609600"/>
                <a:gd name="connsiteX7" fmla="*/ 497056 w 695325"/>
                <a:gd name="connsiteY7" fmla="*/ 183051 h 609600"/>
                <a:gd name="connsiteX8" fmla="*/ 623738 w 695325"/>
                <a:gd name="connsiteY8" fmla="*/ 46844 h 609600"/>
                <a:gd name="connsiteX9" fmla="*/ 670411 w 695325"/>
                <a:gd name="connsiteY9" fmla="*/ 4934 h 609600"/>
                <a:gd name="connsiteX10" fmla="*/ 696128 w 695325"/>
                <a:gd name="connsiteY10" fmla="*/ 5886 h 609600"/>
                <a:gd name="connsiteX11" fmla="*/ 688508 w 695325"/>
                <a:gd name="connsiteY11" fmla="*/ 25889 h 609600"/>
                <a:gd name="connsiteX12" fmla="*/ 634216 w 695325"/>
                <a:gd name="connsiteY12" fmla="*/ 141141 h 609600"/>
                <a:gd name="connsiteX13" fmla="*/ 582781 w 695325"/>
                <a:gd name="connsiteY13" fmla="*/ 218294 h 609600"/>
                <a:gd name="connsiteX14" fmla="*/ 477053 w 695325"/>
                <a:gd name="connsiteY14" fmla="*/ 340214 h 609600"/>
                <a:gd name="connsiteX15" fmla="*/ 366563 w 695325"/>
                <a:gd name="connsiteY15" fmla="*/ 467849 h 609600"/>
                <a:gd name="connsiteX16" fmla="*/ 360848 w 695325"/>
                <a:gd name="connsiteY16" fmla="*/ 463086 h 609600"/>
                <a:gd name="connsiteX17" fmla="*/ 417998 w 695325"/>
                <a:gd name="connsiteY17" fmla="*/ 391649 h 609600"/>
                <a:gd name="connsiteX18" fmla="*/ 549443 w 695325"/>
                <a:gd name="connsiteY18" fmla="*/ 215436 h 609600"/>
                <a:gd name="connsiteX19" fmla="*/ 576113 w 695325"/>
                <a:gd name="connsiteY19" fmla="*/ 184004 h 609600"/>
                <a:gd name="connsiteX20" fmla="*/ 615166 w 695325"/>
                <a:gd name="connsiteY20" fmla="*/ 122091 h 609600"/>
                <a:gd name="connsiteX21" fmla="*/ 610403 w 695325"/>
                <a:gd name="connsiteY21" fmla="*/ 101136 h 609600"/>
                <a:gd name="connsiteX22" fmla="*/ 592306 w 695325"/>
                <a:gd name="connsiteY22" fmla="*/ 107804 h 609600"/>
                <a:gd name="connsiteX23" fmla="*/ 522773 w 695325"/>
                <a:gd name="connsiteY23" fmla="*/ 184956 h 609600"/>
                <a:gd name="connsiteX24" fmla="*/ 454193 w 695325"/>
                <a:gd name="connsiteY24" fmla="*/ 297351 h 609600"/>
                <a:gd name="connsiteX25" fmla="*/ 428476 w 695325"/>
                <a:gd name="connsiteY25" fmla="*/ 325926 h 609600"/>
                <a:gd name="connsiteX26" fmla="*/ 338941 w 695325"/>
                <a:gd name="connsiteY26" fmla="*/ 439274 h 609600"/>
                <a:gd name="connsiteX27" fmla="*/ 303698 w 695325"/>
                <a:gd name="connsiteY27" fmla="*/ 471659 h 609600"/>
                <a:gd name="connsiteX28" fmla="*/ 194161 w 695325"/>
                <a:gd name="connsiteY28" fmla="*/ 587864 h 609600"/>
                <a:gd name="connsiteX29" fmla="*/ 71288 w 695325"/>
                <a:gd name="connsiteY29" fmla="*/ 595484 h 609600"/>
                <a:gd name="connsiteX30" fmla="*/ 2708 w 695325"/>
                <a:gd name="connsiteY30" fmla="*/ 448799 h 609600"/>
                <a:gd name="connsiteX31" fmla="*/ 61763 w 695325"/>
                <a:gd name="connsiteY31" fmla="*/ 297351 h 609600"/>
                <a:gd name="connsiteX32" fmla="*/ 71288 w 695325"/>
                <a:gd name="connsiteY32" fmla="*/ 271634 h 609600"/>
                <a:gd name="connsiteX33" fmla="*/ 84623 w 695325"/>
                <a:gd name="connsiteY33" fmla="*/ 247821 h 609600"/>
                <a:gd name="connsiteX34" fmla="*/ 144631 w 695325"/>
                <a:gd name="connsiteY34" fmla="*/ 200196 h 609600"/>
                <a:gd name="connsiteX35" fmla="*/ 144631 w 695325"/>
                <a:gd name="connsiteY35" fmla="*/ 200196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5325" h="609600">
                  <a:moveTo>
                    <a:pt x="144631" y="200196"/>
                  </a:moveTo>
                  <a:cubicBezTo>
                    <a:pt x="125581" y="229724"/>
                    <a:pt x="106531" y="261156"/>
                    <a:pt x="84623" y="288779"/>
                  </a:cubicBezTo>
                  <a:cubicBezTo>
                    <a:pt x="68431" y="309734"/>
                    <a:pt x="58906" y="335451"/>
                    <a:pt x="45571" y="359264"/>
                  </a:cubicBezTo>
                  <a:cubicBezTo>
                    <a:pt x="26521" y="391649"/>
                    <a:pt x="17948" y="427844"/>
                    <a:pt x="9376" y="464039"/>
                  </a:cubicBezTo>
                  <a:cubicBezTo>
                    <a:pt x="-2054" y="515474"/>
                    <a:pt x="29378" y="568814"/>
                    <a:pt x="78908" y="585959"/>
                  </a:cubicBezTo>
                  <a:cubicBezTo>
                    <a:pt x="126533" y="602151"/>
                    <a:pt x="164633" y="593579"/>
                    <a:pt x="201781" y="558336"/>
                  </a:cubicBezTo>
                  <a:cubicBezTo>
                    <a:pt x="272266" y="491661"/>
                    <a:pt x="325606" y="413556"/>
                    <a:pt x="377041" y="331641"/>
                  </a:cubicBezTo>
                  <a:cubicBezTo>
                    <a:pt x="411331" y="278301"/>
                    <a:pt x="457051" y="232581"/>
                    <a:pt x="497056" y="183051"/>
                  </a:cubicBezTo>
                  <a:cubicBezTo>
                    <a:pt x="537061" y="134474"/>
                    <a:pt x="589448" y="99231"/>
                    <a:pt x="623738" y="46844"/>
                  </a:cubicBezTo>
                  <a:cubicBezTo>
                    <a:pt x="635168" y="29699"/>
                    <a:pt x="652313" y="16364"/>
                    <a:pt x="670411" y="4934"/>
                  </a:cubicBezTo>
                  <a:cubicBezTo>
                    <a:pt x="678031" y="171"/>
                    <a:pt x="689461" y="-3639"/>
                    <a:pt x="696128" y="5886"/>
                  </a:cubicBezTo>
                  <a:cubicBezTo>
                    <a:pt x="701843" y="13506"/>
                    <a:pt x="693271" y="20174"/>
                    <a:pt x="688508" y="25889"/>
                  </a:cubicBezTo>
                  <a:cubicBezTo>
                    <a:pt x="658981" y="58274"/>
                    <a:pt x="647551" y="100184"/>
                    <a:pt x="634216" y="141141"/>
                  </a:cubicBezTo>
                  <a:cubicBezTo>
                    <a:pt x="623738" y="172574"/>
                    <a:pt x="606593" y="197339"/>
                    <a:pt x="582781" y="218294"/>
                  </a:cubicBezTo>
                  <a:cubicBezTo>
                    <a:pt x="541823" y="254489"/>
                    <a:pt x="510391" y="298304"/>
                    <a:pt x="477053" y="340214"/>
                  </a:cubicBezTo>
                  <a:cubicBezTo>
                    <a:pt x="442763" y="384981"/>
                    <a:pt x="402758" y="424986"/>
                    <a:pt x="366563" y="467849"/>
                  </a:cubicBezTo>
                  <a:cubicBezTo>
                    <a:pt x="364658" y="465944"/>
                    <a:pt x="362753" y="464991"/>
                    <a:pt x="360848" y="463086"/>
                  </a:cubicBezTo>
                  <a:cubicBezTo>
                    <a:pt x="379898" y="439274"/>
                    <a:pt x="397043" y="413556"/>
                    <a:pt x="417998" y="391649"/>
                  </a:cubicBezTo>
                  <a:cubicBezTo>
                    <a:pt x="469433" y="338309"/>
                    <a:pt x="511343" y="278301"/>
                    <a:pt x="549443" y="215436"/>
                  </a:cubicBezTo>
                  <a:cubicBezTo>
                    <a:pt x="557063" y="203054"/>
                    <a:pt x="564683" y="190671"/>
                    <a:pt x="576113" y="184004"/>
                  </a:cubicBezTo>
                  <a:cubicBezTo>
                    <a:pt x="601831" y="169716"/>
                    <a:pt x="609451" y="147809"/>
                    <a:pt x="615166" y="122091"/>
                  </a:cubicBezTo>
                  <a:cubicBezTo>
                    <a:pt x="617071" y="114471"/>
                    <a:pt x="618976" y="105899"/>
                    <a:pt x="610403" y="101136"/>
                  </a:cubicBezTo>
                  <a:cubicBezTo>
                    <a:pt x="602783" y="97326"/>
                    <a:pt x="597068" y="103041"/>
                    <a:pt x="592306" y="107804"/>
                  </a:cubicBezTo>
                  <a:cubicBezTo>
                    <a:pt x="564683" y="129711"/>
                    <a:pt x="544681" y="158286"/>
                    <a:pt x="522773" y="184956"/>
                  </a:cubicBezTo>
                  <a:cubicBezTo>
                    <a:pt x="494198" y="219246"/>
                    <a:pt x="476101" y="259251"/>
                    <a:pt x="454193" y="297351"/>
                  </a:cubicBezTo>
                  <a:cubicBezTo>
                    <a:pt x="447526" y="308781"/>
                    <a:pt x="438001" y="319259"/>
                    <a:pt x="428476" y="325926"/>
                  </a:cubicBezTo>
                  <a:cubicBezTo>
                    <a:pt x="387518" y="355454"/>
                    <a:pt x="366563" y="400221"/>
                    <a:pt x="338941" y="439274"/>
                  </a:cubicBezTo>
                  <a:cubicBezTo>
                    <a:pt x="329416" y="453561"/>
                    <a:pt x="314176" y="460229"/>
                    <a:pt x="303698" y="471659"/>
                  </a:cubicBezTo>
                  <a:cubicBezTo>
                    <a:pt x="267503" y="510711"/>
                    <a:pt x="238928" y="556431"/>
                    <a:pt x="194161" y="587864"/>
                  </a:cubicBezTo>
                  <a:cubicBezTo>
                    <a:pt x="153203" y="616439"/>
                    <a:pt x="113198" y="616439"/>
                    <a:pt x="71288" y="595484"/>
                  </a:cubicBezTo>
                  <a:cubicBezTo>
                    <a:pt x="-3959" y="557384"/>
                    <a:pt x="-3959" y="520236"/>
                    <a:pt x="2708" y="448799"/>
                  </a:cubicBezTo>
                  <a:cubicBezTo>
                    <a:pt x="7471" y="392601"/>
                    <a:pt x="37951" y="345929"/>
                    <a:pt x="61763" y="297351"/>
                  </a:cubicBezTo>
                  <a:cubicBezTo>
                    <a:pt x="65573" y="288779"/>
                    <a:pt x="72241" y="282111"/>
                    <a:pt x="71288" y="271634"/>
                  </a:cubicBezTo>
                  <a:cubicBezTo>
                    <a:pt x="70336" y="261156"/>
                    <a:pt x="77003" y="250679"/>
                    <a:pt x="84623" y="247821"/>
                  </a:cubicBezTo>
                  <a:cubicBezTo>
                    <a:pt x="110341" y="238296"/>
                    <a:pt x="121771" y="212579"/>
                    <a:pt x="144631" y="200196"/>
                  </a:cubicBezTo>
                  <a:lnTo>
                    <a:pt x="144631" y="200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99179157-97B1-44FE-BF39-B873C04A43FE}"/>
                </a:ext>
              </a:extLst>
            </p:cNvPr>
            <p:cNvSpPr/>
            <p:nvPr/>
          </p:nvSpPr>
          <p:spPr>
            <a:xfrm>
              <a:off x="10851977" y="4678276"/>
              <a:ext cx="144223" cy="139415"/>
            </a:xfrm>
            <a:custGeom>
              <a:avLst/>
              <a:gdLst>
                <a:gd name="connsiteX0" fmla="*/ 119233 w 285750"/>
                <a:gd name="connsiteY0" fmla="*/ 278430 h 276225"/>
                <a:gd name="connsiteX1" fmla="*/ 31603 w 285750"/>
                <a:gd name="connsiteY1" fmla="*/ 211755 h 276225"/>
                <a:gd name="connsiteX2" fmla="*/ 3981 w 285750"/>
                <a:gd name="connsiteY2" fmla="*/ 130793 h 276225"/>
                <a:gd name="connsiteX3" fmla="*/ 22078 w 285750"/>
                <a:gd name="connsiteY3" fmla="*/ 68880 h 276225"/>
                <a:gd name="connsiteX4" fmla="*/ 39223 w 285750"/>
                <a:gd name="connsiteY4" fmla="*/ 36496 h 276225"/>
                <a:gd name="connsiteX5" fmla="*/ 105898 w 285750"/>
                <a:gd name="connsiteY5" fmla="*/ 2206 h 276225"/>
                <a:gd name="connsiteX6" fmla="*/ 143998 w 285750"/>
                <a:gd name="connsiteY6" fmla="*/ 48878 h 276225"/>
                <a:gd name="connsiteX7" fmla="*/ 184956 w 285750"/>
                <a:gd name="connsiteY7" fmla="*/ 77453 h 276225"/>
                <a:gd name="connsiteX8" fmla="*/ 274491 w 285750"/>
                <a:gd name="connsiteY8" fmla="*/ 69833 h 276225"/>
                <a:gd name="connsiteX9" fmla="*/ 287825 w 285750"/>
                <a:gd name="connsiteY9" fmla="*/ 79358 h 276225"/>
                <a:gd name="connsiteX10" fmla="*/ 277348 w 285750"/>
                <a:gd name="connsiteY10" fmla="*/ 91741 h 276225"/>
                <a:gd name="connsiteX11" fmla="*/ 215435 w 285750"/>
                <a:gd name="connsiteY11" fmla="*/ 99361 h 276225"/>
                <a:gd name="connsiteX12" fmla="*/ 148760 w 285750"/>
                <a:gd name="connsiteY12" fmla="*/ 185086 h 276225"/>
                <a:gd name="connsiteX13" fmla="*/ 161143 w 285750"/>
                <a:gd name="connsiteY13" fmla="*/ 238426 h 276225"/>
                <a:gd name="connsiteX14" fmla="*/ 119233 w 285750"/>
                <a:gd name="connsiteY14" fmla="*/ 27843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276225">
                  <a:moveTo>
                    <a:pt x="119233" y="278430"/>
                  </a:moveTo>
                  <a:cubicBezTo>
                    <a:pt x="81133" y="278430"/>
                    <a:pt x="42081" y="248903"/>
                    <a:pt x="31603" y="211755"/>
                  </a:cubicBezTo>
                  <a:cubicBezTo>
                    <a:pt x="23983" y="184133"/>
                    <a:pt x="17316" y="156511"/>
                    <a:pt x="3981" y="130793"/>
                  </a:cubicBezTo>
                  <a:cubicBezTo>
                    <a:pt x="-9354" y="106028"/>
                    <a:pt x="14458" y="89836"/>
                    <a:pt x="22078" y="68880"/>
                  </a:cubicBezTo>
                  <a:cubicBezTo>
                    <a:pt x="25888" y="57451"/>
                    <a:pt x="35413" y="48878"/>
                    <a:pt x="39223" y="36496"/>
                  </a:cubicBezTo>
                  <a:cubicBezTo>
                    <a:pt x="48748" y="3158"/>
                    <a:pt x="83991" y="-4462"/>
                    <a:pt x="105898" y="2206"/>
                  </a:cubicBezTo>
                  <a:cubicBezTo>
                    <a:pt x="126853" y="7921"/>
                    <a:pt x="139235" y="29828"/>
                    <a:pt x="143998" y="48878"/>
                  </a:cubicBezTo>
                  <a:cubicBezTo>
                    <a:pt x="152571" y="79358"/>
                    <a:pt x="155428" y="86026"/>
                    <a:pt x="184956" y="77453"/>
                  </a:cubicBezTo>
                  <a:cubicBezTo>
                    <a:pt x="214483" y="68880"/>
                    <a:pt x="245916" y="86978"/>
                    <a:pt x="274491" y="69833"/>
                  </a:cubicBezTo>
                  <a:cubicBezTo>
                    <a:pt x="279253" y="66976"/>
                    <a:pt x="285921" y="71738"/>
                    <a:pt x="287825" y="79358"/>
                  </a:cubicBezTo>
                  <a:cubicBezTo>
                    <a:pt x="289731" y="87930"/>
                    <a:pt x="283063" y="90788"/>
                    <a:pt x="277348" y="91741"/>
                  </a:cubicBezTo>
                  <a:cubicBezTo>
                    <a:pt x="257346" y="95551"/>
                    <a:pt x="236391" y="99361"/>
                    <a:pt x="215435" y="99361"/>
                  </a:cubicBezTo>
                  <a:cubicBezTo>
                    <a:pt x="164000" y="100313"/>
                    <a:pt x="137331" y="134603"/>
                    <a:pt x="148760" y="185086"/>
                  </a:cubicBezTo>
                  <a:cubicBezTo>
                    <a:pt x="152571" y="203183"/>
                    <a:pt x="154475" y="221280"/>
                    <a:pt x="161143" y="238426"/>
                  </a:cubicBezTo>
                  <a:cubicBezTo>
                    <a:pt x="168763" y="258428"/>
                    <a:pt x="145903" y="278430"/>
                    <a:pt x="119233" y="278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3B95CB64-692C-427C-AC19-E5CBA490C4E5}"/>
                </a:ext>
              </a:extLst>
            </p:cNvPr>
            <p:cNvSpPr/>
            <p:nvPr/>
          </p:nvSpPr>
          <p:spPr>
            <a:xfrm>
              <a:off x="10747742" y="4370753"/>
              <a:ext cx="144223" cy="96148"/>
            </a:xfrm>
            <a:custGeom>
              <a:avLst/>
              <a:gdLst>
                <a:gd name="connsiteX0" fmla="*/ 167640 w 285750"/>
                <a:gd name="connsiteY0" fmla="*/ 0 h 190500"/>
                <a:gd name="connsiteX1" fmla="*/ 164782 w 285750"/>
                <a:gd name="connsiteY1" fmla="*/ 59055 h 190500"/>
                <a:gd name="connsiteX2" fmla="*/ 120015 w 285750"/>
                <a:gd name="connsiteY2" fmla="*/ 105727 h 190500"/>
                <a:gd name="connsiteX3" fmla="*/ 98107 w 285750"/>
                <a:gd name="connsiteY3" fmla="*/ 156210 h 190500"/>
                <a:gd name="connsiteX4" fmla="*/ 107632 w 285750"/>
                <a:gd name="connsiteY4" fmla="*/ 170497 h 190500"/>
                <a:gd name="connsiteX5" fmla="*/ 120015 w 285750"/>
                <a:gd name="connsiteY5" fmla="*/ 162877 h 190500"/>
                <a:gd name="connsiteX6" fmla="*/ 192405 w 285750"/>
                <a:gd name="connsiteY6" fmla="*/ 89535 h 190500"/>
                <a:gd name="connsiteX7" fmla="*/ 223838 w 285750"/>
                <a:gd name="connsiteY7" fmla="*/ 80010 h 190500"/>
                <a:gd name="connsiteX8" fmla="*/ 267653 w 285750"/>
                <a:gd name="connsiteY8" fmla="*/ 81915 h 190500"/>
                <a:gd name="connsiteX9" fmla="*/ 286703 w 285750"/>
                <a:gd name="connsiteY9" fmla="*/ 100013 h 190500"/>
                <a:gd name="connsiteX10" fmla="*/ 216218 w 285750"/>
                <a:gd name="connsiteY10" fmla="*/ 191452 h 190500"/>
                <a:gd name="connsiteX11" fmla="*/ 135255 w 285750"/>
                <a:gd name="connsiteY11" fmla="*/ 191452 h 190500"/>
                <a:gd name="connsiteX12" fmla="*/ 81915 w 285750"/>
                <a:gd name="connsiteY12" fmla="*/ 186690 h 190500"/>
                <a:gd name="connsiteX13" fmla="*/ 63818 w 285750"/>
                <a:gd name="connsiteY13" fmla="*/ 179070 h 190500"/>
                <a:gd name="connsiteX14" fmla="*/ 54293 w 285750"/>
                <a:gd name="connsiteY14" fmla="*/ 183832 h 190500"/>
                <a:gd name="connsiteX15" fmla="*/ 0 w 285750"/>
                <a:gd name="connsiteY15" fmla="*/ 186690 h 190500"/>
                <a:gd name="connsiteX16" fmla="*/ 37147 w 285750"/>
                <a:gd name="connsiteY16" fmla="*/ 111442 h 190500"/>
                <a:gd name="connsiteX17" fmla="*/ 68580 w 285750"/>
                <a:gd name="connsiteY17" fmla="*/ 78105 h 190500"/>
                <a:gd name="connsiteX18" fmla="*/ 167640 w 285750"/>
                <a:gd name="connsiteY18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0" h="190500">
                  <a:moveTo>
                    <a:pt x="167640" y="0"/>
                  </a:moveTo>
                  <a:cubicBezTo>
                    <a:pt x="179070" y="11430"/>
                    <a:pt x="179070" y="41910"/>
                    <a:pt x="164782" y="59055"/>
                  </a:cubicBezTo>
                  <a:cubicBezTo>
                    <a:pt x="151447" y="75247"/>
                    <a:pt x="134303" y="89535"/>
                    <a:pt x="120015" y="105727"/>
                  </a:cubicBezTo>
                  <a:cubicBezTo>
                    <a:pt x="107632" y="120015"/>
                    <a:pt x="94297" y="134302"/>
                    <a:pt x="98107" y="156210"/>
                  </a:cubicBezTo>
                  <a:cubicBezTo>
                    <a:pt x="99060" y="161925"/>
                    <a:pt x="101918" y="168592"/>
                    <a:pt x="107632" y="170497"/>
                  </a:cubicBezTo>
                  <a:cubicBezTo>
                    <a:pt x="113347" y="172402"/>
                    <a:pt x="117157" y="166688"/>
                    <a:pt x="120015" y="162877"/>
                  </a:cubicBezTo>
                  <a:cubicBezTo>
                    <a:pt x="139065" y="133350"/>
                    <a:pt x="173355" y="118110"/>
                    <a:pt x="192405" y="89535"/>
                  </a:cubicBezTo>
                  <a:cubicBezTo>
                    <a:pt x="199072" y="80010"/>
                    <a:pt x="212407" y="80963"/>
                    <a:pt x="223838" y="80010"/>
                  </a:cubicBezTo>
                  <a:cubicBezTo>
                    <a:pt x="238125" y="83820"/>
                    <a:pt x="253365" y="81915"/>
                    <a:pt x="267653" y="81915"/>
                  </a:cubicBezTo>
                  <a:cubicBezTo>
                    <a:pt x="281940" y="80963"/>
                    <a:pt x="286703" y="86677"/>
                    <a:pt x="286703" y="100013"/>
                  </a:cubicBezTo>
                  <a:cubicBezTo>
                    <a:pt x="286703" y="131445"/>
                    <a:pt x="246697" y="185738"/>
                    <a:pt x="216218" y="191452"/>
                  </a:cubicBezTo>
                  <a:cubicBezTo>
                    <a:pt x="188595" y="197167"/>
                    <a:pt x="162878" y="199072"/>
                    <a:pt x="135255" y="191452"/>
                  </a:cubicBezTo>
                  <a:cubicBezTo>
                    <a:pt x="118110" y="186690"/>
                    <a:pt x="100013" y="180975"/>
                    <a:pt x="81915" y="186690"/>
                  </a:cubicBezTo>
                  <a:cubicBezTo>
                    <a:pt x="75247" y="188595"/>
                    <a:pt x="67628" y="187642"/>
                    <a:pt x="63818" y="179070"/>
                  </a:cubicBezTo>
                  <a:cubicBezTo>
                    <a:pt x="60960" y="180975"/>
                    <a:pt x="57150" y="181927"/>
                    <a:pt x="54293" y="183832"/>
                  </a:cubicBezTo>
                  <a:cubicBezTo>
                    <a:pt x="38100" y="172402"/>
                    <a:pt x="22860" y="184785"/>
                    <a:pt x="0" y="186690"/>
                  </a:cubicBezTo>
                  <a:cubicBezTo>
                    <a:pt x="32385" y="166688"/>
                    <a:pt x="31432" y="138113"/>
                    <a:pt x="37147" y="111442"/>
                  </a:cubicBezTo>
                  <a:cubicBezTo>
                    <a:pt x="42863" y="96202"/>
                    <a:pt x="54293" y="84772"/>
                    <a:pt x="68580" y="78105"/>
                  </a:cubicBezTo>
                  <a:cubicBezTo>
                    <a:pt x="106680" y="58102"/>
                    <a:pt x="137160" y="29527"/>
                    <a:pt x="16764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F0A4A363-FCFF-462F-BA4B-C81CBAC6644C}"/>
                </a:ext>
              </a:extLst>
            </p:cNvPr>
            <p:cNvSpPr/>
            <p:nvPr/>
          </p:nvSpPr>
          <p:spPr>
            <a:xfrm>
              <a:off x="9417881" y="4929856"/>
              <a:ext cx="254793" cy="158645"/>
            </a:xfrm>
            <a:custGeom>
              <a:avLst/>
              <a:gdLst>
                <a:gd name="connsiteX0" fmla="*/ 20257 w 504825"/>
                <a:gd name="connsiteY0" fmla="*/ 199072 h 314325"/>
                <a:gd name="connsiteX1" fmla="*/ 94552 w 504825"/>
                <a:gd name="connsiteY1" fmla="*/ 233363 h 314325"/>
                <a:gd name="connsiteX2" fmla="*/ 210757 w 504825"/>
                <a:gd name="connsiteY2" fmla="*/ 177165 h 314325"/>
                <a:gd name="connsiteX3" fmla="*/ 301245 w 504825"/>
                <a:gd name="connsiteY3" fmla="*/ 120968 h 314325"/>
                <a:gd name="connsiteX4" fmla="*/ 362205 w 504825"/>
                <a:gd name="connsiteY4" fmla="*/ 82868 h 314325"/>
                <a:gd name="connsiteX5" fmla="*/ 483172 w 504825"/>
                <a:gd name="connsiteY5" fmla="*/ 11430 h 314325"/>
                <a:gd name="connsiteX6" fmla="*/ 506032 w 504825"/>
                <a:gd name="connsiteY6" fmla="*/ 0 h 314325"/>
                <a:gd name="connsiteX7" fmla="*/ 406020 w 504825"/>
                <a:gd name="connsiteY7" fmla="*/ 95250 h 314325"/>
                <a:gd name="connsiteX8" fmla="*/ 363157 w 504825"/>
                <a:gd name="connsiteY8" fmla="*/ 124778 h 314325"/>
                <a:gd name="connsiteX9" fmla="*/ 318390 w 504825"/>
                <a:gd name="connsiteY9" fmla="*/ 149543 h 314325"/>
                <a:gd name="connsiteX10" fmla="*/ 225045 w 504825"/>
                <a:gd name="connsiteY10" fmla="*/ 189547 h 314325"/>
                <a:gd name="connsiteX11" fmla="*/ 143130 w 504825"/>
                <a:gd name="connsiteY11" fmla="*/ 234315 h 314325"/>
                <a:gd name="connsiteX12" fmla="*/ 69787 w 504825"/>
                <a:gd name="connsiteY12" fmla="*/ 291465 h 314325"/>
                <a:gd name="connsiteX13" fmla="*/ 44070 w 504825"/>
                <a:gd name="connsiteY13" fmla="*/ 309563 h 314325"/>
                <a:gd name="connsiteX14" fmla="*/ 8827 w 504825"/>
                <a:gd name="connsiteY14" fmla="*/ 316230 h 314325"/>
                <a:gd name="connsiteX15" fmla="*/ 4065 w 504825"/>
                <a:gd name="connsiteY15" fmla="*/ 285750 h 314325"/>
                <a:gd name="connsiteX16" fmla="*/ 11685 w 504825"/>
                <a:gd name="connsiteY16" fmla="*/ 193358 h 314325"/>
                <a:gd name="connsiteX17" fmla="*/ 20257 w 504825"/>
                <a:gd name="connsiteY17" fmla="*/ 19907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4825" h="314325">
                  <a:moveTo>
                    <a:pt x="20257" y="199072"/>
                  </a:moveTo>
                  <a:cubicBezTo>
                    <a:pt x="26925" y="244793"/>
                    <a:pt x="52642" y="255270"/>
                    <a:pt x="94552" y="233363"/>
                  </a:cubicBezTo>
                  <a:cubicBezTo>
                    <a:pt x="132652" y="213360"/>
                    <a:pt x="168847" y="189547"/>
                    <a:pt x="210757" y="177165"/>
                  </a:cubicBezTo>
                  <a:cubicBezTo>
                    <a:pt x="244095" y="167640"/>
                    <a:pt x="272670" y="141922"/>
                    <a:pt x="301245" y="120968"/>
                  </a:cubicBezTo>
                  <a:cubicBezTo>
                    <a:pt x="321247" y="106680"/>
                    <a:pt x="340297" y="94297"/>
                    <a:pt x="362205" y="82868"/>
                  </a:cubicBezTo>
                  <a:cubicBezTo>
                    <a:pt x="404115" y="62865"/>
                    <a:pt x="443167" y="36195"/>
                    <a:pt x="483172" y="11430"/>
                  </a:cubicBezTo>
                  <a:cubicBezTo>
                    <a:pt x="490792" y="6668"/>
                    <a:pt x="497460" y="2858"/>
                    <a:pt x="506032" y="0"/>
                  </a:cubicBezTo>
                  <a:cubicBezTo>
                    <a:pt x="486030" y="47625"/>
                    <a:pt x="446025" y="72390"/>
                    <a:pt x="406020" y="95250"/>
                  </a:cubicBezTo>
                  <a:cubicBezTo>
                    <a:pt x="390780" y="103822"/>
                    <a:pt x="375540" y="112395"/>
                    <a:pt x="363157" y="124778"/>
                  </a:cubicBezTo>
                  <a:cubicBezTo>
                    <a:pt x="350775" y="137160"/>
                    <a:pt x="336487" y="144780"/>
                    <a:pt x="318390" y="149543"/>
                  </a:cubicBezTo>
                  <a:cubicBezTo>
                    <a:pt x="286005" y="158115"/>
                    <a:pt x="256477" y="176213"/>
                    <a:pt x="225045" y="189547"/>
                  </a:cubicBezTo>
                  <a:cubicBezTo>
                    <a:pt x="195517" y="201930"/>
                    <a:pt x="169800" y="218122"/>
                    <a:pt x="143130" y="234315"/>
                  </a:cubicBezTo>
                  <a:cubicBezTo>
                    <a:pt x="116460" y="250508"/>
                    <a:pt x="87885" y="264795"/>
                    <a:pt x="69787" y="291465"/>
                  </a:cubicBezTo>
                  <a:cubicBezTo>
                    <a:pt x="64072" y="300038"/>
                    <a:pt x="55500" y="306705"/>
                    <a:pt x="44070" y="309563"/>
                  </a:cubicBezTo>
                  <a:cubicBezTo>
                    <a:pt x="32640" y="312420"/>
                    <a:pt x="19305" y="319088"/>
                    <a:pt x="8827" y="316230"/>
                  </a:cubicBezTo>
                  <a:cubicBezTo>
                    <a:pt x="-8318" y="311468"/>
                    <a:pt x="5017" y="296228"/>
                    <a:pt x="4065" y="285750"/>
                  </a:cubicBezTo>
                  <a:cubicBezTo>
                    <a:pt x="255" y="255270"/>
                    <a:pt x="-5460" y="222885"/>
                    <a:pt x="11685" y="193358"/>
                  </a:cubicBezTo>
                  <a:cubicBezTo>
                    <a:pt x="16447" y="191453"/>
                    <a:pt x="17400" y="196215"/>
                    <a:pt x="20257" y="1990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B15CCCB9-BCB8-438D-8DD6-13295869F105}"/>
                </a:ext>
              </a:extLst>
            </p:cNvPr>
            <p:cNvSpPr/>
            <p:nvPr/>
          </p:nvSpPr>
          <p:spPr>
            <a:xfrm>
              <a:off x="9038797" y="5235408"/>
              <a:ext cx="230756" cy="153837"/>
            </a:xfrm>
            <a:custGeom>
              <a:avLst/>
              <a:gdLst>
                <a:gd name="connsiteX0" fmla="*/ 767 w 457200"/>
                <a:gd name="connsiteY0" fmla="*/ 302340 h 304800"/>
                <a:gd name="connsiteX1" fmla="*/ 136022 w 457200"/>
                <a:gd name="connsiteY1" fmla="*/ 186135 h 304800"/>
                <a:gd name="connsiteX2" fmla="*/ 274134 w 457200"/>
                <a:gd name="connsiteY2" fmla="*/ 102315 h 304800"/>
                <a:gd name="connsiteX3" fmla="*/ 294137 w 457200"/>
                <a:gd name="connsiteY3" fmla="*/ 91837 h 304800"/>
                <a:gd name="connsiteX4" fmla="*/ 422724 w 457200"/>
                <a:gd name="connsiteY4" fmla="*/ 8017 h 304800"/>
                <a:gd name="connsiteX5" fmla="*/ 424629 w 457200"/>
                <a:gd name="connsiteY5" fmla="*/ 7065 h 304800"/>
                <a:gd name="connsiteX6" fmla="*/ 456062 w 457200"/>
                <a:gd name="connsiteY6" fmla="*/ 6112 h 304800"/>
                <a:gd name="connsiteX7" fmla="*/ 437964 w 457200"/>
                <a:gd name="connsiteY7" fmla="*/ 30877 h 304800"/>
                <a:gd name="connsiteX8" fmla="*/ 325569 w 457200"/>
                <a:gd name="connsiteY8" fmla="*/ 108029 h 304800"/>
                <a:gd name="connsiteX9" fmla="*/ 298899 w 457200"/>
                <a:gd name="connsiteY9" fmla="*/ 152797 h 304800"/>
                <a:gd name="connsiteX10" fmla="*/ 339857 w 457200"/>
                <a:gd name="connsiteY10" fmla="*/ 167085 h 304800"/>
                <a:gd name="connsiteX11" fmla="*/ 307472 w 457200"/>
                <a:gd name="connsiteY11" fmla="*/ 172800 h 304800"/>
                <a:gd name="connsiteX12" fmla="*/ 236987 w 457200"/>
                <a:gd name="connsiteY12" fmla="*/ 185182 h 304800"/>
                <a:gd name="connsiteX13" fmla="*/ 153167 w 457200"/>
                <a:gd name="connsiteY13" fmla="*/ 211852 h 304800"/>
                <a:gd name="connsiteX14" fmla="*/ 108399 w 457200"/>
                <a:gd name="connsiteY14" fmla="*/ 236617 h 304800"/>
                <a:gd name="connsiteX15" fmla="*/ 3624 w 457200"/>
                <a:gd name="connsiteY15" fmla="*/ 309007 h 304800"/>
                <a:gd name="connsiteX16" fmla="*/ 767 w 457200"/>
                <a:gd name="connsiteY16" fmla="*/ 30234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7200" h="304800">
                  <a:moveTo>
                    <a:pt x="767" y="302340"/>
                  </a:moveTo>
                  <a:cubicBezTo>
                    <a:pt x="53154" y="272812"/>
                    <a:pt x="99827" y="234712"/>
                    <a:pt x="136022" y="186135"/>
                  </a:cubicBezTo>
                  <a:cubicBezTo>
                    <a:pt x="172217" y="137557"/>
                    <a:pt x="221747" y="118507"/>
                    <a:pt x="274134" y="102315"/>
                  </a:cubicBezTo>
                  <a:cubicBezTo>
                    <a:pt x="281754" y="99457"/>
                    <a:pt x="288422" y="96600"/>
                    <a:pt x="294137" y="91837"/>
                  </a:cubicBezTo>
                  <a:cubicBezTo>
                    <a:pt x="333189" y="58500"/>
                    <a:pt x="378909" y="34687"/>
                    <a:pt x="422724" y="8017"/>
                  </a:cubicBezTo>
                  <a:cubicBezTo>
                    <a:pt x="423677" y="8017"/>
                    <a:pt x="424629" y="7065"/>
                    <a:pt x="424629" y="7065"/>
                  </a:cubicBezTo>
                  <a:cubicBezTo>
                    <a:pt x="435107" y="7065"/>
                    <a:pt x="449394" y="-8175"/>
                    <a:pt x="456062" y="6112"/>
                  </a:cubicBezTo>
                  <a:cubicBezTo>
                    <a:pt x="462729" y="18494"/>
                    <a:pt x="445584" y="24210"/>
                    <a:pt x="437964" y="30877"/>
                  </a:cubicBezTo>
                  <a:cubicBezTo>
                    <a:pt x="400817" y="56594"/>
                    <a:pt x="363669" y="82312"/>
                    <a:pt x="325569" y="108029"/>
                  </a:cubicBezTo>
                  <a:cubicBezTo>
                    <a:pt x="309377" y="118507"/>
                    <a:pt x="295089" y="134700"/>
                    <a:pt x="298899" y="152797"/>
                  </a:cubicBezTo>
                  <a:cubicBezTo>
                    <a:pt x="302709" y="169942"/>
                    <a:pt x="326522" y="161370"/>
                    <a:pt x="339857" y="167085"/>
                  </a:cubicBezTo>
                  <a:cubicBezTo>
                    <a:pt x="331284" y="181372"/>
                    <a:pt x="318902" y="172800"/>
                    <a:pt x="307472" y="172800"/>
                  </a:cubicBezTo>
                  <a:cubicBezTo>
                    <a:pt x="282707" y="167085"/>
                    <a:pt x="260799" y="173752"/>
                    <a:pt x="236987" y="185182"/>
                  </a:cubicBezTo>
                  <a:cubicBezTo>
                    <a:pt x="210317" y="197565"/>
                    <a:pt x="181742" y="206137"/>
                    <a:pt x="153167" y="211852"/>
                  </a:cubicBezTo>
                  <a:cubicBezTo>
                    <a:pt x="135069" y="215662"/>
                    <a:pt x="121734" y="226140"/>
                    <a:pt x="108399" y="236617"/>
                  </a:cubicBezTo>
                  <a:cubicBezTo>
                    <a:pt x="75062" y="263287"/>
                    <a:pt x="42677" y="290910"/>
                    <a:pt x="3624" y="309007"/>
                  </a:cubicBezTo>
                  <a:cubicBezTo>
                    <a:pt x="767" y="309007"/>
                    <a:pt x="-1138" y="307102"/>
                    <a:pt x="767" y="302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464E942C-792F-4D32-B546-7685EA955525}"/>
                </a:ext>
              </a:extLst>
            </p:cNvPr>
            <p:cNvSpPr/>
            <p:nvPr/>
          </p:nvSpPr>
          <p:spPr>
            <a:xfrm>
              <a:off x="10779455" y="5837703"/>
              <a:ext cx="67304" cy="62496"/>
            </a:xfrm>
            <a:custGeom>
              <a:avLst/>
              <a:gdLst>
                <a:gd name="connsiteX0" fmla="*/ 26701 w 133350"/>
                <a:gd name="connsiteY0" fmla="*/ 3402 h 123825"/>
                <a:gd name="connsiteX1" fmla="*/ 53372 w 133350"/>
                <a:gd name="connsiteY1" fmla="*/ 544 h 123825"/>
                <a:gd name="connsiteX2" fmla="*/ 133381 w 133350"/>
                <a:gd name="connsiteY2" fmla="*/ 86269 h 123825"/>
                <a:gd name="connsiteX3" fmla="*/ 88614 w 133350"/>
                <a:gd name="connsiteY3" fmla="*/ 126275 h 123825"/>
                <a:gd name="connsiteX4" fmla="*/ 20034 w 133350"/>
                <a:gd name="connsiteY4" fmla="*/ 100557 h 123825"/>
                <a:gd name="connsiteX5" fmla="*/ 31 w 133350"/>
                <a:gd name="connsiteY5" fmla="*/ 14832 h 123825"/>
                <a:gd name="connsiteX6" fmla="*/ 26701 w 133350"/>
                <a:gd name="connsiteY6" fmla="*/ 340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23825">
                  <a:moveTo>
                    <a:pt x="26701" y="3402"/>
                  </a:moveTo>
                  <a:cubicBezTo>
                    <a:pt x="38131" y="2450"/>
                    <a:pt x="45751" y="1497"/>
                    <a:pt x="53372" y="544"/>
                  </a:cubicBezTo>
                  <a:cubicBezTo>
                    <a:pt x="104806" y="-5170"/>
                    <a:pt x="141954" y="34834"/>
                    <a:pt x="133381" y="86269"/>
                  </a:cubicBezTo>
                  <a:cubicBezTo>
                    <a:pt x="128619" y="112940"/>
                    <a:pt x="111474" y="121512"/>
                    <a:pt x="88614" y="126275"/>
                  </a:cubicBezTo>
                  <a:cubicBezTo>
                    <a:pt x="58134" y="131990"/>
                    <a:pt x="30511" y="120559"/>
                    <a:pt x="20034" y="100557"/>
                  </a:cubicBezTo>
                  <a:cubicBezTo>
                    <a:pt x="5747" y="73887"/>
                    <a:pt x="1936" y="44359"/>
                    <a:pt x="31" y="14832"/>
                  </a:cubicBezTo>
                  <a:cubicBezTo>
                    <a:pt x="-921" y="-8981"/>
                    <a:pt x="20034" y="6259"/>
                    <a:pt x="26701" y="3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D0201C5B-5509-49CD-B768-6255C5929F0D}"/>
                </a:ext>
              </a:extLst>
            </p:cNvPr>
            <p:cNvSpPr/>
            <p:nvPr/>
          </p:nvSpPr>
          <p:spPr>
            <a:xfrm>
              <a:off x="9828076" y="4074287"/>
              <a:ext cx="33652" cy="110571"/>
            </a:xfrm>
            <a:custGeom>
              <a:avLst/>
              <a:gdLst>
                <a:gd name="connsiteX0" fmla="*/ 73355 w 66675"/>
                <a:gd name="connsiteY0" fmla="*/ 126383 h 219075"/>
                <a:gd name="connsiteX1" fmla="*/ 68592 w 66675"/>
                <a:gd name="connsiteY1" fmla="*/ 200678 h 219075"/>
                <a:gd name="connsiteX2" fmla="*/ 33350 w 66675"/>
                <a:gd name="connsiteY2" fmla="*/ 213060 h 219075"/>
                <a:gd name="connsiteX3" fmla="*/ 18110 w 66675"/>
                <a:gd name="connsiteY3" fmla="*/ 186390 h 219075"/>
                <a:gd name="connsiteX4" fmla="*/ 18110 w 66675"/>
                <a:gd name="connsiteY4" fmla="*/ 17798 h 219075"/>
                <a:gd name="connsiteX5" fmla="*/ 49542 w 66675"/>
                <a:gd name="connsiteY5" fmla="*/ 653 h 219075"/>
                <a:gd name="connsiteX6" fmla="*/ 69545 w 66675"/>
                <a:gd name="connsiteY6" fmla="*/ 29228 h 219075"/>
                <a:gd name="connsiteX7" fmla="*/ 73355 w 66675"/>
                <a:gd name="connsiteY7" fmla="*/ 12638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219075">
                  <a:moveTo>
                    <a:pt x="73355" y="126383"/>
                  </a:moveTo>
                  <a:cubicBezTo>
                    <a:pt x="78117" y="153053"/>
                    <a:pt x="71450" y="176865"/>
                    <a:pt x="68592" y="200678"/>
                  </a:cubicBezTo>
                  <a:cubicBezTo>
                    <a:pt x="66687" y="219728"/>
                    <a:pt x="48590" y="224490"/>
                    <a:pt x="33350" y="213060"/>
                  </a:cubicBezTo>
                  <a:cubicBezTo>
                    <a:pt x="24777" y="206393"/>
                    <a:pt x="20967" y="195915"/>
                    <a:pt x="18110" y="186390"/>
                  </a:cubicBezTo>
                  <a:cubicBezTo>
                    <a:pt x="12" y="130193"/>
                    <a:pt x="-11418" y="73995"/>
                    <a:pt x="18110" y="17798"/>
                  </a:cubicBezTo>
                  <a:cubicBezTo>
                    <a:pt x="24777" y="4463"/>
                    <a:pt x="35255" y="-2205"/>
                    <a:pt x="49542" y="653"/>
                  </a:cubicBezTo>
                  <a:cubicBezTo>
                    <a:pt x="65735" y="3510"/>
                    <a:pt x="72402" y="16845"/>
                    <a:pt x="69545" y="29228"/>
                  </a:cubicBezTo>
                  <a:cubicBezTo>
                    <a:pt x="61925" y="63518"/>
                    <a:pt x="79070" y="95903"/>
                    <a:pt x="73355" y="1263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28E18BF7-7730-4BBE-A1B2-DA71E34EE143}"/>
                </a:ext>
              </a:extLst>
            </p:cNvPr>
            <p:cNvSpPr/>
            <p:nvPr/>
          </p:nvSpPr>
          <p:spPr>
            <a:xfrm>
              <a:off x="9893459" y="5725965"/>
              <a:ext cx="33652" cy="168260"/>
            </a:xfrm>
            <a:custGeom>
              <a:avLst/>
              <a:gdLst>
                <a:gd name="connsiteX0" fmla="*/ 11437 w 66675"/>
                <a:gd name="connsiteY0" fmla="*/ 0 h 333375"/>
                <a:gd name="connsiteX1" fmla="*/ 20962 w 66675"/>
                <a:gd name="connsiteY1" fmla="*/ 17145 h 333375"/>
                <a:gd name="connsiteX2" fmla="*/ 47632 w 66675"/>
                <a:gd name="connsiteY2" fmla="*/ 158115 h 333375"/>
                <a:gd name="connsiteX3" fmla="*/ 58110 w 66675"/>
                <a:gd name="connsiteY3" fmla="*/ 271463 h 333375"/>
                <a:gd name="connsiteX4" fmla="*/ 66682 w 66675"/>
                <a:gd name="connsiteY4" fmla="*/ 314325 h 333375"/>
                <a:gd name="connsiteX5" fmla="*/ 57157 w 66675"/>
                <a:gd name="connsiteY5" fmla="*/ 334328 h 333375"/>
                <a:gd name="connsiteX6" fmla="*/ 36202 w 66675"/>
                <a:gd name="connsiteY6" fmla="*/ 326707 h 333375"/>
                <a:gd name="connsiteX7" fmla="*/ 19057 w 66675"/>
                <a:gd name="connsiteY7" fmla="*/ 295275 h 333375"/>
                <a:gd name="connsiteX8" fmla="*/ 1912 w 66675"/>
                <a:gd name="connsiteY8" fmla="*/ 106680 h 333375"/>
                <a:gd name="connsiteX9" fmla="*/ 11437 w 66675"/>
                <a:gd name="connsiteY9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333375">
                  <a:moveTo>
                    <a:pt x="11437" y="0"/>
                  </a:moveTo>
                  <a:cubicBezTo>
                    <a:pt x="17152" y="9525"/>
                    <a:pt x="19057" y="13335"/>
                    <a:pt x="20962" y="17145"/>
                  </a:cubicBezTo>
                  <a:cubicBezTo>
                    <a:pt x="40965" y="61913"/>
                    <a:pt x="58110" y="109538"/>
                    <a:pt x="47632" y="158115"/>
                  </a:cubicBezTo>
                  <a:cubicBezTo>
                    <a:pt x="39060" y="199072"/>
                    <a:pt x="49537" y="234315"/>
                    <a:pt x="58110" y="271463"/>
                  </a:cubicBezTo>
                  <a:cubicBezTo>
                    <a:pt x="60967" y="285750"/>
                    <a:pt x="66682" y="300038"/>
                    <a:pt x="66682" y="314325"/>
                  </a:cubicBezTo>
                  <a:cubicBezTo>
                    <a:pt x="66682" y="322897"/>
                    <a:pt x="65730" y="330518"/>
                    <a:pt x="57157" y="334328"/>
                  </a:cubicBezTo>
                  <a:cubicBezTo>
                    <a:pt x="48585" y="338138"/>
                    <a:pt x="41917" y="331470"/>
                    <a:pt x="36202" y="326707"/>
                  </a:cubicBezTo>
                  <a:cubicBezTo>
                    <a:pt x="26677" y="318135"/>
                    <a:pt x="19057" y="305753"/>
                    <a:pt x="19057" y="295275"/>
                  </a:cubicBezTo>
                  <a:cubicBezTo>
                    <a:pt x="16200" y="231457"/>
                    <a:pt x="-6660" y="169545"/>
                    <a:pt x="1912" y="106680"/>
                  </a:cubicBezTo>
                  <a:cubicBezTo>
                    <a:pt x="4770" y="75247"/>
                    <a:pt x="-945" y="41910"/>
                    <a:pt x="1143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9B503383-EBA0-4D71-9F05-45CF133EEA7E}"/>
                </a:ext>
              </a:extLst>
            </p:cNvPr>
            <p:cNvSpPr/>
            <p:nvPr/>
          </p:nvSpPr>
          <p:spPr>
            <a:xfrm>
              <a:off x="9814141" y="5325026"/>
              <a:ext cx="57689" cy="144223"/>
            </a:xfrm>
            <a:custGeom>
              <a:avLst/>
              <a:gdLst>
                <a:gd name="connsiteX0" fmla="*/ 117158 w 114300"/>
                <a:gd name="connsiteY0" fmla="*/ 150495 h 285750"/>
                <a:gd name="connsiteX1" fmla="*/ 64770 w 114300"/>
                <a:gd name="connsiteY1" fmla="*/ 183832 h 285750"/>
                <a:gd name="connsiteX2" fmla="*/ 25717 w 114300"/>
                <a:gd name="connsiteY2" fmla="*/ 175260 h 285750"/>
                <a:gd name="connsiteX3" fmla="*/ 0 w 114300"/>
                <a:gd name="connsiteY3" fmla="*/ 291465 h 285750"/>
                <a:gd name="connsiteX4" fmla="*/ 19050 w 114300"/>
                <a:gd name="connsiteY4" fmla="*/ 145732 h 285750"/>
                <a:gd name="connsiteX5" fmla="*/ 25717 w 114300"/>
                <a:gd name="connsiteY5" fmla="*/ 97155 h 285750"/>
                <a:gd name="connsiteX6" fmla="*/ 35242 w 114300"/>
                <a:gd name="connsiteY6" fmla="*/ 0 h 285750"/>
                <a:gd name="connsiteX7" fmla="*/ 33338 w 114300"/>
                <a:gd name="connsiteY7" fmla="*/ 111442 h 285750"/>
                <a:gd name="connsiteX8" fmla="*/ 63817 w 114300"/>
                <a:gd name="connsiteY8" fmla="*/ 46672 h 285750"/>
                <a:gd name="connsiteX9" fmla="*/ 80963 w 114300"/>
                <a:gd name="connsiteY9" fmla="*/ 88582 h 285750"/>
                <a:gd name="connsiteX10" fmla="*/ 106680 w 114300"/>
                <a:gd name="connsiteY10" fmla="*/ 143828 h 285750"/>
                <a:gd name="connsiteX11" fmla="*/ 117158 w 114300"/>
                <a:gd name="connsiteY11" fmla="*/ 15049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285750">
                  <a:moveTo>
                    <a:pt x="117158" y="150495"/>
                  </a:moveTo>
                  <a:cubicBezTo>
                    <a:pt x="103822" y="167640"/>
                    <a:pt x="84772" y="177165"/>
                    <a:pt x="64770" y="183832"/>
                  </a:cubicBezTo>
                  <a:cubicBezTo>
                    <a:pt x="50483" y="189547"/>
                    <a:pt x="36195" y="194310"/>
                    <a:pt x="25717" y="175260"/>
                  </a:cubicBezTo>
                  <a:cubicBezTo>
                    <a:pt x="17145" y="216217"/>
                    <a:pt x="8572" y="253365"/>
                    <a:pt x="0" y="291465"/>
                  </a:cubicBezTo>
                  <a:cubicBezTo>
                    <a:pt x="1905" y="242888"/>
                    <a:pt x="-6667" y="192405"/>
                    <a:pt x="19050" y="145732"/>
                  </a:cubicBezTo>
                  <a:cubicBezTo>
                    <a:pt x="26670" y="132397"/>
                    <a:pt x="24765" y="113347"/>
                    <a:pt x="25717" y="97155"/>
                  </a:cubicBezTo>
                  <a:cubicBezTo>
                    <a:pt x="28575" y="64770"/>
                    <a:pt x="30480" y="32385"/>
                    <a:pt x="35242" y="0"/>
                  </a:cubicBezTo>
                  <a:cubicBezTo>
                    <a:pt x="34290" y="35242"/>
                    <a:pt x="40005" y="69532"/>
                    <a:pt x="33338" y="111442"/>
                  </a:cubicBezTo>
                  <a:cubicBezTo>
                    <a:pt x="48577" y="86678"/>
                    <a:pt x="46672" y="62865"/>
                    <a:pt x="63817" y="46672"/>
                  </a:cubicBezTo>
                  <a:cubicBezTo>
                    <a:pt x="79058" y="57150"/>
                    <a:pt x="76200" y="73342"/>
                    <a:pt x="80963" y="88582"/>
                  </a:cubicBezTo>
                  <a:cubicBezTo>
                    <a:pt x="86677" y="108585"/>
                    <a:pt x="82867" y="132397"/>
                    <a:pt x="106680" y="143828"/>
                  </a:cubicBezTo>
                  <a:cubicBezTo>
                    <a:pt x="111442" y="143828"/>
                    <a:pt x="118110" y="140017"/>
                    <a:pt x="117158" y="150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7C3C50E8-6D30-4EA1-92B1-470BD11AC9A4}"/>
                </a:ext>
              </a:extLst>
            </p:cNvPr>
            <p:cNvSpPr/>
            <p:nvPr/>
          </p:nvSpPr>
          <p:spPr>
            <a:xfrm>
              <a:off x="10728031" y="5523982"/>
              <a:ext cx="43267" cy="52882"/>
            </a:xfrm>
            <a:custGeom>
              <a:avLst/>
              <a:gdLst>
                <a:gd name="connsiteX0" fmla="*/ 0 w 85725"/>
                <a:gd name="connsiteY0" fmla="*/ 56339 h 104775"/>
                <a:gd name="connsiteX1" fmla="*/ 9525 w 85725"/>
                <a:gd name="connsiteY1" fmla="*/ 13477 h 104775"/>
                <a:gd name="connsiteX2" fmla="*/ 76200 w 85725"/>
                <a:gd name="connsiteY2" fmla="*/ 11572 h 104775"/>
                <a:gd name="connsiteX3" fmla="*/ 90488 w 85725"/>
                <a:gd name="connsiteY3" fmla="*/ 83962 h 104775"/>
                <a:gd name="connsiteX4" fmla="*/ 20955 w 85725"/>
                <a:gd name="connsiteY4" fmla="*/ 102060 h 104775"/>
                <a:gd name="connsiteX5" fmla="*/ 0 w 85725"/>
                <a:gd name="connsiteY5" fmla="*/ 563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04775">
                  <a:moveTo>
                    <a:pt x="0" y="56339"/>
                  </a:moveTo>
                  <a:cubicBezTo>
                    <a:pt x="0" y="39195"/>
                    <a:pt x="0" y="24907"/>
                    <a:pt x="9525" y="13477"/>
                  </a:cubicBezTo>
                  <a:cubicBezTo>
                    <a:pt x="23813" y="-3668"/>
                    <a:pt x="56197" y="-4621"/>
                    <a:pt x="76200" y="11572"/>
                  </a:cubicBezTo>
                  <a:cubicBezTo>
                    <a:pt x="92393" y="23954"/>
                    <a:pt x="100013" y="66817"/>
                    <a:pt x="90488" y="83962"/>
                  </a:cubicBezTo>
                  <a:cubicBezTo>
                    <a:pt x="78105" y="103964"/>
                    <a:pt x="43815" y="113489"/>
                    <a:pt x="20955" y="102060"/>
                  </a:cubicBezTo>
                  <a:cubicBezTo>
                    <a:pt x="4763" y="94439"/>
                    <a:pt x="0" y="82057"/>
                    <a:pt x="0" y="56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B5400DDE-42D0-4AB9-B095-D4299C3E8FBD}"/>
                </a:ext>
              </a:extLst>
            </p:cNvPr>
            <p:cNvSpPr/>
            <p:nvPr/>
          </p:nvSpPr>
          <p:spPr>
            <a:xfrm>
              <a:off x="9778566" y="5000526"/>
              <a:ext cx="72111" cy="110571"/>
            </a:xfrm>
            <a:custGeom>
              <a:avLst/>
              <a:gdLst>
                <a:gd name="connsiteX0" fmla="*/ 0 w 142875"/>
                <a:gd name="connsiteY0" fmla="*/ 176213 h 219075"/>
                <a:gd name="connsiteX1" fmla="*/ 4763 w 142875"/>
                <a:gd name="connsiteY1" fmla="*/ 169545 h 219075"/>
                <a:gd name="connsiteX2" fmla="*/ 19050 w 142875"/>
                <a:gd name="connsiteY2" fmla="*/ 137160 h 219075"/>
                <a:gd name="connsiteX3" fmla="*/ 68580 w 142875"/>
                <a:gd name="connsiteY3" fmla="*/ 70485 h 219075"/>
                <a:gd name="connsiteX4" fmla="*/ 80010 w 142875"/>
                <a:gd name="connsiteY4" fmla="*/ 54292 h 219075"/>
                <a:gd name="connsiteX5" fmla="*/ 101918 w 142875"/>
                <a:gd name="connsiteY5" fmla="*/ 43815 h 219075"/>
                <a:gd name="connsiteX6" fmla="*/ 87630 w 142875"/>
                <a:gd name="connsiteY6" fmla="*/ 21907 h 219075"/>
                <a:gd name="connsiteX7" fmla="*/ 104775 w 142875"/>
                <a:gd name="connsiteY7" fmla="*/ 0 h 219075"/>
                <a:gd name="connsiteX8" fmla="*/ 144780 w 142875"/>
                <a:gd name="connsiteY8" fmla="*/ 96203 h 219075"/>
                <a:gd name="connsiteX9" fmla="*/ 115253 w 142875"/>
                <a:gd name="connsiteY9" fmla="*/ 107632 h 219075"/>
                <a:gd name="connsiteX10" fmla="*/ 117158 w 142875"/>
                <a:gd name="connsiteY10" fmla="*/ 139065 h 219075"/>
                <a:gd name="connsiteX11" fmla="*/ 101918 w 142875"/>
                <a:gd name="connsiteY11" fmla="*/ 162878 h 219075"/>
                <a:gd name="connsiteX12" fmla="*/ 92393 w 142875"/>
                <a:gd name="connsiteY12" fmla="*/ 143828 h 219075"/>
                <a:gd name="connsiteX13" fmla="*/ 87630 w 142875"/>
                <a:gd name="connsiteY13" fmla="*/ 80963 h 219075"/>
                <a:gd name="connsiteX14" fmla="*/ 91440 w 142875"/>
                <a:gd name="connsiteY14" fmla="*/ 75247 h 219075"/>
                <a:gd name="connsiteX15" fmla="*/ 100965 w 142875"/>
                <a:gd name="connsiteY15" fmla="*/ 74295 h 219075"/>
                <a:gd name="connsiteX16" fmla="*/ 83820 w 142875"/>
                <a:gd name="connsiteY16" fmla="*/ 70485 h 219075"/>
                <a:gd name="connsiteX17" fmla="*/ 66675 w 142875"/>
                <a:gd name="connsiteY17" fmla="*/ 89535 h 219075"/>
                <a:gd name="connsiteX18" fmla="*/ 32385 w 142875"/>
                <a:gd name="connsiteY18" fmla="*/ 170497 h 219075"/>
                <a:gd name="connsiteX19" fmla="*/ 12383 w 142875"/>
                <a:gd name="connsiteY19" fmla="*/ 222885 h 219075"/>
                <a:gd name="connsiteX20" fmla="*/ 0 w 142875"/>
                <a:gd name="connsiteY20" fmla="*/ 17621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19075">
                  <a:moveTo>
                    <a:pt x="0" y="176213"/>
                  </a:moveTo>
                  <a:cubicBezTo>
                    <a:pt x="0" y="172403"/>
                    <a:pt x="1905" y="170497"/>
                    <a:pt x="4763" y="169545"/>
                  </a:cubicBezTo>
                  <a:cubicBezTo>
                    <a:pt x="11430" y="160020"/>
                    <a:pt x="20955" y="151447"/>
                    <a:pt x="19050" y="137160"/>
                  </a:cubicBezTo>
                  <a:cubicBezTo>
                    <a:pt x="29528" y="110490"/>
                    <a:pt x="32385" y="78105"/>
                    <a:pt x="68580" y="70485"/>
                  </a:cubicBezTo>
                  <a:cubicBezTo>
                    <a:pt x="73343" y="69532"/>
                    <a:pt x="80963" y="59055"/>
                    <a:pt x="80010" y="54292"/>
                  </a:cubicBezTo>
                  <a:cubicBezTo>
                    <a:pt x="74295" y="21907"/>
                    <a:pt x="94298" y="45720"/>
                    <a:pt x="101918" y="43815"/>
                  </a:cubicBezTo>
                  <a:cubicBezTo>
                    <a:pt x="104775" y="31432"/>
                    <a:pt x="87630" y="31432"/>
                    <a:pt x="87630" y="21907"/>
                  </a:cubicBezTo>
                  <a:cubicBezTo>
                    <a:pt x="87630" y="12382"/>
                    <a:pt x="91440" y="3810"/>
                    <a:pt x="104775" y="0"/>
                  </a:cubicBezTo>
                  <a:cubicBezTo>
                    <a:pt x="102870" y="40005"/>
                    <a:pt x="131445" y="64770"/>
                    <a:pt x="144780" y="96203"/>
                  </a:cubicBezTo>
                  <a:cubicBezTo>
                    <a:pt x="135255" y="100013"/>
                    <a:pt x="135255" y="127635"/>
                    <a:pt x="115253" y="107632"/>
                  </a:cubicBezTo>
                  <a:cubicBezTo>
                    <a:pt x="111443" y="117157"/>
                    <a:pt x="116205" y="128588"/>
                    <a:pt x="117158" y="139065"/>
                  </a:cubicBezTo>
                  <a:cubicBezTo>
                    <a:pt x="118110" y="151447"/>
                    <a:pt x="111443" y="160972"/>
                    <a:pt x="101918" y="162878"/>
                  </a:cubicBezTo>
                  <a:cubicBezTo>
                    <a:pt x="86678" y="165735"/>
                    <a:pt x="94298" y="151447"/>
                    <a:pt x="92393" y="143828"/>
                  </a:cubicBezTo>
                  <a:cubicBezTo>
                    <a:pt x="88583" y="122872"/>
                    <a:pt x="96203" y="100965"/>
                    <a:pt x="87630" y="80963"/>
                  </a:cubicBezTo>
                  <a:cubicBezTo>
                    <a:pt x="87630" y="80010"/>
                    <a:pt x="90488" y="77153"/>
                    <a:pt x="91440" y="75247"/>
                  </a:cubicBezTo>
                  <a:cubicBezTo>
                    <a:pt x="94298" y="69532"/>
                    <a:pt x="100965" y="91440"/>
                    <a:pt x="100965" y="74295"/>
                  </a:cubicBezTo>
                  <a:cubicBezTo>
                    <a:pt x="100965" y="68580"/>
                    <a:pt x="90488" y="65722"/>
                    <a:pt x="83820" y="70485"/>
                  </a:cubicBezTo>
                  <a:cubicBezTo>
                    <a:pt x="77153" y="75247"/>
                    <a:pt x="67628" y="82867"/>
                    <a:pt x="66675" y="89535"/>
                  </a:cubicBezTo>
                  <a:cubicBezTo>
                    <a:pt x="63818" y="120967"/>
                    <a:pt x="32385" y="138113"/>
                    <a:pt x="32385" y="170497"/>
                  </a:cubicBezTo>
                  <a:cubicBezTo>
                    <a:pt x="32385" y="186690"/>
                    <a:pt x="20003" y="203835"/>
                    <a:pt x="12383" y="222885"/>
                  </a:cubicBezTo>
                  <a:cubicBezTo>
                    <a:pt x="3810" y="205740"/>
                    <a:pt x="34290" y="180975"/>
                    <a:pt x="0" y="176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76D8F373-0A03-4ECD-9D54-F0221C0F6B8B}"/>
                </a:ext>
              </a:extLst>
            </p:cNvPr>
            <p:cNvSpPr/>
            <p:nvPr/>
          </p:nvSpPr>
          <p:spPr>
            <a:xfrm>
              <a:off x="9605018" y="4222685"/>
              <a:ext cx="124993" cy="341327"/>
            </a:xfrm>
            <a:custGeom>
              <a:avLst/>
              <a:gdLst>
                <a:gd name="connsiteX0" fmla="*/ 247650 w 247650"/>
                <a:gd name="connsiteY0" fmla="*/ 665797 h 676275"/>
                <a:gd name="connsiteX1" fmla="*/ 242888 w 247650"/>
                <a:gd name="connsiteY1" fmla="*/ 676275 h 676275"/>
                <a:gd name="connsiteX2" fmla="*/ 164783 w 247650"/>
                <a:gd name="connsiteY2" fmla="*/ 464820 h 676275"/>
                <a:gd name="connsiteX3" fmla="*/ 104775 w 247650"/>
                <a:gd name="connsiteY3" fmla="*/ 298133 h 676275"/>
                <a:gd name="connsiteX4" fmla="*/ 12383 w 247650"/>
                <a:gd name="connsiteY4" fmla="*/ 46672 h 676275"/>
                <a:gd name="connsiteX5" fmla="*/ 0 w 247650"/>
                <a:gd name="connsiteY5" fmla="*/ 0 h 676275"/>
                <a:gd name="connsiteX6" fmla="*/ 27622 w 247650"/>
                <a:gd name="connsiteY6" fmla="*/ 59055 h 676275"/>
                <a:gd name="connsiteX7" fmla="*/ 96202 w 247650"/>
                <a:gd name="connsiteY7" fmla="*/ 235267 h 676275"/>
                <a:gd name="connsiteX8" fmla="*/ 154305 w 247650"/>
                <a:gd name="connsiteY8" fmla="*/ 406717 h 676275"/>
                <a:gd name="connsiteX9" fmla="*/ 210502 w 247650"/>
                <a:gd name="connsiteY9" fmla="*/ 565785 h 676275"/>
                <a:gd name="connsiteX10" fmla="*/ 247650 w 247650"/>
                <a:gd name="connsiteY10" fmla="*/ 665797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676275">
                  <a:moveTo>
                    <a:pt x="247650" y="665797"/>
                  </a:moveTo>
                  <a:cubicBezTo>
                    <a:pt x="245745" y="669608"/>
                    <a:pt x="244792" y="673418"/>
                    <a:pt x="242888" y="676275"/>
                  </a:cubicBezTo>
                  <a:cubicBezTo>
                    <a:pt x="209550" y="608647"/>
                    <a:pt x="189547" y="536258"/>
                    <a:pt x="164783" y="464820"/>
                  </a:cubicBezTo>
                  <a:cubicBezTo>
                    <a:pt x="145733" y="408622"/>
                    <a:pt x="124777" y="353377"/>
                    <a:pt x="104775" y="298133"/>
                  </a:cubicBezTo>
                  <a:cubicBezTo>
                    <a:pt x="74295" y="214313"/>
                    <a:pt x="42863" y="130492"/>
                    <a:pt x="12383" y="46672"/>
                  </a:cubicBezTo>
                  <a:cubicBezTo>
                    <a:pt x="7620" y="34290"/>
                    <a:pt x="5715" y="20002"/>
                    <a:pt x="0" y="0"/>
                  </a:cubicBezTo>
                  <a:cubicBezTo>
                    <a:pt x="20955" y="19050"/>
                    <a:pt x="19050" y="41910"/>
                    <a:pt x="27622" y="59055"/>
                  </a:cubicBezTo>
                  <a:cubicBezTo>
                    <a:pt x="55245" y="116205"/>
                    <a:pt x="73342" y="176213"/>
                    <a:pt x="96202" y="235267"/>
                  </a:cubicBezTo>
                  <a:cubicBezTo>
                    <a:pt x="118110" y="291465"/>
                    <a:pt x="137160" y="348615"/>
                    <a:pt x="154305" y="406717"/>
                  </a:cubicBezTo>
                  <a:cubicBezTo>
                    <a:pt x="170497" y="460058"/>
                    <a:pt x="191452" y="512445"/>
                    <a:pt x="210502" y="565785"/>
                  </a:cubicBezTo>
                  <a:cubicBezTo>
                    <a:pt x="221933" y="600075"/>
                    <a:pt x="235267" y="633413"/>
                    <a:pt x="247650" y="665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0E9BFA60-E198-4C84-A1BF-2F1305C62E28}"/>
                </a:ext>
              </a:extLst>
            </p:cNvPr>
            <p:cNvSpPr/>
            <p:nvPr/>
          </p:nvSpPr>
          <p:spPr>
            <a:xfrm>
              <a:off x="9808661" y="5572571"/>
              <a:ext cx="14422" cy="201912"/>
            </a:xfrm>
            <a:custGeom>
              <a:avLst/>
              <a:gdLst>
                <a:gd name="connsiteX0" fmla="*/ 32766 w 28575"/>
                <a:gd name="connsiteY0" fmla="*/ 54366 h 400050"/>
                <a:gd name="connsiteX1" fmla="*/ 18478 w 28575"/>
                <a:gd name="connsiteY1" fmla="*/ 140091 h 400050"/>
                <a:gd name="connsiteX2" fmla="*/ 32766 w 28575"/>
                <a:gd name="connsiteY2" fmla="*/ 234388 h 400050"/>
                <a:gd name="connsiteX3" fmla="*/ 31813 w 28575"/>
                <a:gd name="connsiteY3" fmla="*/ 253438 h 400050"/>
                <a:gd name="connsiteX4" fmla="*/ 20383 w 28575"/>
                <a:gd name="connsiteY4" fmla="*/ 320113 h 400050"/>
                <a:gd name="connsiteX5" fmla="*/ 27051 w 28575"/>
                <a:gd name="connsiteY5" fmla="*/ 389646 h 400050"/>
                <a:gd name="connsiteX6" fmla="*/ 19431 w 28575"/>
                <a:gd name="connsiteY6" fmla="*/ 408696 h 400050"/>
                <a:gd name="connsiteX7" fmla="*/ 8001 w 28575"/>
                <a:gd name="connsiteY7" fmla="*/ 389646 h 400050"/>
                <a:gd name="connsiteX8" fmla="*/ 2285 w 28575"/>
                <a:gd name="connsiteY8" fmla="*/ 210576 h 400050"/>
                <a:gd name="connsiteX9" fmla="*/ 2285 w 28575"/>
                <a:gd name="connsiteY9" fmla="*/ 109611 h 400050"/>
                <a:gd name="connsiteX10" fmla="*/ 14668 w 28575"/>
                <a:gd name="connsiteY10" fmla="*/ 12456 h 400050"/>
                <a:gd name="connsiteX11" fmla="*/ 21336 w 28575"/>
                <a:gd name="connsiteY11" fmla="*/ 73 h 400050"/>
                <a:gd name="connsiteX12" fmla="*/ 30861 w 28575"/>
                <a:gd name="connsiteY12" fmla="*/ 12456 h 400050"/>
                <a:gd name="connsiteX13" fmla="*/ 32766 w 28575"/>
                <a:gd name="connsiteY13" fmla="*/ 5436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400050">
                  <a:moveTo>
                    <a:pt x="32766" y="54366"/>
                  </a:moveTo>
                  <a:cubicBezTo>
                    <a:pt x="26098" y="78178"/>
                    <a:pt x="15621" y="108658"/>
                    <a:pt x="18478" y="140091"/>
                  </a:cubicBezTo>
                  <a:cubicBezTo>
                    <a:pt x="20383" y="171523"/>
                    <a:pt x="17526" y="204861"/>
                    <a:pt x="32766" y="234388"/>
                  </a:cubicBezTo>
                  <a:cubicBezTo>
                    <a:pt x="36576" y="241056"/>
                    <a:pt x="38481" y="249628"/>
                    <a:pt x="31813" y="253438"/>
                  </a:cubicBezTo>
                  <a:cubicBezTo>
                    <a:pt x="5143" y="271536"/>
                    <a:pt x="19431" y="298206"/>
                    <a:pt x="20383" y="320113"/>
                  </a:cubicBezTo>
                  <a:cubicBezTo>
                    <a:pt x="20383" y="342973"/>
                    <a:pt x="19431" y="366786"/>
                    <a:pt x="27051" y="389646"/>
                  </a:cubicBezTo>
                  <a:cubicBezTo>
                    <a:pt x="29908" y="397266"/>
                    <a:pt x="27051" y="408696"/>
                    <a:pt x="19431" y="408696"/>
                  </a:cubicBezTo>
                  <a:cubicBezTo>
                    <a:pt x="8001" y="409648"/>
                    <a:pt x="7048" y="397266"/>
                    <a:pt x="8001" y="389646"/>
                  </a:cubicBezTo>
                  <a:cubicBezTo>
                    <a:pt x="15621" y="329638"/>
                    <a:pt x="5143" y="270583"/>
                    <a:pt x="2285" y="210576"/>
                  </a:cubicBezTo>
                  <a:cubicBezTo>
                    <a:pt x="1333" y="177238"/>
                    <a:pt x="9906" y="142948"/>
                    <a:pt x="2285" y="109611"/>
                  </a:cubicBezTo>
                  <a:cubicBezTo>
                    <a:pt x="-6287" y="74368"/>
                    <a:pt x="11811" y="44841"/>
                    <a:pt x="14668" y="12456"/>
                  </a:cubicBezTo>
                  <a:cubicBezTo>
                    <a:pt x="14668" y="7693"/>
                    <a:pt x="15621" y="1026"/>
                    <a:pt x="21336" y="73"/>
                  </a:cubicBezTo>
                  <a:cubicBezTo>
                    <a:pt x="29908" y="-879"/>
                    <a:pt x="29908" y="7693"/>
                    <a:pt x="30861" y="12456"/>
                  </a:cubicBezTo>
                  <a:cubicBezTo>
                    <a:pt x="32766" y="23886"/>
                    <a:pt x="31813" y="36268"/>
                    <a:pt x="32766" y="543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FD86BD0F-2483-4253-81C9-40A93DECD934}"/>
                </a:ext>
              </a:extLst>
            </p:cNvPr>
            <p:cNvSpPr/>
            <p:nvPr/>
          </p:nvSpPr>
          <p:spPr>
            <a:xfrm>
              <a:off x="9714604" y="3809247"/>
              <a:ext cx="254793" cy="76919"/>
            </a:xfrm>
            <a:custGeom>
              <a:avLst/>
              <a:gdLst>
                <a:gd name="connsiteX0" fmla="*/ 503918 w 504825"/>
                <a:gd name="connsiteY0" fmla="*/ 0 h 152400"/>
                <a:gd name="connsiteX1" fmla="*/ 510585 w 504825"/>
                <a:gd name="connsiteY1" fmla="*/ 5715 h 152400"/>
                <a:gd name="connsiteX2" fmla="*/ 393428 w 504825"/>
                <a:gd name="connsiteY2" fmla="*/ 62865 h 152400"/>
                <a:gd name="connsiteX3" fmla="*/ 191498 w 504825"/>
                <a:gd name="connsiteY3" fmla="*/ 120967 h 152400"/>
                <a:gd name="connsiteX4" fmla="*/ 20048 w 504825"/>
                <a:gd name="connsiteY4" fmla="*/ 154305 h 152400"/>
                <a:gd name="connsiteX5" fmla="*/ 998 w 504825"/>
                <a:gd name="connsiteY5" fmla="*/ 148590 h 152400"/>
                <a:gd name="connsiteX6" fmla="*/ 5760 w 504825"/>
                <a:gd name="connsiteY6" fmla="*/ 135255 h 152400"/>
                <a:gd name="connsiteX7" fmla="*/ 23858 w 504825"/>
                <a:gd name="connsiteY7" fmla="*/ 134302 h 152400"/>
                <a:gd name="connsiteX8" fmla="*/ 55290 w 504825"/>
                <a:gd name="connsiteY8" fmla="*/ 137160 h 152400"/>
                <a:gd name="connsiteX9" fmla="*/ 397238 w 504825"/>
                <a:gd name="connsiteY9" fmla="*/ 50482 h 152400"/>
                <a:gd name="connsiteX10" fmla="*/ 503918 w 504825"/>
                <a:gd name="connsiteY10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4825" h="152400">
                  <a:moveTo>
                    <a:pt x="503918" y="0"/>
                  </a:moveTo>
                  <a:cubicBezTo>
                    <a:pt x="505823" y="1905"/>
                    <a:pt x="508680" y="3810"/>
                    <a:pt x="510585" y="5715"/>
                  </a:cubicBezTo>
                  <a:cubicBezTo>
                    <a:pt x="477248" y="36195"/>
                    <a:pt x="433433" y="46672"/>
                    <a:pt x="393428" y="62865"/>
                  </a:cubicBezTo>
                  <a:cubicBezTo>
                    <a:pt x="327705" y="89535"/>
                    <a:pt x="259125" y="103822"/>
                    <a:pt x="191498" y="120967"/>
                  </a:cubicBezTo>
                  <a:cubicBezTo>
                    <a:pt x="135300" y="135255"/>
                    <a:pt x="77198" y="143827"/>
                    <a:pt x="20048" y="154305"/>
                  </a:cubicBezTo>
                  <a:cubicBezTo>
                    <a:pt x="13380" y="155257"/>
                    <a:pt x="5760" y="155257"/>
                    <a:pt x="998" y="148590"/>
                  </a:cubicBezTo>
                  <a:cubicBezTo>
                    <a:pt x="-1860" y="142875"/>
                    <a:pt x="1950" y="139065"/>
                    <a:pt x="5760" y="135255"/>
                  </a:cubicBezTo>
                  <a:cubicBezTo>
                    <a:pt x="11475" y="129540"/>
                    <a:pt x="18143" y="128588"/>
                    <a:pt x="23858" y="134302"/>
                  </a:cubicBezTo>
                  <a:cubicBezTo>
                    <a:pt x="34335" y="142875"/>
                    <a:pt x="44813" y="140017"/>
                    <a:pt x="55290" y="137160"/>
                  </a:cubicBezTo>
                  <a:cubicBezTo>
                    <a:pt x="169590" y="109538"/>
                    <a:pt x="286748" y="91440"/>
                    <a:pt x="397238" y="50482"/>
                  </a:cubicBezTo>
                  <a:cubicBezTo>
                    <a:pt x="434385" y="38100"/>
                    <a:pt x="472485" y="25717"/>
                    <a:pt x="50391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6791F5DB-998C-44C5-8FDE-7F14D531EADC}"/>
                </a:ext>
              </a:extLst>
            </p:cNvPr>
            <p:cNvSpPr/>
            <p:nvPr/>
          </p:nvSpPr>
          <p:spPr>
            <a:xfrm>
              <a:off x="10690984" y="5159136"/>
              <a:ext cx="72111" cy="72111"/>
            </a:xfrm>
            <a:custGeom>
              <a:avLst/>
              <a:gdLst>
                <a:gd name="connsiteX0" fmla="*/ 150556 w 142875"/>
                <a:gd name="connsiteY0" fmla="*/ 147705 h 142875"/>
                <a:gd name="connsiteX1" fmla="*/ 87691 w 142875"/>
                <a:gd name="connsiteY1" fmla="*/ 83888 h 142875"/>
                <a:gd name="connsiteX2" fmla="*/ 47686 w 142875"/>
                <a:gd name="connsiteY2" fmla="*/ 79125 h 142875"/>
                <a:gd name="connsiteX3" fmla="*/ 36256 w 142875"/>
                <a:gd name="connsiteY3" fmla="*/ 76268 h 142875"/>
                <a:gd name="connsiteX4" fmla="*/ 1966 w 142875"/>
                <a:gd name="connsiteY4" fmla="*/ 22928 h 142875"/>
                <a:gd name="connsiteX5" fmla="*/ 7681 w 142875"/>
                <a:gd name="connsiteY5" fmla="*/ 1973 h 142875"/>
                <a:gd name="connsiteX6" fmla="*/ 26731 w 142875"/>
                <a:gd name="connsiteY6" fmla="*/ 6735 h 142875"/>
                <a:gd name="connsiteX7" fmla="*/ 136269 w 142875"/>
                <a:gd name="connsiteY7" fmla="*/ 101033 h 142875"/>
                <a:gd name="connsiteX8" fmla="*/ 150556 w 142875"/>
                <a:gd name="connsiteY8" fmla="*/ 1477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50556" y="147705"/>
                  </a:moveTo>
                  <a:cubicBezTo>
                    <a:pt x="123886" y="128655"/>
                    <a:pt x="107694" y="103890"/>
                    <a:pt x="87691" y="83888"/>
                  </a:cubicBezTo>
                  <a:cubicBezTo>
                    <a:pt x="78166" y="74363"/>
                    <a:pt x="63879" y="60075"/>
                    <a:pt x="47686" y="79125"/>
                  </a:cubicBezTo>
                  <a:cubicBezTo>
                    <a:pt x="43876" y="82935"/>
                    <a:pt x="39114" y="80078"/>
                    <a:pt x="36256" y="76268"/>
                  </a:cubicBezTo>
                  <a:cubicBezTo>
                    <a:pt x="21969" y="60075"/>
                    <a:pt x="11491" y="41978"/>
                    <a:pt x="1966" y="22928"/>
                  </a:cubicBezTo>
                  <a:cubicBezTo>
                    <a:pt x="-891" y="17213"/>
                    <a:pt x="-1844" y="7688"/>
                    <a:pt x="7681" y="1973"/>
                  </a:cubicBezTo>
                  <a:cubicBezTo>
                    <a:pt x="15301" y="-2790"/>
                    <a:pt x="21969" y="1973"/>
                    <a:pt x="26731" y="6735"/>
                  </a:cubicBezTo>
                  <a:cubicBezTo>
                    <a:pt x="58164" y="43883"/>
                    <a:pt x="99121" y="70553"/>
                    <a:pt x="136269" y="101033"/>
                  </a:cubicBezTo>
                  <a:cubicBezTo>
                    <a:pt x="145794" y="109605"/>
                    <a:pt x="144841" y="129608"/>
                    <a:pt x="150556" y="1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87234B12-7B18-4968-8B6B-90842E3F08A5}"/>
                </a:ext>
              </a:extLst>
            </p:cNvPr>
            <p:cNvSpPr/>
            <p:nvPr/>
          </p:nvSpPr>
          <p:spPr>
            <a:xfrm>
              <a:off x="9465560" y="3884082"/>
              <a:ext cx="72111" cy="153837"/>
            </a:xfrm>
            <a:custGeom>
              <a:avLst/>
              <a:gdLst>
                <a:gd name="connsiteX0" fmla="*/ 135341 w 142875"/>
                <a:gd name="connsiteY0" fmla="*/ 307023 h 304800"/>
                <a:gd name="connsiteX1" fmla="*/ 114386 w 142875"/>
                <a:gd name="connsiteY1" fmla="*/ 267018 h 304800"/>
                <a:gd name="connsiteX2" fmla="*/ 30566 w 142875"/>
                <a:gd name="connsiteY2" fmla="*/ 71755 h 304800"/>
                <a:gd name="connsiteX3" fmla="*/ 1038 w 142875"/>
                <a:gd name="connsiteY3" fmla="*/ 11747 h 304800"/>
                <a:gd name="connsiteX4" fmla="*/ 1991 w 142875"/>
                <a:gd name="connsiteY4" fmla="*/ 2222 h 304800"/>
                <a:gd name="connsiteX5" fmla="*/ 12468 w 142875"/>
                <a:gd name="connsiteY5" fmla="*/ 5080 h 304800"/>
                <a:gd name="connsiteX6" fmla="*/ 34376 w 142875"/>
                <a:gd name="connsiteY6" fmla="*/ 40322 h 304800"/>
                <a:gd name="connsiteX7" fmla="*/ 125816 w 142875"/>
                <a:gd name="connsiteY7" fmla="*/ 244158 h 304800"/>
                <a:gd name="connsiteX8" fmla="*/ 140103 w 142875"/>
                <a:gd name="connsiteY8" fmla="*/ 266065 h 304800"/>
                <a:gd name="connsiteX9" fmla="*/ 135341 w 142875"/>
                <a:gd name="connsiteY9" fmla="*/ 30702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304800">
                  <a:moveTo>
                    <a:pt x="135341" y="307023"/>
                  </a:moveTo>
                  <a:cubicBezTo>
                    <a:pt x="122958" y="294640"/>
                    <a:pt x="118196" y="281305"/>
                    <a:pt x="114386" y="267018"/>
                  </a:cubicBezTo>
                  <a:cubicBezTo>
                    <a:pt x="93431" y="199390"/>
                    <a:pt x="65808" y="133668"/>
                    <a:pt x="30566" y="71755"/>
                  </a:cubicBezTo>
                  <a:cubicBezTo>
                    <a:pt x="19136" y="52705"/>
                    <a:pt x="18183" y="27940"/>
                    <a:pt x="1038" y="11747"/>
                  </a:cubicBezTo>
                  <a:cubicBezTo>
                    <a:pt x="-867" y="9843"/>
                    <a:pt x="86" y="4128"/>
                    <a:pt x="1991" y="2222"/>
                  </a:cubicBezTo>
                  <a:cubicBezTo>
                    <a:pt x="5801" y="-2540"/>
                    <a:pt x="9611" y="1270"/>
                    <a:pt x="12468" y="5080"/>
                  </a:cubicBezTo>
                  <a:cubicBezTo>
                    <a:pt x="21041" y="16510"/>
                    <a:pt x="28661" y="26987"/>
                    <a:pt x="34376" y="40322"/>
                  </a:cubicBezTo>
                  <a:cubicBezTo>
                    <a:pt x="63903" y="108903"/>
                    <a:pt x="95336" y="176530"/>
                    <a:pt x="125816" y="244158"/>
                  </a:cubicBezTo>
                  <a:cubicBezTo>
                    <a:pt x="129626" y="252730"/>
                    <a:pt x="133436" y="259398"/>
                    <a:pt x="140103" y="266065"/>
                  </a:cubicBezTo>
                  <a:cubicBezTo>
                    <a:pt x="154391" y="280353"/>
                    <a:pt x="154391" y="293687"/>
                    <a:pt x="135341" y="307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4B232A00-FE1B-4B7C-AC88-934EBAAB172E}"/>
                </a:ext>
              </a:extLst>
            </p:cNvPr>
            <p:cNvSpPr/>
            <p:nvPr/>
          </p:nvSpPr>
          <p:spPr>
            <a:xfrm>
              <a:off x="10673923" y="5252411"/>
              <a:ext cx="38459" cy="38459"/>
            </a:xfrm>
            <a:custGeom>
              <a:avLst/>
              <a:gdLst>
                <a:gd name="connsiteX0" fmla="*/ 75774 w 76200"/>
                <a:gd name="connsiteY0" fmla="*/ 45765 h 76200"/>
                <a:gd name="connsiteX1" fmla="*/ 45294 w 76200"/>
                <a:gd name="connsiteY1" fmla="*/ 77198 h 76200"/>
                <a:gd name="connsiteX2" fmla="*/ 526 w 76200"/>
                <a:gd name="connsiteY2" fmla="*/ 28620 h 76200"/>
                <a:gd name="connsiteX3" fmla="*/ 34816 w 76200"/>
                <a:gd name="connsiteY3" fmla="*/ 45 h 76200"/>
                <a:gd name="connsiteX4" fmla="*/ 75774 w 76200"/>
                <a:gd name="connsiteY4" fmla="*/ 4576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74" y="45765"/>
                  </a:moveTo>
                  <a:cubicBezTo>
                    <a:pt x="81489" y="67673"/>
                    <a:pt x="67201" y="75293"/>
                    <a:pt x="45294" y="77198"/>
                  </a:cubicBezTo>
                  <a:cubicBezTo>
                    <a:pt x="24339" y="78150"/>
                    <a:pt x="-4236" y="49575"/>
                    <a:pt x="526" y="28620"/>
                  </a:cubicBezTo>
                  <a:cubicBezTo>
                    <a:pt x="4336" y="13380"/>
                    <a:pt x="13861" y="-907"/>
                    <a:pt x="34816" y="45"/>
                  </a:cubicBezTo>
                  <a:cubicBezTo>
                    <a:pt x="63391" y="998"/>
                    <a:pt x="75774" y="13380"/>
                    <a:pt x="75774" y="45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B0B5B83D-814A-408C-828E-D4788FA38EE9}"/>
                </a:ext>
              </a:extLst>
            </p:cNvPr>
            <p:cNvSpPr/>
            <p:nvPr/>
          </p:nvSpPr>
          <p:spPr>
            <a:xfrm>
              <a:off x="9751886" y="4547568"/>
              <a:ext cx="67304" cy="52882"/>
            </a:xfrm>
            <a:custGeom>
              <a:avLst/>
              <a:gdLst>
                <a:gd name="connsiteX0" fmla="*/ 135729 w 133350"/>
                <a:gd name="connsiteY0" fmla="*/ 16388 h 104775"/>
                <a:gd name="connsiteX1" fmla="*/ 78579 w 133350"/>
                <a:gd name="connsiteY1" fmla="*/ 47821 h 104775"/>
                <a:gd name="connsiteX2" fmla="*/ 25239 w 133350"/>
                <a:gd name="connsiteY2" fmla="*/ 100208 h 104775"/>
                <a:gd name="connsiteX3" fmla="*/ 8094 w 133350"/>
                <a:gd name="connsiteY3" fmla="*/ 106876 h 104775"/>
                <a:gd name="connsiteX4" fmla="*/ 6189 w 133350"/>
                <a:gd name="connsiteY4" fmla="*/ 79253 h 104775"/>
                <a:gd name="connsiteX5" fmla="*/ 53814 w 133350"/>
                <a:gd name="connsiteY5" fmla="*/ 50678 h 104775"/>
                <a:gd name="connsiteX6" fmla="*/ 58577 w 133350"/>
                <a:gd name="connsiteY6" fmla="*/ 39248 h 104775"/>
                <a:gd name="connsiteX7" fmla="*/ 135729 w 133350"/>
                <a:gd name="connsiteY7" fmla="*/ 16388 h 104775"/>
                <a:gd name="connsiteX8" fmla="*/ 135729 w 133350"/>
                <a:gd name="connsiteY8" fmla="*/ 16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04775">
                  <a:moveTo>
                    <a:pt x="135729" y="16388"/>
                  </a:moveTo>
                  <a:cubicBezTo>
                    <a:pt x="110964" y="16388"/>
                    <a:pt x="93819" y="28771"/>
                    <a:pt x="78579" y="47821"/>
                  </a:cubicBezTo>
                  <a:cubicBezTo>
                    <a:pt x="62386" y="66871"/>
                    <a:pt x="43336" y="84016"/>
                    <a:pt x="25239" y="100208"/>
                  </a:cubicBezTo>
                  <a:cubicBezTo>
                    <a:pt x="21429" y="104018"/>
                    <a:pt x="17619" y="118306"/>
                    <a:pt x="8094" y="106876"/>
                  </a:cubicBezTo>
                  <a:cubicBezTo>
                    <a:pt x="1427" y="98303"/>
                    <a:pt x="-5241" y="85921"/>
                    <a:pt x="6189" y="79253"/>
                  </a:cubicBezTo>
                  <a:cubicBezTo>
                    <a:pt x="22381" y="70681"/>
                    <a:pt x="32859" y="49726"/>
                    <a:pt x="53814" y="50678"/>
                  </a:cubicBezTo>
                  <a:cubicBezTo>
                    <a:pt x="64292" y="50678"/>
                    <a:pt x="58577" y="43058"/>
                    <a:pt x="58577" y="39248"/>
                  </a:cubicBezTo>
                  <a:cubicBezTo>
                    <a:pt x="68102" y="-2662"/>
                    <a:pt x="99534" y="-12187"/>
                    <a:pt x="135729" y="16388"/>
                  </a:cubicBezTo>
                  <a:lnTo>
                    <a:pt x="135729" y="163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63A8F8A9-30D4-4133-A629-982BF4307B63}"/>
                </a:ext>
              </a:extLst>
            </p:cNvPr>
            <p:cNvSpPr/>
            <p:nvPr/>
          </p:nvSpPr>
          <p:spPr>
            <a:xfrm>
              <a:off x="9722259" y="4905798"/>
              <a:ext cx="52882" cy="48074"/>
            </a:xfrm>
            <a:custGeom>
              <a:avLst/>
              <a:gdLst>
                <a:gd name="connsiteX0" fmla="*/ 67747 w 104775"/>
                <a:gd name="connsiteY0" fmla="*/ 4805 h 95250"/>
                <a:gd name="connsiteX1" fmla="*/ 86797 w 104775"/>
                <a:gd name="connsiteY1" fmla="*/ 16235 h 95250"/>
                <a:gd name="connsiteX2" fmla="*/ 109657 w 104775"/>
                <a:gd name="connsiteY2" fmla="*/ 37190 h 95250"/>
                <a:gd name="connsiteX3" fmla="*/ 70604 w 104775"/>
                <a:gd name="connsiteY3" fmla="*/ 57192 h 95250"/>
                <a:gd name="connsiteX4" fmla="*/ 74414 w 104775"/>
                <a:gd name="connsiteY4" fmla="*/ 38142 h 95250"/>
                <a:gd name="connsiteX5" fmla="*/ 59174 w 104775"/>
                <a:gd name="connsiteY5" fmla="*/ 61955 h 95250"/>
                <a:gd name="connsiteX6" fmla="*/ 53459 w 104775"/>
                <a:gd name="connsiteY6" fmla="*/ 75290 h 95250"/>
                <a:gd name="connsiteX7" fmla="*/ 9644 w 104775"/>
                <a:gd name="connsiteY7" fmla="*/ 94340 h 95250"/>
                <a:gd name="connsiteX8" fmla="*/ 1072 w 104775"/>
                <a:gd name="connsiteY8" fmla="*/ 82910 h 95250"/>
                <a:gd name="connsiteX9" fmla="*/ 55364 w 104775"/>
                <a:gd name="connsiteY9" fmla="*/ 30522 h 95250"/>
                <a:gd name="connsiteX10" fmla="*/ 19169 w 104775"/>
                <a:gd name="connsiteY10" fmla="*/ 17187 h 95250"/>
                <a:gd name="connsiteX11" fmla="*/ 67747 w 104775"/>
                <a:gd name="connsiteY11" fmla="*/ 480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95250">
                  <a:moveTo>
                    <a:pt x="67747" y="4805"/>
                  </a:moveTo>
                  <a:cubicBezTo>
                    <a:pt x="73461" y="9567"/>
                    <a:pt x="70604" y="22902"/>
                    <a:pt x="86797" y="16235"/>
                  </a:cubicBezTo>
                  <a:cubicBezTo>
                    <a:pt x="100132" y="10520"/>
                    <a:pt x="98227" y="34332"/>
                    <a:pt x="109657" y="37190"/>
                  </a:cubicBezTo>
                  <a:cubicBezTo>
                    <a:pt x="90607" y="31475"/>
                    <a:pt x="86797" y="56240"/>
                    <a:pt x="70604" y="57192"/>
                  </a:cubicBezTo>
                  <a:cubicBezTo>
                    <a:pt x="64889" y="49572"/>
                    <a:pt x="80129" y="47667"/>
                    <a:pt x="74414" y="38142"/>
                  </a:cubicBezTo>
                  <a:cubicBezTo>
                    <a:pt x="64889" y="42905"/>
                    <a:pt x="43934" y="39095"/>
                    <a:pt x="59174" y="61955"/>
                  </a:cubicBezTo>
                  <a:cubicBezTo>
                    <a:pt x="62032" y="65765"/>
                    <a:pt x="58222" y="73385"/>
                    <a:pt x="53459" y="75290"/>
                  </a:cubicBezTo>
                  <a:cubicBezTo>
                    <a:pt x="38219" y="81005"/>
                    <a:pt x="23932" y="86720"/>
                    <a:pt x="9644" y="94340"/>
                  </a:cubicBezTo>
                  <a:cubicBezTo>
                    <a:pt x="1072" y="99102"/>
                    <a:pt x="-1786" y="90530"/>
                    <a:pt x="1072" y="82910"/>
                  </a:cubicBezTo>
                  <a:cubicBezTo>
                    <a:pt x="3929" y="74337"/>
                    <a:pt x="45839" y="34332"/>
                    <a:pt x="55364" y="30522"/>
                  </a:cubicBezTo>
                  <a:cubicBezTo>
                    <a:pt x="48697" y="12425"/>
                    <a:pt x="29647" y="29570"/>
                    <a:pt x="19169" y="17187"/>
                  </a:cubicBezTo>
                  <a:cubicBezTo>
                    <a:pt x="37267" y="15282"/>
                    <a:pt x="46792" y="-10435"/>
                    <a:pt x="67747" y="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E79FC219-BDE8-4D34-BB86-14BF354C1D36}"/>
                </a:ext>
              </a:extLst>
            </p:cNvPr>
            <p:cNvSpPr/>
            <p:nvPr/>
          </p:nvSpPr>
          <p:spPr>
            <a:xfrm>
              <a:off x="9185811" y="5304835"/>
              <a:ext cx="86534" cy="91341"/>
            </a:xfrm>
            <a:custGeom>
              <a:avLst/>
              <a:gdLst>
                <a:gd name="connsiteX0" fmla="*/ 18098 w 171450"/>
                <a:gd name="connsiteY0" fmla="*/ 34290 h 180975"/>
                <a:gd name="connsiteX1" fmla="*/ 50483 w 171450"/>
                <a:gd name="connsiteY1" fmla="*/ 28575 h 180975"/>
                <a:gd name="connsiteX2" fmla="*/ 86678 w 171450"/>
                <a:gd name="connsiteY2" fmla="*/ 24765 h 180975"/>
                <a:gd name="connsiteX3" fmla="*/ 174308 w 171450"/>
                <a:gd name="connsiteY3" fmla="*/ 0 h 180975"/>
                <a:gd name="connsiteX4" fmla="*/ 0 w 171450"/>
                <a:gd name="connsiteY4" fmla="*/ 189547 h 180975"/>
                <a:gd name="connsiteX5" fmla="*/ 64770 w 171450"/>
                <a:gd name="connsiteY5" fmla="*/ 110490 h 180975"/>
                <a:gd name="connsiteX6" fmla="*/ 120968 w 171450"/>
                <a:gd name="connsiteY6" fmla="*/ 49530 h 180975"/>
                <a:gd name="connsiteX7" fmla="*/ 125730 w 171450"/>
                <a:gd name="connsiteY7" fmla="*/ 36195 h 180975"/>
                <a:gd name="connsiteX8" fmla="*/ 111443 w 171450"/>
                <a:gd name="connsiteY8" fmla="*/ 33338 h 180975"/>
                <a:gd name="connsiteX9" fmla="*/ 18098 w 171450"/>
                <a:gd name="connsiteY9" fmla="*/ 3429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80975">
                  <a:moveTo>
                    <a:pt x="18098" y="34290"/>
                  </a:moveTo>
                  <a:cubicBezTo>
                    <a:pt x="28575" y="30480"/>
                    <a:pt x="40958" y="39053"/>
                    <a:pt x="50483" y="28575"/>
                  </a:cubicBezTo>
                  <a:cubicBezTo>
                    <a:pt x="61913" y="25718"/>
                    <a:pt x="74295" y="25718"/>
                    <a:pt x="86678" y="24765"/>
                  </a:cubicBezTo>
                  <a:cubicBezTo>
                    <a:pt x="117158" y="21908"/>
                    <a:pt x="149543" y="24765"/>
                    <a:pt x="174308" y="0"/>
                  </a:cubicBezTo>
                  <a:cubicBezTo>
                    <a:pt x="122873" y="70485"/>
                    <a:pt x="59055" y="127635"/>
                    <a:pt x="0" y="189547"/>
                  </a:cubicBezTo>
                  <a:cubicBezTo>
                    <a:pt x="17145" y="160020"/>
                    <a:pt x="40958" y="134303"/>
                    <a:pt x="64770" y="110490"/>
                  </a:cubicBezTo>
                  <a:cubicBezTo>
                    <a:pt x="84773" y="91440"/>
                    <a:pt x="99060" y="66675"/>
                    <a:pt x="120968" y="49530"/>
                  </a:cubicBezTo>
                  <a:cubicBezTo>
                    <a:pt x="124778" y="46672"/>
                    <a:pt x="128588" y="41910"/>
                    <a:pt x="125730" y="36195"/>
                  </a:cubicBezTo>
                  <a:cubicBezTo>
                    <a:pt x="121920" y="30480"/>
                    <a:pt x="116205" y="33338"/>
                    <a:pt x="111443" y="33338"/>
                  </a:cubicBezTo>
                  <a:cubicBezTo>
                    <a:pt x="79058" y="31433"/>
                    <a:pt x="48578" y="46672"/>
                    <a:pt x="18098" y="34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11486C8B-569F-4EA7-BF1E-2B38A63D1E90}"/>
                </a:ext>
              </a:extLst>
            </p:cNvPr>
            <p:cNvSpPr/>
            <p:nvPr/>
          </p:nvSpPr>
          <p:spPr>
            <a:xfrm>
              <a:off x="10779559" y="4409512"/>
              <a:ext cx="115378" cy="62496"/>
            </a:xfrm>
            <a:custGeom>
              <a:avLst/>
              <a:gdLst>
                <a:gd name="connsiteX0" fmla="*/ 778 w 228600"/>
                <a:gd name="connsiteY0" fmla="*/ 102277 h 123825"/>
                <a:gd name="connsiteX1" fmla="*/ 159845 w 228600"/>
                <a:gd name="connsiteY1" fmla="*/ 106087 h 123825"/>
                <a:gd name="connsiteX2" fmla="*/ 219853 w 228600"/>
                <a:gd name="connsiteY2" fmla="*/ 18457 h 123825"/>
                <a:gd name="connsiteX3" fmla="*/ 207470 w 228600"/>
                <a:gd name="connsiteY3" fmla="*/ 7027 h 123825"/>
                <a:gd name="connsiteX4" fmla="*/ 161750 w 228600"/>
                <a:gd name="connsiteY4" fmla="*/ 2264 h 123825"/>
                <a:gd name="connsiteX5" fmla="*/ 203660 w 228600"/>
                <a:gd name="connsiteY5" fmla="*/ 359 h 123825"/>
                <a:gd name="connsiteX6" fmla="*/ 231283 w 228600"/>
                <a:gd name="connsiteY6" fmla="*/ 16552 h 123825"/>
                <a:gd name="connsiteX7" fmla="*/ 169370 w 228600"/>
                <a:gd name="connsiteY7" fmla="*/ 115612 h 123825"/>
                <a:gd name="connsiteX8" fmla="*/ 115078 w 228600"/>
                <a:gd name="connsiteY8" fmla="*/ 127042 h 123825"/>
                <a:gd name="connsiteX9" fmla="*/ 3635 w 228600"/>
                <a:gd name="connsiteY9" fmla="*/ 108944 h 123825"/>
                <a:gd name="connsiteX10" fmla="*/ 778 w 228600"/>
                <a:gd name="connsiteY10" fmla="*/ 10227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23825">
                  <a:moveTo>
                    <a:pt x="778" y="102277"/>
                  </a:moveTo>
                  <a:cubicBezTo>
                    <a:pt x="54118" y="97514"/>
                    <a:pt x="105553" y="125137"/>
                    <a:pt x="159845" y="106087"/>
                  </a:cubicBezTo>
                  <a:cubicBezTo>
                    <a:pt x="187468" y="96562"/>
                    <a:pt x="221758" y="48937"/>
                    <a:pt x="219853" y="18457"/>
                  </a:cubicBezTo>
                  <a:cubicBezTo>
                    <a:pt x="219853" y="7979"/>
                    <a:pt x="215090" y="7979"/>
                    <a:pt x="207470" y="7027"/>
                  </a:cubicBezTo>
                  <a:cubicBezTo>
                    <a:pt x="192230" y="6074"/>
                    <a:pt x="176038" y="10837"/>
                    <a:pt x="161750" y="2264"/>
                  </a:cubicBezTo>
                  <a:cubicBezTo>
                    <a:pt x="176038" y="2264"/>
                    <a:pt x="189373" y="2264"/>
                    <a:pt x="203660" y="359"/>
                  </a:cubicBezTo>
                  <a:cubicBezTo>
                    <a:pt x="217948" y="-1546"/>
                    <a:pt x="226520" y="4169"/>
                    <a:pt x="231283" y="16552"/>
                  </a:cubicBezTo>
                  <a:cubicBezTo>
                    <a:pt x="229378" y="61319"/>
                    <a:pt x="201755" y="91799"/>
                    <a:pt x="169370" y="115612"/>
                  </a:cubicBezTo>
                  <a:cubicBezTo>
                    <a:pt x="156035" y="126089"/>
                    <a:pt x="133175" y="128947"/>
                    <a:pt x="115078" y="127042"/>
                  </a:cubicBezTo>
                  <a:cubicBezTo>
                    <a:pt x="77930" y="123232"/>
                    <a:pt x="41735" y="111802"/>
                    <a:pt x="3635" y="108944"/>
                  </a:cubicBezTo>
                  <a:cubicBezTo>
                    <a:pt x="-1127" y="109897"/>
                    <a:pt x="-175" y="105134"/>
                    <a:pt x="778" y="1022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AC4B1CA0-16A5-4BDB-8FFE-6CE9A29C9873}"/>
                </a:ext>
              </a:extLst>
            </p:cNvPr>
            <p:cNvSpPr/>
            <p:nvPr/>
          </p:nvSpPr>
          <p:spPr>
            <a:xfrm>
              <a:off x="11303961" y="4252040"/>
              <a:ext cx="81726" cy="38459"/>
            </a:xfrm>
            <a:custGeom>
              <a:avLst/>
              <a:gdLst>
                <a:gd name="connsiteX0" fmla="*/ 0 w 161925"/>
                <a:gd name="connsiteY0" fmla="*/ 78997 h 76200"/>
                <a:gd name="connsiteX1" fmla="*/ 107632 w 161925"/>
                <a:gd name="connsiteY1" fmla="*/ 23752 h 76200"/>
                <a:gd name="connsiteX2" fmla="*/ 127635 w 161925"/>
                <a:gd name="connsiteY2" fmla="*/ 14227 h 76200"/>
                <a:gd name="connsiteX3" fmla="*/ 142875 w 161925"/>
                <a:gd name="connsiteY3" fmla="*/ 3750 h 76200"/>
                <a:gd name="connsiteX4" fmla="*/ 169545 w 161925"/>
                <a:gd name="connsiteY4" fmla="*/ 5655 h 76200"/>
                <a:gd name="connsiteX5" fmla="*/ 154305 w 161925"/>
                <a:gd name="connsiteY5" fmla="*/ 29467 h 76200"/>
                <a:gd name="connsiteX6" fmla="*/ 129540 w 161925"/>
                <a:gd name="connsiteY6" fmla="*/ 49470 h 76200"/>
                <a:gd name="connsiteX7" fmla="*/ 122872 w 161925"/>
                <a:gd name="connsiteY7" fmla="*/ 51375 h 76200"/>
                <a:gd name="connsiteX8" fmla="*/ 64770 w 161925"/>
                <a:gd name="connsiteY8" fmla="*/ 57090 h 76200"/>
                <a:gd name="connsiteX9" fmla="*/ 0 w 161925"/>
                <a:gd name="connsiteY9" fmla="*/ 78997 h 76200"/>
                <a:gd name="connsiteX10" fmla="*/ 0 w 161925"/>
                <a:gd name="connsiteY10" fmla="*/ 789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76200">
                  <a:moveTo>
                    <a:pt x="0" y="78997"/>
                  </a:moveTo>
                  <a:cubicBezTo>
                    <a:pt x="33338" y="54233"/>
                    <a:pt x="66675" y="31372"/>
                    <a:pt x="107632" y="23752"/>
                  </a:cubicBezTo>
                  <a:cubicBezTo>
                    <a:pt x="115252" y="21847"/>
                    <a:pt x="122872" y="20895"/>
                    <a:pt x="127635" y="14227"/>
                  </a:cubicBezTo>
                  <a:cubicBezTo>
                    <a:pt x="131445" y="9465"/>
                    <a:pt x="136207" y="5655"/>
                    <a:pt x="142875" y="3750"/>
                  </a:cubicBezTo>
                  <a:cubicBezTo>
                    <a:pt x="152400" y="892"/>
                    <a:pt x="164782" y="-3870"/>
                    <a:pt x="169545" y="5655"/>
                  </a:cubicBezTo>
                  <a:cubicBezTo>
                    <a:pt x="175260" y="16133"/>
                    <a:pt x="161925" y="23752"/>
                    <a:pt x="154305" y="29467"/>
                  </a:cubicBezTo>
                  <a:cubicBezTo>
                    <a:pt x="145732" y="36135"/>
                    <a:pt x="128588" y="31372"/>
                    <a:pt x="129540" y="49470"/>
                  </a:cubicBezTo>
                  <a:cubicBezTo>
                    <a:pt x="129540" y="50422"/>
                    <a:pt x="123825" y="51375"/>
                    <a:pt x="122872" y="51375"/>
                  </a:cubicBezTo>
                  <a:cubicBezTo>
                    <a:pt x="100965" y="26610"/>
                    <a:pt x="83820" y="55185"/>
                    <a:pt x="64770" y="57090"/>
                  </a:cubicBezTo>
                  <a:cubicBezTo>
                    <a:pt x="42863" y="58995"/>
                    <a:pt x="21907" y="70425"/>
                    <a:pt x="0" y="78997"/>
                  </a:cubicBezTo>
                  <a:cubicBezTo>
                    <a:pt x="0" y="78045"/>
                    <a:pt x="0" y="78997"/>
                    <a:pt x="0" y="789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495C8FED-E7F0-48F7-82F4-5085313A3310}"/>
                </a:ext>
              </a:extLst>
            </p:cNvPr>
            <p:cNvSpPr/>
            <p:nvPr/>
          </p:nvSpPr>
          <p:spPr>
            <a:xfrm>
              <a:off x="10559291" y="6152002"/>
              <a:ext cx="86534" cy="28845"/>
            </a:xfrm>
            <a:custGeom>
              <a:avLst/>
              <a:gdLst>
                <a:gd name="connsiteX0" fmla="*/ 173355 w 171450"/>
                <a:gd name="connsiteY0" fmla="*/ 60763 h 57150"/>
                <a:gd name="connsiteX1" fmla="*/ 127635 w 171450"/>
                <a:gd name="connsiteY1" fmla="*/ 57906 h 57150"/>
                <a:gd name="connsiteX2" fmla="*/ 48578 w 171450"/>
                <a:gd name="connsiteY2" fmla="*/ 39808 h 57150"/>
                <a:gd name="connsiteX3" fmla="*/ 0 w 171450"/>
                <a:gd name="connsiteY3" fmla="*/ 24569 h 57150"/>
                <a:gd name="connsiteX4" fmla="*/ 24765 w 171450"/>
                <a:gd name="connsiteY4" fmla="*/ 14091 h 57150"/>
                <a:gd name="connsiteX5" fmla="*/ 19050 w 171450"/>
                <a:gd name="connsiteY5" fmla="*/ 1708 h 57150"/>
                <a:gd name="connsiteX6" fmla="*/ 40958 w 171450"/>
                <a:gd name="connsiteY6" fmla="*/ 19806 h 57150"/>
                <a:gd name="connsiteX7" fmla="*/ 63818 w 171450"/>
                <a:gd name="connsiteY7" fmla="*/ 32188 h 57150"/>
                <a:gd name="connsiteX8" fmla="*/ 104775 w 171450"/>
                <a:gd name="connsiteY8" fmla="*/ 15996 h 57150"/>
                <a:gd name="connsiteX9" fmla="*/ 119063 w 171450"/>
                <a:gd name="connsiteY9" fmla="*/ 24569 h 57150"/>
                <a:gd name="connsiteX10" fmla="*/ 120015 w 171450"/>
                <a:gd name="connsiteY10" fmla="*/ 39808 h 57150"/>
                <a:gd name="connsiteX11" fmla="*/ 152400 w 171450"/>
                <a:gd name="connsiteY11" fmla="*/ 52191 h 57150"/>
                <a:gd name="connsiteX12" fmla="*/ 173355 w 171450"/>
                <a:gd name="connsiteY12" fmla="*/ 60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" h="57150">
                  <a:moveTo>
                    <a:pt x="173355" y="60763"/>
                  </a:moveTo>
                  <a:cubicBezTo>
                    <a:pt x="158115" y="66478"/>
                    <a:pt x="141923" y="63621"/>
                    <a:pt x="127635" y="57906"/>
                  </a:cubicBezTo>
                  <a:cubicBezTo>
                    <a:pt x="101918" y="47428"/>
                    <a:pt x="75248" y="42666"/>
                    <a:pt x="48578" y="39808"/>
                  </a:cubicBezTo>
                  <a:cubicBezTo>
                    <a:pt x="31433" y="37903"/>
                    <a:pt x="15240" y="33141"/>
                    <a:pt x="0" y="24569"/>
                  </a:cubicBezTo>
                  <a:cubicBezTo>
                    <a:pt x="9525" y="23616"/>
                    <a:pt x="20003" y="24569"/>
                    <a:pt x="24765" y="14091"/>
                  </a:cubicBezTo>
                  <a:cubicBezTo>
                    <a:pt x="27623" y="7424"/>
                    <a:pt x="-952" y="12186"/>
                    <a:pt x="19050" y="1708"/>
                  </a:cubicBezTo>
                  <a:cubicBezTo>
                    <a:pt x="32385" y="-4959"/>
                    <a:pt x="36195" y="9328"/>
                    <a:pt x="40958" y="19806"/>
                  </a:cubicBezTo>
                  <a:cubicBezTo>
                    <a:pt x="45720" y="29331"/>
                    <a:pt x="49530" y="32188"/>
                    <a:pt x="63818" y="32188"/>
                  </a:cubicBezTo>
                  <a:cubicBezTo>
                    <a:pt x="82868" y="32188"/>
                    <a:pt x="94298" y="34094"/>
                    <a:pt x="104775" y="15996"/>
                  </a:cubicBezTo>
                  <a:cubicBezTo>
                    <a:pt x="106680" y="11233"/>
                    <a:pt x="120015" y="15044"/>
                    <a:pt x="119063" y="24569"/>
                  </a:cubicBezTo>
                  <a:cubicBezTo>
                    <a:pt x="119063" y="30283"/>
                    <a:pt x="110490" y="39808"/>
                    <a:pt x="120015" y="39808"/>
                  </a:cubicBezTo>
                  <a:cubicBezTo>
                    <a:pt x="133350" y="39808"/>
                    <a:pt x="138113" y="55049"/>
                    <a:pt x="152400" y="52191"/>
                  </a:cubicBezTo>
                  <a:cubicBezTo>
                    <a:pt x="159068" y="49333"/>
                    <a:pt x="172403" y="44571"/>
                    <a:pt x="173355" y="60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8C027BBE-644C-44CA-8EE8-2C2A5FEC2FD6}"/>
                </a:ext>
              </a:extLst>
            </p:cNvPr>
            <p:cNvSpPr/>
            <p:nvPr/>
          </p:nvSpPr>
          <p:spPr>
            <a:xfrm>
              <a:off x="10285268" y="6598013"/>
              <a:ext cx="28845" cy="28845"/>
            </a:xfrm>
            <a:custGeom>
              <a:avLst/>
              <a:gdLst>
                <a:gd name="connsiteX0" fmla="*/ 58103 w 57150"/>
                <a:gd name="connsiteY0" fmla="*/ 39088 h 57150"/>
                <a:gd name="connsiteX1" fmla="*/ 34290 w 57150"/>
                <a:gd name="connsiteY1" fmla="*/ 61948 h 57150"/>
                <a:gd name="connsiteX2" fmla="*/ 0 w 57150"/>
                <a:gd name="connsiteY2" fmla="*/ 27658 h 57150"/>
                <a:gd name="connsiteX3" fmla="*/ 23813 w 57150"/>
                <a:gd name="connsiteY3" fmla="*/ 36 h 57150"/>
                <a:gd name="connsiteX4" fmla="*/ 58103 w 57150"/>
                <a:gd name="connsiteY4" fmla="*/ 390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8103" y="39088"/>
                  </a:moveTo>
                  <a:cubicBezTo>
                    <a:pt x="57150" y="50518"/>
                    <a:pt x="48578" y="60043"/>
                    <a:pt x="34290" y="61948"/>
                  </a:cubicBezTo>
                  <a:cubicBezTo>
                    <a:pt x="18098" y="63853"/>
                    <a:pt x="0" y="44803"/>
                    <a:pt x="0" y="27658"/>
                  </a:cubicBezTo>
                  <a:cubicBezTo>
                    <a:pt x="0" y="11466"/>
                    <a:pt x="6668" y="988"/>
                    <a:pt x="23813" y="36"/>
                  </a:cubicBezTo>
                  <a:cubicBezTo>
                    <a:pt x="40958" y="-917"/>
                    <a:pt x="57150" y="17181"/>
                    <a:pt x="58103" y="390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54983CDB-FFE0-43D8-856A-5088BD6E2E93}"/>
                </a:ext>
              </a:extLst>
            </p:cNvPr>
            <p:cNvSpPr/>
            <p:nvPr/>
          </p:nvSpPr>
          <p:spPr>
            <a:xfrm>
              <a:off x="10972729" y="4826767"/>
              <a:ext cx="86534" cy="9615"/>
            </a:xfrm>
            <a:custGeom>
              <a:avLst/>
              <a:gdLst>
                <a:gd name="connsiteX0" fmla="*/ 0 w 171450"/>
                <a:gd name="connsiteY0" fmla="*/ 6132 h 19050"/>
                <a:gd name="connsiteX1" fmla="*/ 67628 w 171450"/>
                <a:gd name="connsiteY1" fmla="*/ 11847 h 19050"/>
                <a:gd name="connsiteX2" fmla="*/ 150495 w 171450"/>
                <a:gd name="connsiteY2" fmla="*/ 417 h 19050"/>
                <a:gd name="connsiteX3" fmla="*/ 170498 w 171450"/>
                <a:gd name="connsiteY3" fmla="*/ 8037 h 19050"/>
                <a:gd name="connsiteX4" fmla="*/ 167640 w 171450"/>
                <a:gd name="connsiteY4" fmla="*/ 22324 h 19050"/>
                <a:gd name="connsiteX5" fmla="*/ 148590 w 171450"/>
                <a:gd name="connsiteY5" fmla="*/ 20419 h 19050"/>
                <a:gd name="connsiteX6" fmla="*/ 119063 w 171450"/>
                <a:gd name="connsiteY6" fmla="*/ 18514 h 19050"/>
                <a:gd name="connsiteX7" fmla="*/ 14288 w 171450"/>
                <a:gd name="connsiteY7" fmla="*/ 19467 h 19050"/>
                <a:gd name="connsiteX8" fmla="*/ 0 w 171450"/>
                <a:gd name="connsiteY8" fmla="*/ 61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9050">
                  <a:moveTo>
                    <a:pt x="0" y="6132"/>
                  </a:moveTo>
                  <a:cubicBezTo>
                    <a:pt x="23813" y="1369"/>
                    <a:pt x="44768" y="11847"/>
                    <a:pt x="67628" y="11847"/>
                  </a:cubicBezTo>
                  <a:cubicBezTo>
                    <a:pt x="96203" y="10894"/>
                    <a:pt x="122873" y="4227"/>
                    <a:pt x="150495" y="417"/>
                  </a:cubicBezTo>
                  <a:cubicBezTo>
                    <a:pt x="159068" y="-536"/>
                    <a:pt x="165735" y="-536"/>
                    <a:pt x="170498" y="8037"/>
                  </a:cubicBezTo>
                  <a:cubicBezTo>
                    <a:pt x="173355" y="13752"/>
                    <a:pt x="171450" y="18514"/>
                    <a:pt x="167640" y="22324"/>
                  </a:cubicBezTo>
                  <a:cubicBezTo>
                    <a:pt x="160973" y="28039"/>
                    <a:pt x="154305" y="25182"/>
                    <a:pt x="148590" y="20419"/>
                  </a:cubicBezTo>
                  <a:cubicBezTo>
                    <a:pt x="139065" y="11847"/>
                    <a:pt x="129540" y="16609"/>
                    <a:pt x="119063" y="18514"/>
                  </a:cubicBezTo>
                  <a:cubicBezTo>
                    <a:pt x="83820" y="27087"/>
                    <a:pt x="49530" y="23277"/>
                    <a:pt x="14288" y="19467"/>
                  </a:cubicBezTo>
                  <a:cubicBezTo>
                    <a:pt x="8573" y="19467"/>
                    <a:pt x="2858" y="15657"/>
                    <a:pt x="0" y="6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2C18F45E-8C9D-43F6-B9FF-F332C623EEF7}"/>
                </a:ext>
              </a:extLst>
            </p:cNvPr>
            <p:cNvSpPr/>
            <p:nvPr/>
          </p:nvSpPr>
          <p:spPr>
            <a:xfrm>
              <a:off x="9819910" y="4544007"/>
              <a:ext cx="38459" cy="19230"/>
            </a:xfrm>
            <a:custGeom>
              <a:avLst/>
              <a:gdLst>
                <a:gd name="connsiteX0" fmla="*/ 0 w 76200"/>
                <a:gd name="connsiteY0" fmla="*/ 24395 h 38100"/>
                <a:gd name="connsiteX1" fmla="*/ 54292 w 76200"/>
                <a:gd name="connsiteY1" fmla="*/ 4393 h 38100"/>
                <a:gd name="connsiteX2" fmla="*/ 76200 w 76200"/>
                <a:gd name="connsiteY2" fmla="*/ 10108 h 38100"/>
                <a:gd name="connsiteX3" fmla="*/ 62865 w 76200"/>
                <a:gd name="connsiteY3" fmla="*/ 42493 h 38100"/>
                <a:gd name="connsiteX4" fmla="*/ 0 w 76200"/>
                <a:gd name="connsiteY4" fmla="*/ 24395 h 38100"/>
                <a:gd name="connsiteX5" fmla="*/ 0 w 76200"/>
                <a:gd name="connsiteY5" fmla="*/ 2439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38100">
                  <a:moveTo>
                    <a:pt x="0" y="24395"/>
                  </a:moveTo>
                  <a:cubicBezTo>
                    <a:pt x="20955" y="25348"/>
                    <a:pt x="30480" y="-3227"/>
                    <a:pt x="54292" y="4393"/>
                  </a:cubicBezTo>
                  <a:cubicBezTo>
                    <a:pt x="60960" y="6298"/>
                    <a:pt x="71438" y="-9895"/>
                    <a:pt x="76200" y="10108"/>
                  </a:cubicBezTo>
                  <a:cubicBezTo>
                    <a:pt x="80010" y="26300"/>
                    <a:pt x="73342" y="35825"/>
                    <a:pt x="62865" y="42493"/>
                  </a:cubicBezTo>
                  <a:cubicBezTo>
                    <a:pt x="49530" y="51065"/>
                    <a:pt x="11430" y="37730"/>
                    <a:pt x="0" y="24395"/>
                  </a:cubicBezTo>
                  <a:cubicBezTo>
                    <a:pt x="953" y="23443"/>
                    <a:pt x="0" y="24395"/>
                    <a:pt x="0" y="24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C74FEA96-D9E2-49DA-9C22-4C204668C025}"/>
                </a:ext>
              </a:extLst>
            </p:cNvPr>
            <p:cNvSpPr/>
            <p:nvPr/>
          </p:nvSpPr>
          <p:spPr>
            <a:xfrm>
              <a:off x="9402548" y="3614965"/>
              <a:ext cx="24037" cy="24037"/>
            </a:xfrm>
            <a:custGeom>
              <a:avLst/>
              <a:gdLst>
                <a:gd name="connsiteX0" fmla="*/ 51588 w 47625"/>
                <a:gd name="connsiteY0" fmla="*/ 27744 h 47625"/>
                <a:gd name="connsiteX1" fmla="*/ 28728 w 47625"/>
                <a:gd name="connsiteY1" fmla="*/ 54414 h 47625"/>
                <a:gd name="connsiteX2" fmla="*/ 153 w 47625"/>
                <a:gd name="connsiteY2" fmla="*/ 30602 h 47625"/>
                <a:gd name="connsiteX3" fmla="*/ 23013 w 47625"/>
                <a:gd name="connsiteY3" fmla="*/ 122 h 47625"/>
                <a:gd name="connsiteX4" fmla="*/ 51588 w 47625"/>
                <a:gd name="connsiteY4" fmla="*/ 277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51588" y="27744"/>
                  </a:moveTo>
                  <a:cubicBezTo>
                    <a:pt x="46826" y="39174"/>
                    <a:pt x="47778" y="56319"/>
                    <a:pt x="28728" y="54414"/>
                  </a:cubicBezTo>
                  <a:cubicBezTo>
                    <a:pt x="14441" y="53462"/>
                    <a:pt x="-1752" y="47747"/>
                    <a:pt x="153" y="30602"/>
                  </a:cubicBezTo>
                  <a:cubicBezTo>
                    <a:pt x="2058" y="19172"/>
                    <a:pt x="-799" y="-1783"/>
                    <a:pt x="23013" y="122"/>
                  </a:cubicBezTo>
                  <a:cubicBezTo>
                    <a:pt x="41111" y="1074"/>
                    <a:pt x="48731" y="10599"/>
                    <a:pt x="51588" y="277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2298228A-3DFA-4EE3-A87B-5B12C56FD25C}"/>
                </a:ext>
              </a:extLst>
            </p:cNvPr>
            <p:cNvSpPr/>
            <p:nvPr/>
          </p:nvSpPr>
          <p:spPr>
            <a:xfrm>
              <a:off x="10687839" y="5306811"/>
              <a:ext cx="52882" cy="43267"/>
            </a:xfrm>
            <a:custGeom>
              <a:avLst/>
              <a:gdLst>
                <a:gd name="connsiteX0" fmla="*/ 104400 w 104775"/>
                <a:gd name="connsiteY0" fmla="*/ 93240 h 85725"/>
                <a:gd name="connsiteX1" fmla="*/ 7244 w 104775"/>
                <a:gd name="connsiteY1" fmla="*/ 18945 h 85725"/>
                <a:gd name="connsiteX2" fmla="*/ 1530 w 104775"/>
                <a:gd name="connsiteY2" fmla="*/ 3705 h 85725"/>
                <a:gd name="connsiteX3" fmla="*/ 20580 w 104775"/>
                <a:gd name="connsiteY3" fmla="*/ 3705 h 85725"/>
                <a:gd name="connsiteX4" fmla="*/ 105352 w 104775"/>
                <a:gd name="connsiteY4" fmla="*/ 81810 h 85725"/>
                <a:gd name="connsiteX5" fmla="*/ 104400 w 104775"/>
                <a:gd name="connsiteY5" fmla="*/ 932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85725">
                  <a:moveTo>
                    <a:pt x="104400" y="93240"/>
                  </a:moveTo>
                  <a:cubicBezTo>
                    <a:pt x="76777" y="61807"/>
                    <a:pt x="30105" y="57045"/>
                    <a:pt x="7244" y="18945"/>
                  </a:cubicBezTo>
                  <a:cubicBezTo>
                    <a:pt x="4387" y="14182"/>
                    <a:pt x="-3233" y="9420"/>
                    <a:pt x="1530" y="3705"/>
                  </a:cubicBezTo>
                  <a:cubicBezTo>
                    <a:pt x="7244" y="-2963"/>
                    <a:pt x="18675" y="847"/>
                    <a:pt x="20580" y="3705"/>
                  </a:cubicBezTo>
                  <a:cubicBezTo>
                    <a:pt x="40582" y="38947"/>
                    <a:pt x="82492" y="50378"/>
                    <a:pt x="105352" y="81810"/>
                  </a:cubicBezTo>
                  <a:cubicBezTo>
                    <a:pt x="107257" y="84668"/>
                    <a:pt x="109162" y="87525"/>
                    <a:pt x="104400" y="932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0F988D82-88D2-4442-B778-073DF393BFB0}"/>
                </a:ext>
              </a:extLst>
            </p:cNvPr>
            <p:cNvSpPr/>
            <p:nvPr/>
          </p:nvSpPr>
          <p:spPr>
            <a:xfrm>
              <a:off x="11453471" y="4558723"/>
              <a:ext cx="24037" cy="24037"/>
            </a:xfrm>
            <a:custGeom>
              <a:avLst/>
              <a:gdLst>
                <a:gd name="connsiteX0" fmla="*/ 34290 w 47625"/>
                <a:gd name="connsiteY0" fmla="*/ 0 h 47625"/>
                <a:gd name="connsiteX1" fmla="*/ 54293 w 47625"/>
                <a:gd name="connsiteY1" fmla="*/ 19050 h 47625"/>
                <a:gd name="connsiteX2" fmla="*/ 25718 w 47625"/>
                <a:gd name="connsiteY2" fmla="*/ 47625 h 47625"/>
                <a:gd name="connsiteX3" fmla="*/ 0 w 47625"/>
                <a:gd name="connsiteY3" fmla="*/ 27623 h 47625"/>
                <a:gd name="connsiteX4" fmla="*/ 34290 w 476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34290" y="0"/>
                  </a:moveTo>
                  <a:cubicBezTo>
                    <a:pt x="43815" y="0"/>
                    <a:pt x="55245" y="5715"/>
                    <a:pt x="54293" y="19050"/>
                  </a:cubicBezTo>
                  <a:cubicBezTo>
                    <a:pt x="53340" y="34290"/>
                    <a:pt x="42863" y="47625"/>
                    <a:pt x="25718" y="47625"/>
                  </a:cubicBezTo>
                  <a:cubicBezTo>
                    <a:pt x="13335" y="47625"/>
                    <a:pt x="0" y="41910"/>
                    <a:pt x="0" y="27623"/>
                  </a:cubicBezTo>
                  <a:cubicBezTo>
                    <a:pt x="0" y="8573"/>
                    <a:pt x="14288" y="953"/>
                    <a:pt x="3429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C7417BC0-BB61-4206-889D-95F17863347D}"/>
                </a:ext>
              </a:extLst>
            </p:cNvPr>
            <p:cNvSpPr/>
            <p:nvPr/>
          </p:nvSpPr>
          <p:spPr>
            <a:xfrm>
              <a:off x="9117042" y="6184593"/>
              <a:ext cx="24037" cy="24037"/>
            </a:xfrm>
            <a:custGeom>
              <a:avLst/>
              <a:gdLst>
                <a:gd name="connsiteX0" fmla="*/ 21953 w 47625"/>
                <a:gd name="connsiteY0" fmla="*/ 0 h 47625"/>
                <a:gd name="connsiteX1" fmla="*/ 51480 w 47625"/>
                <a:gd name="connsiteY1" fmla="*/ 26670 h 47625"/>
                <a:gd name="connsiteX2" fmla="*/ 25763 w 47625"/>
                <a:gd name="connsiteY2" fmla="*/ 49530 h 47625"/>
                <a:gd name="connsiteX3" fmla="*/ 45 w 47625"/>
                <a:gd name="connsiteY3" fmla="*/ 25717 h 47625"/>
                <a:gd name="connsiteX4" fmla="*/ 21953 w 476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1953" y="0"/>
                  </a:moveTo>
                  <a:cubicBezTo>
                    <a:pt x="41003" y="952"/>
                    <a:pt x="50528" y="12382"/>
                    <a:pt x="51480" y="26670"/>
                  </a:cubicBezTo>
                  <a:cubicBezTo>
                    <a:pt x="52433" y="40957"/>
                    <a:pt x="40050" y="51435"/>
                    <a:pt x="25763" y="49530"/>
                  </a:cubicBezTo>
                  <a:cubicBezTo>
                    <a:pt x="13380" y="48577"/>
                    <a:pt x="-907" y="41910"/>
                    <a:pt x="45" y="25717"/>
                  </a:cubicBezTo>
                  <a:cubicBezTo>
                    <a:pt x="998" y="11430"/>
                    <a:pt x="9570" y="1905"/>
                    <a:pt x="21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312BF12B-0FE7-4053-BBFC-08D906876C77}"/>
                </a:ext>
              </a:extLst>
            </p:cNvPr>
            <p:cNvSpPr/>
            <p:nvPr/>
          </p:nvSpPr>
          <p:spPr>
            <a:xfrm>
              <a:off x="9681937" y="4099501"/>
              <a:ext cx="19230" cy="24037"/>
            </a:xfrm>
            <a:custGeom>
              <a:avLst/>
              <a:gdLst>
                <a:gd name="connsiteX0" fmla="*/ 21908 w 38100"/>
                <a:gd name="connsiteY0" fmla="*/ 224 h 47625"/>
                <a:gd name="connsiteX1" fmla="*/ 45720 w 38100"/>
                <a:gd name="connsiteY1" fmla="*/ 22132 h 47625"/>
                <a:gd name="connsiteX2" fmla="*/ 22860 w 38100"/>
                <a:gd name="connsiteY2" fmla="*/ 48802 h 47625"/>
                <a:gd name="connsiteX3" fmla="*/ 0 w 38100"/>
                <a:gd name="connsiteY3" fmla="*/ 26894 h 47625"/>
                <a:gd name="connsiteX4" fmla="*/ 21908 w 38100"/>
                <a:gd name="connsiteY4" fmla="*/ 22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47625">
                  <a:moveTo>
                    <a:pt x="21908" y="224"/>
                  </a:moveTo>
                  <a:cubicBezTo>
                    <a:pt x="39052" y="-1681"/>
                    <a:pt x="45720" y="8797"/>
                    <a:pt x="45720" y="22132"/>
                  </a:cubicBezTo>
                  <a:cubicBezTo>
                    <a:pt x="44767" y="35467"/>
                    <a:pt x="38100" y="47849"/>
                    <a:pt x="22860" y="48802"/>
                  </a:cubicBezTo>
                  <a:cubicBezTo>
                    <a:pt x="9525" y="49754"/>
                    <a:pt x="0" y="43087"/>
                    <a:pt x="0" y="26894"/>
                  </a:cubicBezTo>
                  <a:cubicBezTo>
                    <a:pt x="0" y="10702"/>
                    <a:pt x="4763" y="224"/>
                    <a:pt x="21908" y="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15BE9F7D-7DCC-4EF5-9E0F-440F509F8E25}"/>
                </a:ext>
              </a:extLst>
            </p:cNvPr>
            <p:cNvSpPr/>
            <p:nvPr/>
          </p:nvSpPr>
          <p:spPr>
            <a:xfrm>
              <a:off x="10763126" y="4367869"/>
              <a:ext cx="67304" cy="57689"/>
            </a:xfrm>
            <a:custGeom>
              <a:avLst/>
              <a:gdLst>
                <a:gd name="connsiteX0" fmla="*/ 137160 w 133350"/>
                <a:gd name="connsiteY0" fmla="*/ 5715 h 114300"/>
                <a:gd name="connsiteX1" fmla="*/ 60007 w 133350"/>
                <a:gd name="connsiteY1" fmla="*/ 77153 h 114300"/>
                <a:gd name="connsiteX2" fmla="*/ 5715 w 133350"/>
                <a:gd name="connsiteY2" fmla="*/ 116205 h 114300"/>
                <a:gd name="connsiteX3" fmla="*/ 0 w 133350"/>
                <a:gd name="connsiteY3" fmla="*/ 110490 h 114300"/>
                <a:gd name="connsiteX4" fmla="*/ 74295 w 133350"/>
                <a:gd name="connsiteY4" fmla="*/ 54292 h 114300"/>
                <a:gd name="connsiteX5" fmla="*/ 137160 w 133350"/>
                <a:gd name="connsiteY5" fmla="*/ 0 h 114300"/>
                <a:gd name="connsiteX6" fmla="*/ 137160 w 133350"/>
                <a:gd name="connsiteY6" fmla="*/ 571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14300">
                  <a:moveTo>
                    <a:pt x="137160" y="5715"/>
                  </a:moveTo>
                  <a:cubicBezTo>
                    <a:pt x="120015" y="38100"/>
                    <a:pt x="89535" y="59055"/>
                    <a:pt x="60007" y="77153"/>
                  </a:cubicBezTo>
                  <a:cubicBezTo>
                    <a:pt x="40957" y="89535"/>
                    <a:pt x="25717" y="105728"/>
                    <a:pt x="5715" y="116205"/>
                  </a:cubicBezTo>
                  <a:cubicBezTo>
                    <a:pt x="3810" y="114300"/>
                    <a:pt x="1905" y="112395"/>
                    <a:pt x="0" y="110490"/>
                  </a:cubicBezTo>
                  <a:cubicBezTo>
                    <a:pt x="20002" y="85725"/>
                    <a:pt x="46672" y="70485"/>
                    <a:pt x="74295" y="54292"/>
                  </a:cubicBezTo>
                  <a:cubicBezTo>
                    <a:pt x="98107" y="40005"/>
                    <a:pt x="116205" y="19050"/>
                    <a:pt x="137160" y="0"/>
                  </a:cubicBezTo>
                  <a:cubicBezTo>
                    <a:pt x="137160" y="1905"/>
                    <a:pt x="137160" y="3810"/>
                    <a:pt x="137160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5626FFE0-43A1-4E13-A9E4-99D48BF13BAE}"/>
                </a:ext>
              </a:extLst>
            </p:cNvPr>
            <p:cNvSpPr/>
            <p:nvPr/>
          </p:nvSpPr>
          <p:spPr>
            <a:xfrm>
              <a:off x="11274549" y="4555238"/>
              <a:ext cx="43267" cy="9615"/>
            </a:xfrm>
            <a:custGeom>
              <a:avLst/>
              <a:gdLst>
                <a:gd name="connsiteX0" fmla="*/ 94469 w 85725"/>
                <a:gd name="connsiteY0" fmla="*/ 20241 h 19050"/>
                <a:gd name="connsiteX1" fmla="*/ 78277 w 85725"/>
                <a:gd name="connsiteY1" fmla="*/ 25956 h 19050"/>
                <a:gd name="connsiteX2" fmla="*/ 22079 w 85725"/>
                <a:gd name="connsiteY2" fmla="*/ 27861 h 19050"/>
                <a:gd name="connsiteX3" fmla="*/ 2077 w 85725"/>
                <a:gd name="connsiteY3" fmla="*/ 18336 h 19050"/>
                <a:gd name="connsiteX4" fmla="*/ 3982 w 85725"/>
                <a:gd name="connsiteY4" fmla="*/ 4048 h 19050"/>
                <a:gd name="connsiteX5" fmla="*/ 23032 w 85725"/>
                <a:gd name="connsiteY5" fmla="*/ 3096 h 19050"/>
                <a:gd name="connsiteX6" fmla="*/ 94469 w 85725"/>
                <a:gd name="connsiteY6" fmla="*/ 20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94469" y="20241"/>
                  </a:moveTo>
                  <a:cubicBezTo>
                    <a:pt x="90659" y="25956"/>
                    <a:pt x="84944" y="28813"/>
                    <a:pt x="78277" y="25956"/>
                  </a:cubicBezTo>
                  <a:cubicBezTo>
                    <a:pt x="59227" y="20241"/>
                    <a:pt x="40177" y="25956"/>
                    <a:pt x="22079" y="27861"/>
                  </a:cubicBezTo>
                  <a:cubicBezTo>
                    <a:pt x="13507" y="28813"/>
                    <a:pt x="6839" y="25956"/>
                    <a:pt x="2077" y="18336"/>
                  </a:cubicBezTo>
                  <a:cubicBezTo>
                    <a:pt x="-1733" y="13573"/>
                    <a:pt x="172" y="8811"/>
                    <a:pt x="3982" y="4048"/>
                  </a:cubicBezTo>
                  <a:cubicBezTo>
                    <a:pt x="9697" y="-1667"/>
                    <a:pt x="17317" y="-714"/>
                    <a:pt x="23032" y="3096"/>
                  </a:cubicBezTo>
                  <a:cubicBezTo>
                    <a:pt x="44939" y="14526"/>
                    <a:pt x="73514" y="-5477"/>
                    <a:pt x="94469" y="20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871BC085-CFD4-42A3-862E-E2318FBCF3C3}"/>
                </a:ext>
              </a:extLst>
            </p:cNvPr>
            <p:cNvSpPr/>
            <p:nvPr/>
          </p:nvSpPr>
          <p:spPr>
            <a:xfrm>
              <a:off x="9719717" y="3472727"/>
              <a:ext cx="19230" cy="24037"/>
            </a:xfrm>
            <a:custGeom>
              <a:avLst/>
              <a:gdLst>
                <a:gd name="connsiteX0" fmla="*/ 22299 w 38100"/>
                <a:gd name="connsiteY0" fmla="*/ 0 h 47625"/>
                <a:gd name="connsiteX1" fmla="*/ 44207 w 38100"/>
                <a:gd name="connsiteY1" fmla="*/ 24765 h 47625"/>
                <a:gd name="connsiteX2" fmla="*/ 24204 w 38100"/>
                <a:gd name="connsiteY2" fmla="*/ 49530 h 47625"/>
                <a:gd name="connsiteX3" fmla="*/ 392 w 38100"/>
                <a:gd name="connsiteY3" fmla="*/ 23813 h 47625"/>
                <a:gd name="connsiteX4" fmla="*/ 22299 w 38100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47625">
                  <a:moveTo>
                    <a:pt x="22299" y="0"/>
                  </a:moveTo>
                  <a:cubicBezTo>
                    <a:pt x="35634" y="2857"/>
                    <a:pt x="42302" y="11430"/>
                    <a:pt x="44207" y="24765"/>
                  </a:cubicBezTo>
                  <a:cubicBezTo>
                    <a:pt x="46112" y="40005"/>
                    <a:pt x="35634" y="48578"/>
                    <a:pt x="24204" y="49530"/>
                  </a:cubicBezTo>
                  <a:cubicBezTo>
                    <a:pt x="9917" y="50483"/>
                    <a:pt x="2297" y="38100"/>
                    <a:pt x="392" y="23813"/>
                  </a:cubicBezTo>
                  <a:cubicBezTo>
                    <a:pt x="-2466" y="6668"/>
                    <a:pt x="10869" y="5715"/>
                    <a:pt x="222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47954B85-253E-4A79-AFC7-9986A6213A56}"/>
                </a:ext>
              </a:extLst>
            </p:cNvPr>
            <p:cNvSpPr/>
            <p:nvPr/>
          </p:nvSpPr>
          <p:spPr>
            <a:xfrm>
              <a:off x="11061666" y="4162581"/>
              <a:ext cx="72111" cy="14422"/>
            </a:xfrm>
            <a:custGeom>
              <a:avLst/>
              <a:gdLst>
                <a:gd name="connsiteX0" fmla="*/ 142875 w 142875"/>
                <a:gd name="connsiteY0" fmla="*/ 22 h 28575"/>
                <a:gd name="connsiteX1" fmla="*/ 0 w 142875"/>
                <a:gd name="connsiteY1" fmla="*/ 37169 h 28575"/>
                <a:gd name="connsiteX2" fmla="*/ 142875 w 142875"/>
                <a:gd name="connsiteY2" fmla="*/ 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8575">
                  <a:moveTo>
                    <a:pt x="142875" y="22"/>
                  </a:moveTo>
                  <a:cubicBezTo>
                    <a:pt x="97155" y="19072"/>
                    <a:pt x="51435" y="37169"/>
                    <a:pt x="0" y="37169"/>
                  </a:cubicBezTo>
                  <a:cubicBezTo>
                    <a:pt x="48578" y="29549"/>
                    <a:pt x="90488" y="-931"/>
                    <a:pt x="142875" y="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44AA164F-7CAB-4416-9DA3-E90413B7D168}"/>
                </a:ext>
              </a:extLst>
            </p:cNvPr>
            <p:cNvSpPr/>
            <p:nvPr/>
          </p:nvSpPr>
          <p:spPr>
            <a:xfrm>
              <a:off x="10922264" y="4368349"/>
              <a:ext cx="43267" cy="28845"/>
            </a:xfrm>
            <a:custGeom>
              <a:avLst/>
              <a:gdLst>
                <a:gd name="connsiteX0" fmla="*/ 928 w 85725"/>
                <a:gd name="connsiteY0" fmla="*/ 31432 h 57150"/>
                <a:gd name="connsiteX1" fmla="*/ 11406 w 85725"/>
                <a:gd name="connsiteY1" fmla="*/ 0 h 57150"/>
                <a:gd name="connsiteX2" fmla="*/ 90463 w 85725"/>
                <a:gd name="connsiteY2" fmla="*/ 36195 h 57150"/>
                <a:gd name="connsiteX3" fmla="*/ 53316 w 85725"/>
                <a:gd name="connsiteY3" fmla="*/ 62865 h 57150"/>
                <a:gd name="connsiteX4" fmla="*/ 10453 w 85725"/>
                <a:gd name="connsiteY4" fmla="*/ 11430 h 57150"/>
                <a:gd name="connsiteX5" fmla="*/ 928 w 85725"/>
                <a:gd name="connsiteY5" fmla="*/ 31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928" y="31432"/>
                  </a:moveTo>
                  <a:cubicBezTo>
                    <a:pt x="-1929" y="19050"/>
                    <a:pt x="1881" y="8572"/>
                    <a:pt x="11406" y="0"/>
                  </a:cubicBezTo>
                  <a:cubicBezTo>
                    <a:pt x="39028" y="9525"/>
                    <a:pt x="66650" y="19050"/>
                    <a:pt x="90463" y="36195"/>
                  </a:cubicBezTo>
                  <a:cubicBezTo>
                    <a:pt x="81891" y="50482"/>
                    <a:pt x="69508" y="59055"/>
                    <a:pt x="53316" y="62865"/>
                  </a:cubicBezTo>
                  <a:cubicBezTo>
                    <a:pt x="54268" y="32385"/>
                    <a:pt x="29503" y="24765"/>
                    <a:pt x="10453" y="11430"/>
                  </a:cubicBezTo>
                  <a:cubicBezTo>
                    <a:pt x="5691" y="19050"/>
                    <a:pt x="2833" y="24765"/>
                    <a:pt x="928" y="31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0677E43A-A102-4890-A37F-5EDAFA285B68}"/>
                </a:ext>
              </a:extLst>
            </p:cNvPr>
            <p:cNvSpPr/>
            <p:nvPr/>
          </p:nvSpPr>
          <p:spPr>
            <a:xfrm>
              <a:off x="10030617" y="5748079"/>
              <a:ext cx="9615" cy="57689"/>
            </a:xfrm>
            <a:custGeom>
              <a:avLst/>
              <a:gdLst>
                <a:gd name="connsiteX0" fmla="*/ 1624 w 19050"/>
                <a:gd name="connsiteY0" fmla="*/ 0 h 114300"/>
                <a:gd name="connsiteX1" fmla="*/ 18769 w 19050"/>
                <a:gd name="connsiteY1" fmla="*/ 83820 h 114300"/>
                <a:gd name="connsiteX2" fmla="*/ 16864 w 19050"/>
                <a:gd name="connsiteY2" fmla="*/ 96203 h 114300"/>
                <a:gd name="connsiteX3" fmla="*/ 14007 w 19050"/>
                <a:gd name="connsiteY3" fmla="*/ 115253 h 114300"/>
                <a:gd name="connsiteX4" fmla="*/ 2577 w 19050"/>
                <a:gd name="connsiteY4" fmla="*/ 95250 h 114300"/>
                <a:gd name="connsiteX5" fmla="*/ 1624 w 19050"/>
                <a:gd name="connsiteY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" h="114300">
                  <a:moveTo>
                    <a:pt x="1624" y="0"/>
                  </a:moveTo>
                  <a:cubicBezTo>
                    <a:pt x="11149" y="26670"/>
                    <a:pt x="17817" y="54292"/>
                    <a:pt x="18769" y="83820"/>
                  </a:cubicBezTo>
                  <a:cubicBezTo>
                    <a:pt x="18769" y="87630"/>
                    <a:pt x="16864" y="92392"/>
                    <a:pt x="16864" y="96203"/>
                  </a:cubicBezTo>
                  <a:cubicBezTo>
                    <a:pt x="16864" y="102870"/>
                    <a:pt x="25437" y="114300"/>
                    <a:pt x="14007" y="115253"/>
                  </a:cubicBezTo>
                  <a:cubicBezTo>
                    <a:pt x="4482" y="116205"/>
                    <a:pt x="4482" y="104775"/>
                    <a:pt x="2577" y="95250"/>
                  </a:cubicBezTo>
                  <a:cubicBezTo>
                    <a:pt x="-3138" y="63817"/>
                    <a:pt x="2577" y="32385"/>
                    <a:pt x="162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DE9594E6-4B5D-49D4-9EE3-3A9CFEBC3161}"/>
                </a:ext>
              </a:extLst>
            </p:cNvPr>
            <p:cNvSpPr/>
            <p:nvPr/>
          </p:nvSpPr>
          <p:spPr>
            <a:xfrm>
              <a:off x="11150604" y="4364864"/>
              <a:ext cx="48074" cy="19230"/>
            </a:xfrm>
            <a:custGeom>
              <a:avLst/>
              <a:gdLst>
                <a:gd name="connsiteX0" fmla="*/ 0 w 95250"/>
                <a:gd name="connsiteY0" fmla="*/ 39290 h 38100"/>
                <a:gd name="connsiteX1" fmla="*/ 86678 w 95250"/>
                <a:gd name="connsiteY1" fmla="*/ 1190 h 38100"/>
                <a:gd name="connsiteX2" fmla="*/ 98108 w 95250"/>
                <a:gd name="connsiteY2" fmla="*/ 4048 h 38100"/>
                <a:gd name="connsiteX3" fmla="*/ 100965 w 95250"/>
                <a:gd name="connsiteY3" fmla="*/ 26908 h 38100"/>
                <a:gd name="connsiteX4" fmla="*/ 92393 w 95250"/>
                <a:gd name="connsiteY4" fmla="*/ 28813 h 38100"/>
                <a:gd name="connsiteX5" fmla="*/ 18098 w 95250"/>
                <a:gd name="connsiteY5" fmla="*/ 42148 h 38100"/>
                <a:gd name="connsiteX6" fmla="*/ 0 w 95250"/>
                <a:gd name="connsiteY6" fmla="*/ 3929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38100">
                  <a:moveTo>
                    <a:pt x="0" y="39290"/>
                  </a:moveTo>
                  <a:cubicBezTo>
                    <a:pt x="28575" y="21193"/>
                    <a:pt x="58103" y="12620"/>
                    <a:pt x="86678" y="1190"/>
                  </a:cubicBezTo>
                  <a:cubicBezTo>
                    <a:pt x="90488" y="-715"/>
                    <a:pt x="96203" y="-715"/>
                    <a:pt x="98108" y="4048"/>
                  </a:cubicBezTo>
                  <a:cubicBezTo>
                    <a:pt x="100965" y="10715"/>
                    <a:pt x="89535" y="20240"/>
                    <a:pt x="100965" y="26908"/>
                  </a:cubicBezTo>
                  <a:cubicBezTo>
                    <a:pt x="101918" y="27860"/>
                    <a:pt x="95250" y="29765"/>
                    <a:pt x="92393" y="28813"/>
                  </a:cubicBezTo>
                  <a:cubicBezTo>
                    <a:pt x="63818" y="16430"/>
                    <a:pt x="40958" y="26908"/>
                    <a:pt x="18098" y="42148"/>
                  </a:cubicBezTo>
                  <a:cubicBezTo>
                    <a:pt x="14288" y="45005"/>
                    <a:pt x="8573" y="45005"/>
                    <a:pt x="0" y="39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CB035C6B-5B1A-4E1F-8C2D-995640EEAE65}"/>
                </a:ext>
              </a:extLst>
            </p:cNvPr>
            <p:cNvSpPr/>
            <p:nvPr/>
          </p:nvSpPr>
          <p:spPr>
            <a:xfrm>
              <a:off x="9382343" y="5063502"/>
              <a:ext cx="33652" cy="24037"/>
            </a:xfrm>
            <a:custGeom>
              <a:avLst/>
              <a:gdLst>
                <a:gd name="connsiteX0" fmla="*/ 182 w 66675"/>
                <a:gd name="connsiteY0" fmla="*/ 48577 h 47625"/>
                <a:gd name="connsiteX1" fmla="*/ 66858 w 66675"/>
                <a:gd name="connsiteY1" fmla="*/ 0 h 47625"/>
                <a:gd name="connsiteX2" fmla="*/ 6850 w 66675"/>
                <a:gd name="connsiteY2" fmla="*/ 55245 h 47625"/>
                <a:gd name="connsiteX3" fmla="*/ 182 w 66675"/>
                <a:gd name="connsiteY3" fmla="*/ 485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47625">
                  <a:moveTo>
                    <a:pt x="182" y="48577"/>
                  </a:moveTo>
                  <a:cubicBezTo>
                    <a:pt x="10660" y="21907"/>
                    <a:pt x="25900" y="0"/>
                    <a:pt x="66858" y="0"/>
                  </a:cubicBezTo>
                  <a:cubicBezTo>
                    <a:pt x="38282" y="15240"/>
                    <a:pt x="33520" y="44767"/>
                    <a:pt x="6850" y="55245"/>
                  </a:cubicBezTo>
                  <a:cubicBezTo>
                    <a:pt x="2087" y="56197"/>
                    <a:pt x="-770" y="54292"/>
                    <a:pt x="182" y="48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49C0C8BF-726E-4432-A96E-A15CC5D8B481}"/>
                </a:ext>
              </a:extLst>
            </p:cNvPr>
            <p:cNvSpPr/>
            <p:nvPr/>
          </p:nvSpPr>
          <p:spPr>
            <a:xfrm>
              <a:off x="10004211" y="5616766"/>
              <a:ext cx="24037" cy="38459"/>
            </a:xfrm>
            <a:custGeom>
              <a:avLst/>
              <a:gdLst>
                <a:gd name="connsiteX0" fmla="*/ 10126 w 47625"/>
                <a:gd name="connsiteY0" fmla="*/ 19189 h 76200"/>
                <a:gd name="connsiteX1" fmla="*/ 5364 w 47625"/>
                <a:gd name="connsiteY1" fmla="*/ 45859 h 76200"/>
                <a:gd name="connsiteX2" fmla="*/ 2506 w 47625"/>
                <a:gd name="connsiteY2" fmla="*/ 45859 h 76200"/>
                <a:gd name="connsiteX3" fmla="*/ 1554 w 47625"/>
                <a:gd name="connsiteY3" fmla="*/ 29667 h 76200"/>
                <a:gd name="connsiteX4" fmla="*/ 9174 w 47625"/>
                <a:gd name="connsiteY4" fmla="*/ 139 h 76200"/>
                <a:gd name="connsiteX5" fmla="*/ 26319 w 47625"/>
                <a:gd name="connsiteY5" fmla="*/ 25857 h 76200"/>
                <a:gd name="connsiteX6" fmla="*/ 46321 w 47625"/>
                <a:gd name="connsiteY6" fmla="*/ 71577 h 76200"/>
                <a:gd name="connsiteX7" fmla="*/ 42511 w 47625"/>
                <a:gd name="connsiteY7" fmla="*/ 81102 h 76200"/>
                <a:gd name="connsiteX8" fmla="*/ 26319 w 47625"/>
                <a:gd name="connsiteY8" fmla="*/ 75387 h 76200"/>
                <a:gd name="connsiteX9" fmla="*/ 10126 w 47625"/>
                <a:gd name="connsiteY9" fmla="*/ 1918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25" h="76200">
                  <a:moveTo>
                    <a:pt x="10126" y="19189"/>
                  </a:moveTo>
                  <a:cubicBezTo>
                    <a:pt x="8221" y="31572"/>
                    <a:pt x="7269" y="39192"/>
                    <a:pt x="5364" y="45859"/>
                  </a:cubicBezTo>
                  <a:cubicBezTo>
                    <a:pt x="4411" y="45859"/>
                    <a:pt x="3459" y="45859"/>
                    <a:pt x="2506" y="45859"/>
                  </a:cubicBezTo>
                  <a:cubicBezTo>
                    <a:pt x="2506" y="40144"/>
                    <a:pt x="601" y="34429"/>
                    <a:pt x="1554" y="29667"/>
                  </a:cubicBezTo>
                  <a:cubicBezTo>
                    <a:pt x="1554" y="19189"/>
                    <a:pt x="-5114" y="2997"/>
                    <a:pt x="9174" y="139"/>
                  </a:cubicBezTo>
                  <a:cubicBezTo>
                    <a:pt x="20604" y="-1766"/>
                    <a:pt x="21556" y="16332"/>
                    <a:pt x="26319" y="25857"/>
                  </a:cubicBezTo>
                  <a:cubicBezTo>
                    <a:pt x="34891" y="40144"/>
                    <a:pt x="25366" y="62052"/>
                    <a:pt x="46321" y="71577"/>
                  </a:cubicBezTo>
                  <a:cubicBezTo>
                    <a:pt x="52036" y="74434"/>
                    <a:pt x="45369" y="79197"/>
                    <a:pt x="42511" y="81102"/>
                  </a:cubicBezTo>
                  <a:cubicBezTo>
                    <a:pt x="34891" y="85864"/>
                    <a:pt x="29176" y="83007"/>
                    <a:pt x="26319" y="75387"/>
                  </a:cubicBezTo>
                  <a:cubicBezTo>
                    <a:pt x="22509" y="59194"/>
                    <a:pt x="23461" y="41097"/>
                    <a:pt x="10126" y="19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DC06D4DE-5A56-4CD9-BE19-402B02784DB7}"/>
                </a:ext>
              </a:extLst>
            </p:cNvPr>
            <p:cNvSpPr/>
            <p:nvPr/>
          </p:nvSpPr>
          <p:spPr>
            <a:xfrm>
              <a:off x="10541572" y="5191860"/>
              <a:ext cx="43267" cy="19230"/>
            </a:xfrm>
            <a:custGeom>
              <a:avLst/>
              <a:gdLst>
                <a:gd name="connsiteX0" fmla="*/ 92257 w 85725"/>
                <a:gd name="connsiteY0" fmla="*/ 42863 h 38100"/>
                <a:gd name="connsiteX1" fmla="*/ 2722 w 85725"/>
                <a:gd name="connsiteY1" fmla="*/ 11430 h 38100"/>
                <a:gd name="connsiteX2" fmla="*/ 3675 w 85725"/>
                <a:gd name="connsiteY2" fmla="*/ 0 h 38100"/>
                <a:gd name="connsiteX3" fmla="*/ 92257 w 85725"/>
                <a:gd name="connsiteY3" fmla="*/ 428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92257" y="42863"/>
                  </a:moveTo>
                  <a:cubicBezTo>
                    <a:pt x="55110" y="52388"/>
                    <a:pt x="30345" y="27622"/>
                    <a:pt x="2722" y="11430"/>
                  </a:cubicBezTo>
                  <a:cubicBezTo>
                    <a:pt x="-2993" y="8572"/>
                    <a:pt x="1770" y="3810"/>
                    <a:pt x="3675" y="0"/>
                  </a:cubicBezTo>
                  <a:cubicBezTo>
                    <a:pt x="35107" y="9525"/>
                    <a:pt x="63682" y="26670"/>
                    <a:pt x="92257" y="428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4F315DD8-83CC-4C30-B3BE-07FA276A54EF}"/>
                </a:ext>
              </a:extLst>
            </p:cNvPr>
            <p:cNvSpPr/>
            <p:nvPr/>
          </p:nvSpPr>
          <p:spPr>
            <a:xfrm>
              <a:off x="9423778" y="4974084"/>
              <a:ext cx="43267" cy="52882"/>
            </a:xfrm>
            <a:custGeom>
              <a:avLst/>
              <a:gdLst>
                <a:gd name="connsiteX0" fmla="*/ 8573 w 85725"/>
                <a:gd name="connsiteY0" fmla="*/ 111442 h 104775"/>
                <a:gd name="connsiteX1" fmla="*/ 0 w 85725"/>
                <a:gd name="connsiteY1" fmla="*/ 106680 h 104775"/>
                <a:gd name="connsiteX2" fmla="*/ 65723 w 85725"/>
                <a:gd name="connsiteY2" fmla="*/ 20955 h 104775"/>
                <a:gd name="connsiteX3" fmla="*/ 87630 w 85725"/>
                <a:gd name="connsiteY3" fmla="*/ 0 h 104775"/>
                <a:gd name="connsiteX4" fmla="*/ 93345 w 85725"/>
                <a:gd name="connsiteY4" fmla="*/ 5715 h 104775"/>
                <a:gd name="connsiteX5" fmla="*/ 73343 w 85725"/>
                <a:gd name="connsiteY5" fmla="*/ 25717 h 104775"/>
                <a:gd name="connsiteX6" fmla="*/ 8573 w 85725"/>
                <a:gd name="connsiteY6" fmla="*/ 11144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04775">
                  <a:moveTo>
                    <a:pt x="8573" y="111442"/>
                  </a:moveTo>
                  <a:cubicBezTo>
                    <a:pt x="5715" y="109538"/>
                    <a:pt x="2858" y="108585"/>
                    <a:pt x="0" y="106680"/>
                  </a:cubicBezTo>
                  <a:cubicBezTo>
                    <a:pt x="3810" y="64770"/>
                    <a:pt x="39052" y="45720"/>
                    <a:pt x="65723" y="20955"/>
                  </a:cubicBezTo>
                  <a:cubicBezTo>
                    <a:pt x="73343" y="14288"/>
                    <a:pt x="80010" y="6667"/>
                    <a:pt x="87630" y="0"/>
                  </a:cubicBezTo>
                  <a:cubicBezTo>
                    <a:pt x="89535" y="1905"/>
                    <a:pt x="91440" y="3810"/>
                    <a:pt x="93345" y="5715"/>
                  </a:cubicBezTo>
                  <a:cubicBezTo>
                    <a:pt x="88583" y="14288"/>
                    <a:pt x="80963" y="20003"/>
                    <a:pt x="73343" y="25717"/>
                  </a:cubicBezTo>
                  <a:cubicBezTo>
                    <a:pt x="41910" y="47625"/>
                    <a:pt x="18098" y="74295"/>
                    <a:pt x="8573" y="111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1C1D2A6F-ABA2-44B4-8772-9081D6DFBC65}"/>
                </a:ext>
              </a:extLst>
            </p:cNvPr>
            <p:cNvSpPr/>
            <p:nvPr/>
          </p:nvSpPr>
          <p:spPr>
            <a:xfrm>
              <a:off x="10946231" y="4192879"/>
              <a:ext cx="43267" cy="52882"/>
            </a:xfrm>
            <a:custGeom>
              <a:avLst/>
              <a:gdLst>
                <a:gd name="connsiteX0" fmla="*/ 94412 w 85725"/>
                <a:gd name="connsiteY0" fmla="*/ 0 h 104775"/>
                <a:gd name="connsiteX1" fmla="*/ 19164 w 85725"/>
                <a:gd name="connsiteY1" fmla="*/ 80963 h 104775"/>
                <a:gd name="connsiteX2" fmla="*/ 114 w 85725"/>
                <a:gd name="connsiteY2" fmla="*/ 105727 h 104775"/>
                <a:gd name="connsiteX3" fmla="*/ 94412 w 85725"/>
                <a:gd name="connsiteY3" fmla="*/ 0 h 104775"/>
                <a:gd name="connsiteX4" fmla="*/ 94412 w 85725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04775">
                  <a:moveTo>
                    <a:pt x="94412" y="0"/>
                  </a:moveTo>
                  <a:cubicBezTo>
                    <a:pt x="71551" y="28575"/>
                    <a:pt x="41072" y="50482"/>
                    <a:pt x="19164" y="80963"/>
                  </a:cubicBezTo>
                  <a:cubicBezTo>
                    <a:pt x="13449" y="89535"/>
                    <a:pt x="6782" y="97155"/>
                    <a:pt x="114" y="105727"/>
                  </a:cubicBezTo>
                  <a:cubicBezTo>
                    <a:pt x="-2743" y="78105"/>
                    <a:pt x="48691" y="20955"/>
                    <a:pt x="94412" y="0"/>
                  </a:cubicBezTo>
                  <a:lnTo>
                    <a:pt x="9441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08CF4808-0827-4B80-9B9B-77F8DDC38926}"/>
                </a:ext>
              </a:extLst>
            </p:cNvPr>
            <p:cNvSpPr/>
            <p:nvPr/>
          </p:nvSpPr>
          <p:spPr>
            <a:xfrm>
              <a:off x="9750111" y="5148594"/>
              <a:ext cx="14422" cy="38459"/>
            </a:xfrm>
            <a:custGeom>
              <a:avLst/>
              <a:gdLst>
                <a:gd name="connsiteX0" fmla="*/ 32565 w 28575"/>
                <a:gd name="connsiteY0" fmla="*/ 0 h 76200"/>
                <a:gd name="connsiteX1" fmla="*/ 28755 w 28575"/>
                <a:gd name="connsiteY1" fmla="*/ 60008 h 76200"/>
                <a:gd name="connsiteX2" fmla="*/ 19230 w 28575"/>
                <a:gd name="connsiteY2" fmla="*/ 77153 h 76200"/>
                <a:gd name="connsiteX3" fmla="*/ 3990 w 28575"/>
                <a:gd name="connsiteY3" fmla="*/ 68580 h 76200"/>
                <a:gd name="connsiteX4" fmla="*/ 4943 w 28575"/>
                <a:gd name="connsiteY4" fmla="*/ 54293 h 76200"/>
                <a:gd name="connsiteX5" fmla="*/ 32565 w 28575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76200">
                  <a:moveTo>
                    <a:pt x="32565" y="0"/>
                  </a:moveTo>
                  <a:cubicBezTo>
                    <a:pt x="30660" y="20003"/>
                    <a:pt x="29708" y="40005"/>
                    <a:pt x="28755" y="60008"/>
                  </a:cubicBezTo>
                  <a:cubicBezTo>
                    <a:pt x="27803" y="67628"/>
                    <a:pt x="26850" y="75247"/>
                    <a:pt x="19230" y="77153"/>
                  </a:cubicBezTo>
                  <a:cubicBezTo>
                    <a:pt x="13515" y="78105"/>
                    <a:pt x="11610" y="69533"/>
                    <a:pt x="3990" y="68580"/>
                  </a:cubicBezTo>
                  <a:cubicBezTo>
                    <a:pt x="-4582" y="67628"/>
                    <a:pt x="3038" y="60008"/>
                    <a:pt x="4943" y="54293"/>
                  </a:cubicBezTo>
                  <a:cubicBezTo>
                    <a:pt x="12563" y="35243"/>
                    <a:pt x="10658" y="12383"/>
                    <a:pt x="325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BCF08C23-1D01-4DD0-846B-F1A881058DF6}"/>
                </a:ext>
              </a:extLst>
            </p:cNvPr>
            <p:cNvSpPr/>
            <p:nvPr/>
          </p:nvSpPr>
          <p:spPr>
            <a:xfrm>
              <a:off x="10229369" y="6492231"/>
              <a:ext cx="19230" cy="19230"/>
            </a:xfrm>
            <a:custGeom>
              <a:avLst/>
              <a:gdLst>
                <a:gd name="connsiteX0" fmla="*/ 22170 w 38100"/>
                <a:gd name="connsiteY0" fmla="*/ 38172 h 38100"/>
                <a:gd name="connsiteX1" fmla="*/ 263 w 38100"/>
                <a:gd name="connsiteY1" fmla="*/ 20074 h 38100"/>
                <a:gd name="connsiteX2" fmla="*/ 23123 w 38100"/>
                <a:gd name="connsiteY2" fmla="*/ 72 h 38100"/>
                <a:gd name="connsiteX3" fmla="*/ 39315 w 38100"/>
                <a:gd name="connsiteY3" fmla="*/ 14360 h 38100"/>
                <a:gd name="connsiteX4" fmla="*/ 22170 w 38100"/>
                <a:gd name="connsiteY4" fmla="*/ 3817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170" y="38172"/>
                  </a:moveTo>
                  <a:cubicBezTo>
                    <a:pt x="6930" y="37219"/>
                    <a:pt x="-1642" y="32457"/>
                    <a:pt x="263" y="20074"/>
                  </a:cubicBezTo>
                  <a:cubicBezTo>
                    <a:pt x="2168" y="7692"/>
                    <a:pt x="9788" y="-881"/>
                    <a:pt x="23123" y="72"/>
                  </a:cubicBezTo>
                  <a:cubicBezTo>
                    <a:pt x="32648" y="72"/>
                    <a:pt x="40268" y="1024"/>
                    <a:pt x="39315" y="14360"/>
                  </a:cubicBezTo>
                  <a:cubicBezTo>
                    <a:pt x="39315" y="29599"/>
                    <a:pt x="30743" y="34362"/>
                    <a:pt x="22170" y="3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69B8EA2C-3FFD-4978-B484-A64643D63E20}"/>
                </a:ext>
              </a:extLst>
            </p:cNvPr>
            <p:cNvSpPr/>
            <p:nvPr/>
          </p:nvSpPr>
          <p:spPr>
            <a:xfrm>
              <a:off x="8979092" y="5388004"/>
              <a:ext cx="62496" cy="33652"/>
            </a:xfrm>
            <a:custGeom>
              <a:avLst/>
              <a:gdLst>
                <a:gd name="connsiteX0" fmla="*/ 119063 w 123825"/>
                <a:gd name="connsiteY0" fmla="*/ 0 h 66675"/>
                <a:gd name="connsiteX1" fmla="*/ 124778 w 123825"/>
                <a:gd name="connsiteY1" fmla="*/ 5715 h 66675"/>
                <a:gd name="connsiteX2" fmla="*/ 0 w 123825"/>
                <a:gd name="connsiteY2" fmla="*/ 68580 h 66675"/>
                <a:gd name="connsiteX3" fmla="*/ 119063 w 1238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66675">
                  <a:moveTo>
                    <a:pt x="119063" y="0"/>
                  </a:moveTo>
                  <a:cubicBezTo>
                    <a:pt x="120968" y="1905"/>
                    <a:pt x="122873" y="3810"/>
                    <a:pt x="124778" y="5715"/>
                  </a:cubicBezTo>
                  <a:cubicBezTo>
                    <a:pt x="86678" y="33338"/>
                    <a:pt x="44768" y="53340"/>
                    <a:pt x="0" y="68580"/>
                  </a:cubicBezTo>
                  <a:cubicBezTo>
                    <a:pt x="39053" y="45720"/>
                    <a:pt x="79058" y="22860"/>
                    <a:pt x="1190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098D9F86-9728-4452-A7BE-D8FC082D6E5D}"/>
                </a:ext>
              </a:extLst>
            </p:cNvPr>
            <p:cNvSpPr/>
            <p:nvPr/>
          </p:nvSpPr>
          <p:spPr>
            <a:xfrm>
              <a:off x="9843466" y="5178374"/>
              <a:ext cx="14422" cy="52882"/>
            </a:xfrm>
            <a:custGeom>
              <a:avLst/>
              <a:gdLst>
                <a:gd name="connsiteX0" fmla="*/ 5715 w 28575"/>
                <a:gd name="connsiteY0" fmla="*/ 16244 h 104775"/>
                <a:gd name="connsiteX1" fmla="*/ 10478 w 28575"/>
                <a:gd name="connsiteY1" fmla="*/ 52 h 104775"/>
                <a:gd name="connsiteX2" fmla="*/ 33338 w 28575"/>
                <a:gd name="connsiteY2" fmla="*/ 22912 h 104775"/>
                <a:gd name="connsiteX3" fmla="*/ 32385 w 28575"/>
                <a:gd name="connsiteY3" fmla="*/ 40057 h 104775"/>
                <a:gd name="connsiteX4" fmla="*/ 18098 w 28575"/>
                <a:gd name="connsiteY4" fmla="*/ 73394 h 104775"/>
                <a:gd name="connsiteX5" fmla="*/ 6668 w 28575"/>
                <a:gd name="connsiteY5" fmla="*/ 106732 h 104775"/>
                <a:gd name="connsiteX6" fmla="*/ 0 w 28575"/>
                <a:gd name="connsiteY6" fmla="*/ 83872 h 104775"/>
                <a:gd name="connsiteX7" fmla="*/ 5715 w 28575"/>
                <a:gd name="connsiteY7" fmla="*/ 162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104775">
                  <a:moveTo>
                    <a:pt x="5715" y="16244"/>
                  </a:moveTo>
                  <a:cubicBezTo>
                    <a:pt x="1905" y="8624"/>
                    <a:pt x="5715" y="4814"/>
                    <a:pt x="10478" y="52"/>
                  </a:cubicBezTo>
                  <a:cubicBezTo>
                    <a:pt x="26670" y="-901"/>
                    <a:pt x="28575" y="11482"/>
                    <a:pt x="33338" y="22912"/>
                  </a:cubicBezTo>
                  <a:cubicBezTo>
                    <a:pt x="33338" y="28627"/>
                    <a:pt x="32385" y="34342"/>
                    <a:pt x="32385" y="40057"/>
                  </a:cubicBezTo>
                  <a:cubicBezTo>
                    <a:pt x="17145" y="46724"/>
                    <a:pt x="19050" y="60059"/>
                    <a:pt x="18098" y="73394"/>
                  </a:cubicBezTo>
                  <a:cubicBezTo>
                    <a:pt x="17145" y="84824"/>
                    <a:pt x="23813" y="100064"/>
                    <a:pt x="6668" y="106732"/>
                  </a:cubicBezTo>
                  <a:cubicBezTo>
                    <a:pt x="2858" y="99112"/>
                    <a:pt x="8573" y="89587"/>
                    <a:pt x="0" y="83872"/>
                  </a:cubicBezTo>
                  <a:cubicBezTo>
                    <a:pt x="2858" y="61964"/>
                    <a:pt x="4763" y="39104"/>
                    <a:pt x="5715" y="16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51DFBC00-7334-4334-BD2F-1D3EF2B42314}"/>
                </a:ext>
              </a:extLst>
            </p:cNvPr>
            <p:cNvSpPr/>
            <p:nvPr/>
          </p:nvSpPr>
          <p:spPr>
            <a:xfrm>
              <a:off x="9759115" y="4874571"/>
              <a:ext cx="14422" cy="19230"/>
            </a:xfrm>
            <a:custGeom>
              <a:avLst/>
              <a:gdLst>
                <a:gd name="connsiteX0" fmla="*/ 17583 w 28575"/>
                <a:gd name="connsiteY0" fmla="*/ 0 h 38100"/>
                <a:gd name="connsiteX1" fmla="*/ 29013 w 28575"/>
                <a:gd name="connsiteY1" fmla="*/ 35243 h 38100"/>
                <a:gd name="connsiteX2" fmla="*/ 438 w 28575"/>
                <a:gd name="connsiteY2" fmla="*/ 45720 h 38100"/>
                <a:gd name="connsiteX3" fmla="*/ 17583 w 28575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17583" y="0"/>
                  </a:moveTo>
                  <a:cubicBezTo>
                    <a:pt x="25203" y="10478"/>
                    <a:pt x="37586" y="20003"/>
                    <a:pt x="29013" y="35243"/>
                  </a:cubicBezTo>
                  <a:cubicBezTo>
                    <a:pt x="23298" y="46672"/>
                    <a:pt x="11868" y="46672"/>
                    <a:pt x="438" y="45720"/>
                  </a:cubicBezTo>
                  <a:cubicBezTo>
                    <a:pt x="1390" y="28575"/>
                    <a:pt x="-6230" y="8572"/>
                    <a:pt x="175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6A8A1CF7-9A7B-4FAD-B50A-08401558C77D}"/>
                </a:ext>
              </a:extLst>
            </p:cNvPr>
            <p:cNvSpPr/>
            <p:nvPr/>
          </p:nvSpPr>
          <p:spPr>
            <a:xfrm>
              <a:off x="10614071" y="5165392"/>
              <a:ext cx="14422" cy="19230"/>
            </a:xfrm>
            <a:custGeom>
              <a:avLst/>
              <a:gdLst>
                <a:gd name="connsiteX0" fmla="*/ 20051 w 28575"/>
                <a:gd name="connsiteY0" fmla="*/ 41014 h 38100"/>
                <a:gd name="connsiteX1" fmla="*/ 48 w 28575"/>
                <a:gd name="connsiteY1" fmla="*/ 16248 h 38100"/>
                <a:gd name="connsiteX2" fmla="*/ 21003 w 28575"/>
                <a:gd name="connsiteY2" fmla="*/ 56 h 38100"/>
                <a:gd name="connsiteX3" fmla="*/ 35291 w 28575"/>
                <a:gd name="connsiteY3" fmla="*/ 19106 h 38100"/>
                <a:gd name="connsiteX4" fmla="*/ 20051 w 28575"/>
                <a:gd name="connsiteY4" fmla="*/ 410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20051" y="41014"/>
                  </a:moveTo>
                  <a:cubicBezTo>
                    <a:pt x="6716" y="38156"/>
                    <a:pt x="1001" y="26726"/>
                    <a:pt x="48" y="16248"/>
                  </a:cubicBezTo>
                  <a:cubicBezTo>
                    <a:pt x="-904" y="4818"/>
                    <a:pt x="12431" y="1008"/>
                    <a:pt x="21003" y="56"/>
                  </a:cubicBezTo>
                  <a:cubicBezTo>
                    <a:pt x="31481" y="-897"/>
                    <a:pt x="34338" y="10533"/>
                    <a:pt x="35291" y="19106"/>
                  </a:cubicBezTo>
                  <a:cubicBezTo>
                    <a:pt x="35291" y="28631"/>
                    <a:pt x="31481" y="38156"/>
                    <a:pt x="20051" y="41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5AC0219F-32DA-45B9-B705-A13C6961D333}"/>
                </a:ext>
              </a:extLst>
            </p:cNvPr>
            <p:cNvSpPr/>
            <p:nvPr/>
          </p:nvSpPr>
          <p:spPr>
            <a:xfrm>
              <a:off x="10155468" y="4036542"/>
              <a:ext cx="43267" cy="9615"/>
            </a:xfrm>
            <a:custGeom>
              <a:avLst/>
              <a:gdLst>
                <a:gd name="connsiteX0" fmla="*/ 0 w 85725"/>
                <a:gd name="connsiteY0" fmla="*/ 21144 h 19050"/>
                <a:gd name="connsiteX1" fmla="*/ 80010 w 85725"/>
                <a:gd name="connsiteY1" fmla="*/ 189 h 19050"/>
                <a:gd name="connsiteX2" fmla="*/ 85725 w 85725"/>
                <a:gd name="connsiteY2" fmla="*/ 3999 h 19050"/>
                <a:gd name="connsiteX3" fmla="*/ 80963 w 85725"/>
                <a:gd name="connsiteY3" fmla="*/ 11619 h 19050"/>
                <a:gd name="connsiteX4" fmla="*/ 49530 w 85725"/>
                <a:gd name="connsiteY4" fmla="*/ 21144 h 19050"/>
                <a:gd name="connsiteX5" fmla="*/ 0 w 85725"/>
                <a:gd name="connsiteY5" fmla="*/ 21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9050">
                  <a:moveTo>
                    <a:pt x="0" y="21144"/>
                  </a:moveTo>
                  <a:cubicBezTo>
                    <a:pt x="23813" y="2094"/>
                    <a:pt x="54292" y="9714"/>
                    <a:pt x="80010" y="189"/>
                  </a:cubicBezTo>
                  <a:cubicBezTo>
                    <a:pt x="80963" y="-763"/>
                    <a:pt x="84772" y="2094"/>
                    <a:pt x="85725" y="3999"/>
                  </a:cubicBezTo>
                  <a:cubicBezTo>
                    <a:pt x="87630" y="7809"/>
                    <a:pt x="84772" y="11619"/>
                    <a:pt x="80963" y="11619"/>
                  </a:cubicBezTo>
                  <a:cubicBezTo>
                    <a:pt x="69533" y="12572"/>
                    <a:pt x="61913" y="24954"/>
                    <a:pt x="49530" y="21144"/>
                  </a:cubicBezTo>
                  <a:cubicBezTo>
                    <a:pt x="33338" y="16382"/>
                    <a:pt x="17145" y="20192"/>
                    <a:pt x="0" y="21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11D379E9-5306-4B26-B914-509F981CF3C2}"/>
                </a:ext>
              </a:extLst>
            </p:cNvPr>
            <p:cNvSpPr/>
            <p:nvPr/>
          </p:nvSpPr>
          <p:spPr>
            <a:xfrm>
              <a:off x="10646305" y="6183150"/>
              <a:ext cx="48074" cy="19230"/>
            </a:xfrm>
            <a:custGeom>
              <a:avLst/>
              <a:gdLst>
                <a:gd name="connsiteX0" fmla="*/ 95250 w 95250"/>
                <a:gd name="connsiteY0" fmla="*/ 41910 h 38100"/>
                <a:gd name="connsiteX1" fmla="*/ 17145 w 95250"/>
                <a:gd name="connsiteY1" fmla="*/ 16193 h 38100"/>
                <a:gd name="connsiteX2" fmla="*/ 0 w 95250"/>
                <a:gd name="connsiteY2" fmla="*/ 0 h 38100"/>
                <a:gd name="connsiteX3" fmla="*/ 47625 w 95250"/>
                <a:gd name="connsiteY3" fmla="*/ 12383 h 38100"/>
                <a:gd name="connsiteX4" fmla="*/ 95250 w 95250"/>
                <a:gd name="connsiteY4" fmla="*/ 4191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38100">
                  <a:moveTo>
                    <a:pt x="95250" y="41910"/>
                  </a:moveTo>
                  <a:cubicBezTo>
                    <a:pt x="69533" y="33338"/>
                    <a:pt x="45720" y="19050"/>
                    <a:pt x="17145" y="16193"/>
                  </a:cubicBezTo>
                  <a:cubicBezTo>
                    <a:pt x="8572" y="15240"/>
                    <a:pt x="953" y="10478"/>
                    <a:pt x="0" y="0"/>
                  </a:cubicBezTo>
                  <a:cubicBezTo>
                    <a:pt x="14288" y="11430"/>
                    <a:pt x="32385" y="7620"/>
                    <a:pt x="47625" y="12383"/>
                  </a:cubicBezTo>
                  <a:cubicBezTo>
                    <a:pt x="66675" y="17145"/>
                    <a:pt x="88583" y="17145"/>
                    <a:pt x="95250" y="419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2C96AB0D-C85B-4428-9722-1BDC758A9B5B}"/>
                </a:ext>
              </a:extLst>
            </p:cNvPr>
            <p:cNvSpPr/>
            <p:nvPr/>
          </p:nvSpPr>
          <p:spPr>
            <a:xfrm>
              <a:off x="9540118" y="5542802"/>
              <a:ext cx="28845" cy="48074"/>
            </a:xfrm>
            <a:custGeom>
              <a:avLst/>
              <a:gdLst>
                <a:gd name="connsiteX0" fmla="*/ 4763 w 57150"/>
                <a:gd name="connsiteY0" fmla="*/ 98108 h 95250"/>
                <a:gd name="connsiteX1" fmla="*/ 0 w 57150"/>
                <a:gd name="connsiteY1" fmla="*/ 92393 h 95250"/>
                <a:gd name="connsiteX2" fmla="*/ 64770 w 57150"/>
                <a:gd name="connsiteY2" fmla="*/ 0 h 95250"/>
                <a:gd name="connsiteX3" fmla="*/ 4763 w 57150"/>
                <a:gd name="connsiteY3" fmla="*/ 981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95250">
                  <a:moveTo>
                    <a:pt x="4763" y="98108"/>
                  </a:moveTo>
                  <a:cubicBezTo>
                    <a:pt x="2857" y="96203"/>
                    <a:pt x="952" y="94297"/>
                    <a:pt x="0" y="92393"/>
                  </a:cubicBezTo>
                  <a:cubicBezTo>
                    <a:pt x="12382" y="56197"/>
                    <a:pt x="39052" y="28575"/>
                    <a:pt x="64770" y="0"/>
                  </a:cubicBezTo>
                  <a:cubicBezTo>
                    <a:pt x="43815" y="32385"/>
                    <a:pt x="23813" y="64770"/>
                    <a:pt x="4763" y="981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08C00DDB-9ED8-4237-B2AF-A68C586597DB}"/>
                </a:ext>
              </a:extLst>
            </p:cNvPr>
            <p:cNvSpPr/>
            <p:nvPr/>
          </p:nvSpPr>
          <p:spPr>
            <a:xfrm>
              <a:off x="10968071" y="4434459"/>
              <a:ext cx="28845" cy="24037"/>
            </a:xfrm>
            <a:custGeom>
              <a:avLst/>
              <a:gdLst>
                <a:gd name="connsiteX0" fmla="*/ 13993 w 57150"/>
                <a:gd name="connsiteY0" fmla="*/ 51897 h 47625"/>
                <a:gd name="connsiteX1" fmla="*/ 5420 w 57150"/>
                <a:gd name="connsiteY1" fmla="*/ 9034 h 47625"/>
                <a:gd name="connsiteX2" fmla="*/ 27328 w 57150"/>
                <a:gd name="connsiteY2" fmla="*/ 13797 h 47625"/>
                <a:gd name="connsiteX3" fmla="*/ 63523 w 57150"/>
                <a:gd name="connsiteY3" fmla="*/ 2367 h 47625"/>
                <a:gd name="connsiteX4" fmla="*/ 19708 w 57150"/>
                <a:gd name="connsiteY4" fmla="*/ 46182 h 47625"/>
                <a:gd name="connsiteX5" fmla="*/ 13993 w 57150"/>
                <a:gd name="connsiteY5" fmla="*/ 518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47625">
                  <a:moveTo>
                    <a:pt x="13993" y="51897"/>
                  </a:moveTo>
                  <a:cubicBezTo>
                    <a:pt x="658" y="41419"/>
                    <a:pt x="-5057" y="29037"/>
                    <a:pt x="5420" y="9034"/>
                  </a:cubicBezTo>
                  <a:cubicBezTo>
                    <a:pt x="11135" y="28084"/>
                    <a:pt x="16850" y="29989"/>
                    <a:pt x="27328" y="13797"/>
                  </a:cubicBezTo>
                  <a:cubicBezTo>
                    <a:pt x="33995" y="4272"/>
                    <a:pt x="44473" y="-4301"/>
                    <a:pt x="63523" y="2367"/>
                  </a:cubicBezTo>
                  <a:cubicBezTo>
                    <a:pt x="36853" y="8082"/>
                    <a:pt x="32090" y="29989"/>
                    <a:pt x="19708" y="46182"/>
                  </a:cubicBezTo>
                  <a:cubicBezTo>
                    <a:pt x="17803" y="48087"/>
                    <a:pt x="17803" y="51897"/>
                    <a:pt x="13993" y="518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7F6104A3-C3BD-4A1C-9267-845F691165DD}"/>
                </a:ext>
              </a:extLst>
            </p:cNvPr>
            <p:cNvSpPr/>
            <p:nvPr/>
          </p:nvSpPr>
          <p:spPr>
            <a:xfrm>
              <a:off x="9867503" y="5361521"/>
              <a:ext cx="38459" cy="38459"/>
            </a:xfrm>
            <a:custGeom>
              <a:avLst/>
              <a:gdLst>
                <a:gd name="connsiteX0" fmla="*/ 11430 w 76200"/>
                <a:gd name="connsiteY0" fmla="*/ 78186 h 76200"/>
                <a:gd name="connsiteX1" fmla="*/ 0 w 76200"/>
                <a:gd name="connsiteY1" fmla="*/ 72471 h 76200"/>
                <a:gd name="connsiteX2" fmla="*/ 63818 w 76200"/>
                <a:gd name="connsiteY2" fmla="*/ 10559 h 76200"/>
                <a:gd name="connsiteX3" fmla="*/ 80963 w 76200"/>
                <a:gd name="connsiteY3" fmla="*/ 82 h 76200"/>
                <a:gd name="connsiteX4" fmla="*/ 11430 w 76200"/>
                <a:gd name="connsiteY4" fmla="*/ 781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11430" y="78186"/>
                  </a:moveTo>
                  <a:cubicBezTo>
                    <a:pt x="9525" y="72471"/>
                    <a:pt x="3810" y="74377"/>
                    <a:pt x="0" y="72471"/>
                  </a:cubicBezTo>
                  <a:cubicBezTo>
                    <a:pt x="27623" y="58184"/>
                    <a:pt x="42863" y="31514"/>
                    <a:pt x="63818" y="10559"/>
                  </a:cubicBezTo>
                  <a:cubicBezTo>
                    <a:pt x="67628" y="6749"/>
                    <a:pt x="69533" y="-871"/>
                    <a:pt x="80963" y="82"/>
                  </a:cubicBezTo>
                  <a:cubicBezTo>
                    <a:pt x="60960" y="30561"/>
                    <a:pt x="40005" y="58184"/>
                    <a:pt x="11430" y="78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EDF5AECF-488B-4999-A19B-D09EDFCCF867}"/>
                </a:ext>
              </a:extLst>
            </p:cNvPr>
            <p:cNvSpPr/>
            <p:nvPr/>
          </p:nvSpPr>
          <p:spPr>
            <a:xfrm>
              <a:off x="10776587" y="5328872"/>
              <a:ext cx="33652" cy="33652"/>
            </a:xfrm>
            <a:custGeom>
              <a:avLst/>
              <a:gdLst>
                <a:gd name="connsiteX0" fmla="*/ 0 w 66675"/>
                <a:gd name="connsiteY0" fmla="*/ 0 h 66675"/>
                <a:gd name="connsiteX1" fmla="*/ 69532 w 66675"/>
                <a:gd name="connsiteY1" fmla="*/ 72390 h 66675"/>
                <a:gd name="connsiteX2" fmla="*/ 0 w 66675"/>
                <a:gd name="connsiteY2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66675">
                  <a:moveTo>
                    <a:pt x="0" y="0"/>
                  </a:moveTo>
                  <a:cubicBezTo>
                    <a:pt x="22860" y="23813"/>
                    <a:pt x="55245" y="40005"/>
                    <a:pt x="69532" y="72390"/>
                  </a:cubicBezTo>
                  <a:cubicBezTo>
                    <a:pt x="49530" y="44768"/>
                    <a:pt x="15240" y="3143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96063C4B-DDAC-4665-817A-8471A1D89133}"/>
                </a:ext>
              </a:extLst>
            </p:cNvPr>
            <p:cNvSpPr/>
            <p:nvPr/>
          </p:nvSpPr>
          <p:spPr>
            <a:xfrm>
              <a:off x="9681937" y="4958633"/>
              <a:ext cx="24037" cy="14422"/>
            </a:xfrm>
            <a:custGeom>
              <a:avLst/>
              <a:gdLst>
                <a:gd name="connsiteX0" fmla="*/ 0 w 47625"/>
                <a:gd name="connsiteY0" fmla="*/ 21089 h 28575"/>
                <a:gd name="connsiteX1" fmla="*/ 54292 w 47625"/>
                <a:gd name="connsiteY1" fmla="*/ 133 h 28575"/>
                <a:gd name="connsiteX2" fmla="*/ 0 w 47625"/>
                <a:gd name="connsiteY2" fmla="*/ 210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0" y="21089"/>
                  </a:moveTo>
                  <a:cubicBezTo>
                    <a:pt x="20002" y="17279"/>
                    <a:pt x="32385" y="-1771"/>
                    <a:pt x="54292" y="133"/>
                  </a:cubicBezTo>
                  <a:cubicBezTo>
                    <a:pt x="27622" y="34424"/>
                    <a:pt x="27622" y="34424"/>
                    <a:pt x="0" y="21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E6145D58-1ED5-4010-98C8-2EB4DBCC4AB5}"/>
                </a:ext>
              </a:extLst>
            </p:cNvPr>
            <p:cNvSpPr/>
            <p:nvPr/>
          </p:nvSpPr>
          <p:spPr>
            <a:xfrm>
              <a:off x="9922789" y="5320991"/>
              <a:ext cx="24037" cy="24037"/>
            </a:xfrm>
            <a:custGeom>
              <a:avLst/>
              <a:gdLst>
                <a:gd name="connsiteX0" fmla="*/ 0 w 47625"/>
                <a:gd name="connsiteY0" fmla="*/ 49904 h 47625"/>
                <a:gd name="connsiteX1" fmla="*/ 30480 w 47625"/>
                <a:gd name="connsiteY1" fmla="*/ 4184 h 47625"/>
                <a:gd name="connsiteX2" fmla="*/ 46673 w 47625"/>
                <a:gd name="connsiteY2" fmla="*/ 3232 h 47625"/>
                <a:gd name="connsiteX3" fmla="*/ 52388 w 47625"/>
                <a:gd name="connsiteY3" fmla="*/ 14662 h 47625"/>
                <a:gd name="connsiteX4" fmla="*/ 38100 w 47625"/>
                <a:gd name="connsiteY4" fmla="*/ 13709 h 47625"/>
                <a:gd name="connsiteX5" fmla="*/ 18098 w 47625"/>
                <a:gd name="connsiteY5" fmla="*/ 29902 h 47625"/>
                <a:gd name="connsiteX6" fmla="*/ 0 w 47625"/>
                <a:gd name="connsiteY6" fmla="*/ 499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0" y="49904"/>
                  </a:moveTo>
                  <a:cubicBezTo>
                    <a:pt x="953" y="26092"/>
                    <a:pt x="15240" y="14662"/>
                    <a:pt x="30480" y="4184"/>
                  </a:cubicBezTo>
                  <a:cubicBezTo>
                    <a:pt x="36195" y="374"/>
                    <a:pt x="40958" y="-2483"/>
                    <a:pt x="46673" y="3232"/>
                  </a:cubicBezTo>
                  <a:cubicBezTo>
                    <a:pt x="49530" y="6089"/>
                    <a:pt x="53340" y="11804"/>
                    <a:pt x="52388" y="14662"/>
                  </a:cubicBezTo>
                  <a:cubicBezTo>
                    <a:pt x="47625" y="25139"/>
                    <a:pt x="43815" y="12757"/>
                    <a:pt x="38100" y="13709"/>
                  </a:cubicBezTo>
                  <a:cubicBezTo>
                    <a:pt x="28575" y="15614"/>
                    <a:pt x="24765" y="24187"/>
                    <a:pt x="18098" y="29902"/>
                  </a:cubicBezTo>
                  <a:cubicBezTo>
                    <a:pt x="11430" y="34664"/>
                    <a:pt x="5715" y="42284"/>
                    <a:pt x="0" y="49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2A811285-B040-40FB-BE41-8DFABACBFE92}"/>
                </a:ext>
              </a:extLst>
            </p:cNvPr>
            <p:cNvSpPr/>
            <p:nvPr/>
          </p:nvSpPr>
          <p:spPr>
            <a:xfrm>
              <a:off x="11274155" y="4291183"/>
              <a:ext cx="28845" cy="14422"/>
            </a:xfrm>
            <a:custGeom>
              <a:avLst/>
              <a:gdLst>
                <a:gd name="connsiteX0" fmla="*/ 59055 w 57150"/>
                <a:gd name="connsiteY0" fmla="*/ 490 h 28575"/>
                <a:gd name="connsiteX1" fmla="*/ 0 w 57150"/>
                <a:gd name="connsiteY1" fmla="*/ 31923 h 28575"/>
                <a:gd name="connsiteX2" fmla="*/ 59055 w 57150"/>
                <a:gd name="connsiteY2" fmla="*/ 490 h 28575"/>
                <a:gd name="connsiteX3" fmla="*/ 59055 w 57150"/>
                <a:gd name="connsiteY3" fmla="*/ 4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59055" y="490"/>
                  </a:moveTo>
                  <a:cubicBezTo>
                    <a:pt x="42863" y="15730"/>
                    <a:pt x="27622" y="31923"/>
                    <a:pt x="0" y="31923"/>
                  </a:cubicBezTo>
                  <a:cubicBezTo>
                    <a:pt x="14288" y="7158"/>
                    <a:pt x="33338" y="-2367"/>
                    <a:pt x="59055" y="490"/>
                  </a:cubicBezTo>
                  <a:cubicBezTo>
                    <a:pt x="59055" y="1443"/>
                    <a:pt x="59055" y="490"/>
                    <a:pt x="59055" y="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3E3F8C28-8B9D-4783-A1BF-836E48A86641}"/>
                </a:ext>
              </a:extLst>
            </p:cNvPr>
            <p:cNvSpPr/>
            <p:nvPr/>
          </p:nvSpPr>
          <p:spPr>
            <a:xfrm>
              <a:off x="9897179" y="5519246"/>
              <a:ext cx="4807" cy="38459"/>
            </a:xfrm>
            <a:custGeom>
              <a:avLst/>
              <a:gdLst>
                <a:gd name="connsiteX0" fmla="*/ 6925 w 9525"/>
                <a:gd name="connsiteY0" fmla="*/ 77153 h 76200"/>
                <a:gd name="connsiteX1" fmla="*/ 5973 w 9525"/>
                <a:gd name="connsiteY1" fmla="*/ 0 h 76200"/>
                <a:gd name="connsiteX2" fmla="*/ 6925 w 9525"/>
                <a:gd name="connsiteY2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6200">
                  <a:moveTo>
                    <a:pt x="6925" y="77153"/>
                  </a:moveTo>
                  <a:cubicBezTo>
                    <a:pt x="-3552" y="51435"/>
                    <a:pt x="-695" y="25718"/>
                    <a:pt x="5973" y="0"/>
                  </a:cubicBezTo>
                  <a:cubicBezTo>
                    <a:pt x="18355" y="25718"/>
                    <a:pt x="6925" y="51435"/>
                    <a:pt x="6925" y="771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D164CF63-9E85-4431-A3BF-0F44225B62F0}"/>
                </a:ext>
              </a:extLst>
            </p:cNvPr>
            <p:cNvSpPr/>
            <p:nvPr/>
          </p:nvSpPr>
          <p:spPr>
            <a:xfrm>
              <a:off x="10200931" y="3993851"/>
              <a:ext cx="9615" cy="28845"/>
            </a:xfrm>
            <a:custGeom>
              <a:avLst/>
              <a:gdLst>
                <a:gd name="connsiteX0" fmla="*/ 18509 w 19050"/>
                <a:gd name="connsiteY0" fmla="*/ 1905 h 57150"/>
                <a:gd name="connsiteX1" fmla="*/ 17557 w 19050"/>
                <a:gd name="connsiteY1" fmla="*/ 51435 h 57150"/>
                <a:gd name="connsiteX2" fmla="*/ 11842 w 19050"/>
                <a:gd name="connsiteY2" fmla="*/ 61913 h 57150"/>
                <a:gd name="connsiteX3" fmla="*/ 2317 w 19050"/>
                <a:gd name="connsiteY3" fmla="*/ 54293 h 57150"/>
                <a:gd name="connsiteX4" fmla="*/ 5174 w 19050"/>
                <a:gd name="connsiteY4" fmla="*/ 36195 h 57150"/>
                <a:gd name="connsiteX5" fmla="*/ 6127 w 19050"/>
                <a:gd name="connsiteY5" fmla="*/ 20955 h 57150"/>
                <a:gd name="connsiteX6" fmla="*/ 17557 w 19050"/>
                <a:gd name="connsiteY6" fmla="*/ 0 h 57150"/>
                <a:gd name="connsiteX7" fmla="*/ 18509 w 19050"/>
                <a:gd name="connsiteY7" fmla="*/ 190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" h="57150">
                  <a:moveTo>
                    <a:pt x="18509" y="1905"/>
                  </a:moveTo>
                  <a:cubicBezTo>
                    <a:pt x="10889" y="18098"/>
                    <a:pt x="7079" y="34290"/>
                    <a:pt x="17557" y="51435"/>
                  </a:cubicBezTo>
                  <a:cubicBezTo>
                    <a:pt x="22319" y="59055"/>
                    <a:pt x="15652" y="60008"/>
                    <a:pt x="11842" y="61913"/>
                  </a:cubicBezTo>
                  <a:cubicBezTo>
                    <a:pt x="4222" y="64770"/>
                    <a:pt x="2317" y="60960"/>
                    <a:pt x="2317" y="54293"/>
                  </a:cubicBezTo>
                  <a:cubicBezTo>
                    <a:pt x="2317" y="48578"/>
                    <a:pt x="3269" y="41910"/>
                    <a:pt x="5174" y="36195"/>
                  </a:cubicBezTo>
                  <a:cubicBezTo>
                    <a:pt x="7079" y="31433"/>
                    <a:pt x="8032" y="26670"/>
                    <a:pt x="6127" y="20955"/>
                  </a:cubicBezTo>
                  <a:cubicBezTo>
                    <a:pt x="-3398" y="3810"/>
                    <a:pt x="-3398" y="3810"/>
                    <a:pt x="17557" y="0"/>
                  </a:cubicBezTo>
                  <a:lnTo>
                    <a:pt x="18509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9E9E7240-225D-4FC2-AE42-C020582AC93B}"/>
                </a:ext>
              </a:extLst>
            </p:cNvPr>
            <p:cNvSpPr/>
            <p:nvPr/>
          </p:nvSpPr>
          <p:spPr>
            <a:xfrm>
              <a:off x="10993882" y="4166438"/>
              <a:ext cx="33652" cy="24037"/>
            </a:xfrm>
            <a:custGeom>
              <a:avLst/>
              <a:gdLst>
                <a:gd name="connsiteX0" fmla="*/ 0 w 66675"/>
                <a:gd name="connsiteY0" fmla="*/ 53340 h 47625"/>
                <a:gd name="connsiteX1" fmla="*/ 68580 w 66675"/>
                <a:gd name="connsiteY1" fmla="*/ 0 h 47625"/>
                <a:gd name="connsiteX2" fmla="*/ 0 w 66675"/>
                <a:gd name="connsiteY2" fmla="*/ 53340 h 47625"/>
                <a:gd name="connsiteX3" fmla="*/ 0 w 66675"/>
                <a:gd name="connsiteY3" fmla="*/ 53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47625">
                  <a:moveTo>
                    <a:pt x="0" y="53340"/>
                  </a:moveTo>
                  <a:cubicBezTo>
                    <a:pt x="16192" y="26670"/>
                    <a:pt x="40005" y="10477"/>
                    <a:pt x="68580" y="0"/>
                  </a:cubicBezTo>
                  <a:cubicBezTo>
                    <a:pt x="45720" y="17145"/>
                    <a:pt x="29527" y="43815"/>
                    <a:pt x="0" y="53340"/>
                  </a:cubicBezTo>
                  <a:cubicBezTo>
                    <a:pt x="0" y="52388"/>
                    <a:pt x="0" y="53340"/>
                    <a:pt x="0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BEBF7A02-4BE7-4C1C-8F42-B9FC233769E0}"/>
                </a:ext>
              </a:extLst>
            </p:cNvPr>
            <p:cNvSpPr/>
            <p:nvPr/>
          </p:nvSpPr>
          <p:spPr>
            <a:xfrm>
              <a:off x="10937589" y="4680791"/>
              <a:ext cx="14422" cy="14422"/>
            </a:xfrm>
            <a:custGeom>
              <a:avLst/>
              <a:gdLst>
                <a:gd name="connsiteX0" fmla="*/ 31523 w 28575"/>
                <a:gd name="connsiteY0" fmla="*/ 13416 h 28575"/>
                <a:gd name="connsiteX1" fmla="*/ 15331 w 28575"/>
                <a:gd name="connsiteY1" fmla="*/ 31513 h 28575"/>
                <a:gd name="connsiteX2" fmla="*/ 91 w 28575"/>
                <a:gd name="connsiteY2" fmla="*/ 14368 h 28575"/>
                <a:gd name="connsiteX3" fmla="*/ 15331 w 28575"/>
                <a:gd name="connsiteY3" fmla="*/ 81 h 28575"/>
                <a:gd name="connsiteX4" fmla="*/ 31523 w 28575"/>
                <a:gd name="connsiteY4" fmla="*/ 134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1523" y="13416"/>
                  </a:moveTo>
                  <a:cubicBezTo>
                    <a:pt x="29618" y="21988"/>
                    <a:pt x="25808" y="31513"/>
                    <a:pt x="15331" y="31513"/>
                  </a:cubicBezTo>
                  <a:cubicBezTo>
                    <a:pt x="5806" y="31513"/>
                    <a:pt x="-862" y="24846"/>
                    <a:pt x="91" y="14368"/>
                  </a:cubicBezTo>
                  <a:cubicBezTo>
                    <a:pt x="1043" y="6748"/>
                    <a:pt x="6758" y="-872"/>
                    <a:pt x="15331" y="81"/>
                  </a:cubicBezTo>
                  <a:cubicBezTo>
                    <a:pt x="23903" y="1033"/>
                    <a:pt x="33428" y="1986"/>
                    <a:pt x="31523" y="134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E7FA8F90-EC13-48BA-88C7-CDCB2C1AADEE}"/>
                </a:ext>
              </a:extLst>
            </p:cNvPr>
            <p:cNvSpPr/>
            <p:nvPr/>
          </p:nvSpPr>
          <p:spPr>
            <a:xfrm>
              <a:off x="10974627" y="4457767"/>
              <a:ext cx="19230" cy="28845"/>
            </a:xfrm>
            <a:custGeom>
              <a:avLst/>
              <a:gdLst>
                <a:gd name="connsiteX0" fmla="*/ 1003 w 38100"/>
                <a:gd name="connsiteY0" fmla="*/ 5715 h 57150"/>
                <a:gd name="connsiteX1" fmla="*/ 5766 w 38100"/>
                <a:gd name="connsiteY1" fmla="*/ 0 h 57150"/>
                <a:gd name="connsiteX2" fmla="*/ 38151 w 38100"/>
                <a:gd name="connsiteY2" fmla="*/ 53340 h 57150"/>
                <a:gd name="connsiteX3" fmla="*/ 51 w 38100"/>
                <a:gd name="connsiteY3" fmla="*/ 34290 h 57150"/>
                <a:gd name="connsiteX4" fmla="*/ 1003 w 38100"/>
                <a:gd name="connsiteY4" fmla="*/ 571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57150">
                  <a:moveTo>
                    <a:pt x="1003" y="5715"/>
                  </a:moveTo>
                  <a:cubicBezTo>
                    <a:pt x="2908" y="3810"/>
                    <a:pt x="3861" y="1905"/>
                    <a:pt x="5766" y="0"/>
                  </a:cubicBezTo>
                  <a:cubicBezTo>
                    <a:pt x="7671" y="22860"/>
                    <a:pt x="2908" y="48578"/>
                    <a:pt x="38151" y="53340"/>
                  </a:cubicBezTo>
                  <a:cubicBezTo>
                    <a:pt x="11481" y="67628"/>
                    <a:pt x="-902" y="60960"/>
                    <a:pt x="51" y="34290"/>
                  </a:cubicBezTo>
                  <a:cubicBezTo>
                    <a:pt x="51" y="24765"/>
                    <a:pt x="1003" y="15240"/>
                    <a:pt x="1003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0945BCFC-3D2E-41B9-9C26-F353D65C15F4}"/>
                </a:ext>
              </a:extLst>
            </p:cNvPr>
            <p:cNvSpPr/>
            <p:nvPr/>
          </p:nvSpPr>
          <p:spPr>
            <a:xfrm>
              <a:off x="9351667" y="5088020"/>
              <a:ext cx="33652" cy="19230"/>
            </a:xfrm>
            <a:custGeom>
              <a:avLst/>
              <a:gdLst>
                <a:gd name="connsiteX0" fmla="*/ 60960 w 66675"/>
                <a:gd name="connsiteY0" fmla="*/ 0 h 38100"/>
                <a:gd name="connsiteX1" fmla="*/ 67627 w 66675"/>
                <a:gd name="connsiteY1" fmla="*/ 6668 h 38100"/>
                <a:gd name="connsiteX2" fmla="*/ 0 w 66675"/>
                <a:gd name="connsiteY2" fmla="*/ 43815 h 38100"/>
                <a:gd name="connsiteX3" fmla="*/ 60960 w 66675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60960" y="0"/>
                  </a:moveTo>
                  <a:cubicBezTo>
                    <a:pt x="62865" y="1905"/>
                    <a:pt x="65723" y="4763"/>
                    <a:pt x="67627" y="6668"/>
                  </a:cubicBezTo>
                  <a:cubicBezTo>
                    <a:pt x="49530" y="25718"/>
                    <a:pt x="24765" y="35243"/>
                    <a:pt x="0" y="43815"/>
                  </a:cubicBezTo>
                  <a:cubicBezTo>
                    <a:pt x="20955" y="29528"/>
                    <a:pt x="40958" y="14288"/>
                    <a:pt x="609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348255CB-5711-4FCB-809C-38BD13030BAD}"/>
                </a:ext>
              </a:extLst>
            </p:cNvPr>
            <p:cNvSpPr/>
            <p:nvPr/>
          </p:nvSpPr>
          <p:spPr>
            <a:xfrm>
              <a:off x="10141176" y="4123249"/>
              <a:ext cx="14422" cy="9615"/>
            </a:xfrm>
            <a:custGeom>
              <a:avLst/>
              <a:gdLst>
                <a:gd name="connsiteX0" fmla="*/ 36889 w 28575"/>
                <a:gd name="connsiteY0" fmla="*/ 3656 h 19050"/>
                <a:gd name="connsiteX1" fmla="*/ 13076 w 28575"/>
                <a:gd name="connsiteY1" fmla="*/ 26516 h 19050"/>
                <a:gd name="connsiteX2" fmla="*/ 1646 w 28575"/>
                <a:gd name="connsiteY2" fmla="*/ 6513 h 19050"/>
                <a:gd name="connsiteX3" fmla="*/ 36889 w 28575"/>
                <a:gd name="connsiteY3" fmla="*/ 36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36889" y="3656"/>
                  </a:moveTo>
                  <a:cubicBezTo>
                    <a:pt x="31174" y="16991"/>
                    <a:pt x="26411" y="29373"/>
                    <a:pt x="13076" y="26516"/>
                  </a:cubicBezTo>
                  <a:cubicBezTo>
                    <a:pt x="6409" y="24611"/>
                    <a:pt x="-4069" y="15086"/>
                    <a:pt x="1646" y="6513"/>
                  </a:cubicBezTo>
                  <a:cubicBezTo>
                    <a:pt x="10218" y="-6822"/>
                    <a:pt x="23554" y="4608"/>
                    <a:pt x="36889" y="3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9F1DDDA0-3FAC-49DA-AEC6-4384B51F2AA9}"/>
                </a:ext>
              </a:extLst>
            </p:cNvPr>
            <p:cNvSpPr/>
            <p:nvPr/>
          </p:nvSpPr>
          <p:spPr>
            <a:xfrm>
              <a:off x="10255462" y="3928304"/>
              <a:ext cx="28845" cy="14422"/>
            </a:xfrm>
            <a:custGeom>
              <a:avLst/>
              <a:gdLst>
                <a:gd name="connsiteX0" fmla="*/ 0 w 57150"/>
                <a:gd name="connsiteY0" fmla="*/ 330 h 28575"/>
                <a:gd name="connsiteX1" fmla="*/ 58103 w 57150"/>
                <a:gd name="connsiteY1" fmla="*/ 27000 h 28575"/>
                <a:gd name="connsiteX2" fmla="*/ 0 w 57150"/>
                <a:gd name="connsiteY2" fmla="*/ 33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0" y="330"/>
                  </a:moveTo>
                  <a:cubicBezTo>
                    <a:pt x="25717" y="-3480"/>
                    <a:pt x="32385" y="27000"/>
                    <a:pt x="58103" y="27000"/>
                  </a:cubicBezTo>
                  <a:cubicBezTo>
                    <a:pt x="24765" y="44145"/>
                    <a:pt x="19050" y="9855"/>
                    <a:pt x="0" y="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2C7178C8-85EB-41CF-B647-CFDD2596B7DE}"/>
                </a:ext>
              </a:extLst>
            </p:cNvPr>
            <p:cNvSpPr/>
            <p:nvPr/>
          </p:nvSpPr>
          <p:spPr>
            <a:xfrm>
              <a:off x="10212711" y="3909466"/>
              <a:ext cx="24037" cy="9615"/>
            </a:xfrm>
            <a:custGeom>
              <a:avLst/>
              <a:gdLst>
                <a:gd name="connsiteX0" fmla="*/ 55176 w 47625"/>
                <a:gd name="connsiteY0" fmla="*/ 11936 h 19050"/>
                <a:gd name="connsiteX1" fmla="*/ 1836 w 47625"/>
                <a:gd name="connsiteY1" fmla="*/ 18604 h 19050"/>
                <a:gd name="connsiteX2" fmla="*/ 3741 w 47625"/>
                <a:gd name="connsiteY2" fmla="*/ 5269 h 19050"/>
                <a:gd name="connsiteX3" fmla="*/ 16124 w 47625"/>
                <a:gd name="connsiteY3" fmla="*/ 3364 h 19050"/>
                <a:gd name="connsiteX4" fmla="*/ 55176 w 47625"/>
                <a:gd name="connsiteY4" fmla="*/ 1193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9050">
                  <a:moveTo>
                    <a:pt x="55176" y="11936"/>
                  </a:moveTo>
                  <a:cubicBezTo>
                    <a:pt x="33269" y="35749"/>
                    <a:pt x="17076" y="16699"/>
                    <a:pt x="1836" y="18604"/>
                  </a:cubicBezTo>
                  <a:cubicBezTo>
                    <a:pt x="-1974" y="18604"/>
                    <a:pt x="884" y="10031"/>
                    <a:pt x="3741" y="5269"/>
                  </a:cubicBezTo>
                  <a:cubicBezTo>
                    <a:pt x="6599" y="-1399"/>
                    <a:pt x="10409" y="-1399"/>
                    <a:pt x="16124" y="3364"/>
                  </a:cubicBezTo>
                  <a:cubicBezTo>
                    <a:pt x="24696" y="11936"/>
                    <a:pt x="32316" y="23366"/>
                    <a:pt x="55176" y="119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99A4F29F-191D-406E-BDE5-2CCE85EBFA13}"/>
                </a:ext>
              </a:extLst>
            </p:cNvPr>
            <p:cNvSpPr/>
            <p:nvPr/>
          </p:nvSpPr>
          <p:spPr>
            <a:xfrm>
              <a:off x="10210860" y="4040871"/>
              <a:ext cx="14422" cy="19230"/>
            </a:xfrm>
            <a:custGeom>
              <a:avLst/>
              <a:gdLst>
                <a:gd name="connsiteX0" fmla="*/ 30268 w 28575"/>
                <a:gd name="connsiteY0" fmla="*/ 12568 h 38100"/>
                <a:gd name="connsiteX1" fmla="*/ 21696 w 28575"/>
                <a:gd name="connsiteY1" fmla="*/ 43048 h 38100"/>
                <a:gd name="connsiteX2" fmla="*/ 2646 w 28575"/>
                <a:gd name="connsiteY2" fmla="*/ 19235 h 38100"/>
                <a:gd name="connsiteX3" fmla="*/ 6456 w 28575"/>
                <a:gd name="connsiteY3" fmla="*/ 1138 h 38100"/>
                <a:gd name="connsiteX4" fmla="*/ 15028 w 28575"/>
                <a:gd name="connsiteY4" fmla="*/ 12568 h 38100"/>
                <a:gd name="connsiteX5" fmla="*/ 30268 w 28575"/>
                <a:gd name="connsiteY5" fmla="*/ 125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30268" y="12568"/>
                  </a:moveTo>
                  <a:cubicBezTo>
                    <a:pt x="15981" y="20188"/>
                    <a:pt x="30268" y="33523"/>
                    <a:pt x="21696" y="43048"/>
                  </a:cubicBezTo>
                  <a:cubicBezTo>
                    <a:pt x="9313" y="39238"/>
                    <a:pt x="10265" y="25903"/>
                    <a:pt x="2646" y="19235"/>
                  </a:cubicBezTo>
                  <a:cubicBezTo>
                    <a:pt x="-2117" y="14473"/>
                    <a:pt x="-212" y="3995"/>
                    <a:pt x="6456" y="1138"/>
                  </a:cubicBezTo>
                  <a:cubicBezTo>
                    <a:pt x="18838" y="-3625"/>
                    <a:pt x="12171" y="7805"/>
                    <a:pt x="15028" y="12568"/>
                  </a:cubicBezTo>
                  <a:cubicBezTo>
                    <a:pt x="19790" y="23045"/>
                    <a:pt x="21696" y="7805"/>
                    <a:pt x="30268" y="125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FE7D72CF-E101-4418-9D21-196366578225}"/>
                </a:ext>
              </a:extLst>
            </p:cNvPr>
            <p:cNvSpPr/>
            <p:nvPr/>
          </p:nvSpPr>
          <p:spPr>
            <a:xfrm>
              <a:off x="9054774" y="5210610"/>
              <a:ext cx="19230" cy="9615"/>
            </a:xfrm>
            <a:custGeom>
              <a:avLst/>
              <a:gdLst>
                <a:gd name="connsiteX0" fmla="*/ 39597 w 38100"/>
                <a:gd name="connsiteY0" fmla="*/ 0 h 19050"/>
                <a:gd name="connsiteX1" fmla="*/ 20547 w 38100"/>
                <a:gd name="connsiteY1" fmla="*/ 21908 h 19050"/>
                <a:gd name="connsiteX2" fmla="*/ 1497 w 38100"/>
                <a:gd name="connsiteY2" fmla="*/ 22860 h 19050"/>
                <a:gd name="connsiteX3" fmla="*/ 10070 w 38100"/>
                <a:gd name="connsiteY3" fmla="*/ 6668 h 19050"/>
                <a:gd name="connsiteX4" fmla="*/ 39597 w 38100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9050">
                  <a:moveTo>
                    <a:pt x="39597" y="0"/>
                  </a:moveTo>
                  <a:cubicBezTo>
                    <a:pt x="31977" y="9525"/>
                    <a:pt x="26262" y="15240"/>
                    <a:pt x="20547" y="21908"/>
                  </a:cubicBezTo>
                  <a:cubicBezTo>
                    <a:pt x="14832" y="29528"/>
                    <a:pt x="6260" y="31433"/>
                    <a:pt x="1497" y="22860"/>
                  </a:cubicBezTo>
                  <a:cubicBezTo>
                    <a:pt x="-3265" y="15240"/>
                    <a:pt x="4355" y="9525"/>
                    <a:pt x="10070" y="6668"/>
                  </a:cubicBezTo>
                  <a:cubicBezTo>
                    <a:pt x="17690" y="3810"/>
                    <a:pt x="27215" y="2858"/>
                    <a:pt x="3959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F67F12FE-B3F4-44B3-AEA0-F91679DFC9D8}"/>
                </a:ext>
              </a:extLst>
            </p:cNvPr>
            <p:cNvSpPr/>
            <p:nvPr/>
          </p:nvSpPr>
          <p:spPr>
            <a:xfrm>
              <a:off x="11405182" y="4638234"/>
              <a:ext cx="14422" cy="9615"/>
            </a:xfrm>
            <a:custGeom>
              <a:avLst/>
              <a:gdLst>
                <a:gd name="connsiteX0" fmla="*/ 22334 w 28575"/>
                <a:gd name="connsiteY0" fmla="*/ 28202 h 19050"/>
                <a:gd name="connsiteX1" fmla="*/ 427 w 28575"/>
                <a:gd name="connsiteY1" fmla="*/ 8199 h 19050"/>
                <a:gd name="connsiteX2" fmla="*/ 8999 w 28575"/>
                <a:gd name="connsiteY2" fmla="*/ 579 h 19050"/>
                <a:gd name="connsiteX3" fmla="*/ 30907 w 28575"/>
                <a:gd name="connsiteY3" fmla="*/ 19629 h 19050"/>
                <a:gd name="connsiteX4" fmla="*/ 22334 w 28575"/>
                <a:gd name="connsiteY4" fmla="*/ 2820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22334" y="28202"/>
                  </a:moveTo>
                  <a:cubicBezTo>
                    <a:pt x="11857" y="24392"/>
                    <a:pt x="3284" y="18677"/>
                    <a:pt x="427" y="8199"/>
                  </a:cubicBezTo>
                  <a:cubicBezTo>
                    <a:pt x="-1478" y="1532"/>
                    <a:pt x="3284" y="-1326"/>
                    <a:pt x="8999" y="579"/>
                  </a:cubicBezTo>
                  <a:cubicBezTo>
                    <a:pt x="18524" y="3437"/>
                    <a:pt x="29002" y="7247"/>
                    <a:pt x="30907" y="19629"/>
                  </a:cubicBezTo>
                  <a:cubicBezTo>
                    <a:pt x="32812" y="26297"/>
                    <a:pt x="28049" y="27249"/>
                    <a:pt x="22334" y="28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ED5101AC-A01D-4DA8-877F-7AE1786FD8D5}"/>
                </a:ext>
              </a:extLst>
            </p:cNvPr>
            <p:cNvSpPr/>
            <p:nvPr/>
          </p:nvSpPr>
          <p:spPr>
            <a:xfrm>
              <a:off x="11148681" y="4557600"/>
              <a:ext cx="28845" cy="4807"/>
            </a:xfrm>
            <a:custGeom>
              <a:avLst/>
              <a:gdLst>
                <a:gd name="connsiteX0" fmla="*/ 0 w 57150"/>
                <a:gd name="connsiteY0" fmla="*/ 16512 h 9525"/>
                <a:gd name="connsiteX1" fmla="*/ 57150 w 57150"/>
                <a:gd name="connsiteY1" fmla="*/ 4130 h 9525"/>
                <a:gd name="connsiteX2" fmla="*/ 0 w 57150"/>
                <a:gd name="connsiteY2" fmla="*/ 1651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9525">
                  <a:moveTo>
                    <a:pt x="0" y="16512"/>
                  </a:moveTo>
                  <a:cubicBezTo>
                    <a:pt x="19050" y="5082"/>
                    <a:pt x="35243" y="-6348"/>
                    <a:pt x="57150" y="4130"/>
                  </a:cubicBezTo>
                  <a:cubicBezTo>
                    <a:pt x="38100" y="5082"/>
                    <a:pt x="21908" y="20322"/>
                    <a:pt x="0" y="165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9D7BD11A-0A02-47C2-86D7-329089D2CB5C}"/>
                </a:ext>
              </a:extLst>
            </p:cNvPr>
            <p:cNvSpPr/>
            <p:nvPr/>
          </p:nvSpPr>
          <p:spPr>
            <a:xfrm>
              <a:off x="9613658" y="5458552"/>
              <a:ext cx="9615" cy="14422"/>
            </a:xfrm>
            <a:custGeom>
              <a:avLst/>
              <a:gdLst>
                <a:gd name="connsiteX0" fmla="*/ 979 w 19050"/>
                <a:gd name="connsiteY0" fmla="*/ 29766 h 28575"/>
                <a:gd name="connsiteX1" fmla="*/ 11456 w 19050"/>
                <a:gd name="connsiteY1" fmla="*/ 238 h 28575"/>
                <a:gd name="connsiteX2" fmla="*/ 20981 w 19050"/>
                <a:gd name="connsiteY2" fmla="*/ 5953 h 28575"/>
                <a:gd name="connsiteX3" fmla="*/ 979 w 19050"/>
                <a:gd name="connsiteY3" fmla="*/ 2976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979" y="29766"/>
                  </a:moveTo>
                  <a:cubicBezTo>
                    <a:pt x="979" y="17383"/>
                    <a:pt x="-4736" y="4048"/>
                    <a:pt x="11456" y="238"/>
                  </a:cubicBezTo>
                  <a:cubicBezTo>
                    <a:pt x="15266" y="-714"/>
                    <a:pt x="20029" y="1191"/>
                    <a:pt x="20981" y="5953"/>
                  </a:cubicBezTo>
                  <a:cubicBezTo>
                    <a:pt x="22886" y="20241"/>
                    <a:pt x="16219" y="26908"/>
                    <a:pt x="979" y="29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838DD33F-64EA-4F2A-BBA7-59A6F77864EB}"/>
                </a:ext>
              </a:extLst>
            </p:cNvPr>
            <p:cNvSpPr/>
            <p:nvPr/>
          </p:nvSpPr>
          <p:spPr>
            <a:xfrm>
              <a:off x="9314169" y="5122153"/>
              <a:ext cx="19230" cy="24037"/>
            </a:xfrm>
            <a:custGeom>
              <a:avLst/>
              <a:gdLst>
                <a:gd name="connsiteX0" fmla="*/ 0 w 38100"/>
                <a:gd name="connsiteY0" fmla="*/ 47625 h 47625"/>
                <a:gd name="connsiteX1" fmla="*/ 45720 w 38100"/>
                <a:gd name="connsiteY1" fmla="*/ 0 h 47625"/>
                <a:gd name="connsiteX2" fmla="*/ 0 w 38100"/>
                <a:gd name="connsiteY2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0" y="47625"/>
                  </a:moveTo>
                  <a:cubicBezTo>
                    <a:pt x="10477" y="22860"/>
                    <a:pt x="22860" y="11430"/>
                    <a:pt x="45720" y="0"/>
                  </a:cubicBezTo>
                  <a:cubicBezTo>
                    <a:pt x="32385" y="20003"/>
                    <a:pt x="21907" y="34290"/>
                    <a:pt x="0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5B17629A-648C-42C4-AF83-E4F231A0B85E}"/>
                </a:ext>
              </a:extLst>
            </p:cNvPr>
            <p:cNvSpPr/>
            <p:nvPr/>
          </p:nvSpPr>
          <p:spPr>
            <a:xfrm>
              <a:off x="10143706" y="3893857"/>
              <a:ext cx="9615" cy="24037"/>
            </a:xfrm>
            <a:custGeom>
              <a:avLst/>
              <a:gdLst>
                <a:gd name="connsiteX0" fmla="*/ 14732 w 19050"/>
                <a:gd name="connsiteY0" fmla="*/ 47625 h 47625"/>
                <a:gd name="connsiteX1" fmla="*/ 15684 w 19050"/>
                <a:gd name="connsiteY1" fmla="*/ 0 h 47625"/>
                <a:gd name="connsiteX2" fmla="*/ 14732 w 19050"/>
                <a:gd name="connsiteY2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47625">
                  <a:moveTo>
                    <a:pt x="14732" y="47625"/>
                  </a:moveTo>
                  <a:cubicBezTo>
                    <a:pt x="444" y="31432"/>
                    <a:pt x="-10033" y="15240"/>
                    <a:pt x="15684" y="0"/>
                  </a:cubicBezTo>
                  <a:cubicBezTo>
                    <a:pt x="29972" y="16192"/>
                    <a:pt x="7112" y="31432"/>
                    <a:pt x="14732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A1BC3E23-2970-429F-8253-497BDB01FA9F}"/>
                </a:ext>
              </a:extLst>
            </p:cNvPr>
            <p:cNvSpPr/>
            <p:nvPr/>
          </p:nvSpPr>
          <p:spPr>
            <a:xfrm>
              <a:off x="10481845" y="3963973"/>
              <a:ext cx="9615" cy="9615"/>
            </a:xfrm>
            <a:custGeom>
              <a:avLst/>
              <a:gdLst>
                <a:gd name="connsiteX0" fmla="*/ 11521 w 19050"/>
                <a:gd name="connsiteY0" fmla="*/ 144 h 19050"/>
                <a:gd name="connsiteX1" fmla="*/ 26761 w 19050"/>
                <a:gd name="connsiteY1" fmla="*/ 12526 h 19050"/>
                <a:gd name="connsiteX2" fmla="*/ 12474 w 19050"/>
                <a:gd name="connsiteY2" fmla="*/ 23956 h 19050"/>
                <a:gd name="connsiteX3" fmla="*/ 91 w 19050"/>
                <a:gd name="connsiteY3" fmla="*/ 10621 h 19050"/>
                <a:gd name="connsiteX4" fmla="*/ 11521 w 19050"/>
                <a:gd name="connsiteY4" fmla="*/ 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1521" y="144"/>
                  </a:moveTo>
                  <a:cubicBezTo>
                    <a:pt x="18189" y="2049"/>
                    <a:pt x="26761" y="3954"/>
                    <a:pt x="26761" y="12526"/>
                  </a:cubicBezTo>
                  <a:cubicBezTo>
                    <a:pt x="26761" y="19194"/>
                    <a:pt x="20094" y="24909"/>
                    <a:pt x="12474" y="23956"/>
                  </a:cubicBezTo>
                  <a:cubicBezTo>
                    <a:pt x="5806" y="23004"/>
                    <a:pt x="-861" y="18241"/>
                    <a:pt x="91" y="10621"/>
                  </a:cubicBezTo>
                  <a:cubicBezTo>
                    <a:pt x="91" y="3001"/>
                    <a:pt x="4854" y="-809"/>
                    <a:pt x="11521" y="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B9522C6D-E45E-4A57-BA8C-2C460F702192}"/>
                </a:ext>
              </a:extLst>
            </p:cNvPr>
            <p:cNvSpPr/>
            <p:nvPr/>
          </p:nvSpPr>
          <p:spPr>
            <a:xfrm>
              <a:off x="10209311" y="3989210"/>
              <a:ext cx="24037" cy="14422"/>
            </a:xfrm>
            <a:custGeom>
              <a:avLst/>
              <a:gdLst>
                <a:gd name="connsiteX0" fmla="*/ 0 w 47625"/>
                <a:gd name="connsiteY0" fmla="*/ 10149 h 28575"/>
                <a:gd name="connsiteX1" fmla="*/ 10478 w 47625"/>
                <a:gd name="connsiteY1" fmla="*/ 624 h 28575"/>
                <a:gd name="connsiteX2" fmla="*/ 55245 w 47625"/>
                <a:gd name="connsiteY2" fmla="*/ 36819 h 28575"/>
                <a:gd name="connsiteX3" fmla="*/ 1905 w 47625"/>
                <a:gd name="connsiteY3" fmla="*/ 11101 h 28575"/>
                <a:gd name="connsiteX4" fmla="*/ 0 w 47625"/>
                <a:gd name="connsiteY4" fmla="*/ 101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28575">
                  <a:moveTo>
                    <a:pt x="0" y="10149"/>
                  </a:moveTo>
                  <a:cubicBezTo>
                    <a:pt x="1905" y="5386"/>
                    <a:pt x="6668" y="-2234"/>
                    <a:pt x="10478" y="624"/>
                  </a:cubicBezTo>
                  <a:cubicBezTo>
                    <a:pt x="24765" y="12054"/>
                    <a:pt x="44768" y="15864"/>
                    <a:pt x="55245" y="36819"/>
                  </a:cubicBezTo>
                  <a:cubicBezTo>
                    <a:pt x="32385" y="32056"/>
                    <a:pt x="22860" y="8244"/>
                    <a:pt x="1905" y="11101"/>
                  </a:cubicBezTo>
                  <a:cubicBezTo>
                    <a:pt x="1905" y="11101"/>
                    <a:pt x="0" y="10149"/>
                    <a:pt x="0" y="10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CC6B7530-88F8-47E2-8227-199D1F9621C6}"/>
                </a:ext>
              </a:extLst>
            </p:cNvPr>
            <p:cNvSpPr/>
            <p:nvPr/>
          </p:nvSpPr>
          <p:spPr>
            <a:xfrm>
              <a:off x="9715108" y="4863514"/>
              <a:ext cx="19230" cy="14422"/>
            </a:xfrm>
            <a:custGeom>
              <a:avLst/>
              <a:gdLst>
                <a:gd name="connsiteX0" fmla="*/ 0 w 38100"/>
                <a:gd name="connsiteY0" fmla="*/ 31432 h 28575"/>
                <a:gd name="connsiteX1" fmla="*/ 40005 w 38100"/>
                <a:gd name="connsiteY1" fmla="*/ 0 h 28575"/>
                <a:gd name="connsiteX2" fmla="*/ 0 w 38100"/>
                <a:gd name="connsiteY2" fmla="*/ 31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0" y="31432"/>
                  </a:moveTo>
                  <a:cubicBezTo>
                    <a:pt x="9525" y="18097"/>
                    <a:pt x="19050" y="6667"/>
                    <a:pt x="40005" y="0"/>
                  </a:cubicBezTo>
                  <a:cubicBezTo>
                    <a:pt x="30480" y="20955"/>
                    <a:pt x="17145" y="28575"/>
                    <a:pt x="0" y="31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91898122-F9FA-4A38-AF3F-BD18EA949444}"/>
                </a:ext>
              </a:extLst>
            </p:cNvPr>
            <p:cNvSpPr/>
            <p:nvPr/>
          </p:nvSpPr>
          <p:spPr>
            <a:xfrm>
              <a:off x="10771298" y="4558515"/>
              <a:ext cx="24037" cy="9615"/>
            </a:xfrm>
            <a:custGeom>
              <a:avLst/>
              <a:gdLst>
                <a:gd name="connsiteX0" fmla="*/ 0 w 47625"/>
                <a:gd name="connsiteY0" fmla="*/ 26129 h 19050"/>
                <a:gd name="connsiteX1" fmla="*/ 56197 w 47625"/>
                <a:gd name="connsiteY1" fmla="*/ 412 h 19050"/>
                <a:gd name="connsiteX2" fmla="*/ 0 w 47625"/>
                <a:gd name="connsiteY2" fmla="*/ 2612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">
                  <a:moveTo>
                    <a:pt x="0" y="26129"/>
                  </a:moveTo>
                  <a:cubicBezTo>
                    <a:pt x="13335" y="9937"/>
                    <a:pt x="27622" y="-2446"/>
                    <a:pt x="56197" y="412"/>
                  </a:cubicBezTo>
                  <a:cubicBezTo>
                    <a:pt x="33338" y="10889"/>
                    <a:pt x="17145" y="18509"/>
                    <a:pt x="0" y="26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784C62E-7876-4638-BE07-EEDD0F53833F}"/>
                </a:ext>
              </a:extLst>
            </p:cNvPr>
            <p:cNvSpPr/>
            <p:nvPr/>
          </p:nvSpPr>
          <p:spPr>
            <a:xfrm>
              <a:off x="11496571" y="4188552"/>
              <a:ext cx="9615" cy="9615"/>
            </a:xfrm>
            <a:custGeom>
              <a:avLst/>
              <a:gdLst>
                <a:gd name="connsiteX0" fmla="*/ 25096 w 19050"/>
                <a:gd name="connsiteY0" fmla="*/ 12383 h 19050"/>
                <a:gd name="connsiteX1" fmla="*/ 14618 w 19050"/>
                <a:gd name="connsiteY1" fmla="*/ 24765 h 19050"/>
                <a:gd name="connsiteX2" fmla="*/ 330 w 19050"/>
                <a:gd name="connsiteY2" fmla="*/ 11430 h 19050"/>
                <a:gd name="connsiteX3" fmla="*/ 11761 w 19050"/>
                <a:gd name="connsiteY3" fmla="*/ 0 h 19050"/>
                <a:gd name="connsiteX4" fmla="*/ 25096 w 19050"/>
                <a:gd name="connsiteY4" fmla="*/ 123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5096" y="12383"/>
                  </a:moveTo>
                  <a:cubicBezTo>
                    <a:pt x="23191" y="18098"/>
                    <a:pt x="23191" y="25717"/>
                    <a:pt x="14618" y="24765"/>
                  </a:cubicBezTo>
                  <a:cubicBezTo>
                    <a:pt x="6998" y="23813"/>
                    <a:pt x="2236" y="18098"/>
                    <a:pt x="330" y="11430"/>
                  </a:cubicBezTo>
                  <a:cubicBezTo>
                    <a:pt x="-1575" y="4763"/>
                    <a:pt x="5093" y="0"/>
                    <a:pt x="11761" y="0"/>
                  </a:cubicBezTo>
                  <a:cubicBezTo>
                    <a:pt x="18428" y="0"/>
                    <a:pt x="24143" y="4763"/>
                    <a:pt x="25096" y="123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7F9FA553-EF96-4BC9-A2B7-42CF3266ADE7}"/>
                </a:ext>
              </a:extLst>
            </p:cNvPr>
            <p:cNvSpPr/>
            <p:nvPr/>
          </p:nvSpPr>
          <p:spPr>
            <a:xfrm>
              <a:off x="10787163" y="4764481"/>
              <a:ext cx="14422" cy="19230"/>
            </a:xfrm>
            <a:custGeom>
              <a:avLst/>
              <a:gdLst>
                <a:gd name="connsiteX0" fmla="*/ 0 w 28575"/>
                <a:gd name="connsiteY0" fmla="*/ 0 h 38100"/>
                <a:gd name="connsiteX1" fmla="*/ 32385 w 28575"/>
                <a:gd name="connsiteY1" fmla="*/ 42863 h 38100"/>
                <a:gd name="connsiteX2" fmla="*/ 0 w 28575"/>
                <a:gd name="connsiteY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0" y="0"/>
                  </a:moveTo>
                  <a:cubicBezTo>
                    <a:pt x="29527" y="6668"/>
                    <a:pt x="26670" y="25718"/>
                    <a:pt x="32385" y="42863"/>
                  </a:cubicBezTo>
                  <a:cubicBezTo>
                    <a:pt x="13335" y="35243"/>
                    <a:pt x="15240" y="1619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39076288-345F-420B-A18B-1565F5ECA6B1}"/>
                </a:ext>
              </a:extLst>
            </p:cNvPr>
            <p:cNvSpPr/>
            <p:nvPr/>
          </p:nvSpPr>
          <p:spPr>
            <a:xfrm>
              <a:off x="10537657" y="5318296"/>
              <a:ext cx="9615" cy="9615"/>
            </a:xfrm>
            <a:custGeom>
              <a:avLst/>
              <a:gdLst>
                <a:gd name="connsiteX0" fmla="*/ 11430 w 19050"/>
                <a:gd name="connsiteY0" fmla="*/ 0 h 19050"/>
                <a:gd name="connsiteX1" fmla="*/ 23813 w 19050"/>
                <a:gd name="connsiteY1" fmla="*/ 13335 h 19050"/>
                <a:gd name="connsiteX2" fmla="*/ 12383 w 19050"/>
                <a:gd name="connsiteY2" fmla="*/ 23813 h 19050"/>
                <a:gd name="connsiteX3" fmla="*/ 0 w 19050"/>
                <a:gd name="connsiteY3" fmla="*/ 13335 h 19050"/>
                <a:gd name="connsiteX4" fmla="*/ 11430 w 19050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1430" y="0"/>
                  </a:moveTo>
                  <a:cubicBezTo>
                    <a:pt x="20003" y="952"/>
                    <a:pt x="23813" y="5715"/>
                    <a:pt x="23813" y="13335"/>
                  </a:cubicBezTo>
                  <a:cubicBezTo>
                    <a:pt x="23813" y="20002"/>
                    <a:pt x="19050" y="24765"/>
                    <a:pt x="12383" y="23813"/>
                  </a:cubicBezTo>
                  <a:cubicBezTo>
                    <a:pt x="6668" y="23813"/>
                    <a:pt x="0" y="20955"/>
                    <a:pt x="0" y="13335"/>
                  </a:cubicBezTo>
                  <a:cubicBezTo>
                    <a:pt x="0" y="6667"/>
                    <a:pt x="4763" y="1905"/>
                    <a:pt x="1143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CA73DD26-9CBA-4DFF-96AE-5A0190ED7954}"/>
                </a:ext>
              </a:extLst>
            </p:cNvPr>
            <p:cNvSpPr/>
            <p:nvPr/>
          </p:nvSpPr>
          <p:spPr>
            <a:xfrm>
              <a:off x="9938345" y="5292336"/>
              <a:ext cx="9615" cy="19230"/>
            </a:xfrm>
            <a:custGeom>
              <a:avLst/>
              <a:gdLst>
                <a:gd name="connsiteX0" fmla="*/ 13945 w 19050"/>
                <a:gd name="connsiteY0" fmla="*/ 0 h 38100"/>
                <a:gd name="connsiteX1" fmla="*/ 23470 w 19050"/>
                <a:gd name="connsiteY1" fmla="*/ 0 h 38100"/>
                <a:gd name="connsiteX2" fmla="*/ 16802 w 19050"/>
                <a:gd name="connsiteY2" fmla="*/ 45720 h 38100"/>
                <a:gd name="connsiteX3" fmla="*/ 4420 w 19050"/>
                <a:gd name="connsiteY3" fmla="*/ 18098 h 38100"/>
                <a:gd name="connsiteX4" fmla="*/ 13945 w 1905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3945" y="0"/>
                  </a:moveTo>
                  <a:cubicBezTo>
                    <a:pt x="16802" y="0"/>
                    <a:pt x="19659" y="0"/>
                    <a:pt x="23470" y="0"/>
                  </a:cubicBezTo>
                  <a:cubicBezTo>
                    <a:pt x="17754" y="13335"/>
                    <a:pt x="12992" y="26670"/>
                    <a:pt x="16802" y="45720"/>
                  </a:cubicBezTo>
                  <a:cubicBezTo>
                    <a:pt x="1562" y="38100"/>
                    <a:pt x="-5105" y="31433"/>
                    <a:pt x="4420" y="18098"/>
                  </a:cubicBezTo>
                  <a:cubicBezTo>
                    <a:pt x="8229" y="13335"/>
                    <a:pt x="10134" y="6668"/>
                    <a:pt x="139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D93F27B1-8EC1-4459-AEB6-BEFC1208F8D9}"/>
                </a:ext>
              </a:extLst>
            </p:cNvPr>
            <p:cNvSpPr/>
            <p:nvPr/>
          </p:nvSpPr>
          <p:spPr>
            <a:xfrm>
              <a:off x="9575931" y="5801922"/>
              <a:ext cx="9615" cy="9615"/>
            </a:xfrm>
            <a:custGeom>
              <a:avLst/>
              <a:gdLst>
                <a:gd name="connsiteX0" fmla="*/ 10958 w 19050"/>
                <a:gd name="connsiteY0" fmla="*/ 24765 h 19050"/>
                <a:gd name="connsiteX1" fmla="*/ 481 w 19050"/>
                <a:gd name="connsiteY1" fmla="*/ 15240 h 19050"/>
                <a:gd name="connsiteX2" fmla="*/ 11911 w 19050"/>
                <a:gd name="connsiteY2" fmla="*/ 0 h 19050"/>
                <a:gd name="connsiteX3" fmla="*/ 22388 w 19050"/>
                <a:gd name="connsiteY3" fmla="*/ 10478 h 19050"/>
                <a:gd name="connsiteX4" fmla="*/ 10958 w 19050"/>
                <a:gd name="connsiteY4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0958" y="24765"/>
                  </a:moveTo>
                  <a:cubicBezTo>
                    <a:pt x="2386" y="24765"/>
                    <a:pt x="-1424" y="20955"/>
                    <a:pt x="481" y="15240"/>
                  </a:cubicBezTo>
                  <a:cubicBezTo>
                    <a:pt x="1433" y="8573"/>
                    <a:pt x="1433" y="0"/>
                    <a:pt x="11911" y="0"/>
                  </a:cubicBezTo>
                  <a:cubicBezTo>
                    <a:pt x="17626" y="0"/>
                    <a:pt x="21436" y="4763"/>
                    <a:pt x="22388" y="10478"/>
                  </a:cubicBezTo>
                  <a:cubicBezTo>
                    <a:pt x="23341" y="19050"/>
                    <a:pt x="14768" y="20955"/>
                    <a:pt x="10958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DE885320-A264-46A4-8BEE-7725519021CC}"/>
                </a:ext>
              </a:extLst>
            </p:cNvPr>
            <p:cNvSpPr/>
            <p:nvPr/>
          </p:nvSpPr>
          <p:spPr>
            <a:xfrm>
              <a:off x="9259791" y="6089887"/>
              <a:ext cx="9615" cy="14422"/>
            </a:xfrm>
            <a:custGeom>
              <a:avLst/>
              <a:gdLst>
                <a:gd name="connsiteX0" fmla="*/ 22014 w 19050"/>
                <a:gd name="connsiteY0" fmla="*/ 0 h 28575"/>
                <a:gd name="connsiteX1" fmla="*/ 5822 w 19050"/>
                <a:gd name="connsiteY1" fmla="*/ 32385 h 28575"/>
                <a:gd name="connsiteX2" fmla="*/ 107 w 19050"/>
                <a:gd name="connsiteY2" fmla="*/ 29527 h 28575"/>
                <a:gd name="connsiteX3" fmla="*/ 22014 w 19050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22014" y="0"/>
                  </a:moveTo>
                  <a:cubicBezTo>
                    <a:pt x="23919" y="15240"/>
                    <a:pt x="19157" y="26670"/>
                    <a:pt x="5822" y="32385"/>
                  </a:cubicBezTo>
                  <a:cubicBezTo>
                    <a:pt x="4869" y="33338"/>
                    <a:pt x="-846" y="30480"/>
                    <a:pt x="107" y="29527"/>
                  </a:cubicBezTo>
                  <a:cubicBezTo>
                    <a:pt x="107" y="15240"/>
                    <a:pt x="5822" y="3810"/>
                    <a:pt x="220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DD283499-DC11-4F92-A580-64BD9C442BD9}"/>
                </a:ext>
              </a:extLst>
            </p:cNvPr>
            <p:cNvSpPr/>
            <p:nvPr/>
          </p:nvSpPr>
          <p:spPr>
            <a:xfrm>
              <a:off x="10248766" y="6145653"/>
              <a:ext cx="4807" cy="14422"/>
            </a:xfrm>
            <a:custGeom>
              <a:avLst/>
              <a:gdLst>
                <a:gd name="connsiteX0" fmla="*/ 1836 w 9525"/>
                <a:gd name="connsiteY0" fmla="*/ 0 h 28575"/>
                <a:gd name="connsiteX1" fmla="*/ 16123 w 9525"/>
                <a:gd name="connsiteY1" fmla="*/ 34290 h 28575"/>
                <a:gd name="connsiteX2" fmla="*/ 10408 w 9525"/>
                <a:gd name="connsiteY2" fmla="*/ 37148 h 28575"/>
                <a:gd name="connsiteX3" fmla="*/ 1836 w 952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28575">
                  <a:moveTo>
                    <a:pt x="1836" y="0"/>
                  </a:moveTo>
                  <a:cubicBezTo>
                    <a:pt x="14218" y="10478"/>
                    <a:pt x="22791" y="20003"/>
                    <a:pt x="16123" y="34290"/>
                  </a:cubicBezTo>
                  <a:cubicBezTo>
                    <a:pt x="15171" y="36195"/>
                    <a:pt x="11361" y="37148"/>
                    <a:pt x="10408" y="37148"/>
                  </a:cubicBezTo>
                  <a:cubicBezTo>
                    <a:pt x="-4832" y="28575"/>
                    <a:pt x="883" y="15240"/>
                    <a:pt x="183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0CC863B0-9423-4C6D-B70B-8BED4EE9D888}"/>
                </a:ext>
              </a:extLst>
            </p:cNvPr>
            <p:cNvSpPr/>
            <p:nvPr/>
          </p:nvSpPr>
          <p:spPr>
            <a:xfrm>
              <a:off x="10996674" y="4513622"/>
              <a:ext cx="19230" cy="9615"/>
            </a:xfrm>
            <a:custGeom>
              <a:avLst/>
              <a:gdLst>
                <a:gd name="connsiteX0" fmla="*/ 43997 w 38100"/>
                <a:gd name="connsiteY0" fmla="*/ 27448 h 19050"/>
                <a:gd name="connsiteX1" fmla="*/ 6850 w 38100"/>
                <a:gd name="connsiteY1" fmla="*/ 13160 h 19050"/>
                <a:gd name="connsiteX2" fmla="*/ 182 w 38100"/>
                <a:gd name="connsiteY2" fmla="*/ 3635 h 19050"/>
                <a:gd name="connsiteX3" fmla="*/ 11613 w 38100"/>
                <a:gd name="connsiteY3" fmla="*/ 778 h 19050"/>
                <a:gd name="connsiteX4" fmla="*/ 43997 w 38100"/>
                <a:gd name="connsiteY4" fmla="*/ 2744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9050">
                  <a:moveTo>
                    <a:pt x="43997" y="27448"/>
                  </a:moveTo>
                  <a:cubicBezTo>
                    <a:pt x="28757" y="21733"/>
                    <a:pt x="18280" y="16970"/>
                    <a:pt x="6850" y="13160"/>
                  </a:cubicBezTo>
                  <a:cubicBezTo>
                    <a:pt x="2088" y="11255"/>
                    <a:pt x="-770" y="7445"/>
                    <a:pt x="182" y="3635"/>
                  </a:cubicBezTo>
                  <a:cubicBezTo>
                    <a:pt x="2088" y="-1127"/>
                    <a:pt x="6850" y="-175"/>
                    <a:pt x="11613" y="778"/>
                  </a:cubicBezTo>
                  <a:cubicBezTo>
                    <a:pt x="24947" y="4588"/>
                    <a:pt x="33520" y="14113"/>
                    <a:pt x="43997" y="274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008F849E-ED2E-4004-95C5-E24E8DA47183}"/>
                </a:ext>
              </a:extLst>
            </p:cNvPr>
            <p:cNvSpPr/>
            <p:nvPr/>
          </p:nvSpPr>
          <p:spPr>
            <a:xfrm>
              <a:off x="9588673" y="5488478"/>
              <a:ext cx="14422" cy="24037"/>
            </a:xfrm>
            <a:custGeom>
              <a:avLst/>
              <a:gdLst>
                <a:gd name="connsiteX0" fmla="*/ 0 w 28575"/>
                <a:gd name="connsiteY0" fmla="*/ 45720 h 47625"/>
                <a:gd name="connsiteX1" fmla="*/ 28575 w 28575"/>
                <a:gd name="connsiteY1" fmla="*/ 0 h 47625"/>
                <a:gd name="connsiteX2" fmla="*/ 33337 w 28575"/>
                <a:gd name="connsiteY2" fmla="*/ 2857 h 47625"/>
                <a:gd name="connsiteX3" fmla="*/ 6667 w 28575"/>
                <a:gd name="connsiteY3" fmla="*/ 50482 h 47625"/>
                <a:gd name="connsiteX4" fmla="*/ 0 w 28575"/>
                <a:gd name="connsiteY4" fmla="*/ 457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47625">
                  <a:moveTo>
                    <a:pt x="0" y="45720"/>
                  </a:moveTo>
                  <a:cubicBezTo>
                    <a:pt x="9525" y="30480"/>
                    <a:pt x="19050" y="15240"/>
                    <a:pt x="28575" y="0"/>
                  </a:cubicBezTo>
                  <a:cubicBezTo>
                    <a:pt x="30480" y="953"/>
                    <a:pt x="32385" y="1905"/>
                    <a:pt x="33337" y="2857"/>
                  </a:cubicBezTo>
                  <a:cubicBezTo>
                    <a:pt x="24765" y="19050"/>
                    <a:pt x="16193" y="34290"/>
                    <a:pt x="6667" y="50482"/>
                  </a:cubicBezTo>
                  <a:cubicBezTo>
                    <a:pt x="4763" y="49530"/>
                    <a:pt x="2857" y="47625"/>
                    <a:pt x="0" y="45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8945E5F4-5DBD-4A88-B63B-0E19D9EF822F}"/>
                </a:ext>
              </a:extLst>
            </p:cNvPr>
            <p:cNvSpPr/>
            <p:nvPr/>
          </p:nvSpPr>
          <p:spPr>
            <a:xfrm>
              <a:off x="11349077" y="5553705"/>
              <a:ext cx="9615" cy="9615"/>
            </a:xfrm>
            <a:custGeom>
              <a:avLst/>
              <a:gdLst>
                <a:gd name="connsiteX0" fmla="*/ 8718 w 19050"/>
                <a:gd name="connsiteY0" fmla="*/ 305 h 19050"/>
                <a:gd name="connsiteX1" fmla="*/ 25863 w 19050"/>
                <a:gd name="connsiteY1" fmla="*/ 10782 h 19050"/>
                <a:gd name="connsiteX2" fmla="*/ 13481 w 19050"/>
                <a:gd name="connsiteY2" fmla="*/ 21260 h 19050"/>
                <a:gd name="connsiteX3" fmla="*/ 146 w 19050"/>
                <a:gd name="connsiteY3" fmla="*/ 7925 h 19050"/>
                <a:gd name="connsiteX4" fmla="*/ 8718 w 19050"/>
                <a:gd name="connsiteY4" fmla="*/ 3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8718" y="305"/>
                  </a:moveTo>
                  <a:cubicBezTo>
                    <a:pt x="14433" y="5067"/>
                    <a:pt x="26816" y="-1600"/>
                    <a:pt x="25863" y="10782"/>
                  </a:cubicBezTo>
                  <a:cubicBezTo>
                    <a:pt x="25863" y="17450"/>
                    <a:pt x="18243" y="21260"/>
                    <a:pt x="13481" y="21260"/>
                  </a:cubicBezTo>
                  <a:cubicBezTo>
                    <a:pt x="5861" y="21260"/>
                    <a:pt x="2051" y="14592"/>
                    <a:pt x="146" y="7925"/>
                  </a:cubicBezTo>
                  <a:cubicBezTo>
                    <a:pt x="-807" y="305"/>
                    <a:pt x="3003" y="-648"/>
                    <a:pt x="8718" y="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B9A3CE75-2183-45A7-8309-B89471A5E4D2}"/>
                </a:ext>
              </a:extLst>
            </p:cNvPr>
            <p:cNvSpPr/>
            <p:nvPr/>
          </p:nvSpPr>
          <p:spPr>
            <a:xfrm>
              <a:off x="9238212" y="5581742"/>
              <a:ext cx="19230" cy="14422"/>
            </a:xfrm>
            <a:custGeom>
              <a:avLst/>
              <a:gdLst>
                <a:gd name="connsiteX0" fmla="*/ 0 w 38100"/>
                <a:gd name="connsiteY0" fmla="*/ 34290 h 28575"/>
                <a:gd name="connsiteX1" fmla="*/ 38100 w 38100"/>
                <a:gd name="connsiteY1" fmla="*/ 0 h 28575"/>
                <a:gd name="connsiteX2" fmla="*/ 0 w 38100"/>
                <a:gd name="connsiteY2" fmla="*/ 342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0" y="34290"/>
                  </a:moveTo>
                  <a:cubicBezTo>
                    <a:pt x="10477" y="20003"/>
                    <a:pt x="20955" y="6668"/>
                    <a:pt x="38100" y="0"/>
                  </a:cubicBezTo>
                  <a:cubicBezTo>
                    <a:pt x="28575" y="13335"/>
                    <a:pt x="18098" y="28575"/>
                    <a:pt x="0" y="34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138FD78E-57E3-4554-B0CA-6A9195C316F7}"/>
                </a:ext>
              </a:extLst>
            </p:cNvPr>
            <p:cNvSpPr/>
            <p:nvPr/>
          </p:nvSpPr>
          <p:spPr>
            <a:xfrm>
              <a:off x="10592401" y="4314465"/>
              <a:ext cx="9615" cy="9615"/>
            </a:xfrm>
            <a:custGeom>
              <a:avLst/>
              <a:gdLst>
                <a:gd name="connsiteX0" fmla="*/ 21076 w 19050"/>
                <a:gd name="connsiteY0" fmla="*/ 12464 h 19050"/>
                <a:gd name="connsiteX1" fmla="*/ 11551 w 19050"/>
                <a:gd name="connsiteY1" fmla="*/ 24846 h 19050"/>
                <a:gd name="connsiteX2" fmla="*/ 121 w 19050"/>
                <a:gd name="connsiteY2" fmla="*/ 14369 h 19050"/>
                <a:gd name="connsiteX3" fmla="*/ 11551 w 19050"/>
                <a:gd name="connsiteY3" fmla="*/ 81 h 19050"/>
                <a:gd name="connsiteX4" fmla="*/ 21076 w 19050"/>
                <a:gd name="connsiteY4" fmla="*/ 124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1076" y="12464"/>
                  </a:moveTo>
                  <a:cubicBezTo>
                    <a:pt x="22028" y="20084"/>
                    <a:pt x="17266" y="23894"/>
                    <a:pt x="11551" y="24846"/>
                  </a:cubicBezTo>
                  <a:cubicBezTo>
                    <a:pt x="3931" y="25799"/>
                    <a:pt x="1073" y="21036"/>
                    <a:pt x="121" y="14369"/>
                  </a:cubicBezTo>
                  <a:cubicBezTo>
                    <a:pt x="-832" y="5796"/>
                    <a:pt x="3931" y="1034"/>
                    <a:pt x="11551" y="81"/>
                  </a:cubicBezTo>
                  <a:cubicBezTo>
                    <a:pt x="17266" y="-871"/>
                    <a:pt x="19171" y="6749"/>
                    <a:pt x="21076" y="12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1FB7FFF6-4FC9-4CE2-A906-230193B8B596}"/>
                </a:ext>
              </a:extLst>
            </p:cNvPr>
            <p:cNvSpPr/>
            <p:nvPr/>
          </p:nvSpPr>
          <p:spPr>
            <a:xfrm>
              <a:off x="10574670" y="4509371"/>
              <a:ext cx="4807" cy="9615"/>
            </a:xfrm>
            <a:custGeom>
              <a:avLst/>
              <a:gdLst>
                <a:gd name="connsiteX0" fmla="*/ 14296 w 9525"/>
                <a:gd name="connsiteY0" fmla="*/ 28251 h 19050"/>
                <a:gd name="connsiteX1" fmla="*/ 961 w 9525"/>
                <a:gd name="connsiteY1" fmla="*/ 3486 h 19050"/>
                <a:gd name="connsiteX2" fmla="*/ 12391 w 9525"/>
                <a:gd name="connsiteY2" fmla="*/ 628 h 19050"/>
                <a:gd name="connsiteX3" fmla="*/ 14296 w 9525"/>
                <a:gd name="connsiteY3" fmla="*/ 2825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0">
                  <a:moveTo>
                    <a:pt x="14296" y="28251"/>
                  </a:moveTo>
                  <a:cubicBezTo>
                    <a:pt x="10486" y="18726"/>
                    <a:pt x="-3801" y="15868"/>
                    <a:pt x="961" y="3486"/>
                  </a:cubicBezTo>
                  <a:cubicBezTo>
                    <a:pt x="1914" y="1581"/>
                    <a:pt x="10486" y="-1277"/>
                    <a:pt x="12391" y="628"/>
                  </a:cubicBezTo>
                  <a:cubicBezTo>
                    <a:pt x="20964" y="8248"/>
                    <a:pt x="15249" y="18726"/>
                    <a:pt x="14296" y="282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A06F3631-E8F6-4447-AEF5-E04075F4E3D6}"/>
                </a:ext>
              </a:extLst>
            </p:cNvPr>
            <p:cNvSpPr/>
            <p:nvPr/>
          </p:nvSpPr>
          <p:spPr>
            <a:xfrm>
              <a:off x="11120798" y="4277970"/>
              <a:ext cx="19230" cy="19230"/>
            </a:xfrm>
            <a:custGeom>
              <a:avLst/>
              <a:gdLst>
                <a:gd name="connsiteX0" fmla="*/ 0 w 38100"/>
                <a:gd name="connsiteY0" fmla="*/ 42863 h 38100"/>
                <a:gd name="connsiteX1" fmla="*/ 39053 w 38100"/>
                <a:gd name="connsiteY1" fmla="*/ 0 h 38100"/>
                <a:gd name="connsiteX2" fmla="*/ 0 w 38100"/>
                <a:gd name="connsiteY2" fmla="*/ 42863 h 38100"/>
                <a:gd name="connsiteX3" fmla="*/ 0 w 38100"/>
                <a:gd name="connsiteY3" fmla="*/ 428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0" y="42863"/>
                  </a:moveTo>
                  <a:cubicBezTo>
                    <a:pt x="5715" y="21908"/>
                    <a:pt x="21907" y="10477"/>
                    <a:pt x="39053" y="0"/>
                  </a:cubicBezTo>
                  <a:cubicBezTo>
                    <a:pt x="30480" y="17145"/>
                    <a:pt x="16192" y="30480"/>
                    <a:pt x="0" y="42863"/>
                  </a:cubicBezTo>
                  <a:cubicBezTo>
                    <a:pt x="0" y="41910"/>
                    <a:pt x="0" y="42863"/>
                    <a:pt x="0" y="428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FDE37AFA-FF6F-4BA7-9B42-32F873347A4E}"/>
                </a:ext>
              </a:extLst>
            </p:cNvPr>
            <p:cNvSpPr/>
            <p:nvPr/>
          </p:nvSpPr>
          <p:spPr>
            <a:xfrm>
              <a:off x="9095431" y="5191287"/>
              <a:ext cx="14422" cy="9615"/>
            </a:xfrm>
            <a:custGeom>
              <a:avLst/>
              <a:gdLst>
                <a:gd name="connsiteX0" fmla="*/ 35243 w 28575"/>
                <a:gd name="connsiteY0" fmla="*/ 184 h 19050"/>
                <a:gd name="connsiteX1" fmla="*/ 0 w 28575"/>
                <a:gd name="connsiteY1" fmla="*/ 20186 h 19050"/>
                <a:gd name="connsiteX2" fmla="*/ 35243 w 28575"/>
                <a:gd name="connsiteY2" fmla="*/ 1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35243" y="184"/>
                  </a:moveTo>
                  <a:cubicBezTo>
                    <a:pt x="28575" y="17329"/>
                    <a:pt x="16193" y="21139"/>
                    <a:pt x="0" y="20186"/>
                  </a:cubicBezTo>
                  <a:cubicBezTo>
                    <a:pt x="8573" y="11614"/>
                    <a:pt x="14288" y="-1721"/>
                    <a:pt x="35243" y="1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E8475034-7901-427C-BBA7-0E964D0F829F}"/>
                </a:ext>
              </a:extLst>
            </p:cNvPr>
            <p:cNvSpPr/>
            <p:nvPr/>
          </p:nvSpPr>
          <p:spPr>
            <a:xfrm>
              <a:off x="9744150" y="5239454"/>
              <a:ext cx="4807" cy="24037"/>
            </a:xfrm>
            <a:custGeom>
              <a:avLst/>
              <a:gdLst>
                <a:gd name="connsiteX0" fmla="*/ 14848 w 9525"/>
                <a:gd name="connsiteY0" fmla="*/ 0 h 47625"/>
                <a:gd name="connsiteX1" fmla="*/ 561 w 9525"/>
                <a:gd name="connsiteY1" fmla="*/ 51435 h 47625"/>
                <a:gd name="connsiteX2" fmla="*/ 14848 w 9525"/>
                <a:gd name="connsiteY2" fmla="*/ 0 h 47625"/>
                <a:gd name="connsiteX3" fmla="*/ 14848 w 9525"/>
                <a:gd name="connsiteY3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7625">
                  <a:moveTo>
                    <a:pt x="14848" y="0"/>
                  </a:moveTo>
                  <a:cubicBezTo>
                    <a:pt x="27231" y="20003"/>
                    <a:pt x="5323" y="29528"/>
                    <a:pt x="561" y="51435"/>
                  </a:cubicBezTo>
                  <a:cubicBezTo>
                    <a:pt x="-2297" y="27623"/>
                    <a:pt x="6275" y="14288"/>
                    <a:pt x="14848" y="0"/>
                  </a:cubicBezTo>
                  <a:lnTo>
                    <a:pt x="1484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16E35B72-734E-4D7E-B725-8A35C5850A0E}"/>
                </a:ext>
              </a:extLst>
            </p:cNvPr>
            <p:cNvSpPr/>
            <p:nvPr/>
          </p:nvSpPr>
          <p:spPr>
            <a:xfrm>
              <a:off x="10560253" y="5277913"/>
              <a:ext cx="14422" cy="9615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20955 h 19050"/>
                <a:gd name="connsiteX2" fmla="*/ 0 w 28575"/>
                <a:gd name="connsiteY2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cubicBezTo>
                    <a:pt x="13335" y="1905"/>
                    <a:pt x="20003" y="12383"/>
                    <a:pt x="31432" y="20955"/>
                  </a:cubicBezTo>
                  <a:cubicBezTo>
                    <a:pt x="8572" y="27623"/>
                    <a:pt x="7620" y="952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="" xmlns:a16="http://schemas.microsoft.com/office/drawing/2014/main" id="{879BD8A5-6CB5-4DBA-A025-C6F6E4048279}"/>
                </a:ext>
              </a:extLst>
            </p:cNvPr>
            <p:cNvSpPr/>
            <p:nvPr/>
          </p:nvSpPr>
          <p:spPr>
            <a:xfrm>
              <a:off x="9700686" y="5586817"/>
              <a:ext cx="9615" cy="9615"/>
            </a:xfrm>
            <a:custGeom>
              <a:avLst/>
              <a:gdLst>
                <a:gd name="connsiteX0" fmla="*/ 21908 w 19050"/>
                <a:gd name="connsiteY0" fmla="*/ 9948 h 19050"/>
                <a:gd name="connsiteX1" fmla="*/ 8573 w 19050"/>
                <a:gd name="connsiteY1" fmla="*/ 22331 h 19050"/>
                <a:gd name="connsiteX2" fmla="*/ 0 w 19050"/>
                <a:gd name="connsiteY2" fmla="*/ 14711 h 19050"/>
                <a:gd name="connsiteX3" fmla="*/ 12383 w 19050"/>
                <a:gd name="connsiteY3" fmla="*/ 423 h 19050"/>
                <a:gd name="connsiteX4" fmla="*/ 21908 w 19050"/>
                <a:gd name="connsiteY4" fmla="*/ 994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1908" y="9948"/>
                  </a:moveTo>
                  <a:cubicBezTo>
                    <a:pt x="20955" y="17568"/>
                    <a:pt x="15240" y="21378"/>
                    <a:pt x="8573" y="22331"/>
                  </a:cubicBezTo>
                  <a:cubicBezTo>
                    <a:pt x="3810" y="23283"/>
                    <a:pt x="0" y="19473"/>
                    <a:pt x="0" y="14711"/>
                  </a:cubicBezTo>
                  <a:cubicBezTo>
                    <a:pt x="0" y="7091"/>
                    <a:pt x="5715" y="2328"/>
                    <a:pt x="12383" y="423"/>
                  </a:cubicBezTo>
                  <a:cubicBezTo>
                    <a:pt x="19050" y="-1482"/>
                    <a:pt x="20955" y="3281"/>
                    <a:pt x="21908" y="99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CCB2D805-7FA6-4CDE-94B2-8E74D74DFA2E}"/>
                </a:ext>
              </a:extLst>
            </p:cNvPr>
            <p:cNvSpPr/>
            <p:nvPr/>
          </p:nvSpPr>
          <p:spPr>
            <a:xfrm>
              <a:off x="10603339" y="5317815"/>
              <a:ext cx="14422" cy="19230"/>
            </a:xfrm>
            <a:custGeom>
              <a:avLst/>
              <a:gdLst>
                <a:gd name="connsiteX0" fmla="*/ 3215 w 28575"/>
                <a:gd name="connsiteY0" fmla="*/ 0 h 38100"/>
                <a:gd name="connsiteX1" fmla="*/ 34647 w 28575"/>
                <a:gd name="connsiteY1" fmla="*/ 38100 h 38100"/>
                <a:gd name="connsiteX2" fmla="*/ 357 w 28575"/>
                <a:gd name="connsiteY2" fmla="*/ 3810 h 38100"/>
                <a:gd name="connsiteX3" fmla="*/ 3215 w 28575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3215" y="0"/>
                  </a:moveTo>
                  <a:cubicBezTo>
                    <a:pt x="13692" y="12382"/>
                    <a:pt x="23217" y="24765"/>
                    <a:pt x="34647" y="38100"/>
                  </a:cubicBezTo>
                  <a:cubicBezTo>
                    <a:pt x="18455" y="31432"/>
                    <a:pt x="8930" y="18097"/>
                    <a:pt x="357" y="3810"/>
                  </a:cubicBezTo>
                  <a:cubicBezTo>
                    <a:pt x="-595" y="953"/>
                    <a:pt x="357" y="0"/>
                    <a:pt x="321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3D1B1875-8CAB-433D-A0AE-9A6F3CEB73D9}"/>
                </a:ext>
              </a:extLst>
            </p:cNvPr>
            <p:cNvSpPr/>
            <p:nvPr/>
          </p:nvSpPr>
          <p:spPr>
            <a:xfrm>
              <a:off x="9376665" y="5099558"/>
              <a:ext cx="19230" cy="9615"/>
            </a:xfrm>
            <a:custGeom>
              <a:avLst/>
              <a:gdLst>
                <a:gd name="connsiteX0" fmla="*/ 0 w 38100"/>
                <a:gd name="connsiteY0" fmla="*/ 22860 h 19050"/>
                <a:gd name="connsiteX1" fmla="*/ 38100 w 38100"/>
                <a:gd name="connsiteY1" fmla="*/ 0 h 19050"/>
                <a:gd name="connsiteX2" fmla="*/ 0 w 38100"/>
                <a:gd name="connsiteY2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0" y="22860"/>
                  </a:moveTo>
                  <a:cubicBezTo>
                    <a:pt x="11430" y="10477"/>
                    <a:pt x="29527" y="12382"/>
                    <a:pt x="38100" y="0"/>
                  </a:cubicBezTo>
                  <a:cubicBezTo>
                    <a:pt x="31432" y="18097"/>
                    <a:pt x="24765" y="21907"/>
                    <a:pt x="0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B138C3C9-8934-476F-A4D9-C5D9D735F154}"/>
                </a:ext>
              </a:extLst>
            </p:cNvPr>
            <p:cNvSpPr/>
            <p:nvPr/>
          </p:nvSpPr>
          <p:spPr>
            <a:xfrm>
              <a:off x="9751163" y="4766187"/>
              <a:ext cx="14422" cy="4807"/>
            </a:xfrm>
            <a:custGeom>
              <a:avLst/>
              <a:gdLst>
                <a:gd name="connsiteX0" fmla="*/ 32385 w 28575"/>
                <a:gd name="connsiteY0" fmla="*/ 5191 h 9525"/>
                <a:gd name="connsiteX1" fmla="*/ 0 w 28575"/>
                <a:gd name="connsiteY1" fmla="*/ 13763 h 9525"/>
                <a:gd name="connsiteX2" fmla="*/ 32385 w 28575"/>
                <a:gd name="connsiteY2" fmla="*/ 51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32385" y="5191"/>
                  </a:moveTo>
                  <a:cubicBezTo>
                    <a:pt x="26670" y="26146"/>
                    <a:pt x="9525" y="6144"/>
                    <a:pt x="0" y="13763"/>
                  </a:cubicBezTo>
                  <a:cubicBezTo>
                    <a:pt x="8573" y="3286"/>
                    <a:pt x="18098" y="-6239"/>
                    <a:pt x="32385" y="5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1FBAF271-587C-4EA9-AA43-C55E3BFA1CFF}"/>
                </a:ext>
              </a:extLst>
            </p:cNvPr>
            <p:cNvSpPr/>
            <p:nvPr/>
          </p:nvSpPr>
          <p:spPr>
            <a:xfrm>
              <a:off x="10892926" y="5487517"/>
              <a:ext cx="9615" cy="9615"/>
            </a:xfrm>
            <a:custGeom>
              <a:avLst/>
              <a:gdLst>
                <a:gd name="connsiteX0" fmla="*/ 10477 w 19050"/>
                <a:gd name="connsiteY0" fmla="*/ 20003 h 19050"/>
                <a:gd name="connsiteX1" fmla="*/ 0 w 19050"/>
                <a:gd name="connsiteY1" fmla="*/ 10478 h 19050"/>
                <a:gd name="connsiteX2" fmla="*/ 11430 w 19050"/>
                <a:gd name="connsiteY2" fmla="*/ 0 h 19050"/>
                <a:gd name="connsiteX3" fmla="*/ 20955 w 19050"/>
                <a:gd name="connsiteY3" fmla="*/ 9525 h 19050"/>
                <a:gd name="connsiteX4" fmla="*/ 10477 w 19050"/>
                <a:gd name="connsiteY4" fmla="*/ 2000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0477" y="20003"/>
                  </a:moveTo>
                  <a:cubicBezTo>
                    <a:pt x="3810" y="19050"/>
                    <a:pt x="0" y="17145"/>
                    <a:pt x="0" y="10478"/>
                  </a:cubicBezTo>
                  <a:cubicBezTo>
                    <a:pt x="0" y="3810"/>
                    <a:pt x="4763" y="0"/>
                    <a:pt x="11430" y="0"/>
                  </a:cubicBezTo>
                  <a:cubicBezTo>
                    <a:pt x="17145" y="0"/>
                    <a:pt x="20955" y="4763"/>
                    <a:pt x="20955" y="9525"/>
                  </a:cubicBezTo>
                  <a:cubicBezTo>
                    <a:pt x="22860" y="20003"/>
                    <a:pt x="15240" y="18097"/>
                    <a:pt x="10477" y="20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A3C7ED0B-C396-49D3-B198-F649A3A40F00}"/>
                </a:ext>
              </a:extLst>
            </p:cNvPr>
            <p:cNvSpPr/>
            <p:nvPr/>
          </p:nvSpPr>
          <p:spPr>
            <a:xfrm>
              <a:off x="9759817" y="5326468"/>
              <a:ext cx="9615" cy="9615"/>
            </a:xfrm>
            <a:custGeom>
              <a:avLst/>
              <a:gdLst>
                <a:gd name="connsiteX0" fmla="*/ 12383 w 19050"/>
                <a:gd name="connsiteY0" fmla="*/ 0 h 19050"/>
                <a:gd name="connsiteX1" fmla="*/ 19050 w 19050"/>
                <a:gd name="connsiteY1" fmla="*/ 11430 h 19050"/>
                <a:gd name="connsiteX2" fmla="*/ 8572 w 19050"/>
                <a:gd name="connsiteY2" fmla="*/ 20955 h 19050"/>
                <a:gd name="connsiteX3" fmla="*/ 0 w 19050"/>
                <a:gd name="connsiteY3" fmla="*/ 10478 h 19050"/>
                <a:gd name="connsiteX4" fmla="*/ 12383 w 19050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383" y="0"/>
                  </a:moveTo>
                  <a:cubicBezTo>
                    <a:pt x="18097" y="2858"/>
                    <a:pt x="21908" y="5715"/>
                    <a:pt x="19050" y="11430"/>
                  </a:cubicBezTo>
                  <a:cubicBezTo>
                    <a:pt x="17145" y="16193"/>
                    <a:pt x="14288" y="20955"/>
                    <a:pt x="8572" y="20955"/>
                  </a:cubicBezTo>
                  <a:cubicBezTo>
                    <a:pt x="1905" y="20955"/>
                    <a:pt x="0" y="16193"/>
                    <a:pt x="0" y="10478"/>
                  </a:cubicBezTo>
                  <a:cubicBezTo>
                    <a:pt x="1905" y="4763"/>
                    <a:pt x="6667" y="953"/>
                    <a:pt x="12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2EE447CA-1EF7-4E8F-A7F4-44A36FEF824D}"/>
                </a:ext>
              </a:extLst>
            </p:cNvPr>
            <p:cNvSpPr/>
            <p:nvPr/>
          </p:nvSpPr>
          <p:spPr>
            <a:xfrm>
              <a:off x="10793893" y="4327006"/>
              <a:ext cx="9615" cy="9615"/>
            </a:xfrm>
            <a:custGeom>
              <a:avLst/>
              <a:gdLst>
                <a:gd name="connsiteX0" fmla="*/ 7620 w 19050"/>
                <a:gd name="connsiteY0" fmla="*/ 22860 h 19050"/>
                <a:gd name="connsiteX1" fmla="*/ 0 w 19050"/>
                <a:gd name="connsiteY1" fmla="*/ 13335 h 19050"/>
                <a:gd name="connsiteX2" fmla="*/ 12382 w 19050"/>
                <a:gd name="connsiteY2" fmla="*/ 0 h 19050"/>
                <a:gd name="connsiteX3" fmla="*/ 19050 w 19050"/>
                <a:gd name="connsiteY3" fmla="*/ 8572 h 19050"/>
                <a:gd name="connsiteX4" fmla="*/ 7620 w 19050"/>
                <a:gd name="connsiteY4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620" y="22860"/>
                  </a:moveTo>
                  <a:cubicBezTo>
                    <a:pt x="1905" y="20955"/>
                    <a:pt x="0" y="17145"/>
                    <a:pt x="0" y="13335"/>
                  </a:cubicBezTo>
                  <a:cubicBezTo>
                    <a:pt x="0" y="5715"/>
                    <a:pt x="3810" y="0"/>
                    <a:pt x="12382" y="0"/>
                  </a:cubicBezTo>
                  <a:cubicBezTo>
                    <a:pt x="17145" y="0"/>
                    <a:pt x="20955" y="3810"/>
                    <a:pt x="19050" y="8572"/>
                  </a:cubicBezTo>
                  <a:cubicBezTo>
                    <a:pt x="18097" y="15240"/>
                    <a:pt x="13335" y="20003"/>
                    <a:pt x="7620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D7248E0B-31A1-4584-9386-C75CB9280299}"/>
                </a:ext>
              </a:extLst>
            </p:cNvPr>
            <p:cNvSpPr/>
            <p:nvPr/>
          </p:nvSpPr>
          <p:spPr>
            <a:xfrm>
              <a:off x="11433700" y="3899409"/>
              <a:ext cx="9615" cy="9615"/>
            </a:xfrm>
            <a:custGeom>
              <a:avLst/>
              <a:gdLst>
                <a:gd name="connsiteX0" fmla="*/ 22982 w 19050"/>
                <a:gd name="connsiteY0" fmla="*/ 8050 h 19050"/>
                <a:gd name="connsiteX1" fmla="*/ 9647 w 19050"/>
                <a:gd name="connsiteY1" fmla="*/ 21385 h 19050"/>
                <a:gd name="connsiteX2" fmla="*/ 122 w 19050"/>
                <a:gd name="connsiteY2" fmla="*/ 12813 h 19050"/>
                <a:gd name="connsiteX3" fmla="*/ 15362 w 19050"/>
                <a:gd name="connsiteY3" fmla="*/ 430 h 19050"/>
                <a:gd name="connsiteX4" fmla="*/ 22982 w 19050"/>
                <a:gd name="connsiteY4" fmla="*/ 8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2982" y="8050"/>
                  </a:moveTo>
                  <a:cubicBezTo>
                    <a:pt x="22029" y="15670"/>
                    <a:pt x="17267" y="20433"/>
                    <a:pt x="9647" y="21385"/>
                  </a:cubicBezTo>
                  <a:cubicBezTo>
                    <a:pt x="3932" y="22338"/>
                    <a:pt x="-831" y="18528"/>
                    <a:pt x="122" y="12813"/>
                  </a:cubicBezTo>
                  <a:cubicBezTo>
                    <a:pt x="1074" y="4240"/>
                    <a:pt x="8694" y="2335"/>
                    <a:pt x="15362" y="430"/>
                  </a:cubicBezTo>
                  <a:cubicBezTo>
                    <a:pt x="20124" y="-1475"/>
                    <a:pt x="22029" y="3288"/>
                    <a:pt x="22982" y="8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626A434D-AA86-49FC-A44C-726E843E7665}"/>
                </a:ext>
              </a:extLst>
            </p:cNvPr>
            <p:cNvSpPr/>
            <p:nvPr/>
          </p:nvSpPr>
          <p:spPr>
            <a:xfrm>
              <a:off x="9261287" y="6188439"/>
              <a:ext cx="9615" cy="14422"/>
            </a:xfrm>
            <a:custGeom>
              <a:avLst/>
              <a:gdLst>
                <a:gd name="connsiteX0" fmla="*/ 0 w 19050"/>
                <a:gd name="connsiteY0" fmla="*/ 36195 h 28575"/>
                <a:gd name="connsiteX1" fmla="*/ 18098 w 19050"/>
                <a:gd name="connsiteY1" fmla="*/ 0 h 28575"/>
                <a:gd name="connsiteX2" fmla="*/ 0 w 19050"/>
                <a:gd name="connsiteY2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0" y="36195"/>
                  </a:moveTo>
                  <a:cubicBezTo>
                    <a:pt x="953" y="20002"/>
                    <a:pt x="7620" y="10477"/>
                    <a:pt x="18098" y="0"/>
                  </a:cubicBezTo>
                  <a:cubicBezTo>
                    <a:pt x="23813" y="19050"/>
                    <a:pt x="15240" y="28575"/>
                    <a:pt x="0" y="36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AB58C6DF-0D81-459C-87F7-82C9AF68500E}"/>
                </a:ext>
              </a:extLst>
            </p:cNvPr>
            <p:cNvSpPr/>
            <p:nvPr/>
          </p:nvSpPr>
          <p:spPr>
            <a:xfrm>
              <a:off x="10590059" y="5305316"/>
              <a:ext cx="14422" cy="14422"/>
            </a:xfrm>
            <a:custGeom>
              <a:avLst/>
              <a:gdLst>
                <a:gd name="connsiteX0" fmla="*/ 26670 w 28575"/>
                <a:gd name="connsiteY0" fmla="*/ 28575 h 28575"/>
                <a:gd name="connsiteX1" fmla="*/ 0 w 28575"/>
                <a:gd name="connsiteY1" fmla="*/ 0 h 28575"/>
                <a:gd name="connsiteX2" fmla="*/ 30480 w 28575"/>
                <a:gd name="connsiteY2" fmla="*/ 25718 h 28575"/>
                <a:gd name="connsiteX3" fmla="*/ 2667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26670" y="28575"/>
                  </a:moveTo>
                  <a:cubicBezTo>
                    <a:pt x="15240" y="23813"/>
                    <a:pt x="8572" y="14288"/>
                    <a:pt x="0" y="0"/>
                  </a:cubicBezTo>
                  <a:cubicBezTo>
                    <a:pt x="17145" y="4763"/>
                    <a:pt x="24765" y="13335"/>
                    <a:pt x="30480" y="25718"/>
                  </a:cubicBezTo>
                  <a:cubicBezTo>
                    <a:pt x="28575" y="26670"/>
                    <a:pt x="27622" y="27622"/>
                    <a:pt x="2667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AAF65FB0-1BAC-4030-BDF0-CA2FD54359CD}"/>
                </a:ext>
              </a:extLst>
            </p:cNvPr>
            <p:cNvSpPr/>
            <p:nvPr/>
          </p:nvSpPr>
          <p:spPr>
            <a:xfrm>
              <a:off x="9780430" y="5139332"/>
              <a:ext cx="4807" cy="9615"/>
            </a:xfrm>
            <a:custGeom>
              <a:avLst/>
              <a:gdLst>
                <a:gd name="connsiteX0" fmla="*/ 2973 w 9525"/>
                <a:gd name="connsiteY0" fmla="*/ 27876 h 19050"/>
                <a:gd name="connsiteX1" fmla="*/ 8688 w 9525"/>
                <a:gd name="connsiteY1" fmla="*/ 253 h 19050"/>
                <a:gd name="connsiteX2" fmla="*/ 14403 w 9525"/>
                <a:gd name="connsiteY2" fmla="*/ 3111 h 19050"/>
                <a:gd name="connsiteX3" fmla="*/ 2973 w 9525"/>
                <a:gd name="connsiteY3" fmla="*/ 2787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0">
                  <a:moveTo>
                    <a:pt x="2973" y="27876"/>
                  </a:moveTo>
                  <a:cubicBezTo>
                    <a:pt x="-2742" y="13588"/>
                    <a:pt x="116" y="5968"/>
                    <a:pt x="8688" y="253"/>
                  </a:cubicBezTo>
                  <a:cubicBezTo>
                    <a:pt x="9641" y="-699"/>
                    <a:pt x="14403" y="1206"/>
                    <a:pt x="14403" y="3111"/>
                  </a:cubicBezTo>
                  <a:cubicBezTo>
                    <a:pt x="20118" y="14541"/>
                    <a:pt x="10593" y="19303"/>
                    <a:pt x="2973" y="278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413CDAD7-E666-4CF9-96AF-07B4C38540D9}"/>
                </a:ext>
              </a:extLst>
            </p:cNvPr>
            <p:cNvSpPr/>
            <p:nvPr/>
          </p:nvSpPr>
          <p:spPr>
            <a:xfrm>
              <a:off x="9630904" y="5017582"/>
              <a:ext cx="4807" cy="9615"/>
            </a:xfrm>
            <a:custGeom>
              <a:avLst/>
              <a:gdLst>
                <a:gd name="connsiteX0" fmla="*/ 7767 w 9525"/>
                <a:gd name="connsiteY0" fmla="*/ 20498 h 19050"/>
                <a:gd name="connsiteX1" fmla="*/ 147 w 9525"/>
                <a:gd name="connsiteY1" fmla="*/ 8115 h 19050"/>
                <a:gd name="connsiteX2" fmla="*/ 11577 w 9525"/>
                <a:gd name="connsiteY2" fmla="*/ 496 h 19050"/>
                <a:gd name="connsiteX3" fmla="*/ 18244 w 9525"/>
                <a:gd name="connsiteY3" fmla="*/ 10021 h 19050"/>
                <a:gd name="connsiteX4" fmla="*/ 7767 w 9525"/>
                <a:gd name="connsiteY4" fmla="*/ 2049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7767" y="20498"/>
                  </a:moveTo>
                  <a:cubicBezTo>
                    <a:pt x="3004" y="17640"/>
                    <a:pt x="-806" y="13831"/>
                    <a:pt x="147" y="8115"/>
                  </a:cubicBezTo>
                  <a:cubicBezTo>
                    <a:pt x="1099" y="2400"/>
                    <a:pt x="4909" y="-1410"/>
                    <a:pt x="11577" y="496"/>
                  </a:cubicBezTo>
                  <a:cubicBezTo>
                    <a:pt x="15387" y="1448"/>
                    <a:pt x="19197" y="5258"/>
                    <a:pt x="18244" y="10021"/>
                  </a:cubicBezTo>
                  <a:cubicBezTo>
                    <a:pt x="15387" y="14783"/>
                    <a:pt x="14434" y="20498"/>
                    <a:pt x="7767" y="2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A2A7A767-7614-49F3-8A13-42E98BA79BC7}"/>
                </a:ext>
              </a:extLst>
            </p:cNvPr>
            <p:cNvSpPr/>
            <p:nvPr/>
          </p:nvSpPr>
          <p:spPr>
            <a:xfrm>
              <a:off x="9998204" y="6010511"/>
              <a:ext cx="4807" cy="9615"/>
            </a:xfrm>
            <a:custGeom>
              <a:avLst/>
              <a:gdLst>
                <a:gd name="connsiteX0" fmla="*/ 10599 w 9525"/>
                <a:gd name="connsiteY0" fmla="*/ 20107 h 19050"/>
                <a:gd name="connsiteX1" fmla="*/ 121 w 9525"/>
                <a:gd name="connsiteY1" fmla="*/ 9630 h 19050"/>
                <a:gd name="connsiteX2" fmla="*/ 10599 w 9525"/>
                <a:gd name="connsiteY2" fmla="*/ 105 h 19050"/>
                <a:gd name="connsiteX3" fmla="*/ 18219 w 9525"/>
                <a:gd name="connsiteY3" fmla="*/ 9630 h 19050"/>
                <a:gd name="connsiteX4" fmla="*/ 10599 w 9525"/>
                <a:gd name="connsiteY4" fmla="*/ 201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0599" y="20107"/>
                  </a:moveTo>
                  <a:cubicBezTo>
                    <a:pt x="3931" y="18202"/>
                    <a:pt x="-831" y="15345"/>
                    <a:pt x="121" y="9630"/>
                  </a:cubicBezTo>
                  <a:cubicBezTo>
                    <a:pt x="1074" y="4868"/>
                    <a:pt x="3931" y="-848"/>
                    <a:pt x="10599" y="105"/>
                  </a:cubicBezTo>
                  <a:cubicBezTo>
                    <a:pt x="15361" y="1057"/>
                    <a:pt x="18219" y="4868"/>
                    <a:pt x="18219" y="9630"/>
                  </a:cubicBezTo>
                  <a:cubicBezTo>
                    <a:pt x="19171" y="15345"/>
                    <a:pt x="14409" y="17250"/>
                    <a:pt x="10599" y="2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86D88B5B-BFF8-4FA3-831F-0C8BA2230ED4}"/>
                </a:ext>
              </a:extLst>
            </p:cNvPr>
            <p:cNvSpPr/>
            <p:nvPr/>
          </p:nvSpPr>
          <p:spPr>
            <a:xfrm>
              <a:off x="10615538" y="4262494"/>
              <a:ext cx="9615" cy="9615"/>
            </a:xfrm>
            <a:custGeom>
              <a:avLst/>
              <a:gdLst>
                <a:gd name="connsiteX0" fmla="*/ 20955 w 19050"/>
                <a:gd name="connsiteY0" fmla="*/ 11612 h 19050"/>
                <a:gd name="connsiteX1" fmla="*/ 9525 w 19050"/>
                <a:gd name="connsiteY1" fmla="*/ 20185 h 19050"/>
                <a:gd name="connsiteX2" fmla="*/ 0 w 19050"/>
                <a:gd name="connsiteY2" fmla="*/ 6850 h 19050"/>
                <a:gd name="connsiteX3" fmla="*/ 9525 w 19050"/>
                <a:gd name="connsiteY3" fmla="*/ 183 h 19050"/>
                <a:gd name="connsiteX4" fmla="*/ 20955 w 19050"/>
                <a:gd name="connsiteY4" fmla="*/ 116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955" y="11612"/>
                  </a:moveTo>
                  <a:cubicBezTo>
                    <a:pt x="19050" y="17327"/>
                    <a:pt x="16193" y="21137"/>
                    <a:pt x="9525" y="20185"/>
                  </a:cubicBezTo>
                  <a:cubicBezTo>
                    <a:pt x="1905" y="19233"/>
                    <a:pt x="0" y="12565"/>
                    <a:pt x="0" y="6850"/>
                  </a:cubicBezTo>
                  <a:cubicBezTo>
                    <a:pt x="0" y="2087"/>
                    <a:pt x="3810" y="-770"/>
                    <a:pt x="9525" y="183"/>
                  </a:cubicBezTo>
                  <a:cubicBezTo>
                    <a:pt x="16193" y="1135"/>
                    <a:pt x="20955" y="4945"/>
                    <a:pt x="20955" y="116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FA81DB29-C66B-42CB-8E40-9470C69D0573}"/>
                </a:ext>
              </a:extLst>
            </p:cNvPr>
            <p:cNvSpPr/>
            <p:nvPr/>
          </p:nvSpPr>
          <p:spPr>
            <a:xfrm>
              <a:off x="9750572" y="5224936"/>
              <a:ext cx="4807" cy="14422"/>
            </a:xfrm>
            <a:custGeom>
              <a:avLst/>
              <a:gdLst>
                <a:gd name="connsiteX0" fmla="*/ 2125 w 9525"/>
                <a:gd name="connsiteY0" fmla="*/ 29717 h 28575"/>
                <a:gd name="connsiteX1" fmla="*/ 220 w 9525"/>
                <a:gd name="connsiteY1" fmla="*/ 22097 h 28575"/>
                <a:gd name="connsiteX2" fmla="*/ 10697 w 9525"/>
                <a:gd name="connsiteY2" fmla="*/ 189 h 28575"/>
                <a:gd name="connsiteX3" fmla="*/ 16412 w 9525"/>
                <a:gd name="connsiteY3" fmla="*/ 3999 h 28575"/>
                <a:gd name="connsiteX4" fmla="*/ 6887 w 9525"/>
                <a:gd name="connsiteY4" fmla="*/ 24002 h 28575"/>
                <a:gd name="connsiteX5" fmla="*/ 2125 w 9525"/>
                <a:gd name="connsiteY5" fmla="*/ 29717 h 28575"/>
                <a:gd name="connsiteX6" fmla="*/ 2125 w 9525"/>
                <a:gd name="connsiteY6" fmla="*/ 2971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" h="28575">
                  <a:moveTo>
                    <a:pt x="2125" y="29717"/>
                  </a:moveTo>
                  <a:cubicBezTo>
                    <a:pt x="1172" y="26859"/>
                    <a:pt x="1172" y="24954"/>
                    <a:pt x="220" y="22097"/>
                  </a:cubicBezTo>
                  <a:cubicBezTo>
                    <a:pt x="-733" y="12572"/>
                    <a:pt x="1172" y="4952"/>
                    <a:pt x="10697" y="189"/>
                  </a:cubicBezTo>
                  <a:cubicBezTo>
                    <a:pt x="11650" y="-763"/>
                    <a:pt x="16412" y="2094"/>
                    <a:pt x="16412" y="3999"/>
                  </a:cubicBezTo>
                  <a:cubicBezTo>
                    <a:pt x="18317" y="12572"/>
                    <a:pt x="11650" y="18287"/>
                    <a:pt x="6887" y="24002"/>
                  </a:cubicBezTo>
                  <a:cubicBezTo>
                    <a:pt x="5935" y="25907"/>
                    <a:pt x="4030" y="27812"/>
                    <a:pt x="2125" y="29717"/>
                  </a:cubicBezTo>
                  <a:cubicBezTo>
                    <a:pt x="2125" y="28764"/>
                    <a:pt x="2125" y="29717"/>
                    <a:pt x="2125" y="29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21588AA3-4B1F-43AF-BD7C-234C02668CED}"/>
                </a:ext>
              </a:extLst>
            </p:cNvPr>
            <p:cNvSpPr/>
            <p:nvPr/>
          </p:nvSpPr>
          <p:spPr>
            <a:xfrm>
              <a:off x="11562119" y="4838034"/>
              <a:ext cx="9615" cy="4807"/>
            </a:xfrm>
            <a:custGeom>
              <a:avLst/>
              <a:gdLst>
                <a:gd name="connsiteX0" fmla="*/ 19050 w 19050"/>
                <a:gd name="connsiteY0" fmla="*/ 7620 h 9525"/>
                <a:gd name="connsiteX1" fmla="*/ 9525 w 19050"/>
                <a:gd name="connsiteY1" fmla="*/ 17145 h 9525"/>
                <a:gd name="connsiteX2" fmla="*/ 0 w 19050"/>
                <a:gd name="connsiteY2" fmla="*/ 7620 h 9525"/>
                <a:gd name="connsiteX3" fmla="*/ 11430 w 19050"/>
                <a:gd name="connsiteY3" fmla="*/ 0 h 9525"/>
                <a:gd name="connsiteX4" fmla="*/ 19050 w 19050"/>
                <a:gd name="connsiteY4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9525">
                  <a:moveTo>
                    <a:pt x="19050" y="7620"/>
                  </a:moveTo>
                  <a:cubicBezTo>
                    <a:pt x="18097" y="13335"/>
                    <a:pt x="15240" y="17145"/>
                    <a:pt x="9525" y="17145"/>
                  </a:cubicBezTo>
                  <a:cubicBezTo>
                    <a:pt x="3810" y="17145"/>
                    <a:pt x="0" y="13335"/>
                    <a:pt x="0" y="7620"/>
                  </a:cubicBezTo>
                  <a:cubicBezTo>
                    <a:pt x="0" y="953"/>
                    <a:pt x="6667" y="953"/>
                    <a:pt x="11430" y="0"/>
                  </a:cubicBezTo>
                  <a:cubicBezTo>
                    <a:pt x="15240" y="953"/>
                    <a:pt x="19050" y="1905"/>
                    <a:pt x="19050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D78DA644-6792-413F-B4A5-1792F0D77F02}"/>
                </a:ext>
              </a:extLst>
            </p:cNvPr>
            <p:cNvSpPr/>
            <p:nvPr/>
          </p:nvSpPr>
          <p:spPr>
            <a:xfrm>
              <a:off x="9471852" y="4844212"/>
              <a:ext cx="14422" cy="4807"/>
            </a:xfrm>
            <a:custGeom>
              <a:avLst/>
              <a:gdLst>
                <a:gd name="connsiteX0" fmla="*/ 31433 w 28575"/>
                <a:gd name="connsiteY0" fmla="*/ 2047 h 9525"/>
                <a:gd name="connsiteX1" fmla="*/ 0 w 28575"/>
                <a:gd name="connsiteY1" fmla="*/ 9668 h 9525"/>
                <a:gd name="connsiteX2" fmla="*/ 31433 w 28575"/>
                <a:gd name="connsiteY2" fmla="*/ 20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31433" y="2047"/>
                  </a:moveTo>
                  <a:cubicBezTo>
                    <a:pt x="21908" y="8715"/>
                    <a:pt x="12383" y="14430"/>
                    <a:pt x="0" y="9668"/>
                  </a:cubicBezTo>
                  <a:cubicBezTo>
                    <a:pt x="8573" y="-810"/>
                    <a:pt x="19050" y="-1763"/>
                    <a:pt x="31433" y="20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ACD1649E-91A6-44B7-9B87-C2EDF8D16B5C}"/>
                </a:ext>
              </a:extLst>
            </p:cNvPr>
            <p:cNvSpPr/>
            <p:nvPr/>
          </p:nvSpPr>
          <p:spPr>
            <a:xfrm>
              <a:off x="10017902" y="3698121"/>
              <a:ext cx="4807" cy="9615"/>
            </a:xfrm>
            <a:custGeom>
              <a:avLst/>
              <a:gdLst>
                <a:gd name="connsiteX0" fmla="*/ 18243 w 9525"/>
                <a:gd name="connsiteY0" fmla="*/ 9671 h 19050"/>
                <a:gd name="connsiteX1" fmla="*/ 8718 w 9525"/>
                <a:gd name="connsiteY1" fmla="*/ 20148 h 19050"/>
                <a:gd name="connsiteX2" fmla="*/ 146 w 9525"/>
                <a:gd name="connsiteY2" fmla="*/ 8718 h 19050"/>
                <a:gd name="connsiteX3" fmla="*/ 10623 w 9525"/>
                <a:gd name="connsiteY3" fmla="*/ 146 h 19050"/>
                <a:gd name="connsiteX4" fmla="*/ 18243 w 9525"/>
                <a:gd name="connsiteY4" fmla="*/ 967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8243" y="9671"/>
                  </a:moveTo>
                  <a:cubicBezTo>
                    <a:pt x="16338" y="14433"/>
                    <a:pt x="15386" y="21101"/>
                    <a:pt x="8718" y="20148"/>
                  </a:cubicBezTo>
                  <a:cubicBezTo>
                    <a:pt x="3003" y="20148"/>
                    <a:pt x="-807" y="14433"/>
                    <a:pt x="146" y="8718"/>
                  </a:cubicBezTo>
                  <a:cubicBezTo>
                    <a:pt x="1098" y="3003"/>
                    <a:pt x="4908" y="-807"/>
                    <a:pt x="10623" y="146"/>
                  </a:cubicBezTo>
                  <a:cubicBezTo>
                    <a:pt x="17291" y="146"/>
                    <a:pt x="18243" y="4908"/>
                    <a:pt x="18243" y="9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529E96C2-1726-4781-A952-5A2A6EA64755}"/>
                </a:ext>
              </a:extLst>
            </p:cNvPr>
            <p:cNvSpPr/>
            <p:nvPr/>
          </p:nvSpPr>
          <p:spPr>
            <a:xfrm>
              <a:off x="11206851" y="4378445"/>
              <a:ext cx="14422" cy="4807"/>
            </a:xfrm>
            <a:custGeom>
              <a:avLst/>
              <a:gdLst>
                <a:gd name="connsiteX0" fmla="*/ 0 w 28575"/>
                <a:gd name="connsiteY0" fmla="*/ 0 h 9525"/>
                <a:gd name="connsiteX1" fmla="*/ 36195 w 28575"/>
                <a:gd name="connsiteY1" fmla="*/ 7620 h 9525"/>
                <a:gd name="connsiteX2" fmla="*/ 0 w 2857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0" y="0"/>
                  </a:moveTo>
                  <a:cubicBezTo>
                    <a:pt x="13335" y="0"/>
                    <a:pt x="25718" y="953"/>
                    <a:pt x="36195" y="7620"/>
                  </a:cubicBezTo>
                  <a:cubicBezTo>
                    <a:pt x="23813" y="11430"/>
                    <a:pt x="23813" y="1143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9A185EC6-C0F1-44B3-AE14-7761F7C63711}"/>
                </a:ext>
              </a:extLst>
            </p:cNvPr>
            <p:cNvSpPr/>
            <p:nvPr/>
          </p:nvSpPr>
          <p:spPr>
            <a:xfrm>
              <a:off x="9152989" y="5668691"/>
              <a:ext cx="14422" cy="4807"/>
            </a:xfrm>
            <a:custGeom>
              <a:avLst/>
              <a:gdLst>
                <a:gd name="connsiteX0" fmla="*/ 28835 w 28575"/>
                <a:gd name="connsiteY0" fmla="*/ 1082 h 9525"/>
                <a:gd name="connsiteX1" fmla="*/ 2165 w 28575"/>
                <a:gd name="connsiteY1" fmla="*/ 13465 h 9525"/>
                <a:gd name="connsiteX2" fmla="*/ 260 w 28575"/>
                <a:gd name="connsiteY2" fmla="*/ 7750 h 9525"/>
                <a:gd name="connsiteX3" fmla="*/ 28835 w 28575"/>
                <a:gd name="connsiteY3" fmla="*/ 1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">
                  <a:moveTo>
                    <a:pt x="28835" y="1082"/>
                  </a:moveTo>
                  <a:cubicBezTo>
                    <a:pt x="20262" y="11560"/>
                    <a:pt x="11690" y="14417"/>
                    <a:pt x="2165" y="13465"/>
                  </a:cubicBezTo>
                  <a:cubicBezTo>
                    <a:pt x="1212" y="13465"/>
                    <a:pt x="-693" y="8702"/>
                    <a:pt x="260" y="7750"/>
                  </a:cubicBezTo>
                  <a:cubicBezTo>
                    <a:pt x="6927" y="-2728"/>
                    <a:pt x="16452" y="130"/>
                    <a:pt x="28835" y="1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="" xmlns:a16="http://schemas.microsoft.com/office/drawing/2014/main" id="{36B6A447-D86C-42C7-83CD-9E3E77F96300}"/>
                </a:ext>
              </a:extLst>
            </p:cNvPr>
            <p:cNvSpPr/>
            <p:nvPr/>
          </p:nvSpPr>
          <p:spPr>
            <a:xfrm>
              <a:off x="11083780" y="4258740"/>
              <a:ext cx="9615" cy="9615"/>
            </a:xfrm>
            <a:custGeom>
              <a:avLst/>
              <a:gdLst>
                <a:gd name="connsiteX0" fmla="*/ 0 w 19050"/>
                <a:gd name="connsiteY0" fmla="*/ 0 h 19050"/>
                <a:gd name="connsiteX1" fmla="*/ 20003 w 19050"/>
                <a:gd name="connsiteY1" fmla="*/ 17145 h 19050"/>
                <a:gd name="connsiteX2" fmla="*/ 15240 w 19050"/>
                <a:gd name="connsiteY2" fmla="*/ 21908 h 19050"/>
                <a:gd name="connsiteX3" fmla="*/ 0 w 19050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cubicBezTo>
                    <a:pt x="8572" y="3810"/>
                    <a:pt x="19050" y="5715"/>
                    <a:pt x="20003" y="17145"/>
                  </a:cubicBezTo>
                  <a:cubicBezTo>
                    <a:pt x="20003" y="19050"/>
                    <a:pt x="16193" y="21908"/>
                    <a:pt x="15240" y="21908"/>
                  </a:cubicBezTo>
                  <a:cubicBezTo>
                    <a:pt x="5715" y="19050"/>
                    <a:pt x="5715" y="762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="" xmlns:a16="http://schemas.microsoft.com/office/drawing/2014/main" id="{ECB2F28F-1547-4D25-8D52-2ED7F21291FF}"/>
                </a:ext>
              </a:extLst>
            </p:cNvPr>
            <p:cNvSpPr/>
            <p:nvPr/>
          </p:nvSpPr>
          <p:spPr>
            <a:xfrm>
              <a:off x="11157815" y="5936530"/>
              <a:ext cx="4807" cy="9615"/>
            </a:xfrm>
            <a:custGeom>
              <a:avLst/>
              <a:gdLst>
                <a:gd name="connsiteX0" fmla="*/ 18098 w 9525"/>
                <a:gd name="connsiteY0" fmla="*/ 12382 h 19050"/>
                <a:gd name="connsiteX1" fmla="*/ 8573 w 9525"/>
                <a:gd name="connsiteY1" fmla="*/ 21907 h 19050"/>
                <a:gd name="connsiteX2" fmla="*/ 0 w 9525"/>
                <a:gd name="connsiteY2" fmla="*/ 10478 h 19050"/>
                <a:gd name="connsiteX3" fmla="*/ 7620 w 9525"/>
                <a:gd name="connsiteY3" fmla="*/ 0 h 19050"/>
                <a:gd name="connsiteX4" fmla="*/ 18098 w 9525"/>
                <a:gd name="connsiteY4" fmla="*/ 1238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8098" y="12382"/>
                  </a:moveTo>
                  <a:cubicBezTo>
                    <a:pt x="17145" y="18098"/>
                    <a:pt x="14288" y="21907"/>
                    <a:pt x="8573" y="21907"/>
                  </a:cubicBezTo>
                  <a:cubicBezTo>
                    <a:pt x="3810" y="20955"/>
                    <a:pt x="0" y="16193"/>
                    <a:pt x="0" y="10478"/>
                  </a:cubicBezTo>
                  <a:cubicBezTo>
                    <a:pt x="0" y="4763"/>
                    <a:pt x="1905" y="0"/>
                    <a:pt x="7620" y="0"/>
                  </a:cubicBezTo>
                  <a:cubicBezTo>
                    <a:pt x="14288" y="0"/>
                    <a:pt x="17145" y="6668"/>
                    <a:pt x="18098" y="12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0E85C503-4D69-480F-A66E-79E0D88A7EAA}"/>
                </a:ext>
              </a:extLst>
            </p:cNvPr>
            <p:cNvSpPr/>
            <p:nvPr/>
          </p:nvSpPr>
          <p:spPr>
            <a:xfrm>
              <a:off x="10967388" y="4890309"/>
              <a:ext cx="4807" cy="4807"/>
            </a:xfrm>
            <a:custGeom>
              <a:avLst/>
              <a:gdLst>
                <a:gd name="connsiteX0" fmla="*/ 18203 w 9525"/>
                <a:gd name="connsiteY0" fmla="*/ 10727 h 9525"/>
                <a:gd name="connsiteX1" fmla="*/ 8678 w 9525"/>
                <a:gd name="connsiteY1" fmla="*/ 16442 h 9525"/>
                <a:gd name="connsiteX2" fmla="*/ 105 w 9525"/>
                <a:gd name="connsiteY2" fmla="*/ 10727 h 9525"/>
                <a:gd name="connsiteX3" fmla="*/ 9630 w 9525"/>
                <a:gd name="connsiteY3" fmla="*/ 250 h 9525"/>
                <a:gd name="connsiteX4" fmla="*/ 18203 w 9525"/>
                <a:gd name="connsiteY4" fmla="*/ 10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8203" y="10727"/>
                  </a:moveTo>
                  <a:cubicBezTo>
                    <a:pt x="18203" y="18347"/>
                    <a:pt x="11535" y="15490"/>
                    <a:pt x="8678" y="16442"/>
                  </a:cubicBezTo>
                  <a:cubicBezTo>
                    <a:pt x="4868" y="17395"/>
                    <a:pt x="-847" y="17395"/>
                    <a:pt x="105" y="10727"/>
                  </a:cubicBezTo>
                  <a:cubicBezTo>
                    <a:pt x="1058" y="5965"/>
                    <a:pt x="4868" y="1202"/>
                    <a:pt x="9630" y="250"/>
                  </a:cubicBezTo>
                  <a:cubicBezTo>
                    <a:pt x="19155" y="-1655"/>
                    <a:pt x="13440" y="7870"/>
                    <a:pt x="18203" y="10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9E191C9E-2B61-4817-A41A-06BE482E667A}"/>
                </a:ext>
              </a:extLst>
            </p:cNvPr>
            <p:cNvSpPr/>
            <p:nvPr/>
          </p:nvSpPr>
          <p:spPr>
            <a:xfrm>
              <a:off x="10598231" y="5565878"/>
              <a:ext cx="4807" cy="4807"/>
            </a:xfrm>
            <a:custGeom>
              <a:avLst/>
              <a:gdLst>
                <a:gd name="connsiteX0" fmla="*/ 18097 w 9525"/>
                <a:gd name="connsiteY0" fmla="*/ 9525 h 9525"/>
                <a:gd name="connsiteX1" fmla="*/ 9525 w 9525"/>
                <a:gd name="connsiteY1" fmla="*/ 18097 h 9525"/>
                <a:gd name="connsiteX2" fmla="*/ 0 w 9525"/>
                <a:gd name="connsiteY2" fmla="*/ 8572 h 9525"/>
                <a:gd name="connsiteX3" fmla="*/ 7620 w 9525"/>
                <a:gd name="connsiteY3" fmla="*/ 0 h 9525"/>
                <a:gd name="connsiteX4" fmla="*/ 18097 w 9525"/>
                <a:gd name="connsiteY4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8097" y="9525"/>
                  </a:moveTo>
                  <a:cubicBezTo>
                    <a:pt x="18097" y="15240"/>
                    <a:pt x="14288" y="18097"/>
                    <a:pt x="9525" y="18097"/>
                  </a:cubicBezTo>
                  <a:cubicBezTo>
                    <a:pt x="2858" y="19050"/>
                    <a:pt x="953" y="13335"/>
                    <a:pt x="0" y="8572"/>
                  </a:cubicBezTo>
                  <a:cubicBezTo>
                    <a:pt x="0" y="3810"/>
                    <a:pt x="1905" y="0"/>
                    <a:pt x="7620" y="0"/>
                  </a:cubicBezTo>
                  <a:cubicBezTo>
                    <a:pt x="13335" y="952"/>
                    <a:pt x="17145" y="3810"/>
                    <a:pt x="18097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="" xmlns:a16="http://schemas.microsoft.com/office/drawing/2014/main" id="{19869396-EFEC-4B5A-8F10-FE147A19B99B}"/>
                </a:ext>
              </a:extLst>
            </p:cNvPr>
            <p:cNvSpPr/>
            <p:nvPr/>
          </p:nvSpPr>
          <p:spPr>
            <a:xfrm>
              <a:off x="11405397" y="4201441"/>
              <a:ext cx="4807" cy="9615"/>
            </a:xfrm>
            <a:custGeom>
              <a:avLst/>
              <a:gdLst>
                <a:gd name="connsiteX0" fmla="*/ 17145 w 9525"/>
                <a:gd name="connsiteY0" fmla="*/ 7800 h 19050"/>
                <a:gd name="connsiteX1" fmla="*/ 8573 w 9525"/>
                <a:gd name="connsiteY1" fmla="*/ 19230 h 19050"/>
                <a:gd name="connsiteX2" fmla="*/ 0 w 9525"/>
                <a:gd name="connsiteY2" fmla="*/ 9705 h 19050"/>
                <a:gd name="connsiteX3" fmla="*/ 9525 w 9525"/>
                <a:gd name="connsiteY3" fmla="*/ 180 h 19050"/>
                <a:gd name="connsiteX4" fmla="*/ 17145 w 9525"/>
                <a:gd name="connsiteY4" fmla="*/ 78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7145" y="7800"/>
                  </a:moveTo>
                  <a:cubicBezTo>
                    <a:pt x="16193" y="12563"/>
                    <a:pt x="13335" y="18278"/>
                    <a:pt x="8573" y="19230"/>
                  </a:cubicBezTo>
                  <a:cubicBezTo>
                    <a:pt x="1905" y="20183"/>
                    <a:pt x="0" y="14468"/>
                    <a:pt x="0" y="9705"/>
                  </a:cubicBezTo>
                  <a:cubicBezTo>
                    <a:pt x="0" y="3991"/>
                    <a:pt x="3810" y="180"/>
                    <a:pt x="9525" y="180"/>
                  </a:cubicBezTo>
                  <a:cubicBezTo>
                    <a:pt x="14288" y="-772"/>
                    <a:pt x="16193" y="2086"/>
                    <a:pt x="17145" y="7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551694B0-F7BC-4D5F-A034-400B67A8520D}"/>
                </a:ext>
              </a:extLst>
            </p:cNvPr>
            <p:cNvSpPr/>
            <p:nvPr/>
          </p:nvSpPr>
          <p:spPr>
            <a:xfrm>
              <a:off x="9158195" y="5415406"/>
              <a:ext cx="9615" cy="14422"/>
            </a:xfrm>
            <a:custGeom>
              <a:avLst/>
              <a:gdLst>
                <a:gd name="connsiteX0" fmla="*/ 423 w 19050"/>
                <a:gd name="connsiteY0" fmla="*/ 29528 h 28575"/>
                <a:gd name="connsiteX1" fmla="*/ 25188 w 19050"/>
                <a:gd name="connsiteY1" fmla="*/ 0 h 28575"/>
                <a:gd name="connsiteX2" fmla="*/ 423 w 19050"/>
                <a:gd name="connsiteY2" fmla="*/ 29528 h 28575"/>
                <a:gd name="connsiteX3" fmla="*/ 423 w 19050"/>
                <a:gd name="connsiteY3" fmla="*/ 2952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423" y="29528"/>
                  </a:moveTo>
                  <a:cubicBezTo>
                    <a:pt x="423" y="12383"/>
                    <a:pt x="15663" y="8572"/>
                    <a:pt x="25188" y="0"/>
                  </a:cubicBezTo>
                  <a:cubicBezTo>
                    <a:pt x="18521" y="11430"/>
                    <a:pt x="15663" y="25718"/>
                    <a:pt x="423" y="29528"/>
                  </a:cubicBezTo>
                  <a:cubicBezTo>
                    <a:pt x="-529" y="29528"/>
                    <a:pt x="423" y="29528"/>
                    <a:pt x="423" y="29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BFEE6F08-77C7-4758-BF4D-A101F11AB25C}"/>
                </a:ext>
              </a:extLst>
            </p:cNvPr>
            <p:cNvSpPr/>
            <p:nvPr/>
          </p:nvSpPr>
          <p:spPr>
            <a:xfrm>
              <a:off x="9964132" y="6372563"/>
              <a:ext cx="4807" cy="4807"/>
            </a:xfrm>
            <a:custGeom>
              <a:avLst/>
              <a:gdLst>
                <a:gd name="connsiteX0" fmla="*/ 9525 w 9525"/>
                <a:gd name="connsiteY0" fmla="*/ 0 h 9525"/>
                <a:gd name="connsiteX1" fmla="*/ 17145 w 9525"/>
                <a:gd name="connsiteY1" fmla="*/ 7620 h 9525"/>
                <a:gd name="connsiteX2" fmla="*/ 7620 w 9525"/>
                <a:gd name="connsiteY2" fmla="*/ 17145 h 9525"/>
                <a:gd name="connsiteX3" fmla="*/ 0 w 9525"/>
                <a:gd name="connsiteY3" fmla="*/ 9525 h 9525"/>
                <a:gd name="connsiteX4" fmla="*/ 9525 w 9525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525" y="0"/>
                  </a:moveTo>
                  <a:cubicBezTo>
                    <a:pt x="13335" y="0"/>
                    <a:pt x="17145" y="2857"/>
                    <a:pt x="17145" y="7620"/>
                  </a:cubicBezTo>
                  <a:cubicBezTo>
                    <a:pt x="18097" y="14288"/>
                    <a:pt x="13335" y="16193"/>
                    <a:pt x="7620" y="17145"/>
                  </a:cubicBezTo>
                  <a:cubicBezTo>
                    <a:pt x="1905" y="18098"/>
                    <a:pt x="0" y="13335"/>
                    <a:pt x="0" y="9525"/>
                  </a:cubicBezTo>
                  <a:cubicBezTo>
                    <a:pt x="0" y="4763"/>
                    <a:pt x="2858" y="952"/>
                    <a:pt x="95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2CDB0122-D2F8-4FC1-9CCE-D41ED7260385}"/>
                </a:ext>
              </a:extLst>
            </p:cNvPr>
            <p:cNvSpPr/>
            <p:nvPr/>
          </p:nvSpPr>
          <p:spPr>
            <a:xfrm>
              <a:off x="10223641" y="6447078"/>
              <a:ext cx="4807" cy="9615"/>
            </a:xfrm>
            <a:custGeom>
              <a:avLst/>
              <a:gdLst>
                <a:gd name="connsiteX0" fmla="*/ 6850 w 9525"/>
                <a:gd name="connsiteY0" fmla="*/ 0 h 19050"/>
                <a:gd name="connsiteX1" fmla="*/ 15423 w 9525"/>
                <a:gd name="connsiteY1" fmla="*/ 10477 h 19050"/>
                <a:gd name="connsiteX2" fmla="*/ 8755 w 9525"/>
                <a:gd name="connsiteY2" fmla="*/ 19050 h 19050"/>
                <a:gd name="connsiteX3" fmla="*/ 183 w 9525"/>
                <a:gd name="connsiteY3" fmla="*/ 8573 h 19050"/>
                <a:gd name="connsiteX4" fmla="*/ 6850 w 952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6850" y="0"/>
                  </a:moveTo>
                  <a:cubicBezTo>
                    <a:pt x="13517" y="0"/>
                    <a:pt x="15423" y="4763"/>
                    <a:pt x="15423" y="10477"/>
                  </a:cubicBezTo>
                  <a:cubicBezTo>
                    <a:pt x="15423" y="15240"/>
                    <a:pt x="13517" y="19050"/>
                    <a:pt x="8755" y="19050"/>
                  </a:cubicBezTo>
                  <a:cubicBezTo>
                    <a:pt x="3040" y="19050"/>
                    <a:pt x="183" y="14288"/>
                    <a:pt x="183" y="8573"/>
                  </a:cubicBezTo>
                  <a:cubicBezTo>
                    <a:pt x="-770" y="3810"/>
                    <a:pt x="2088" y="952"/>
                    <a:pt x="68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="" xmlns:a16="http://schemas.microsoft.com/office/drawing/2014/main" id="{2D1012AA-E29C-4396-BE2B-2C0F9C750EAB}"/>
                </a:ext>
              </a:extLst>
            </p:cNvPr>
            <p:cNvSpPr/>
            <p:nvPr/>
          </p:nvSpPr>
          <p:spPr>
            <a:xfrm>
              <a:off x="9642516" y="4864475"/>
              <a:ext cx="4807" cy="4807"/>
            </a:xfrm>
            <a:custGeom>
              <a:avLst/>
              <a:gdLst>
                <a:gd name="connsiteX0" fmla="*/ 13335 w 9525"/>
                <a:gd name="connsiteY0" fmla="*/ 2858 h 9525"/>
                <a:gd name="connsiteX1" fmla="*/ 18097 w 9525"/>
                <a:gd name="connsiteY1" fmla="*/ 0 h 9525"/>
                <a:gd name="connsiteX2" fmla="*/ 0 w 9525"/>
                <a:gd name="connsiteY2" fmla="*/ 10478 h 9525"/>
                <a:gd name="connsiteX3" fmla="*/ 13335 w 9525"/>
                <a:gd name="connsiteY3" fmla="*/ 2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13335" y="2858"/>
                  </a:moveTo>
                  <a:cubicBezTo>
                    <a:pt x="15240" y="1905"/>
                    <a:pt x="16192" y="953"/>
                    <a:pt x="18097" y="0"/>
                  </a:cubicBezTo>
                  <a:cubicBezTo>
                    <a:pt x="11430" y="1905"/>
                    <a:pt x="4763" y="4763"/>
                    <a:pt x="0" y="10478"/>
                  </a:cubicBezTo>
                  <a:cubicBezTo>
                    <a:pt x="4763" y="7620"/>
                    <a:pt x="9525" y="5715"/>
                    <a:pt x="1333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8DDC909C-1134-4CF7-878F-446E548E7EA2}"/>
                </a:ext>
              </a:extLst>
            </p:cNvPr>
            <p:cNvSpPr/>
            <p:nvPr/>
          </p:nvSpPr>
          <p:spPr>
            <a:xfrm>
              <a:off x="10646786" y="6182670"/>
              <a:ext cx="4807" cy="4807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="" xmlns:a16="http://schemas.microsoft.com/office/drawing/2014/main" id="{022F4F12-A3D7-4235-B57A-0B387E3491A6}"/>
                </a:ext>
              </a:extLst>
            </p:cNvPr>
            <p:cNvSpPr/>
            <p:nvPr/>
          </p:nvSpPr>
          <p:spPr>
            <a:xfrm>
              <a:off x="9466744" y="4344793"/>
              <a:ext cx="1608369" cy="2211935"/>
            </a:xfrm>
            <a:custGeom>
              <a:avLst/>
              <a:gdLst>
                <a:gd name="connsiteX0" fmla="*/ 819005 w 1608369"/>
                <a:gd name="connsiteY0" fmla="*/ 1177817 h 2211935"/>
                <a:gd name="connsiteX1" fmla="*/ 816120 w 1608369"/>
                <a:gd name="connsiteY1" fmla="*/ 1179740 h 2211935"/>
                <a:gd name="connsiteX2" fmla="*/ 816172 w 1608369"/>
                <a:gd name="connsiteY2" fmla="*/ 1179867 h 2211935"/>
                <a:gd name="connsiteX3" fmla="*/ 815640 w 1608369"/>
                <a:gd name="connsiteY3" fmla="*/ 1180222 h 2211935"/>
                <a:gd name="connsiteX4" fmla="*/ 825735 w 1608369"/>
                <a:gd name="connsiteY4" fmla="*/ 1197529 h 2211935"/>
                <a:gd name="connsiteX5" fmla="*/ 829581 w 1608369"/>
                <a:gd name="connsiteY5" fmla="*/ 1194644 h 2211935"/>
                <a:gd name="connsiteX6" fmla="*/ 829548 w 1608369"/>
                <a:gd name="connsiteY6" fmla="*/ 1194549 h 2211935"/>
                <a:gd name="connsiteX7" fmla="*/ 830062 w 1608369"/>
                <a:gd name="connsiteY7" fmla="*/ 1194163 h 2211935"/>
                <a:gd name="connsiteX8" fmla="*/ 819005 w 1608369"/>
                <a:gd name="connsiteY8" fmla="*/ 1177817 h 2211935"/>
                <a:gd name="connsiteX9" fmla="*/ 823331 w 1608369"/>
                <a:gd name="connsiteY9" fmla="*/ 1114841 h 2211935"/>
                <a:gd name="connsiteX10" fmla="*/ 818524 w 1608369"/>
                <a:gd name="connsiteY10" fmla="*/ 1160031 h 2211935"/>
                <a:gd name="connsiteX11" fmla="*/ 854099 w 1608369"/>
                <a:gd name="connsiteY11" fmla="*/ 1175415 h 2211935"/>
                <a:gd name="connsiteX12" fmla="*/ 854100 w 1608369"/>
                <a:gd name="connsiteY12" fmla="*/ 1175415 h 2211935"/>
                <a:gd name="connsiteX13" fmla="*/ 864676 w 1608369"/>
                <a:gd name="connsiteY13" fmla="*/ 1162915 h 2211935"/>
                <a:gd name="connsiteX14" fmla="*/ 864592 w 1608369"/>
                <a:gd name="connsiteY14" fmla="*/ 1162744 h 2211935"/>
                <a:gd name="connsiteX15" fmla="*/ 864675 w 1608369"/>
                <a:gd name="connsiteY15" fmla="*/ 1162434 h 2211935"/>
                <a:gd name="connsiteX16" fmla="*/ 856563 w 1608369"/>
                <a:gd name="connsiteY16" fmla="*/ 1146149 h 2211935"/>
                <a:gd name="connsiteX17" fmla="*/ 844582 w 1608369"/>
                <a:gd name="connsiteY17" fmla="*/ 1134646 h 2211935"/>
                <a:gd name="connsiteX18" fmla="*/ 844485 w 1608369"/>
                <a:gd name="connsiteY18" fmla="*/ 1134551 h 2211935"/>
                <a:gd name="connsiteX19" fmla="*/ 823332 w 1608369"/>
                <a:gd name="connsiteY19" fmla="*/ 1114841 h 2211935"/>
                <a:gd name="connsiteX20" fmla="*/ 823332 w 1608369"/>
                <a:gd name="connsiteY20" fmla="*/ 1114842 h 2211935"/>
                <a:gd name="connsiteX21" fmla="*/ 816120 w 1608369"/>
                <a:gd name="connsiteY21" fmla="*/ 1096091 h 2211935"/>
                <a:gd name="connsiteX22" fmla="*/ 815956 w 1608369"/>
                <a:gd name="connsiteY22" fmla="*/ 1096222 h 2211935"/>
                <a:gd name="connsiteX23" fmla="*/ 802780 w 1608369"/>
                <a:gd name="connsiteY23" fmla="*/ 1106608 h 2211935"/>
                <a:gd name="connsiteX24" fmla="*/ 788797 w 1608369"/>
                <a:gd name="connsiteY24" fmla="*/ 1119576 h 2211935"/>
                <a:gd name="connsiteX25" fmla="*/ 788718 w 1608369"/>
                <a:gd name="connsiteY25" fmla="*/ 1119648 h 2211935"/>
                <a:gd name="connsiteX26" fmla="*/ 788719 w 1608369"/>
                <a:gd name="connsiteY26" fmla="*/ 1119648 h 2211935"/>
                <a:gd name="connsiteX27" fmla="*/ 816121 w 1608369"/>
                <a:gd name="connsiteY27" fmla="*/ 1096092 h 2211935"/>
                <a:gd name="connsiteX28" fmla="*/ 816119 w 1608369"/>
                <a:gd name="connsiteY28" fmla="*/ 1096094 h 2211935"/>
                <a:gd name="connsiteX29" fmla="*/ 861790 w 1608369"/>
                <a:gd name="connsiteY29" fmla="*/ 1064363 h 2211935"/>
                <a:gd name="connsiteX30" fmla="*/ 857837 w 1608369"/>
                <a:gd name="connsiteY30" fmla="*/ 1067049 h 2211935"/>
                <a:gd name="connsiteX31" fmla="*/ 855722 w 1608369"/>
                <a:gd name="connsiteY31" fmla="*/ 1068329 h 2211935"/>
                <a:gd name="connsiteX32" fmla="*/ 855652 w 1608369"/>
                <a:gd name="connsiteY32" fmla="*/ 1068533 h 2211935"/>
                <a:gd name="connsiteX33" fmla="*/ 855420 w 1608369"/>
                <a:gd name="connsiteY33" fmla="*/ 1068690 h 2211935"/>
                <a:gd name="connsiteX34" fmla="*/ 852656 w 1608369"/>
                <a:gd name="connsiteY34" fmla="*/ 1075901 h 2211935"/>
                <a:gd name="connsiteX35" fmla="*/ 846407 w 1608369"/>
                <a:gd name="connsiteY35" fmla="*/ 1116764 h 2211935"/>
                <a:gd name="connsiteX36" fmla="*/ 847368 w 1608369"/>
                <a:gd name="connsiteY36" fmla="*/ 1125417 h 2211935"/>
                <a:gd name="connsiteX37" fmla="*/ 866117 w 1608369"/>
                <a:gd name="connsiteY37" fmla="*/ 1155223 h 2211935"/>
                <a:gd name="connsiteX38" fmla="*/ 874109 w 1608369"/>
                <a:gd name="connsiteY38" fmla="*/ 1160331 h 2211935"/>
                <a:gd name="connsiteX39" fmla="*/ 874460 w 1608369"/>
                <a:gd name="connsiteY39" fmla="*/ 1160137 h 2211935"/>
                <a:gd name="connsiteX40" fmla="*/ 874771 w 1608369"/>
                <a:gd name="connsiteY40" fmla="*/ 1160331 h 2211935"/>
                <a:gd name="connsiteX41" fmla="*/ 882944 w 1608369"/>
                <a:gd name="connsiteY41" fmla="*/ 1155704 h 2211935"/>
                <a:gd name="connsiteX42" fmla="*/ 890155 w 1608369"/>
                <a:gd name="connsiteY42" fmla="*/ 1137917 h 2211935"/>
                <a:gd name="connsiteX43" fmla="*/ 902654 w 1608369"/>
                <a:gd name="connsiteY43" fmla="*/ 1119167 h 2211935"/>
                <a:gd name="connsiteX44" fmla="*/ 871406 w 1608369"/>
                <a:gd name="connsiteY44" fmla="*/ 1071574 h 2211935"/>
                <a:gd name="connsiteX45" fmla="*/ 867921 w 1608369"/>
                <a:gd name="connsiteY45" fmla="*/ 1065986 h 2211935"/>
                <a:gd name="connsiteX46" fmla="*/ 867604 w 1608369"/>
                <a:gd name="connsiteY46" fmla="*/ 1065895 h 2211935"/>
                <a:gd name="connsiteX47" fmla="*/ 867559 w 1608369"/>
                <a:gd name="connsiteY47" fmla="*/ 1065805 h 2211935"/>
                <a:gd name="connsiteX48" fmla="*/ 865506 w 1608369"/>
                <a:gd name="connsiteY48" fmla="*/ 1065292 h 2211935"/>
                <a:gd name="connsiteX49" fmla="*/ 862272 w 1608369"/>
                <a:gd name="connsiteY49" fmla="*/ 1064363 h 2211935"/>
                <a:gd name="connsiteX50" fmla="*/ 862131 w 1608369"/>
                <a:gd name="connsiteY50" fmla="*/ 1064449 h 2211935"/>
                <a:gd name="connsiteX51" fmla="*/ 794487 w 1608369"/>
                <a:gd name="connsiteY51" fmla="*/ 1045614 h 2211935"/>
                <a:gd name="connsiteX52" fmla="*/ 775738 w 1608369"/>
                <a:gd name="connsiteY52" fmla="*/ 1060517 h 2211935"/>
                <a:gd name="connsiteX53" fmla="*/ 767566 w 1608369"/>
                <a:gd name="connsiteY53" fmla="*/ 1077343 h 2211935"/>
                <a:gd name="connsiteX54" fmla="*/ 755067 w 1608369"/>
                <a:gd name="connsiteY54" fmla="*/ 1065324 h 2211935"/>
                <a:gd name="connsiteX55" fmla="*/ 749298 w 1608369"/>
                <a:gd name="connsiteY55" fmla="*/ 1059075 h 2211935"/>
                <a:gd name="connsiteX56" fmla="*/ 743529 w 1608369"/>
                <a:gd name="connsiteY56" fmla="*/ 1063882 h 2211935"/>
                <a:gd name="connsiteX57" fmla="*/ 736618 w 1608369"/>
                <a:gd name="connsiteY57" fmla="*/ 1086477 h 2211935"/>
                <a:gd name="connsiteX58" fmla="*/ 736596 w 1608369"/>
                <a:gd name="connsiteY58" fmla="*/ 1086632 h 2211935"/>
                <a:gd name="connsiteX59" fmla="*/ 736438 w 1608369"/>
                <a:gd name="connsiteY59" fmla="*/ 1087138 h 2211935"/>
                <a:gd name="connsiteX60" fmla="*/ 734516 w 1608369"/>
                <a:gd name="connsiteY60" fmla="*/ 1101086 h 2211935"/>
                <a:gd name="connsiteX61" fmla="*/ 732952 w 1608369"/>
                <a:gd name="connsiteY61" fmla="*/ 1111957 h 2211935"/>
                <a:gd name="connsiteX62" fmla="*/ 732952 w 1608369"/>
                <a:gd name="connsiteY62" fmla="*/ 1112437 h 2211935"/>
                <a:gd name="connsiteX63" fmla="*/ 732952 w 1608369"/>
                <a:gd name="connsiteY63" fmla="*/ 1114841 h 2211935"/>
                <a:gd name="connsiteX64" fmla="*/ 732952 w 1608369"/>
                <a:gd name="connsiteY64" fmla="*/ 1115322 h 2211935"/>
                <a:gd name="connsiteX65" fmla="*/ 733863 w 1608369"/>
                <a:gd name="connsiteY65" fmla="*/ 1120447 h 2211935"/>
                <a:gd name="connsiteX66" fmla="*/ 734875 w 1608369"/>
                <a:gd name="connsiteY66" fmla="*/ 1126679 h 2211935"/>
                <a:gd name="connsiteX67" fmla="*/ 734965 w 1608369"/>
                <a:gd name="connsiteY67" fmla="*/ 1126648 h 2211935"/>
                <a:gd name="connsiteX68" fmla="*/ 735056 w 1608369"/>
                <a:gd name="connsiteY68" fmla="*/ 1127160 h 2211935"/>
                <a:gd name="connsiteX69" fmla="*/ 745452 w 1608369"/>
                <a:gd name="connsiteY69" fmla="*/ 1123494 h 2211935"/>
                <a:gd name="connsiteX70" fmla="*/ 758912 w 1608369"/>
                <a:gd name="connsiteY70" fmla="*/ 1123014 h 2211935"/>
                <a:gd name="connsiteX71" fmla="*/ 788238 w 1608369"/>
                <a:gd name="connsiteY71" fmla="*/ 1115802 h 2211935"/>
                <a:gd name="connsiteX72" fmla="*/ 799776 w 1608369"/>
                <a:gd name="connsiteY72" fmla="*/ 1105226 h 2211935"/>
                <a:gd name="connsiteX73" fmla="*/ 818044 w 1608369"/>
                <a:gd name="connsiteY73" fmla="*/ 1084554 h 2211935"/>
                <a:gd name="connsiteX74" fmla="*/ 817921 w 1608369"/>
                <a:gd name="connsiteY74" fmla="*/ 1084063 h 2211935"/>
                <a:gd name="connsiteX75" fmla="*/ 818044 w 1608369"/>
                <a:gd name="connsiteY75" fmla="*/ 1083834 h 2211935"/>
                <a:gd name="connsiteX76" fmla="*/ 811794 w 1608369"/>
                <a:gd name="connsiteY76" fmla="*/ 1059075 h 2211935"/>
                <a:gd name="connsiteX77" fmla="*/ 794487 w 1608369"/>
                <a:gd name="connsiteY77" fmla="*/ 1045614 h 2211935"/>
                <a:gd name="connsiteX78" fmla="*/ 776219 w 1608369"/>
                <a:gd name="connsiteY78" fmla="*/ 1031191 h 2211935"/>
                <a:gd name="connsiteX79" fmla="*/ 776214 w 1608369"/>
                <a:gd name="connsiteY79" fmla="*/ 1031199 h 2211935"/>
                <a:gd name="connsiteX80" fmla="*/ 772373 w 1608369"/>
                <a:gd name="connsiteY80" fmla="*/ 1036961 h 2211935"/>
                <a:gd name="connsiteX81" fmla="*/ 781027 w 1608369"/>
                <a:gd name="connsiteY81" fmla="*/ 1042730 h 2211935"/>
                <a:gd name="connsiteX82" fmla="*/ 784873 w 1608369"/>
                <a:gd name="connsiteY82" fmla="*/ 1037922 h 2211935"/>
                <a:gd name="connsiteX83" fmla="*/ 784873 w 1608369"/>
                <a:gd name="connsiteY83" fmla="*/ 1037921 h 2211935"/>
                <a:gd name="connsiteX84" fmla="*/ 776219 w 1608369"/>
                <a:gd name="connsiteY84" fmla="*/ 1031191 h 2211935"/>
                <a:gd name="connsiteX85" fmla="*/ 793045 w 1608369"/>
                <a:gd name="connsiteY85" fmla="*/ 1003309 h 2211935"/>
                <a:gd name="connsiteX86" fmla="*/ 801218 w 1608369"/>
                <a:gd name="connsiteY86" fmla="*/ 1016289 h 2211935"/>
                <a:gd name="connsiteX87" fmla="*/ 793045 w 1608369"/>
                <a:gd name="connsiteY87" fmla="*/ 1003309 h 2211935"/>
                <a:gd name="connsiteX88" fmla="*/ 785474 w 1608369"/>
                <a:gd name="connsiteY88" fmla="*/ 858966 h 2211935"/>
                <a:gd name="connsiteX89" fmla="*/ 780546 w 1608369"/>
                <a:gd name="connsiteY89" fmla="*/ 872066 h 2211935"/>
                <a:gd name="connsiteX90" fmla="*/ 775258 w 1608369"/>
                <a:gd name="connsiteY90" fmla="*/ 965811 h 2211935"/>
                <a:gd name="connsiteX91" fmla="*/ 784392 w 1608369"/>
                <a:gd name="connsiteY91" fmla="*/ 988887 h 2211935"/>
                <a:gd name="connsiteX92" fmla="*/ 814198 w 1608369"/>
                <a:gd name="connsiteY92" fmla="*/ 1019654 h 2211935"/>
                <a:gd name="connsiteX93" fmla="*/ 820928 w 1608369"/>
                <a:gd name="connsiteY93" fmla="*/ 1024461 h 2211935"/>
                <a:gd name="connsiteX94" fmla="*/ 826216 w 1608369"/>
                <a:gd name="connsiteY94" fmla="*/ 1028788 h 2211935"/>
                <a:gd name="connsiteX95" fmla="*/ 829581 w 1608369"/>
                <a:gd name="connsiteY95" fmla="*/ 1027346 h 2211935"/>
                <a:gd name="connsiteX96" fmla="*/ 838716 w 1608369"/>
                <a:gd name="connsiteY96" fmla="*/ 1022058 h 2211935"/>
                <a:gd name="connsiteX97" fmla="*/ 852176 w 1608369"/>
                <a:gd name="connsiteY97" fmla="*/ 1005231 h 2211935"/>
                <a:gd name="connsiteX98" fmla="*/ 851696 w 1608369"/>
                <a:gd name="connsiteY98" fmla="*/ 944658 h 2211935"/>
                <a:gd name="connsiteX99" fmla="*/ 847850 w 1608369"/>
                <a:gd name="connsiteY99" fmla="*/ 913890 h 2211935"/>
                <a:gd name="connsiteX100" fmla="*/ 833427 w 1608369"/>
                <a:gd name="connsiteY100" fmla="*/ 897065 h 2211935"/>
                <a:gd name="connsiteX101" fmla="*/ 799775 w 1608369"/>
                <a:gd name="connsiteY101" fmla="*/ 861009 h 2211935"/>
                <a:gd name="connsiteX102" fmla="*/ 785474 w 1608369"/>
                <a:gd name="connsiteY102" fmla="*/ 858966 h 2211935"/>
                <a:gd name="connsiteX103" fmla="*/ 656755 w 1608369"/>
                <a:gd name="connsiteY103" fmla="*/ 848270 h 2211935"/>
                <a:gd name="connsiteX104" fmla="*/ 642573 w 1608369"/>
                <a:gd name="connsiteY104" fmla="*/ 849952 h 2211935"/>
                <a:gd name="connsiteX105" fmla="*/ 642232 w 1608369"/>
                <a:gd name="connsiteY105" fmla="*/ 850414 h 2211935"/>
                <a:gd name="connsiteX106" fmla="*/ 642092 w 1608369"/>
                <a:gd name="connsiteY106" fmla="*/ 850433 h 2211935"/>
                <a:gd name="connsiteX107" fmla="*/ 639207 w 1608369"/>
                <a:gd name="connsiteY107" fmla="*/ 868701 h 2211935"/>
                <a:gd name="connsiteX108" fmla="*/ 644496 w 1608369"/>
                <a:gd name="connsiteY108" fmla="*/ 900911 h 2211935"/>
                <a:gd name="connsiteX109" fmla="*/ 666610 w 1608369"/>
                <a:gd name="connsiteY109" fmla="*/ 907641 h 2211935"/>
                <a:gd name="connsiteX110" fmla="*/ 677967 w 1608369"/>
                <a:gd name="connsiteY110" fmla="*/ 902654 h 2211935"/>
                <a:gd name="connsiteX111" fmla="*/ 678153 w 1608369"/>
                <a:gd name="connsiteY111" fmla="*/ 902224 h 2211935"/>
                <a:gd name="connsiteX112" fmla="*/ 678268 w 1608369"/>
                <a:gd name="connsiteY112" fmla="*/ 902173 h 2211935"/>
                <a:gd name="connsiteX113" fmla="*/ 682955 w 1608369"/>
                <a:gd name="connsiteY113" fmla="*/ 891777 h 2211935"/>
                <a:gd name="connsiteX114" fmla="*/ 676705 w 1608369"/>
                <a:gd name="connsiteY114" fmla="*/ 868221 h 2211935"/>
                <a:gd name="connsiteX115" fmla="*/ 669494 w 1608369"/>
                <a:gd name="connsiteY115" fmla="*/ 853798 h 2211935"/>
                <a:gd name="connsiteX116" fmla="*/ 656755 w 1608369"/>
                <a:gd name="connsiteY116" fmla="*/ 848270 h 2211935"/>
                <a:gd name="connsiteX117" fmla="*/ 822370 w 1608369"/>
                <a:gd name="connsiteY117" fmla="*/ 830241 h 2211935"/>
                <a:gd name="connsiteX118" fmla="*/ 820447 w 1608369"/>
                <a:gd name="connsiteY118" fmla="*/ 831684 h 2211935"/>
                <a:gd name="connsiteX119" fmla="*/ 820447 w 1608369"/>
                <a:gd name="connsiteY119" fmla="*/ 846587 h 2211935"/>
                <a:gd name="connsiteX120" fmla="*/ 841119 w 1608369"/>
                <a:gd name="connsiteY120" fmla="*/ 857163 h 2211935"/>
                <a:gd name="connsiteX121" fmla="*/ 849532 w 1608369"/>
                <a:gd name="connsiteY121" fmla="*/ 859087 h 2211935"/>
                <a:gd name="connsiteX122" fmla="*/ 849630 w 1608369"/>
                <a:gd name="connsiteY122" fmla="*/ 858960 h 2211935"/>
                <a:gd name="connsiteX123" fmla="*/ 850193 w 1608369"/>
                <a:gd name="connsiteY123" fmla="*/ 859086 h 2211935"/>
                <a:gd name="connsiteX124" fmla="*/ 854100 w 1608369"/>
                <a:gd name="connsiteY124" fmla="*/ 853798 h 2211935"/>
                <a:gd name="connsiteX125" fmla="*/ 843523 w 1608369"/>
                <a:gd name="connsiteY125" fmla="*/ 832645 h 2211935"/>
                <a:gd name="connsiteX126" fmla="*/ 843060 w 1608369"/>
                <a:gd name="connsiteY126" fmla="*/ 832680 h 2211935"/>
                <a:gd name="connsiteX127" fmla="*/ 843042 w 1608369"/>
                <a:gd name="connsiteY127" fmla="*/ 832645 h 2211935"/>
                <a:gd name="connsiteX128" fmla="*/ 842054 w 1608369"/>
                <a:gd name="connsiteY128" fmla="*/ 832756 h 2211935"/>
                <a:gd name="connsiteX129" fmla="*/ 833187 w 1608369"/>
                <a:gd name="connsiteY129" fmla="*/ 833427 h 2211935"/>
                <a:gd name="connsiteX130" fmla="*/ 822851 w 1608369"/>
                <a:gd name="connsiteY130" fmla="*/ 830242 h 2211935"/>
                <a:gd name="connsiteX131" fmla="*/ 822703 w 1608369"/>
                <a:gd name="connsiteY131" fmla="*/ 830353 h 2211935"/>
                <a:gd name="connsiteX132" fmla="*/ 801218 w 1608369"/>
                <a:gd name="connsiteY132" fmla="*/ 806204 h 2211935"/>
                <a:gd name="connsiteX133" fmla="*/ 793045 w 1608369"/>
                <a:gd name="connsiteY133" fmla="*/ 812454 h 2211935"/>
                <a:gd name="connsiteX134" fmla="*/ 793157 w 1608369"/>
                <a:gd name="connsiteY134" fmla="*/ 813213 h 2211935"/>
                <a:gd name="connsiteX135" fmla="*/ 793045 w 1608369"/>
                <a:gd name="connsiteY135" fmla="*/ 813416 h 2211935"/>
                <a:gd name="connsiteX136" fmla="*/ 808910 w 1608369"/>
                <a:gd name="connsiteY136" fmla="*/ 840337 h 2211935"/>
                <a:gd name="connsiteX137" fmla="*/ 813717 w 1608369"/>
                <a:gd name="connsiteY137" fmla="*/ 836491 h 2211935"/>
                <a:gd name="connsiteX138" fmla="*/ 813393 w 1608369"/>
                <a:gd name="connsiteY138" fmla="*/ 835789 h 2211935"/>
                <a:gd name="connsiteX139" fmla="*/ 813717 w 1608369"/>
                <a:gd name="connsiteY139" fmla="*/ 835530 h 2211935"/>
                <a:gd name="connsiteX140" fmla="*/ 810833 w 1608369"/>
                <a:gd name="connsiteY140" fmla="*/ 829280 h 2211935"/>
                <a:gd name="connsiteX141" fmla="*/ 803964 w 1608369"/>
                <a:gd name="connsiteY141" fmla="*/ 826075 h 2211935"/>
                <a:gd name="connsiteX142" fmla="*/ 806506 w 1608369"/>
                <a:gd name="connsiteY142" fmla="*/ 819185 h 2211935"/>
                <a:gd name="connsiteX143" fmla="*/ 806491 w 1608369"/>
                <a:gd name="connsiteY143" fmla="*/ 818263 h 2211935"/>
                <a:gd name="connsiteX144" fmla="*/ 806506 w 1608369"/>
                <a:gd name="connsiteY144" fmla="*/ 818223 h 2211935"/>
                <a:gd name="connsiteX145" fmla="*/ 806480 w 1608369"/>
                <a:gd name="connsiteY145" fmla="*/ 817583 h 2211935"/>
                <a:gd name="connsiteX146" fmla="*/ 806386 w 1608369"/>
                <a:gd name="connsiteY146" fmla="*/ 811734 h 2211935"/>
                <a:gd name="connsiteX147" fmla="*/ 806239 w 1608369"/>
                <a:gd name="connsiteY147" fmla="*/ 811603 h 2211935"/>
                <a:gd name="connsiteX148" fmla="*/ 806205 w 1608369"/>
                <a:gd name="connsiteY148" fmla="*/ 810772 h 2211935"/>
                <a:gd name="connsiteX149" fmla="*/ 801218 w 1608369"/>
                <a:gd name="connsiteY149" fmla="*/ 806204 h 2211935"/>
                <a:gd name="connsiteX150" fmla="*/ 876814 w 1608369"/>
                <a:gd name="connsiteY150" fmla="*/ 800495 h 2211935"/>
                <a:gd name="connsiteX151" fmla="*/ 870925 w 1608369"/>
                <a:gd name="connsiteY151" fmla="*/ 800916 h 2211935"/>
                <a:gd name="connsiteX152" fmla="*/ 865036 w 1608369"/>
                <a:gd name="connsiteY152" fmla="*/ 803620 h 2211935"/>
                <a:gd name="connsiteX153" fmla="*/ 864964 w 1608369"/>
                <a:gd name="connsiteY153" fmla="*/ 804250 h 2211935"/>
                <a:gd name="connsiteX154" fmla="*/ 864555 w 1608369"/>
                <a:gd name="connsiteY154" fmla="*/ 804462 h 2211935"/>
                <a:gd name="connsiteX155" fmla="*/ 863714 w 1608369"/>
                <a:gd name="connsiteY155" fmla="*/ 811493 h 2211935"/>
                <a:gd name="connsiteX156" fmla="*/ 863053 w 1608369"/>
                <a:gd name="connsiteY156" fmla="*/ 819605 h 2211935"/>
                <a:gd name="connsiteX157" fmla="*/ 857450 w 1608369"/>
                <a:gd name="connsiteY157" fmla="*/ 825431 h 2211935"/>
                <a:gd name="connsiteX158" fmla="*/ 850313 w 1608369"/>
                <a:gd name="connsiteY158" fmla="*/ 824051 h 2211935"/>
                <a:gd name="connsiteX159" fmla="*/ 843523 w 1608369"/>
                <a:gd name="connsiteY159" fmla="*/ 818703 h 2211935"/>
                <a:gd name="connsiteX160" fmla="*/ 844083 w 1608369"/>
                <a:gd name="connsiteY160" fmla="*/ 819978 h 2211935"/>
                <a:gd name="connsiteX161" fmla="*/ 843042 w 1608369"/>
                <a:gd name="connsiteY161" fmla="*/ 819185 h 2211935"/>
                <a:gd name="connsiteX162" fmla="*/ 865156 w 1608369"/>
                <a:gd name="connsiteY162" fmla="*/ 860048 h 2211935"/>
                <a:gd name="connsiteX163" fmla="*/ 876694 w 1608369"/>
                <a:gd name="connsiteY163" fmla="*/ 862451 h 2211935"/>
                <a:gd name="connsiteX164" fmla="*/ 882163 w 1608369"/>
                <a:gd name="connsiteY164" fmla="*/ 858125 h 2211935"/>
                <a:gd name="connsiteX165" fmla="*/ 882175 w 1608369"/>
                <a:gd name="connsiteY165" fmla="*/ 858013 h 2211935"/>
                <a:gd name="connsiteX166" fmla="*/ 882643 w 1608369"/>
                <a:gd name="connsiteY166" fmla="*/ 857643 h 2211935"/>
                <a:gd name="connsiteX167" fmla="*/ 883424 w 1608369"/>
                <a:gd name="connsiteY167" fmla="*/ 850431 h 2211935"/>
                <a:gd name="connsiteX168" fmla="*/ 883424 w 1608369"/>
                <a:gd name="connsiteY168" fmla="*/ 838894 h 2211935"/>
                <a:gd name="connsiteX169" fmla="*/ 884386 w 1608369"/>
                <a:gd name="connsiteY169" fmla="*/ 811492 h 2211935"/>
                <a:gd name="connsiteX170" fmla="*/ 877656 w 1608369"/>
                <a:gd name="connsiteY170" fmla="*/ 806203 h 2211935"/>
                <a:gd name="connsiteX171" fmla="*/ 876814 w 1608369"/>
                <a:gd name="connsiteY171" fmla="*/ 800495 h 2211935"/>
                <a:gd name="connsiteX172" fmla="*/ 835831 w 1608369"/>
                <a:gd name="connsiteY172" fmla="*/ 778321 h 2211935"/>
                <a:gd name="connsiteX173" fmla="*/ 835832 w 1608369"/>
                <a:gd name="connsiteY173" fmla="*/ 778322 h 2211935"/>
                <a:gd name="connsiteX174" fmla="*/ 835831 w 1608369"/>
                <a:gd name="connsiteY174" fmla="*/ 778322 h 2211935"/>
                <a:gd name="connsiteX175" fmla="*/ 844004 w 1608369"/>
                <a:gd name="connsiteY175" fmla="*/ 774775 h 2211935"/>
                <a:gd name="connsiteX176" fmla="*/ 836501 w 1608369"/>
                <a:gd name="connsiteY176" fmla="*/ 778030 h 2211935"/>
                <a:gd name="connsiteX177" fmla="*/ 836312 w 1608369"/>
                <a:gd name="connsiteY177" fmla="*/ 777841 h 2211935"/>
                <a:gd name="connsiteX178" fmla="*/ 836391 w 1608369"/>
                <a:gd name="connsiteY178" fmla="*/ 778078 h 2211935"/>
                <a:gd name="connsiteX179" fmla="*/ 835831 w 1608369"/>
                <a:gd name="connsiteY179" fmla="*/ 778321 h 2211935"/>
                <a:gd name="connsiteX180" fmla="*/ 832225 w 1608369"/>
                <a:gd name="connsiteY180" fmla="*/ 777059 h 2211935"/>
                <a:gd name="connsiteX181" fmla="*/ 830062 w 1608369"/>
                <a:gd name="connsiteY181" fmla="*/ 779764 h 2211935"/>
                <a:gd name="connsiteX182" fmla="*/ 835350 w 1608369"/>
                <a:gd name="connsiteY182" fmla="*/ 793705 h 2211935"/>
                <a:gd name="connsiteX183" fmla="*/ 840157 w 1608369"/>
                <a:gd name="connsiteY183" fmla="*/ 793705 h 2211935"/>
                <a:gd name="connsiteX184" fmla="*/ 840211 w 1608369"/>
                <a:gd name="connsiteY184" fmla="*/ 793224 h 2211935"/>
                <a:gd name="connsiteX185" fmla="*/ 840639 w 1608369"/>
                <a:gd name="connsiteY185" fmla="*/ 793224 h 2211935"/>
                <a:gd name="connsiteX186" fmla="*/ 838716 w 1608369"/>
                <a:gd name="connsiteY186" fmla="*/ 785052 h 2211935"/>
                <a:gd name="connsiteX187" fmla="*/ 836779 w 1608369"/>
                <a:gd name="connsiteY187" fmla="*/ 779242 h 2211935"/>
                <a:gd name="connsiteX188" fmla="*/ 852176 w 1608369"/>
                <a:gd name="connsiteY188" fmla="*/ 794185 h 2211935"/>
                <a:gd name="connsiteX189" fmla="*/ 860829 w 1608369"/>
                <a:gd name="connsiteY189" fmla="*/ 798993 h 2211935"/>
                <a:gd name="connsiteX190" fmla="*/ 861001 w 1608369"/>
                <a:gd name="connsiteY190" fmla="*/ 798821 h 2211935"/>
                <a:gd name="connsiteX191" fmla="*/ 861310 w 1608369"/>
                <a:gd name="connsiteY191" fmla="*/ 798993 h 2211935"/>
                <a:gd name="connsiteX192" fmla="*/ 864676 w 1608369"/>
                <a:gd name="connsiteY192" fmla="*/ 795628 h 2211935"/>
                <a:gd name="connsiteX193" fmla="*/ 858907 w 1608369"/>
                <a:gd name="connsiteY193" fmla="*/ 789860 h 2211935"/>
                <a:gd name="connsiteX194" fmla="*/ 857733 w 1608369"/>
                <a:gd name="connsiteY194" fmla="*/ 788993 h 2211935"/>
                <a:gd name="connsiteX195" fmla="*/ 851749 w 1608369"/>
                <a:gd name="connsiteY195" fmla="*/ 781513 h 2211935"/>
                <a:gd name="connsiteX196" fmla="*/ 851215 w 1608369"/>
                <a:gd name="connsiteY196" fmla="*/ 780245 h 2211935"/>
                <a:gd name="connsiteX197" fmla="*/ 850645 w 1608369"/>
                <a:gd name="connsiteY197" fmla="*/ 780172 h 2211935"/>
                <a:gd name="connsiteX198" fmla="*/ 976208 w 1608369"/>
                <a:gd name="connsiteY198" fmla="*/ 764860 h 2211935"/>
                <a:gd name="connsiteX199" fmla="*/ 975796 w 1608369"/>
                <a:gd name="connsiteY199" fmla="*/ 765410 h 2211935"/>
                <a:gd name="connsiteX200" fmla="*/ 975726 w 1608369"/>
                <a:gd name="connsiteY200" fmla="*/ 765340 h 2211935"/>
                <a:gd name="connsiteX201" fmla="*/ 971400 w 1608369"/>
                <a:gd name="connsiteY201" fmla="*/ 771109 h 2211935"/>
                <a:gd name="connsiteX202" fmla="*/ 980534 w 1608369"/>
                <a:gd name="connsiteY202" fmla="*/ 779282 h 2211935"/>
                <a:gd name="connsiteX203" fmla="*/ 985822 w 1608369"/>
                <a:gd name="connsiteY203" fmla="*/ 775436 h 2211935"/>
                <a:gd name="connsiteX204" fmla="*/ 985747 w 1608369"/>
                <a:gd name="connsiteY204" fmla="*/ 775361 h 2211935"/>
                <a:gd name="connsiteX205" fmla="*/ 986303 w 1608369"/>
                <a:gd name="connsiteY205" fmla="*/ 774956 h 2211935"/>
                <a:gd name="connsiteX206" fmla="*/ 976208 w 1608369"/>
                <a:gd name="connsiteY206" fmla="*/ 764860 h 2211935"/>
                <a:gd name="connsiteX207" fmla="*/ 922845 w 1608369"/>
                <a:gd name="connsiteY207" fmla="*/ 764380 h 2211935"/>
                <a:gd name="connsiteX208" fmla="*/ 917557 w 1608369"/>
                <a:gd name="connsiteY208" fmla="*/ 767264 h 2211935"/>
                <a:gd name="connsiteX209" fmla="*/ 931499 w 1608369"/>
                <a:gd name="connsiteY209" fmla="*/ 794186 h 2211935"/>
                <a:gd name="connsiteX210" fmla="*/ 936667 w 1608369"/>
                <a:gd name="connsiteY210" fmla="*/ 792864 h 2211935"/>
                <a:gd name="connsiteX211" fmla="*/ 936775 w 1608369"/>
                <a:gd name="connsiteY211" fmla="*/ 788430 h 2211935"/>
                <a:gd name="connsiteX212" fmla="*/ 936787 w 1608369"/>
                <a:gd name="connsiteY212" fmla="*/ 788417 h 2211935"/>
                <a:gd name="connsiteX213" fmla="*/ 936776 w 1608369"/>
                <a:gd name="connsiteY213" fmla="*/ 788396 h 2211935"/>
                <a:gd name="connsiteX214" fmla="*/ 936787 w 1608369"/>
                <a:gd name="connsiteY214" fmla="*/ 787936 h 2211935"/>
                <a:gd name="connsiteX215" fmla="*/ 933272 w 1608369"/>
                <a:gd name="connsiteY215" fmla="*/ 781862 h 2211935"/>
                <a:gd name="connsiteX216" fmla="*/ 931439 w 1608369"/>
                <a:gd name="connsiteY216" fmla="*/ 778442 h 2211935"/>
                <a:gd name="connsiteX217" fmla="*/ 927172 w 1608369"/>
                <a:gd name="connsiteY217" fmla="*/ 767745 h 2211935"/>
                <a:gd name="connsiteX218" fmla="*/ 922846 w 1608369"/>
                <a:gd name="connsiteY218" fmla="*/ 764380 h 2211935"/>
                <a:gd name="connsiteX219" fmla="*/ 922845 w 1608369"/>
                <a:gd name="connsiteY219" fmla="*/ 764381 h 2211935"/>
                <a:gd name="connsiteX220" fmla="*/ 1132929 w 1608369"/>
                <a:gd name="connsiteY220" fmla="*/ 736016 h 2211935"/>
                <a:gd name="connsiteX221" fmla="*/ 1130525 w 1608369"/>
                <a:gd name="connsiteY221" fmla="*/ 739381 h 2211935"/>
                <a:gd name="connsiteX222" fmla="*/ 1137736 w 1608369"/>
                <a:gd name="connsiteY222" fmla="*/ 744188 h 2211935"/>
                <a:gd name="connsiteX223" fmla="*/ 1140621 w 1608369"/>
                <a:gd name="connsiteY223" fmla="*/ 741304 h 2211935"/>
                <a:gd name="connsiteX224" fmla="*/ 1132929 w 1608369"/>
                <a:gd name="connsiteY224" fmla="*/ 736016 h 2211935"/>
                <a:gd name="connsiteX225" fmla="*/ 877175 w 1608369"/>
                <a:gd name="connsiteY225" fmla="*/ 735535 h 2211935"/>
                <a:gd name="connsiteX226" fmla="*/ 867079 w 1608369"/>
                <a:gd name="connsiteY226" fmla="*/ 741304 h 2211935"/>
                <a:gd name="connsiteX227" fmla="*/ 865637 w 1608369"/>
                <a:gd name="connsiteY227" fmla="*/ 747073 h 2211935"/>
                <a:gd name="connsiteX228" fmla="*/ 871406 w 1608369"/>
                <a:gd name="connsiteY228" fmla="*/ 747073 h 2211935"/>
                <a:gd name="connsiteX229" fmla="*/ 881983 w 1608369"/>
                <a:gd name="connsiteY229" fmla="*/ 750919 h 2211935"/>
                <a:gd name="connsiteX230" fmla="*/ 888232 w 1608369"/>
                <a:gd name="connsiteY230" fmla="*/ 774956 h 2211935"/>
                <a:gd name="connsiteX231" fmla="*/ 900251 w 1608369"/>
                <a:gd name="connsiteY231" fmla="*/ 804762 h 2211935"/>
                <a:gd name="connsiteX232" fmla="*/ 911576 w 1608369"/>
                <a:gd name="connsiteY232" fmla="*/ 805949 h 2211935"/>
                <a:gd name="connsiteX233" fmla="*/ 913084 w 1608369"/>
                <a:gd name="connsiteY233" fmla="*/ 806114 h 2211935"/>
                <a:gd name="connsiteX234" fmla="*/ 913618 w 1608369"/>
                <a:gd name="connsiteY234" fmla="*/ 806188 h 2211935"/>
                <a:gd name="connsiteX235" fmla="*/ 928133 w 1608369"/>
                <a:gd name="connsiteY235" fmla="*/ 808607 h 2211935"/>
                <a:gd name="connsiteX236" fmla="*/ 922364 w 1608369"/>
                <a:gd name="connsiteY236" fmla="*/ 798992 h 2211935"/>
                <a:gd name="connsiteX237" fmla="*/ 901692 w 1608369"/>
                <a:gd name="connsiteY237" fmla="*/ 758610 h 2211935"/>
                <a:gd name="connsiteX238" fmla="*/ 877655 w 1608369"/>
                <a:gd name="connsiteY238" fmla="*/ 735535 h 2211935"/>
                <a:gd name="connsiteX239" fmla="*/ 877354 w 1608369"/>
                <a:gd name="connsiteY239" fmla="*/ 735707 h 2211935"/>
                <a:gd name="connsiteX240" fmla="*/ 945440 w 1608369"/>
                <a:gd name="connsiteY240" fmla="*/ 732651 h 2211935"/>
                <a:gd name="connsiteX241" fmla="*/ 942075 w 1608369"/>
                <a:gd name="connsiteY241" fmla="*/ 736978 h 2211935"/>
                <a:gd name="connsiteX242" fmla="*/ 947844 w 1608369"/>
                <a:gd name="connsiteY242" fmla="*/ 742747 h 2211935"/>
                <a:gd name="connsiteX243" fmla="*/ 948325 w 1608369"/>
                <a:gd name="connsiteY243" fmla="*/ 743227 h 2211935"/>
                <a:gd name="connsiteX244" fmla="*/ 952171 w 1608369"/>
                <a:gd name="connsiteY244" fmla="*/ 738900 h 2211935"/>
                <a:gd name="connsiteX245" fmla="*/ 951452 w 1608369"/>
                <a:gd name="connsiteY245" fmla="*/ 738237 h 2211935"/>
                <a:gd name="connsiteX246" fmla="*/ 951690 w 1608369"/>
                <a:gd name="connsiteY246" fmla="*/ 737939 h 2211935"/>
                <a:gd name="connsiteX247" fmla="*/ 945440 w 1608369"/>
                <a:gd name="connsiteY247" fmla="*/ 732651 h 2211935"/>
                <a:gd name="connsiteX248" fmla="*/ 1000005 w 1608369"/>
                <a:gd name="connsiteY248" fmla="*/ 724298 h 2211935"/>
                <a:gd name="connsiteX249" fmla="*/ 994476 w 1608369"/>
                <a:gd name="connsiteY249" fmla="*/ 748515 h 2211935"/>
                <a:gd name="connsiteX250" fmla="*/ 994476 w 1608369"/>
                <a:gd name="connsiteY250" fmla="*/ 748996 h 2211935"/>
                <a:gd name="connsiteX251" fmla="*/ 994476 w 1608369"/>
                <a:gd name="connsiteY251" fmla="*/ 750919 h 2211935"/>
                <a:gd name="connsiteX252" fmla="*/ 994476 w 1608369"/>
                <a:gd name="connsiteY252" fmla="*/ 751400 h 2211935"/>
                <a:gd name="connsiteX253" fmla="*/ 997306 w 1608369"/>
                <a:gd name="connsiteY253" fmla="*/ 757307 h 2211935"/>
                <a:gd name="connsiteX254" fmla="*/ 1001026 w 1608369"/>
                <a:gd name="connsiteY254" fmla="*/ 765702 h 2211935"/>
                <a:gd name="connsiteX255" fmla="*/ 1004944 w 1608369"/>
                <a:gd name="connsiteY255" fmla="*/ 770172 h 2211935"/>
                <a:gd name="connsiteX256" fmla="*/ 1010821 w 1608369"/>
                <a:gd name="connsiteY256" fmla="*/ 777360 h 2211935"/>
                <a:gd name="connsiteX257" fmla="*/ 1029090 w 1608369"/>
                <a:gd name="connsiteY257" fmla="*/ 764860 h 2211935"/>
                <a:gd name="connsiteX258" fmla="*/ 1033416 w 1608369"/>
                <a:gd name="connsiteY258" fmla="*/ 758611 h 2211935"/>
                <a:gd name="connsiteX259" fmla="*/ 1042851 w 1608369"/>
                <a:gd name="connsiteY259" fmla="*/ 742266 h 2211935"/>
                <a:gd name="connsiteX260" fmla="*/ 1042805 w 1608369"/>
                <a:gd name="connsiteY260" fmla="*/ 742223 h 2211935"/>
                <a:gd name="connsiteX261" fmla="*/ 1042850 w 1608369"/>
                <a:gd name="connsiteY261" fmla="*/ 742146 h 2211935"/>
                <a:gd name="connsiteX262" fmla="*/ 1026686 w 1608369"/>
                <a:gd name="connsiteY262" fmla="*/ 731208 h 2211935"/>
                <a:gd name="connsiteX263" fmla="*/ 1024282 w 1608369"/>
                <a:gd name="connsiteY263" fmla="*/ 730728 h 2211935"/>
                <a:gd name="connsiteX264" fmla="*/ 1000005 w 1608369"/>
                <a:gd name="connsiteY264" fmla="*/ 724298 h 2211935"/>
                <a:gd name="connsiteX265" fmla="*/ 1032815 w 1608369"/>
                <a:gd name="connsiteY265" fmla="*/ 722976 h 2211935"/>
                <a:gd name="connsiteX266" fmla="*/ 1031974 w 1608369"/>
                <a:gd name="connsiteY266" fmla="*/ 725439 h 2211935"/>
                <a:gd name="connsiteX267" fmla="*/ 1032482 w 1608369"/>
                <a:gd name="connsiteY267" fmla="*/ 725841 h 2211935"/>
                <a:gd name="connsiteX268" fmla="*/ 1032455 w 1608369"/>
                <a:gd name="connsiteY268" fmla="*/ 725921 h 2211935"/>
                <a:gd name="connsiteX269" fmla="*/ 1041589 w 1608369"/>
                <a:gd name="connsiteY269" fmla="*/ 733132 h 2211935"/>
                <a:gd name="connsiteX270" fmla="*/ 1047838 w 1608369"/>
                <a:gd name="connsiteY270" fmla="*/ 728805 h 2211935"/>
                <a:gd name="connsiteX271" fmla="*/ 1046949 w 1608369"/>
                <a:gd name="connsiteY271" fmla="*/ 728157 h 2211935"/>
                <a:gd name="connsiteX272" fmla="*/ 1047357 w 1608369"/>
                <a:gd name="connsiteY272" fmla="*/ 727843 h 2211935"/>
                <a:gd name="connsiteX273" fmla="*/ 1035820 w 1608369"/>
                <a:gd name="connsiteY273" fmla="*/ 723036 h 2211935"/>
                <a:gd name="connsiteX274" fmla="*/ 1032815 w 1608369"/>
                <a:gd name="connsiteY274" fmla="*/ 722976 h 2211935"/>
                <a:gd name="connsiteX275" fmla="*/ 983419 w 1608369"/>
                <a:gd name="connsiteY275" fmla="*/ 714862 h 2211935"/>
                <a:gd name="connsiteX276" fmla="*/ 976989 w 1608369"/>
                <a:gd name="connsiteY276" fmla="*/ 719670 h 2211935"/>
                <a:gd name="connsiteX277" fmla="*/ 976983 w 1608369"/>
                <a:gd name="connsiteY277" fmla="*/ 719850 h 2211935"/>
                <a:gd name="connsiteX278" fmla="*/ 976809 w 1608369"/>
                <a:gd name="connsiteY278" fmla="*/ 719972 h 2211935"/>
                <a:gd name="connsiteX279" fmla="*/ 976698 w 1608369"/>
                <a:gd name="connsiteY279" fmla="*/ 728492 h 2211935"/>
                <a:gd name="connsiteX280" fmla="*/ 976688 w 1608369"/>
                <a:gd name="connsiteY280" fmla="*/ 728804 h 2211935"/>
                <a:gd name="connsiteX281" fmla="*/ 976694 w 1608369"/>
                <a:gd name="connsiteY281" fmla="*/ 728814 h 2211935"/>
                <a:gd name="connsiteX282" fmla="*/ 976688 w 1608369"/>
                <a:gd name="connsiteY282" fmla="*/ 729286 h 2211935"/>
                <a:gd name="connsiteX283" fmla="*/ 983900 w 1608369"/>
                <a:gd name="connsiteY283" fmla="*/ 741304 h 2211935"/>
                <a:gd name="connsiteX284" fmla="*/ 988767 w 1608369"/>
                <a:gd name="connsiteY284" fmla="*/ 737639 h 2211935"/>
                <a:gd name="connsiteX285" fmla="*/ 988758 w 1608369"/>
                <a:gd name="connsiteY285" fmla="*/ 737524 h 2211935"/>
                <a:gd name="connsiteX286" fmla="*/ 988767 w 1608369"/>
                <a:gd name="connsiteY286" fmla="*/ 737518 h 2211935"/>
                <a:gd name="connsiteX287" fmla="*/ 988241 w 1608369"/>
                <a:gd name="connsiteY287" fmla="*/ 730442 h 2211935"/>
                <a:gd name="connsiteX288" fmla="*/ 988707 w 1608369"/>
                <a:gd name="connsiteY288" fmla="*/ 721234 h 2211935"/>
                <a:gd name="connsiteX289" fmla="*/ 988523 w 1608369"/>
                <a:gd name="connsiteY289" fmla="*/ 721029 h 2211935"/>
                <a:gd name="connsiteX290" fmla="*/ 988527 w 1608369"/>
                <a:gd name="connsiteY290" fmla="*/ 720932 h 2211935"/>
                <a:gd name="connsiteX291" fmla="*/ 983419 w 1608369"/>
                <a:gd name="connsiteY291" fmla="*/ 714862 h 2211935"/>
                <a:gd name="connsiteX292" fmla="*/ 1040146 w 1608369"/>
                <a:gd name="connsiteY292" fmla="*/ 712459 h 2211935"/>
                <a:gd name="connsiteX293" fmla="*/ 1036300 w 1608369"/>
                <a:gd name="connsiteY293" fmla="*/ 716305 h 2211935"/>
                <a:gd name="connsiteX294" fmla="*/ 1036301 w 1608369"/>
                <a:gd name="connsiteY294" fmla="*/ 716306 h 2211935"/>
                <a:gd name="connsiteX295" fmla="*/ 1044954 w 1608369"/>
                <a:gd name="connsiteY295" fmla="*/ 720152 h 2211935"/>
                <a:gd name="connsiteX296" fmla="*/ 1049281 w 1608369"/>
                <a:gd name="connsiteY296" fmla="*/ 715825 h 2211935"/>
                <a:gd name="connsiteX297" fmla="*/ 1049280 w 1608369"/>
                <a:gd name="connsiteY297" fmla="*/ 715825 h 2211935"/>
                <a:gd name="connsiteX298" fmla="*/ 1049280 w 1608369"/>
                <a:gd name="connsiteY298" fmla="*/ 715824 h 2211935"/>
                <a:gd name="connsiteX299" fmla="*/ 1040146 w 1608369"/>
                <a:gd name="connsiteY299" fmla="*/ 712459 h 2211935"/>
                <a:gd name="connsiteX300" fmla="*/ 1070914 w 1608369"/>
                <a:gd name="connsiteY300" fmla="*/ 709575 h 2211935"/>
                <a:gd name="connsiteX301" fmla="*/ 1058415 w 1608369"/>
                <a:gd name="connsiteY301" fmla="*/ 712460 h 2211935"/>
                <a:gd name="connsiteX302" fmla="*/ 1048800 w 1608369"/>
                <a:gd name="connsiteY302" fmla="*/ 736497 h 2211935"/>
                <a:gd name="connsiteX303" fmla="*/ 1049467 w 1608369"/>
                <a:gd name="connsiteY303" fmla="*/ 735976 h 2211935"/>
                <a:gd name="connsiteX304" fmla="*/ 1049279 w 1608369"/>
                <a:gd name="connsiteY304" fmla="*/ 736498 h 2211935"/>
                <a:gd name="connsiteX305" fmla="*/ 1059445 w 1608369"/>
                <a:gd name="connsiteY305" fmla="*/ 728176 h 2211935"/>
                <a:gd name="connsiteX306" fmla="*/ 1062561 w 1608369"/>
                <a:gd name="connsiteY306" fmla="*/ 725740 h 2211935"/>
                <a:gd name="connsiteX307" fmla="*/ 1062664 w 1608369"/>
                <a:gd name="connsiteY307" fmla="*/ 725541 h 2211935"/>
                <a:gd name="connsiteX308" fmla="*/ 1062860 w 1608369"/>
                <a:gd name="connsiteY308" fmla="*/ 725380 h 2211935"/>
                <a:gd name="connsiteX309" fmla="*/ 1071393 w 1608369"/>
                <a:gd name="connsiteY309" fmla="*/ 709576 h 2211935"/>
                <a:gd name="connsiteX310" fmla="*/ 1070849 w 1608369"/>
                <a:gd name="connsiteY310" fmla="*/ 709702 h 2211935"/>
                <a:gd name="connsiteX311" fmla="*/ 1167062 w 1608369"/>
                <a:gd name="connsiteY311" fmla="*/ 706691 h 2211935"/>
                <a:gd name="connsiteX312" fmla="*/ 1160813 w 1608369"/>
                <a:gd name="connsiteY312" fmla="*/ 722556 h 2211935"/>
                <a:gd name="connsiteX313" fmla="*/ 1160706 w 1608369"/>
                <a:gd name="connsiteY313" fmla="*/ 724095 h 2211935"/>
                <a:gd name="connsiteX314" fmla="*/ 1160210 w 1608369"/>
                <a:gd name="connsiteY314" fmla="*/ 729106 h 2211935"/>
                <a:gd name="connsiteX315" fmla="*/ 1166099 w 1608369"/>
                <a:gd name="connsiteY315" fmla="*/ 731209 h 2211935"/>
                <a:gd name="connsiteX316" fmla="*/ 1193982 w 1608369"/>
                <a:gd name="connsiteY316" fmla="*/ 725921 h 2211935"/>
                <a:gd name="connsiteX317" fmla="*/ 1202276 w 1608369"/>
                <a:gd name="connsiteY317" fmla="*/ 720273 h 2211935"/>
                <a:gd name="connsiteX318" fmla="*/ 1202230 w 1608369"/>
                <a:gd name="connsiteY318" fmla="*/ 719823 h 2211935"/>
                <a:gd name="connsiteX319" fmla="*/ 1202277 w 1608369"/>
                <a:gd name="connsiteY319" fmla="*/ 719792 h 2211935"/>
                <a:gd name="connsiteX320" fmla="*/ 1201195 w 1608369"/>
                <a:gd name="connsiteY320" fmla="*/ 709095 h 2211935"/>
                <a:gd name="connsiteX321" fmla="*/ 1167062 w 1608369"/>
                <a:gd name="connsiteY321" fmla="*/ 706691 h 2211935"/>
                <a:gd name="connsiteX322" fmla="*/ 1178600 w 1608369"/>
                <a:gd name="connsiteY322" fmla="*/ 691307 h 2211935"/>
                <a:gd name="connsiteX323" fmla="*/ 1169465 w 1608369"/>
                <a:gd name="connsiteY323" fmla="*/ 695633 h 2211935"/>
                <a:gd name="connsiteX324" fmla="*/ 1169771 w 1608369"/>
                <a:gd name="connsiteY324" fmla="*/ 695743 h 2211935"/>
                <a:gd name="connsiteX325" fmla="*/ 1168985 w 1608369"/>
                <a:gd name="connsiteY325" fmla="*/ 696115 h 2211935"/>
                <a:gd name="connsiteX326" fmla="*/ 1190138 w 1608369"/>
                <a:gd name="connsiteY326" fmla="*/ 699480 h 2211935"/>
                <a:gd name="connsiteX327" fmla="*/ 1189436 w 1608369"/>
                <a:gd name="connsiteY327" fmla="*/ 699031 h 2211935"/>
                <a:gd name="connsiteX328" fmla="*/ 1190618 w 1608369"/>
                <a:gd name="connsiteY328" fmla="*/ 698998 h 2211935"/>
                <a:gd name="connsiteX329" fmla="*/ 1178600 w 1608369"/>
                <a:gd name="connsiteY329" fmla="*/ 691307 h 2211935"/>
                <a:gd name="connsiteX330" fmla="*/ 1106487 w 1608369"/>
                <a:gd name="connsiteY330" fmla="*/ 679769 h 2211935"/>
                <a:gd name="connsiteX331" fmla="*/ 1106312 w 1608369"/>
                <a:gd name="connsiteY331" fmla="*/ 679854 h 2211935"/>
                <a:gd name="connsiteX332" fmla="*/ 1090565 w 1608369"/>
                <a:gd name="connsiteY332" fmla="*/ 687402 h 2211935"/>
                <a:gd name="connsiteX333" fmla="*/ 1083042 w 1608369"/>
                <a:gd name="connsiteY333" fmla="*/ 700256 h 2211935"/>
                <a:gd name="connsiteX334" fmla="*/ 1082931 w 1608369"/>
                <a:gd name="connsiteY334" fmla="*/ 700441 h 2211935"/>
                <a:gd name="connsiteX335" fmla="*/ 1089421 w 1608369"/>
                <a:gd name="connsiteY335" fmla="*/ 705970 h 2211935"/>
                <a:gd name="connsiteX336" fmla="*/ 1089423 w 1608369"/>
                <a:gd name="connsiteY336" fmla="*/ 705970 h 2211935"/>
                <a:gd name="connsiteX337" fmla="*/ 1098797 w 1608369"/>
                <a:gd name="connsiteY337" fmla="*/ 705729 h 2211935"/>
                <a:gd name="connsiteX338" fmla="*/ 1113700 w 1608369"/>
                <a:gd name="connsiteY338" fmla="*/ 684096 h 2211935"/>
                <a:gd name="connsiteX339" fmla="*/ 1106489 w 1608369"/>
                <a:gd name="connsiteY339" fmla="*/ 679769 h 2211935"/>
                <a:gd name="connsiteX340" fmla="*/ 1152638 w 1608369"/>
                <a:gd name="connsiteY340" fmla="*/ 655251 h 2211935"/>
                <a:gd name="connsiteX341" fmla="*/ 1123313 w 1608369"/>
                <a:gd name="connsiteY341" fmla="*/ 676404 h 2211935"/>
                <a:gd name="connsiteX342" fmla="*/ 1115982 w 1608369"/>
                <a:gd name="connsiteY342" fmla="*/ 686139 h 2211935"/>
                <a:gd name="connsiteX343" fmla="*/ 1116179 w 1608369"/>
                <a:gd name="connsiteY343" fmla="*/ 686614 h 2211935"/>
                <a:gd name="connsiteX344" fmla="*/ 1115803 w 1608369"/>
                <a:gd name="connsiteY344" fmla="*/ 687101 h 2211935"/>
                <a:gd name="connsiteX345" fmla="*/ 1120601 w 1608369"/>
                <a:gd name="connsiteY345" fmla="*/ 698277 h 2211935"/>
                <a:gd name="connsiteX346" fmla="*/ 1116583 w 1608369"/>
                <a:gd name="connsiteY346" fmla="*/ 701402 h 2211935"/>
                <a:gd name="connsiteX347" fmla="*/ 1117157 w 1608369"/>
                <a:gd name="connsiteY347" fmla="*/ 701919 h 2211935"/>
                <a:gd name="connsiteX348" fmla="*/ 1116585 w 1608369"/>
                <a:gd name="connsiteY348" fmla="*/ 702364 h 2211935"/>
                <a:gd name="connsiteX349" fmla="*/ 1130526 w 1608369"/>
                <a:gd name="connsiteY349" fmla="*/ 707171 h 2211935"/>
                <a:gd name="connsiteX350" fmla="*/ 1138278 w 1608369"/>
                <a:gd name="connsiteY350" fmla="*/ 707533 h 2211935"/>
                <a:gd name="connsiteX351" fmla="*/ 1143704 w 1608369"/>
                <a:gd name="connsiteY351" fmla="*/ 711933 h 2211935"/>
                <a:gd name="connsiteX352" fmla="*/ 1132087 w 1608369"/>
                <a:gd name="connsiteY352" fmla="*/ 711498 h 2211935"/>
                <a:gd name="connsiteX353" fmla="*/ 1121390 w 1608369"/>
                <a:gd name="connsiteY353" fmla="*/ 716786 h 2211935"/>
                <a:gd name="connsiteX354" fmla="*/ 1122609 w 1608369"/>
                <a:gd name="connsiteY354" fmla="*/ 717106 h 2211935"/>
                <a:gd name="connsiteX355" fmla="*/ 1121392 w 1608369"/>
                <a:gd name="connsiteY355" fmla="*/ 717748 h 2211935"/>
                <a:gd name="connsiteX356" fmla="*/ 1155525 w 1608369"/>
                <a:gd name="connsiteY356" fmla="*/ 716786 h 2211935"/>
                <a:gd name="connsiteX357" fmla="*/ 1162015 w 1608369"/>
                <a:gd name="connsiteY357" fmla="*/ 699480 h 2211935"/>
                <a:gd name="connsiteX358" fmla="*/ 1161823 w 1608369"/>
                <a:gd name="connsiteY358" fmla="*/ 699201 h 2211935"/>
                <a:gd name="connsiteX359" fmla="*/ 1162013 w 1608369"/>
                <a:gd name="connsiteY359" fmla="*/ 698699 h 2211935"/>
                <a:gd name="connsiteX360" fmla="*/ 1154183 w 1608369"/>
                <a:gd name="connsiteY360" fmla="*/ 687131 h 2211935"/>
                <a:gd name="connsiteX361" fmla="*/ 1155405 w 1608369"/>
                <a:gd name="connsiteY361" fmla="*/ 677186 h 2211935"/>
                <a:gd name="connsiteX362" fmla="*/ 1166101 w 1608369"/>
                <a:gd name="connsiteY362" fmla="*/ 674000 h 2211935"/>
                <a:gd name="connsiteX363" fmla="*/ 1165717 w 1608369"/>
                <a:gd name="connsiteY363" fmla="*/ 673150 h 2211935"/>
                <a:gd name="connsiteX364" fmla="*/ 1166099 w 1608369"/>
                <a:gd name="connsiteY364" fmla="*/ 673038 h 2211935"/>
                <a:gd name="connsiteX365" fmla="*/ 1159369 w 1608369"/>
                <a:gd name="connsiteY365" fmla="*/ 657174 h 2211935"/>
                <a:gd name="connsiteX366" fmla="*/ 1152638 w 1608369"/>
                <a:gd name="connsiteY366" fmla="*/ 655251 h 2211935"/>
                <a:gd name="connsiteX367" fmla="*/ 357973 w 1608369"/>
                <a:gd name="connsiteY367" fmla="*/ 634580 h 2211935"/>
                <a:gd name="connsiteX368" fmla="*/ 335378 w 1608369"/>
                <a:gd name="connsiteY368" fmla="*/ 652849 h 2211935"/>
                <a:gd name="connsiteX369" fmla="*/ 342589 w 1608369"/>
                <a:gd name="connsiteY369" fmla="*/ 666790 h 2211935"/>
                <a:gd name="connsiteX370" fmla="*/ 355089 w 1608369"/>
                <a:gd name="connsiteY370" fmla="*/ 654291 h 2211935"/>
                <a:gd name="connsiteX371" fmla="*/ 362781 w 1608369"/>
                <a:gd name="connsiteY371" fmla="*/ 640830 h 2211935"/>
                <a:gd name="connsiteX372" fmla="*/ 363742 w 1608369"/>
                <a:gd name="connsiteY372" fmla="*/ 635061 h 2211935"/>
                <a:gd name="connsiteX373" fmla="*/ 357973 w 1608369"/>
                <a:gd name="connsiteY373" fmla="*/ 634580 h 2211935"/>
                <a:gd name="connsiteX374" fmla="*/ 1061779 w 1608369"/>
                <a:gd name="connsiteY374" fmla="*/ 626407 h 2211935"/>
                <a:gd name="connsiteX375" fmla="*/ 1052645 w 1608369"/>
                <a:gd name="connsiteY375" fmla="*/ 628330 h 2211935"/>
                <a:gd name="connsiteX376" fmla="*/ 1047357 w 1608369"/>
                <a:gd name="connsiteY376" fmla="*/ 636022 h 2211935"/>
                <a:gd name="connsiteX377" fmla="*/ 1057933 w 1608369"/>
                <a:gd name="connsiteY377" fmla="*/ 658617 h 2211935"/>
                <a:gd name="connsiteX378" fmla="*/ 1057933 w 1608369"/>
                <a:gd name="connsiteY378" fmla="*/ 656736 h 2211935"/>
                <a:gd name="connsiteX379" fmla="*/ 1058415 w 1608369"/>
                <a:gd name="connsiteY379" fmla="*/ 658617 h 2211935"/>
                <a:gd name="connsiteX380" fmla="*/ 1058415 w 1608369"/>
                <a:gd name="connsiteY380" fmla="*/ 643159 h 2211935"/>
                <a:gd name="connsiteX381" fmla="*/ 1063341 w 1608369"/>
                <a:gd name="connsiteY381" fmla="*/ 647320 h 2211935"/>
                <a:gd name="connsiteX382" fmla="*/ 1062259 w 1608369"/>
                <a:gd name="connsiteY382" fmla="*/ 653329 h 2211935"/>
                <a:gd name="connsiteX383" fmla="*/ 1063221 w 1608369"/>
                <a:gd name="connsiteY383" fmla="*/ 661501 h 2211935"/>
                <a:gd name="connsiteX384" fmla="*/ 1063488 w 1608369"/>
                <a:gd name="connsiteY384" fmla="*/ 661235 h 2211935"/>
                <a:gd name="connsiteX385" fmla="*/ 1063703 w 1608369"/>
                <a:gd name="connsiteY385" fmla="*/ 661501 h 2211935"/>
                <a:gd name="connsiteX386" fmla="*/ 1065711 w 1608369"/>
                <a:gd name="connsiteY386" fmla="*/ 659493 h 2211935"/>
                <a:gd name="connsiteX387" fmla="*/ 1068028 w 1608369"/>
                <a:gd name="connsiteY387" fmla="*/ 670155 h 2211935"/>
                <a:gd name="connsiteX388" fmla="*/ 1075239 w 1608369"/>
                <a:gd name="connsiteY388" fmla="*/ 686981 h 2211935"/>
                <a:gd name="connsiteX389" fmla="*/ 1075548 w 1608369"/>
                <a:gd name="connsiteY389" fmla="*/ 686789 h 2211935"/>
                <a:gd name="connsiteX390" fmla="*/ 1075721 w 1608369"/>
                <a:gd name="connsiteY390" fmla="*/ 686981 h 2211935"/>
                <a:gd name="connsiteX391" fmla="*/ 1085336 w 1608369"/>
                <a:gd name="connsiteY391" fmla="*/ 674962 h 2211935"/>
                <a:gd name="connsiteX392" fmla="*/ 1087259 w 1608369"/>
                <a:gd name="connsiteY392" fmla="*/ 673039 h 2211935"/>
                <a:gd name="connsiteX393" fmla="*/ 1081010 w 1608369"/>
                <a:gd name="connsiteY393" fmla="*/ 646117 h 2211935"/>
                <a:gd name="connsiteX394" fmla="*/ 1075481 w 1608369"/>
                <a:gd name="connsiteY394" fmla="*/ 639868 h 2211935"/>
                <a:gd name="connsiteX395" fmla="*/ 1067872 w 1608369"/>
                <a:gd name="connsiteY395" fmla="*/ 640737 h 2211935"/>
                <a:gd name="connsiteX396" fmla="*/ 1067053 w 1608369"/>
                <a:gd name="connsiteY396" fmla="*/ 640796 h 2211935"/>
                <a:gd name="connsiteX397" fmla="*/ 1064184 w 1608369"/>
                <a:gd name="connsiteY397" fmla="*/ 634580 h 2211935"/>
                <a:gd name="connsiteX398" fmla="*/ 1062261 w 1608369"/>
                <a:gd name="connsiteY398" fmla="*/ 626407 h 2211935"/>
                <a:gd name="connsiteX399" fmla="*/ 1061802 w 1608369"/>
                <a:gd name="connsiteY399" fmla="*/ 626504 h 2211935"/>
                <a:gd name="connsiteX400" fmla="*/ 204136 w 1608369"/>
                <a:gd name="connsiteY400" fmla="*/ 510067 h 2211935"/>
                <a:gd name="connsiteX401" fmla="*/ 170965 w 1608369"/>
                <a:gd name="connsiteY401" fmla="*/ 524971 h 2211935"/>
                <a:gd name="connsiteX402" fmla="*/ 173368 w 1608369"/>
                <a:gd name="connsiteY402" fmla="*/ 531701 h 2211935"/>
                <a:gd name="connsiteX403" fmla="*/ 204136 w 1608369"/>
                <a:gd name="connsiteY403" fmla="*/ 510067 h 2211935"/>
                <a:gd name="connsiteX404" fmla="*/ 935224 w 1608369"/>
                <a:gd name="connsiteY404" fmla="*/ 323419 h 2211935"/>
                <a:gd name="connsiteX405" fmla="*/ 928133 w 1608369"/>
                <a:gd name="connsiteY405" fmla="*/ 329789 h 2211935"/>
                <a:gd name="connsiteX406" fmla="*/ 907461 w 1608369"/>
                <a:gd name="connsiteY406" fmla="*/ 354307 h 2211935"/>
                <a:gd name="connsiteX407" fmla="*/ 927652 w 1608369"/>
                <a:gd name="connsiteY407" fmla="*/ 350942 h 2211935"/>
                <a:gd name="connsiteX408" fmla="*/ 942074 w 1608369"/>
                <a:gd name="connsiteY408" fmla="*/ 338443 h 2211935"/>
                <a:gd name="connsiteX409" fmla="*/ 943036 w 1608369"/>
                <a:gd name="connsiteY409" fmla="*/ 323539 h 2211935"/>
                <a:gd name="connsiteX410" fmla="*/ 935224 w 1608369"/>
                <a:gd name="connsiteY410" fmla="*/ 323419 h 2211935"/>
                <a:gd name="connsiteX411" fmla="*/ 918924 w 1608369"/>
                <a:gd name="connsiteY411" fmla="*/ 305301 h 2211935"/>
                <a:gd name="connsiteX412" fmla="*/ 905539 w 1608369"/>
                <a:gd name="connsiteY412" fmla="*/ 324501 h 2211935"/>
                <a:gd name="connsiteX413" fmla="*/ 904577 w 1608369"/>
                <a:gd name="connsiteY413" fmla="*/ 328347 h 2211935"/>
                <a:gd name="connsiteX414" fmla="*/ 906500 w 1608369"/>
                <a:gd name="connsiteY414" fmla="*/ 335077 h 2211935"/>
                <a:gd name="connsiteX415" fmla="*/ 912750 w 1608369"/>
                <a:gd name="connsiteY415" fmla="*/ 334116 h 2211935"/>
                <a:gd name="connsiteX416" fmla="*/ 949286 w 1608369"/>
                <a:gd name="connsiteY416" fmla="*/ 310559 h 2211935"/>
                <a:gd name="connsiteX417" fmla="*/ 931499 w 1608369"/>
                <a:gd name="connsiteY417" fmla="*/ 309117 h 2211935"/>
                <a:gd name="connsiteX418" fmla="*/ 918924 w 1608369"/>
                <a:gd name="connsiteY418" fmla="*/ 305301 h 2211935"/>
                <a:gd name="connsiteX419" fmla="*/ 1211289 w 1608369"/>
                <a:gd name="connsiteY419" fmla="*/ 203354 h 2211935"/>
                <a:gd name="connsiteX420" fmla="*/ 1203117 w 1608369"/>
                <a:gd name="connsiteY420" fmla="*/ 203835 h 2211935"/>
                <a:gd name="connsiteX421" fmla="*/ 1189656 w 1608369"/>
                <a:gd name="connsiteY421" fmla="*/ 213931 h 2211935"/>
                <a:gd name="connsiteX422" fmla="*/ 1189175 w 1608369"/>
                <a:gd name="connsiteY422" fmla="*/ 220661 h 2211935"/>
                <a:gd name="connsiteX423" fmla="*/ 1193982 w 1608369"/>
                <a:gd name="connsiteY423" fmla="*/ 224026 h 2211935"/>
                <a:gd name="connsiteX424" fmla="*/ 1202636 w 1608369"/>
                <a:gd name="connsiteY424" fmla="*/ 214411 h 2211935"/>
                <a:gd name="connsiteX425" fmla="*/ 1206001 w 1608369"/>
                <a:gd name="connsiteY425" fmla="*/ 208642 h 2211935"/>
                <a:gd name="connsiteX426" fmla="*/ 1211289 w 1608369"/>
                <a:gd name="connsiteY426" fmla="*/ 203354 h 2211935"/>
                <a:gd name="connsiteX427" fmla="*/ 1231482 w 1608369"/>
                <a:gd name="connsiteY427" fmla="*/ 202392 h 2211935"/>
                <a:gd name="connsiteX428" fmla="*/ 1212732 w 1608369"/>
                <a:gd name="connsiteY428" fmla="*/ 220661 h 2211935"/>
                <a:gd name="connsiteX429" fmla="*/ 1236289 w 1608369"/>
                <a:gd name="connsiteY429" fmla="*/ 210566 h 2211935"/>
                <a:gd name="connsiteX430" fmla="*/ 1241577 w 1608369"/>
                <a:gd name="connsiteY430" fmla="*/ 203835 h 2211935"/>
                <a:gd name="connsiteX431" fmla="*/ 1231482 w 1608369"/>
                <a:gd name="connsiteY431" fmla="*/ 202392 h 2211935"/>
                <a:gd name="connsiteX432" fmla="*/ 1207444 w 1608369"/>
                <a:gd name="connsiteY432" fmla="*/ 137493 h 2211935"/>
                <a:gd name="connsiteX433" fmla="*/ 1199271 w 1608369"/>
                <a:gd name="connsiteY433" fmla="*/ 149511 h 2211935"/>
                <a:gd name="connsiteX434" fmla="*/ 1210809 w 1608369"/>
                <a:gd name="connsiteY434" fmla="*/ 140377 h 2211935"/>
                <a:gd name="connsiteX435" fmla="*/ 1207444 w 1608369"/>
                <a:gd name="connsiteY435" fmla="*/ 137493 h 2211935"/>
                <a:gd name="connsiteX436" fmla="*/ 1262248 w 1608369"/>
                <a:gd name="connsiteY436" fmla="*/ 100955 h 2211935"/>
                <a:gd name="connsiteX437" fmla="*/ 1249749 w 1608369"/>
                <a:gd name="connsiteY437" fmla="*/ 113455 h 2211935"/>
                <a:gd name="connsiteX438" fmla="*/ 1231961 w 1608369"/>
                <a:gd name="connsiteY438" fmla="*/ 144704 h 2211935"/>
                <a:gd name="connsiteX439" fmla="*/ 1255998 w 1608369"/>
                <a:gd name="connsiteY439" fmla="*/ 135088 h 2211935"/>
                <a:gd name="connsiteX440" fmla="*/ 1272344 w 1608369"/>
                <a:gd name="connsiteY440" fmla="*/ 114897 h 2211935"/>
                <a:gd name="connsiteX441" fmla="*/ 1276189 w 1608369"/>
                <a:gd name="connsiteY441" fmla="*/ 107686 h 2211935"/>
                <a:gd name="connsiteX442" fmla="*/ 1262248 w 1608369"/>
                <a:gd name="connsiteY442" fmla="*/ 100955 h 2211935"/>
                <a:gd name="connsiteX443" fmla="*/ 738721 w 1608369"/>
                <a:gd name="connsiteY443" fmla="*/ 0 h 2211935"/>
                <a:gd name="connsiteX444" fmla="*/ 756990 w 1608369"/>
                <a:gd name="connsiteY444" fmla="*/ 54324 h 2211935"/>
                <a:gd name="connsiteX445" fmla="*/ 761797 w 1608369"/>
                <a:gd name="connsiteY445" fmla="*/ 74516 h 2211935"/>
                <a:gd name="connsiteX446" fmla="*/ 791122 w 1608369"/>
                <a:gd name="connsiteY446" fmla="*/ 168260 h 2211935"/>
                <a:gd name="connsiteX447" fmla="*/ 806025 w 1608369"/>
                <a:gd name="connsiteY447" fmla="*/ 186528 h 2211935"/>
                <a:gd name="connsiteX448" fmla="*/ 843523 w 1608369"/>
                <a:gd name="connsiteY448" fmla="*/ 207681 h 2211935"/>
                <a:gd name="connsiteX449" fmla="*/ 862753 w 1608369"/>
                <a:gd name="connsiteY449" fmla="*/ 199508 h 2211935"/>
                <a:gd name="connsiteX450" fmla="*/ 884867 w 1608369"/>
                <a:gd name="connsiteY450" fmla="*/ 157203 h 2211935"/>
                <a:gd name="connsiteX451" fmla="*/ 910827 w 1608369"/>
                <a:gd name="connsiteY451" fmla="*/ 153357 h 2211935"/>
                <a:gd name="connsiteX452" fmla="*/ 918038 w 1608369"/>
                <a:gd name="connsiteY452" fmla="*/ 172587 h 2211935"/>
                <a:gd name="connsiteX453" fmla="*/ 919961 w 1608369"/>
                <a:gd name="connsiteY453" fmla="*/ 265851 h 2211935"/>
                <a:gd name="connsiteX454" fmla="*/ 912750 w 1608369"/>
                <a:gd name="connsiteY454" fmla="*/ 292291 h 2211935"/>
                <a:gd name="connsiteX455" fmla="*/ 913612 w 1608369"/>
                <a:gd name="connsiteY455" fmla="*/ 293908 h 2211935"/>
                <a:gd name="connsiteX456" fmla="*/ 912749 w 1608369"/>
                <a:gd name="connsiteY456" fmla="*/ 293253 h 2211935"/>
                <a:gd name="connsiteX457" fmla="*/ 915634 w 1608369"/>
                <a:gd name="connsiteY457" fmla="*/ 302386 h 2211935"/>
                <a:gd name="connsiteX458" fmla="*/ 928133 w 1608369"/>
                <a:gd name="connsiteY458" fmla="*/ 302386 h 2211935"/>
                <a:gd name="connsiteX459" fmla="*/ 921065 w 1608369"/>
                <a:gd name="connsiteY459" fmla="*/ 299156 h 2211935"/>
                <a:gd name="connsiteX460" fmla="*/ 922785 w 1608369"/>
                <a:gd name="connsiteY460" fmla="*/ 299022 h 2211935"/>
                <a:gd name="connsiteX461" fmla="*/ 928614 w 1608369"/>
                <a:gd name="connsiteY461" fmla="*/ 301426 h 2211935"/>
                <a:gd name="connsiteX462" fmla="*/ 953613 w 1608369"/>
                <a:gd name="connsiteY462" fmla="*/ 292291 h 2211935"/>
                <a:gd name="connsiteX463" fmla="*/ 957459 w 1608369"/>
                <a:gd name="connsiteY463" fmla="*/ 282677 h 2211935"/>
                <a:gd name="connsiteX464" fmla="*/ 955055 w 1608369"/>
                <a:gd name="connsiteY464" fmla="*/ 263447 h 2211935"/>
                <a:gd name="connsiteX465" fmla="*/ 953613 w 1608369"/>
                <a:gd name="connsiteY465" fmla="*/ 254313 h 2211935"/>
                <a:gd name="connsiteX466" fmla="*/ 963228 w 1608369"/>
                <a:gd name="connsiteY466" fmla="*/ 249986 h 2211935"/>
                <a:gd name="connsiteX467" fmla="*/ 1000245 w 1608369"/>
                <a:gd name="connsiteY467" fmla="*/ 241814 h 2211935"/>
                <a:gd name="connsiteX468" fmla="*/ 1013706 w 1608369"/>
                <a:gd name="connsiteY468" fmla="*/ 237487 h 2211935"/>
                <a:gd name="connsiteX469" fmla="*/ 1027167 w 1608369"/>
                <a:gd name="connsiteY469" fmla="*/ 214411 h 2211935"/>
                <a:gd name="connsiteX470" fmla="*/ 1032936 w 1608369"/>
                <a:gd name="connsiteY470" fmla="*/ 195181 h 2211935"/>
                <a:gd name="connsiteX471" fmla="*/ 1052646 w 1608369"/>
                <a:gd name="connsiteY471" fmla="*/ 197585 h 2211935"/>
                <a:gd name="connsiteX472" fmla="*/ 1055530 w 1608369"/>
                <a:gd name="connsiteY472" fmla="*/ 203354 h 2211935"/>
                <a:gd name="connsiteX473" fmla="*/ 1066588 w 1608369"/>
                <a:gd name="connsiteY473" fmla="*/ 218257 h 2211935"/>
                <a:gd name="connsiteX474" fmla="*/ 1086298 w 1608369"/>
                <a:gd name="connsiteY474" fmla="*/ 202393 h 2211935"/>
                <a:gd name="connsiteX475" fmla="*/ 1107450 w 1608369"/>
                <a:gd name="connsiteY475" fmla="*/ 189894 h 2211935"/>
                <a:gd name="connsiteX476" fmla="*/ 1113219 w 1608369"/>
                <a:gd name="connsiteY476" fmla="*/ 191336 h 2211935"/>
                <a:gd name="connsiteX477" fmla="*/ 1141583 w 1608369"/>
                <a:gd name="connsiteY477" fmla="*/ 181721 h 2211935"/>
                <a:gd name="connsiteX478" fmla="*/ 1163216 w 1608369"/>
                <a:gd name="connsiteY478" fmla="*/ 149030 h 2211935"/>
                <a:gd name="connsiteX479" fmla="*/ 1156486 w 1608369"/>
                <a:gd name="connsiteY479" fmla="*/ 150953 h 2211935"/>
                <a:gd name="connsiteX480" fmla="*/ 1151198 w 1608369"/>
                <a:gd name="connsiteY480" fmla="*/ 150473 h 2211935"/>
                <a:gd name="connsiteX481" fmla="*/ 1152160 w 1608369"/>
                <a:gd name="connsiteY481" fmla="*/ 145665 h 2211935"/>
                <a:gd name="connsiteX482" fmla="*/ 1159852 w 1608369"/>
                <a:gd name="connsiteY482" fmla="*/ 141338 h 2211935"/>
                <a:gd name="connsiteX483" fmla="*/ 1202637 w 1608369"/>
                <a:gd name="connsiteY483" fmla="*/ 120667 h 2211935"/>
                <a:gd name="connsiteX484" fmla="*/ 1208887 w 1608369"/>
                <a:gd name="connsiteY484" fmla="*/ 112494 h 2211935"/>
                <a:gd name="connsiteX485" fmla="*/ 1227636 w 1608369"/>
                <a:gd name="connsiteY485" fmla="*/ 99514 h 2211935"/>
                <a:gd name="connsiteX486" fmla="*/ 1235809 w 1608369"/>
                <a:gd name="connsiteY486" fmla="*/ 96149 h 2211935"/>
                <a:gd name="connsiteX487" fmla="*/ 1260807 w 1608369"/>
                <a:gd name="connsiteY487" fmla="*/ 77880 h 2211935"/>
                <a:gd name="connsiteX488" fmla="*/ 1296382 w 1608369"/>
                <a:gd name="connsiteY488" fmla="*/ 78361 h 2211935"/>
                <a:gd name="connsiteX489" fmla="*/ 1300709 w 1608369"/>
                <a:gd name="connsiteY489" fmla="*/ 80765 h 2211935"/>
                <a:gd name="connsiteX490" fmla="*/ 1291575 w 1608369"/>
                <a:gd name="connsiteY490" fmla="*/ 114417 h 2211935"/>
                <a:gd name="connsiteX491" fmla="*/ 1307920 w 1608369"/>
                <a:gd name="connsiteY491" fmla="*/ 118263 h 2211935"/>
                <a:gd name="connsiteX492" fmla="*/ 1290132 w 1608369"/>
                <a:gd name="connsiteY492" fmla="*/ 124513 h 2211935"/>
                <a:gd name="connsiteX493" fmla="*/ 1271384 w 1608369"/>
                <a:gd name="connsiteY493" fmla="*/ 133166 h 2211935"/>
                <a:gd name="connsiteX494" fmla="*/ 1270422 w 1608369"/>
                <a:gd name="connsiteY494" fmla="*/ 142780 h 2211935"/>
                <a:gd name="connsiteX495" fmla="*/ 1279556 w 1608369"/>
                <a:gd name="connsiteY495" fmla="*/ 143261 h 2211935"/>
                <a:gd name="connsiteX496" fmla="*/ 1290132 w 1608369"/>
                <a:gd name="connsiteY496" fmla="*/ 137012 h 2211935"/>
                <a:gd name="connsiteX497" fmla="*/ 1254558 w 1608369"/>
                <a:gd name="connsiteY497" fmla="*/ 186047 h 2211935"/>
                <a:gd name="connsiteX498" fmla="*/ 1253116 w 1608369"/>
                <a:gd name="connsiteY498" fmla="*/ 205277 h 2211935"/>
                <a:gd name="connsiteX499" fmla="*/ 1241578 w 1608369"/>
                <a:gd name="connsiteY499" fmla="*/ 211046 h 2211935"/>
                <a:gd name="connsiteX500" fmla="*/ 1238693 w 1608369"/>
                <a:gd name="connsiteY500" fmla="*/ 224506 h 2211935"/>
                <a:gd name="connsiteX501" fmla="*/ 1241337 w 1608369"/>
                <a:gd name="connsiteY501" fmla="*/ 231958 h 2211935"/>
                <a:gd name="connsiteX502" fmla="*/ 1235692 w 1608369"/>
                <a:gd name="connsiteY502" fmla="*/ 237604 h 2211935"/>
                <a:gd name="connsiteX503" fmla="*/ 1225231 w 1608369"/>
                <a:gd name="connsiteY503" fmla="*/ 231237 h 2211935"/>
                <a:gd name="connsiteX504" fmla="*/ 1221385 w 1608369"/>
                <a:gd name="connsiteY504" fmla="*/ 236525 h 2211935"/>
                <a:gd name="connsiteX505" fmla="*/ 1234845 w 1608369"/>
                <a:gd name="connsiteY505" fmla="*/ 237967 h 2211935"/>
                <a:gd name="connsiteX506" fmla="*/ 1235329 w 1608369"/>
                <a:gd name="connsiteY506" fmla="*/ 237967 h 2211935"/>
                <a:gd name="connsiteX507" fmla="*/ 1235328 w 1608369"/>
                <a:gd name="connsiteY507" fmla="*/ 237968 h 2211935"/>
                <a:gd name="connsiteX508" fmla="*/ 1245424 w 1608369"/>
                <a:gd name="connsiteY508" fmla="*/ 247583 h 2211935"/>
                <a:gd name="connsiteX509" fmla="*/ 1214175 w 1608369"/>
                <a:gd name="connsiteY509" fmla="*/ 278831 h 2211935"/>
                <a:gd name="connsiteX510" fmla="*/ 1202637 w 1608369"/>
                <a:gd name="connsiteY510" fmla="*/ 287003 h 2211935"/>
                <a:gd name="connsiteX511" fmla="*/ 1204080 w 1608369"/>
                <a:gd name="connsiteY511" fmla="*/ 314405 h 2211935"/>
                <a:gd name="connsiteX512" fmla="*/ 1213214 w 1608369"/>
                <a:gd name="connsiteY512" fmla="*/ 320174 h 2211935"/>
                <a:gd name="connsiteX513" fmla="*/ 1188215 w 1608369"/>
                <a:gd name="connsiteY513" fmla="*/ 314886 h 2211935"/>
                <a:gd name="connsiteX514" fmla="*/ 1219464 w 1608369"/>
                <a:gd name="connsiteY514" fmla="*/ 333635 h 2211935"/>
                <a:gd name="connsiteX515" fmla="*/ 1224271 w 1608369"/>
                <a:gd name="connsiteY515" fmla="*/ 330270 h 2211935"/>
                <a:gd name="connsiteX516" fmla="*/ 1218502 w 1608369"/>
                <a:gd name="connsiteY516" fmla="*/ 321136 h 2211935"/>
                <a:gd name="connsiteX517" fmla="*/ 1230040 w 1608369"/>
                <a:gd name="connsiteY517" fmla="*/ 323059 h 2211935"/>
                <a:gd name="connsiteX518" fmla="*/ 1241578 w 1608369"/>
                <a:gd name="connsiteY518" fmla="*/ 323540 h 2211935"/>
                <a:gd name="connsiteX519" fmla="*/ 1227156 w 1608369"/>
                <a:gd name="connsiteY519" fmla="*/ 327866 h 2211935"/>
                <a:gd name="connsiteX520" fmla="*/ 1274749 w 1608369"/>
                <a:gd name="connsiteY520" fmla="*/ 342770 h 2211935"/>
                <a:gd name="connsiteX521" fmla="*/ 1297824 w 1608369"/>
                <a:gd name="connsiteY521" fmla="*/ 337481 h 2211935"/>
                <a:gd name="connsiteX522" fmla="*/ 1311285 w 1608369"/>
                <a:gd name="connsiteY522" fmla="*/ 335558 h 2211935"/>
                <a:gd name="connsiteX523" fmla="*/ 1312728 w 1608369"/>
                <a:gd name="connsiteY523" fmla="*/ 342770 h 2211935"/>
                <a:gd name="connsiteX524" fmla="*/ 1298786 w 1608369"/>
                <a:gd name="connsiteY524" fmla="*/ 345654 h 2211935"/>
                <a:gd name="connsiteX525" fmla="*/ 1261288 w 1608369"/>
                <a:gd name="connsiteY525" fmla="*/ 348538 h 2211935"/>
                <a:gd name="connsiteX526" fmla="*/ 1253596 w 1608369"/>
                <a:gd name="connsiteY526" fmla="*/ 348538 h 2211935"/>
                <a:gd name="connsiteX527" fmla="*/ 1227636 w 1608369"/>
                <a:gd name="connsiteY527" fmla="*/ 363922 h 2211935"/>
                <a:gd name="connsiteX528" fmla="*/ 1231963 w 1608369"/>
                <a:gd name="connsiteY528" fmla="*/ 374017 h 2211935"/>
                <a:gd name="connsiteX529" fmla="*/ 1251192 w 1608369"/>
                <a:gd name="connsiteY529" fmla="*/ 385074 h 2211935"/>
                <a:gd name="connsiteX530" fmla="*/ 1215137 w 1608369"/>
                <a:gd name="connsiteY530" fmla="*/ 377383 h 2211935"/>
                <a:gd name="connsiteX531" fmla="*/ 1246866 w 1608369"/>
                <a:gd name="connsiteY531" fmla="*/ 403823 h 2211935"/>
                <a:gd name="connsiteX532" fmla="*/ 1323784 w 1608369"/>
                <a:gd name="connsiteY532" fmla="*/ 442763 h 2211935"/>
                <a:gd name="connsiteX533" fmla="*/ 1362725 w 1608369"/>
                <a:gd name="connsiteY533" fmla="*/ 453340 h 2211935"/>
                <a:gd name="connsiteX534" fmla="*/ 1379550 w 1608369"/>
                <a:gd name="connsiteY534" fmla="*/ 456225 h 2211935"/>
                <a:gd name="connsiteX535" fmla="*/ 1364167 w 1608369"/>
                <a:gd name="connsiteY535" fmla="*/ 458148 h 2211935"/>
                <a:gd name="connsiteX536" fmla="*/ 1346380 w 1608369"/>
                <a:gd name="connsiteY536" fmla="*/ 466800 h 2211935"/>
                <a:gd name="connsiteX537" fmla="*/ 1365128 w 1608369"/>
                <a:gd name="connsiteY537" fmla="*/ 492280 h 2211935"/>
                <a:gd name="connsiteX538" fmla="*/ 1370897 w 1608369"/>
                <a:gd name="connsiteY538" fmla="*/ 494684 h 2211935"/>
                <a:gd name="connsiteX539" fmla="*/ 1394934 w 1608369"/>
                <a:gd name="connsiteY539" fmla="*/ 532662 h 2211935"/>
                <a:gd name="connsiteX540" fmla="*/ 1445412 w 1608369"/>
                <a:gd name="connsiteY540" fmla="*/ 595159 h 2211935"/>
                <a:gd name="connsiteX541" fmla="*/ 1494448 w 1608369"/>
                <a:gd name="connsiteY541" fmla="*/ 623042 h 2211935"/>
                <a:gd name="connsiteX542" fmla="*/ 1550214 w 1608369"/>
                <a:gd name="connsiteY542" fmla="*/ 623042 h 2211935"/>
                <a:gd name="connsiteX543" fmla="*/ 1557425 w 1608369"/>
                <a:gd name="connsiteY543" fmla="*/ 599486 h 2211935"/>
                <a:gd name="connsiteX544" fmla="*/ 1531946 w 1608369"/>
                <a:gd name="connsiteY544" fmla="*/ 552373 h 2211935"/>
                <a:gd name="connsiteX545" fmla="*/ 1537234 w 1608369"/>
                <a:gd name="connsiteY545" fmla="*/ 524489 h 2211935"/>
                <a:gd name="connsiteX546" fmla="*/ 1574251 w 1608369"/>
                <a:gd name="connsiteY546" fmla="*/ 527374 h 2211935"/>
                <a:gd name="connsiteX547" fmla="*/ 1605019 w 1608369"/>
                <a:gd name="connsiteY547" fmla="*/ 565834 h 2211935"/>
                <a:gd name="connsiteX548" fmla="*/ 1579539 w 1608369"/>
                <a:gd name="connsiteY548" fmla="*/ 628330 h 2211935"/>
                <a:gd name="connsiteX549" fmla="*/ 1509351 w 1608369"/>
                <a:gd name="connsiteY549" fmla="*/ 634580 h 2211935"/>
                <a:gd name="connsiteX550" fmla="*/ 1465604 w 1608369"/>
                <a:gd name="connsiteY550" fmla="*/ 618234 h 2211935"/>
                <a:gd name="connsiteX551" fmla="*/ 1464161 w 1608369"/>
                <a:gd name="connsiteY551" fmla="*/ 620638 h 2211935"/>
                <a:gd name="connsiteX552" fmla="*/ 1429067 w 1608369"/>
                <a:gd name="connsiteY552" fmla="*/ 663424 h 2211935"/>
                <a:gd name="connsiteX553" fmla="*/ 1329073 w 1608369"/>
                <a:gd name="connsiteY553" fmla="*/ 660540 h 2211935"/>
                <a:gd name="connsiteX554" fmla="*/ 1302632 w 1608369"/>
                <a:gd name="connsiteY554" fmla="*/ 652848 h 2211935"/>
                <a:gd name="connsiteX555" fmla="*/ 1294459 w 1608369"/>
                <a:gd name="connsiteY555" fmla="*/ 659097 h 2211935"/>
                <a:gd name="connsiteX556" fmla="*/ 1278114 w 1608369"/>
                <a:gd name="connsiteY556" fmla="*/ 674000 h 2211935"/>
                <a:gd name="connsiteX557" fmla="*/ 1229559 w 1608369"/>
                <a:gd name="connsiteY557" fmla="*/ 650925 h 2211935"/>
                <a:gd name="connsiteX558" fmla="*/ 1189176 w 1608369"/>
                <a:gd name="connsiteY558" fmla="*/ 633138 h 2211935"/>
                <a:gd name="connsiteX559" fmla="*/ 1172351 w 1608369"/>
                <a:gd name="connsiteY559" fmla="*/ 634580 h 2211935"/>
                <a:gd name="connsiteX560" fmla="*/ 1164659 w 1608369"/>
                <a:gd name="connsiteY560" fmla="*/ 650925 h 2211935"/>
                <a:gd name="connsiteX561" fmla="*/ 1178600 w 1608369"/>
                <a:gd name="connsiteY561" fmla="*/ 684577 h 2211935"/>
                <a:gd name="connsiteX562" fmla="*/ 1195426 w 1608369"/>
                <a:gd name="connsiteY562" fmla="*/ 694673 h 2211935"/>
                <a:gd name="connsiteX563" fmla="*/ 1203118 w 1608369"/>
                <a:gd name="connsiteY563" fmla="*/ 702845 h 2211935"/>
                <a:gd name="connsiteX564" fmla="*/ 1215618 w 1608369"/>
                <a:gd name="connsiteY564" fmla="*/ 709095 h 2211935"/>
                <a:gd name="connsiteX565" fmla="*/ 1233405 w 1608369"/>
                <a:gd name="connsiteY565" fmla="*/ 736497 h 2211935"/>
                <a:gd name="connsiteX566" fmla="*/ 1234366 w 1608369"/>
                <a:gd name="connsiteY566" fmla="*/ 738420 h 2211935"/>
                <a:gd name="connsiteX567" fmla="*/ 1240135 w 1608369"/>
                <a:gd name="connsiteY567" fmla="*/ 750438 h 2211935"/>
                <a:gd name="connsiteX568" fmla="*/ 1240616 w 1608369"/>
                <a:gd name="connsiteY568" fmla="*/ 759092 h 2211935"/>
                <a:gd name="connsiteX569" fmla="*/ 1211291 w 1608369"/>
                <a:gd name="connsiteY569" fmla="*/ 791301 h 2211935"/>
                <a:gd name="connsiteX570" fmla="*/ 1176197 w 1608369"/>
                <a:gd name="connsiteY570" fmla="*/ 781687 h 2211935"/>
                <a:gd name="connsiteX571" fmla="*/ 1159852 w 1608369"/>
                <a:gd name="connsiteY571" fmla="*/ 762938 h 2211935"/>
                <a:gd name="connsiteX572" fmla="*/ 1164178 w 1608369"/>
                <a:gd name="connsiteY572" fmla="*/ 760053 h 2211935"/>
                <a:gd name="connsiteX573" fmla="*/ 1181485 w 1608369"/>
                <a:gd name="connsiteY573" fmla="*/ 780725 h 2211935"/>
                <a:gd name="connsiteX574" fmla="*/ 1227156 w 1608369"/>
                <a:gd name="connsiteY574" fmla="*/ 769187 h 2211935"/>
                <a:gd name="connsiteX575" fmla="*/ 1232924 w 1608369"/>
                <a:gd name="connsiteY575" fmla="*/ 745150 h 2211935"/>
                <a:gd name="connsiteX576" fmla="*/ 1232924 w 1608369"/>
                <a:gd name="connsiteY576" fmla="*/ 744189 h 2211935"/>
                <a:gd name="connsiteX577" fmla="*/ 1231001 w 1608369"/>
                <a:gd name="connsiteY577" fmla="*/ 744189 h 2211935"/>
                <a:gd name="connsiteX578" fmla="*/ 1228597 w 1608369"/>
                <a:gd name="connsiteY578" fmla="*/ 740343 h 2211935"/>
                <a:gd name="connsiteX579" fmla="*/ 1218021 w 1608369"/>
                <a:gd name="connsiteY579" fmla="*/ 717267 h 2211935"/>
                <a:gd name="connsiteX580" fmla="*/ 1206483 w 1608369"/>
                <a:gd name="connsiteY580" fmla="*/ 726882 h 2211935"/>
                <a:gd name="connsiteX581" fmla="*/ 1153121 w 1608369"/>
                <a:gd name="connsiteY581" fmla="*/ 746593 h 2211935"/>
                <a:gd name="connsiteX582" fmla="*/ 1124277 w 1608369"/>
                <a:gd name="connsiteY582" fmla="*/ 744189 h 2211935"/>
                <a:gd name="connsiteX583" fmla="*/ 1116585 w 1608369"/>
                <a:gd name="connsiteY583" fmla="*/ 733612 h 2211935"/>
                <a:gd name="connsiteX584" fmla="*/ 1115623 w 1608369"/>
                <a:gd name="connsiteY584" fmla="*/ 721113 h 2211935"/>
                <a:gd name="connsiteX585" fmla="*/ 1104086 w 1608369"/>
                <a:gd name="connsiteY585" fmla="*/ 730728 h 2211935"/>
                <a:gd name="connsiteX586" fmla="*/ 1104086 w 1608369"/>
                <a:gd name="connsiteY586" fmla="*/ 717267 h 2211935"/>
                <a:gd name="connsiteX587" fmla="*/ 1090625 w 1608369"/>
                <a:gd name="connsiteY587" fmla="*/ 719190 h 2211935"/>
                <a:gd name="connsiteX588" fmla="*/ 1062261 w 1608369"/>
                <a:gd name="connsiteY588" fmla="*/ 739381 h 2211935"/>
                <a:gd name="connsiteX589" fmla="*/ 1077644 w 1608369"/>
                <a:gd name="connsiteY589" fmla="*/ 745631 h 2211935"/>
                <a:gd name="connsiteX590" fmla="*/ 1026205 w 1608369"/>
                <a:gd name="connsiteY590" fmla="*/ 784571 h 2211935"/>
                <a:gd name="connsiteX591" fmla="*/ 1036301 w 1608369"/>
                <a:gd name="connsiteY591" fmla="*/ 828799 h 2211935"/>
                <a:gd name="connsiteX592" fmla="*/ 1028609 w 1608369"/>
                <a:gd name="connsiteY592" fmla="*/ 834088 h 2211935"/>
                <a:gd name="connsiteX593" fmla="*/ 1028609 w 1608369"/>
                <a:gd name="connsiteY593" fmla="*/ 863894 h 2211935"/>
                <a:gd name="connsiteX594" fmla="*/ 1017552 w 1608369"/>
                <a:gd name="connsiteY594" fmla="*/ 925909 h 2211935"/>
                <a:gd name="connsiteX595" fmla="*/ 1013225 w 1608369"/>
                <a:gd name="connsiteY595" fmla="*/ 960523 h 2211935"/>
                <a:gd name="connsiteX596" fmla="*/ 1006976 w 1608369"/>
                <a:gd name="connsiteY596" fmla="*/ 1023019 h 2211935"/>
                <a:gd name="connsiteX597" fmla="*/ 1033416 w 1608369"/>
                <a:gd name="connsiteY597" fmla="*/ 1059555 h 2211935"/>
                <a:gd name="connsiteX598" fmla="*/ 1063222 w 1608369"/>
                <a:gd name="connsiteY598" fmla="*/ 1073978 h 2211935"/>
                <a:gd name="connsiteX599" fmla="*/ 1075241 w 1608369"/>
                <a:gd name="connsiteY599" fmla="*/ 1085516 h 2211935"/>
                <a:gd name="connsiteX600" fmla="*/ 1078606 w 1608369"/>
                <a:gd name="connsiteY600" fmla="*/ 1096092 h 2211935"/>
                <a:gd name="connsiteX601" fmla="*/ 1070914 w 1608369"/>
                <a:gd name="connsiteY601" fmla="*/ 1100899 h 2211935"/>
                <a:gd name="connsiteX602" fmla="*/ 1015629 w 1608369"/>
                <a:gd name="connsiteY602" fmla="*/ 1092246 h 2211935"/>
                <a:gd name="connsiteX603" fmla="*/ 1004572 w 1608369"/>
                <a:gd name="connsiteY603" fmla="*/ 1092246 h 2211935"/>
                <a:gd name="connsiteX604" fmla="*/ 1008418 w 1608369"/>
                <a:gd name="connsiteY604" fmla="*/ 1100899 h 2211935"/>
                <a:gd name="connsiteX605" fmla="*/ 1026205 w 1608369"/>
                <a:gd name="connsiteY605" fmla="*/ 1135032 h 2211935"/>
                <a:gd name="connsiteX606" fmla="*/ 1026686 w 1608369"/>
                <a:gd name="connsiteY606" fmla="*/ 1139840 h 2211935"/>
                <a:gd name="connsiteX607" fmla="*/ 1026686 w 1608369"/>
                <a:gd name="connsiteY607" fmla="*/ 1174934 h 2211935"/>
                <a:gd name="connsiteX608" fmla="*/ 1034859 w 1608369"/>
                <a:gd name="connsiteY608" fmla="*/ 1214354 h 2211935"/>
                <a:gd name="connsiteX609" fmla="*/ 1045435 w 1608369"/>
                <a:gd name="connsiteY609" fmla="*/ 1229738 h 2211935"/>
                <a:gd name="connsiteX610" fmla="*/ 1039185 w 1608369"/>
                <a:gd name="connsiteY610" fmla="*/ 1253295 h 2211935"/>
                <a:gd name="connsiteX611" fmla="*/ 1045435 w 1608369"/>
                <a:gd name="connsiteY611" fmla="*/ 1269159 h 2211935"/>
                <a:gd name="connsiteX612" fmla="*/ 1015148 w 1608369"/>
                <a:gd name="connsiteY612" fmla="*/ 1240795 h 2211935"/>
                <a:gd name="connsiteX613" fmla="*/ 1005053 w 1608369"/>
                <a:gd name="connsiteY613" fmla="*/ 1238872 h 2211935"/>
                <a:gd name="connsiteX614" fmla="*/ 994957 w 1608369"/>
                <a:gd name="connsiteY614" fmla="*/ 1219643 h 2211935"/>
                <a:gd name="connsiteX615" fmla="*/ 991111 w 1608369"/>
                <a:gd name="connsiteY615" fmla="*/ 1214835 h 2211935"/>
                <a:gd name="connsiteX616" fmla="*/ 984861 w 1608369"/>
                <a:gd name="connsiteY616" fmla="*/ 1211470 h 2211935"/>
                <a:gd name="connsiteX617" fmla="*/ 980534 w 1608369"/>
                <a:gd name="connsiteY617" fmla="*/ 1217720 h 2211935"/>
                <a:gd name="connsiteX618" fmla="*/ 980534 w 1608369"/>
                <a:gd name="connsiteY618" fmla="*/ 1225892 h 2211935"/>
                <a:gd name="connsiteX619" fmla="*/ 978131 w 1608369"/>
                <a:gd name="connsiteY619" fmla="*/ 1226373 h 2211935"/>
                <a:gd name="connsiteX620" fmla="*/ 961305 w 1608369"/>
                <a:gd name="connsiteY620" fmla="*/ 1233104 h 2211935"/>
                <a:gd name="connsiteX621" fmla="*/ 943037 w 1608369"/>
                <a:gd name="connsiteY621" fmla="*/ 1303292 h 2211935"/>
                <a:gd name="connsiteX622" fmla="*/ 945921 w 1608369"/>
                <a:gd name="connsiteY622" fmla="*/ 1341270 h 2211935"/>
                <a:gd name="connsiteX623" fmla="*/ 979092 w 1608369"/>
                <a:gd name="connsiteY623" fmla="*/ 1372999 h 2211935"/>
                <a:gd name="connsiteX624" fmla="*/ 993515 w 1608369"/>
                <a:gd name="connsiteY624" fmla="*/ 1368673 h 2211935"/>
                <a:gd name="connsiteX625" fmla="*/ 1099278 w 1608369"/>
                <a:gd name="connsiteY625" fmla="*/ 1293196 h 2211935"/>
                <a:gd name="connsiteX626" fmla="*/ 1165620 w 1608369"/>
                <a:gd name="connsiteY626" fmla="*/ 1279735 h 2211935"/>
                <a:gd name="connsiteX627" fmla="*/ 1212733 w 1608369"/>
                <a:gd name="connsiteY627" fmla="*/ 1307138 h 2211935"/>
                <a:gd name="connsiteX628" fmla="*/ 1236770 w 1608369"/>
                <a:gd name="connsiteY628" fmla="*/ 1337424 h 2211935"/>
                <a:gd name="connsiteX629" fmla="*/ 1245904 w 1608369"/>
                <a:gd name="connsiteY629" fmla="*/ 1340309 h 2211935"/>
                <a:gd name="connsiteX630" fmla="*/ 1304074 w 1608369"/>
                <a:gd name="connsiteY630" fmla="*/ 1309541 h 2211935"/>
                <a:gd name="connsiteX631" fmla="*/ 1342053 w 1608369"/>
                <a:gd name="connsiteY631" fmla="*/ 1285024 h 2211935"/>
                <a:gd name="connsiteX632" fmla="*/ 1369455 w 1608369"/>
                <a:gd name="connsiteY632" fmla="*/ 1265794 h 2211935"/>
                <a:gd name="connsiteX633" fmla="*/ 1398780 w 1608369"/>
                <a:gd name="connsiteY633" fmla="*/ 1244160 h 2211935"/>
                <a:gd name="connsiteX634" fmla="*/ 1411280 w 1608369"/>
                <a:gd name="connsiteY634" fmla="*/ 1232623 h 2211935"/>
                <a:gd name="connsiteX635" fmla="*/ 1396857 w 1608369"/>
                <a:gd name="connsiteY635" fmla="*/ 1224450 h 2211935"/>
                <a:gd name="connsiteX636" fmla="*/ 1364648 w 1608369"/>
                <a:gd name="connsiteY636" fmla="*/ 1162915 h 2211935"/>
                <a:gd name="connsiteX637" fmla="*/ 1378108 w 1608369"/>
                <a:gd name="connsiteY637" fmla="*/ 1183106 h 2211935"/>
                <a:gd name="connsiteX638" fmla="*/ 1381954 w 1608369"/>
                <a:gd name="connsiteY638" fmla="*/ 1195606 h 2211935"/>
                <a:gd name="connsiteX639" fmla="*/ 1416568 w 1608369"/>
                <a:gd name="connsiteY639" fmla="*/ 1208105 h 2211935"/>
                <a:gd name="connsiteX640" fmla="*/ 1439644 w 1608369"/>
                <a:gd name="connsiteY640" fmla="*/ 1208105 h 2211935"/>
                <a:gd name="connsiteX641" fmla="*/ 1431471 w 1608369"/>
                <a:gd name="connsiteY641" fmla="*/ 1238872 h 2211935"/>
                <a:gd name="connsiteX642" fmla="*/ 1368494 w 1608369"/>
                <a:gd name="connsiteY642" fmla="*/ 1280216 h 2211935"/>
                <a:gd name="connsiteX643" fmla="*/ 1337726 w 1608369"/>
                <a:gd name="connsiteY643" fmla="*/ 1310022 h 2211935"/>
                <a:gd name="connsiteX644" fmla="*/ 1326669 w 1608369"/>
                <a:gd name="connsiteY644" fmla="*/ 1316272 h 2211935"/>
                <a:gd name="connsiteX645" fmla="*/ 1250712 w 1608369"/>
                <a:gd name="connsiteY645" fmla="*/ 1345116 h 2211935"/>
                <a:gd name="connsiteX646" fmla="*/ 1245424 w 1608369"/>
                <a:gd name="connsiteY646" fmla="*/ 1349443 h 2211935"/>
                <a:gd name="connsiteX647" fmla="*/ 1255038 w 1608369"/>
                <a:gd name="connsiteY647" fmla="*/ 1383576 h 2211935"/>
                <a:gd name="connsiteX648" fmla="*/ 1260326 w 1608369"/>
                <a:gd name="connsiteY648" fmla="*/ 1395113 h 2211935"/>
                <a:gd name="connsiteX649" fmla="*/ 1214175 w 1608369"/>
                <a:gd name="connsiteY649" fmla="*/ 1504723 h 2211935"/>
                <a:gd name="connsiteX650" fmla="*/ 1157448 w 1608369"/>
                <a:gd name="connsiteY650" fmla="*/ 1553758 h 2211935"/>
                <a:gd name="connsiteX651" fmla="*/ 1041108 w 1608369"/>
                <a:gd name="connsiteY651" fmla="*/ 1573949 h 2211935"/>
                <a:gd name="connsiteX652" fmla="*/ 992553 w 1608369"/>
                <a:gd name="connsiteY652" fmla="*/ 1528760 h 2211935"/>
                <a:gd name="connsiteX653" fmla="*/ 975727 w 1608369"/>
                <a:gd name="connsiteY653" fmla="*/ 1471552 h 2211935"/>
                <a:gd name="connsiteX654" fmla="*/ 981496 w 1608369"/>
                <a:gd name="connsiteY654" fmla="*/ 1408094 h 2211935"/>
                <a:gd name="connsiteX655" fmla="*/ 968997 w 1608369"/>
                <a:gd name="connsiteY655" fmla="*/ 1380691 h 2211935"/>
                <a:gd name="connsiteX656" fmla="*/ 927653 w 1608369"/>
                <a:gd name="connsiteY656" fmla="*/ 1302811 h 2211935"/>
                <a:gd name="connsiteX657" fmla="*/ 931499 w 1608369"/>
                <a:gd name="connsiteY657" fmla="*/ 1265313 h 2211935"/>
                <a:gd name="connsiteX658" fmla="*/ 922365 w 1608369"/>
                <a:gd name="connsiteY658" fmla="*/ 1240314 h 2211935"/>
                <a:gd name="connsiteX659" fmla="*/ 922365 w 1608369"/>
                <a:gd name="connsiteY659" fmla="*/ 1235027 h 2211935"/>
                <a:gd name="connsiteX660" fmla="*/ 920442 w 1608369"/>
                <a:gd name="connsiteY660" fmla="*/ 1221085 h 2211935"/>
                <a:gd name="connsiteX661" fmla="*/ 883424 w 1608369"/>
                <a:gd name="connsiteY661" fmla="*/ 1197529 h 2211935"/>
                <a:gd name="connsiteX662" fmla="*/ 834870 w 1608369"/>
                <a:gd name="connsiteY662" fmla="*/ 1182145 h 2211935"/>
                <a:gd name="connsiteX663" fmla="*/ 847369 w 1608369"/>
                <a:gd name="connsiteY663" fmla="*/ 1216277 h 2211935"/>
                <a:gd name="connsiteX664" fmla="*/ 818044 w 1608369"/>
                <a:gd name="connsiteY664" fmla="*/ 1194163 h 2211935"/>
                <a:gd name="connsiteX665" fmla="*/ 810352 w 1608369"/>
                <a:gd name="connsiteY665" fmla="*/ 1188394 h 2211935"/>
                <a:gd name="connsiteX666" fmla="*/ 781027 w 1608369"/>
                <a:gd name="connsiteY666" fmla="*/ 1179260 h 2211935"/>
                <a:gd name="connsiteX667" fmla="*/ 763239 w 1608369"/>
                <a:gd name="connsiteY667" fmla="*/ 1153300 h 2211935"/>
                <a:gd name="connsiteX668" fmla="*/ 758432 w 1608369"/>
                <a:gd name="connsiteY668" fmla="*/ 1140320 h 2211935"/>
                <a:gd name="connsiteX669" fmla="*/ 734875 w 1608369"/>
                <a:gd name="connsiteY669" fmla="*/ 1157146 h 2211935"/>
                <a:gd name="connsiteX670" fmla="*/ 730548 w 1608369"/>
                <a:gd name="connsiteY670" fmla="*/ 1225412 h 2211935"/>
                <a:gd name="connsiteX671" fmla="*/ 733914 w 1608369"/>
                <a:gd name="connsiteY671" fmla="*/ 1238872 h 2211935"/>
                <a:gd name="connsiteX672" fmla="*/ 740644 w 1608369"/>
                <a:gd name="connsiteY672" fmla="*/ 1259544 h 2211935"/>
                <a:gd name="connsiteX673" fmla="*/ 747855 w 1608369"/>
                <a:gd name="connsiteY673" fmla="*/ 1359058 h 2211935"/>
                <a:gd name="connsiteX674" fmla="*/ 750259 w 1608369"/>
                <a:gd name="connsiteY674" fmla="*/ 1429727 h 2211935"/>
                <a:gd name="connsiteX675" fmla="*/ 760354 w 1608369"/>
                <a:gd name="connsiteY675" fmla="*/ 1450399 h 2211935"/>
                <a:gd name="connsiteX676" fmla="*/ 778623 w 1608369"/>
                <a:gd name="connsiteY676" fmla="*/ 1494146 h 2211935"/>
                <a:gd name="connsiteX677" fmla="*/ 789680 w 1608369"/>
                <a:gd name="connsiteY677" fmla="*/ 1534529 h 2211935"/>
                <a:gd name="connsiteX678" fmla="*/ 822851 w 1608369"/>
                <a:gd name="connsiteY678" fmla="*/ 1604717 h 2211935"/>
                <a:gd name="connsiteX679" fmla="*/ 846888 w 1608369"/>
                <a:gd name="connsiteY679" fmla="*/ 1628754 h 2211935"/>
                <a:gd name="connsiteX680" fmla="*/ 890155 w 1608369"/>
                <a:gd name="connsiteY680" fmla="*/ 1680674 h 2211935"/>
                <a:gd name="connsiteX681" fmla="*/ 910827 w 1608369"/>
                <a:gd name="connsiteY681" fmla="*/ 1700385 h 2211935"/>
                <a:gd name="connsiteX682" fmla="*/ 948805 w 1608369"/>
                <a:gd name="connsiteY682" fmla="*/ 1742209 h 2211935"/>
                <a:gd name="connsiteX683" fmla="*/ 988226 w 1608369"/>
                <a:gd name="connsiteY683" fmla="*/ 1768650 h 2211935"/>
                <a:gd name="connsiteX684" fmla="*/ 1074279 w 1608369"/>
                <a:gd name="connsiteY684" fmla="*/ 1812397 h 2211935"/>
                <a:gd name="connsiteX685" fmla="*/ 1093990 w 1608369"/>
                <a:gd name="connsiteY685" fmla="*/ 1820089 h 2211935"/>
                <a:gd name="connsiteX686" fmla="*/ 1181966 w 1608369"/>
                <a:gd name="connsiteY686" fmla="*/ 1838357 h 2211935"/>
                <a:gd name="connsiteX687" fmla="*/ 1196388 w 1608369"/>
                <a:gd name="connsiteY687" fmla="*/ 1846049 h 2211935"/>
                <a:gd name="connsiteX688" fmla="*/ 1229559 w 1608369"/>
                <a:gd name="connsiteY688" fmla="*/ 1859510 h 2211935"/>
                <a:gd name="connsiteX689" fmla="*/ 1293978 w 1608369"/>
                <a:gd name="connsiteY689" fmla="*/ 1908065 h 2211935"/>
                <a:gd name="connsiteX690" fmla="*/ 1334361 w 1608369"/>
                <a:gd name="connsiteY690" fmla="*/ 1971042 h 2211935"/>
                <a:gd name="connsiteX691" fmla="*/ 1348783 w 1608369"/>
                <a:gd name="connsiteY691" fmla="*/ 2050845 h 2211935"/>
                <a:gd name="connsiteX692" fmla="*/ 1315612 w 1608369"/>
                <a:gd name="connsiteY692" fmla="*/ 2165262 h 2211935"/>
                <a:gd name="connsiteX693" fmla="*/ 1295421 w 1608369"/>
                <a:gd name="connsiteY693" fmla="*/ 2191222 h 2211935"/>
                <a:gd name="connsiteX694" fmla="*/ 1186292 w 1608369"/>
                <a:gd name="connsiteY694" fmla="*/ 2180165 h 2211935"/>
                <a:gd name="connsiteX695" fmla="*/ 1130046 w 1608369"/>
                <a:gd name="connsiteY695" fmla="*/ 2109015 h 2211935"/>
                <a:gd name="connsiteX696" fmla="*/ 1098316 w 1608369"/>
                <a:gd name="connsiteY696" fmla="*/ 2056134 h 2211935"/>
                <a:gd name="connsiteX697" fmla="*/ 1049761 w 1608369"/>
                <a:gd name="connsiteY697" fmla="*/ 2003733 h 2211935"/>
                <a:gd name="connsiteX698" fmla="*/ 1006976 w 1608369"/>
                <a:gd name="connsiteY698" fmla="*/ 1963350 h 2211935"/>
                <a:gd name="connsiteX699" fmla="*/ 961305 w 1608369"/>
                <a:gd name="connsiteY699" fmla="*/ 1912392 h 2211935"/>
                <a:gd name="connsiteX700" fmla="*/ 890155 w 1608369"/>
                <a:gd name="connsiteY700" fmla="*/ 1834992 h 2211935"/>
                <a:gd name="connsiteX701" fmla="*/ 818525 w 1608369"/>
                <a:gd name="connsiteY701" fmla="*/ 1756631 h 2211935"/>
                <a:gd name="connsiteX702" fmla="*/ 790642 w 1608369"/>
                <a:gd name="connsiteY702" fmla="*/ 1712403 h 2211935"/>
                <a:gd name="connsiteX703" fmla="*/ 760354 w 1608369"/>
                <a:gd name="connsiteY703" fmla="*/ 1638849 h 2211935"/>
                <a:gd name="connsiteX704" fmla="*/ 741125 w 1608369"/>
                <a:gd name="connsiteY704" fmla="*/ 1607601 h 2211935"/>
                <a:gd name="connsiteX705" fmla="*/ 709396 w 1608369"/>
                <a:gd name="connsiteY705" fmla="*/ 1515299 h 2211935"/>
                <a:gd name="connsiteX706" fmla="*/ 693532 w 1608369"/>
                <a:gd name="connsiteY706" fmla="*/ 1438380 h 2211935"/>
                <a:gd name="connsiteX707" fmla="*/ 688243 w 1608369"/>
                <a:gd name="connsiteY707" fmla="*/ 1377326 h 2211935"/>
                <a:gd name="connsiteX708" fmla="*/ 685359 w 1608369"/>
                <a:gd name="connsiteY708" fmla="*/ 1342232 h 2211935"/>
                <a:gd name="connsiteX709" fmla="*/ 680551 w 1608369"/>
                <a:gd name="connsiteY709" fmla="*/ 1278774 h 2211935"/>
                <a:gd name="connsiteX710" fmla="*/ 671417 w 1608369"/>
                <a:gd name="connsiteY710" fmla="*/ 1229738 h 2211935"/>
                <a:gd name="connsiteX711" fmla="*/ 664687 w 1608369"/>
                <a:gd name="connsiteY711" fmla="*/ 1175415 h 2211935"/>
                <a:gd name="connsiteX712" fmla="*/ 647380 w 1608369"/>
                <a:gd name="connsiteY712" fmla="*/ 1128782 h 2211935"/>
                <a:gd name="connsiteX713" fmla="*/ 646899 w 1608369"/>
                <a:gd name="connsiteY713" fmla="*/ 1124936 h 2211935"/>
                <a:gd name="connsiteX714" fmla="*/ 637766 w 1608369"/>
                <a:gd name="connsiteY714" fmla="*/ 1080228 h 2211935"/>
                <a:gd name="connsiteX715" fmla="*/ 592576 w 1608369"/>
                <a:gd name="connsiteY715" fmla="*/ 1009078 h 2211935"/>
                <a:gd name="connsiteX716" fmla="*/ 581518 w 1608369"/>
                <a:gd name="connsiteY716" fmla="*/ 992733 h 2211935"/>
                <a:gd name="connsiteX717" fmla="*/ 557962 w 1608369"/>
                <a:gd name="connsiteY717" fmla="*/ 994175 h 2211935"/>
                <a:gd name="connsiteX718" fmla="*/ 550751 w 1608369"/>
                <a:gd name="connsiteY718" fmla="*/ 1009078 h 2211935"/>
                <a:gd name="connsiteX719" fmla="*/ 524791 w 1608369"/>
                <a:gd name="connsiteY719" fmla="*/ 989848 h 2211935"/>
                <a:gd name="connsiteX720" fmla="*/ 517580 w 1608369"/>
                <a:gd name="connsiteY720" fmla="*/ 981675 h 2211935"/>
                <a:gd name="connsiteX721" fmla="*/ 510850 w 1608369"/>
                <a:gd name="connsiteY721" fmla="*/ 932640 h 2211935"/>
                <a:gd name="connsiteX722" fmla="*/ 511314 w 1608369"/>
                <a:gd name="connsiteY722" fmla="*/ 923816 h 2211935"/>
                <a:gd name="connsiteX723" fmla="*/ 525271 w 1608369"/>
                <a:gd name="connsiteY723" fmla="*/ 933121 h 2211935"/>
                <a:gd name="connsiteX724" fmla="*/ 534092 w 1608369"/>
                <a:gd name="connsiteY724" fmla="*/ 935366 h 2211935"/>
                <a:gd name="connsiteX725" fmla="*/ 549850 w 1608369"/>
                <a:gd name="connsiteY725" fmla="*/ 939611 h 2211935"/>
                <a:gd name="connsiteX726" fmla="*/ 572865 w 1608369"/>
                <a:gd name="connsiteY726" fmla="*/ 931678 h 2211935"/>
                <a:gd name="connsiteX727" fmla="*/ 593056 w 1608369"/>
                <a:gd name="connsiteY727" fmla="*/ 906199 h 2211935"/>
                <a:gd name="connsiteX728" fmla="*/ 589947 w 1608369"/>
                <a:gd name="connsiteY728" fmla="*/ 872735 h 2211935"/>
                <a:gd name="connsiteX729" fmla="*/ 588752 w 1608369"/>
                <a:gd name="connsiteY729" fmla="*/ 872216 h 2211935"/>
                <a:gd name="connsiteX730" fmla="*/ 588504 w 1608369"/>
                <a:gd name="connsiteY730" fmla="*/ 871706 h 2211935"/>
                <a:gd name="connsiteX731" fmla="*/ 575462 w 1608369"/>
                <a:gd name="connsiteY731" fmla="*/ 866106 h 2211935"/>
                <a:gd name="connsiteX732" fmla="*/ 572385 w 1608369"/>
                <a:gd name="connsiteY732" fmla="*/ 863413 h 2211935"/>
                <a:gd name="connsiteX733" fmla="*/ 544982 w 1608369"/>
                <a:gd name="connsiteY733" fmla="*/ 829761 h 2211935"/>
                <a:gd name="connsiteX734" fmla="*/ 534887 w 1608369"/>
                <a:gd name="connsiteY734" fmla="*/ 786494 h 2211935"/>
                <a:gd name="connsiteX735" fmla="*/ 529118 w 1608369"/>
                <a:gd name="connsiteY735" fmla="*/ 777360 h 2211935"/>
                <a:gd name="connsiteX736" fmla="*/ 528616 w 1608369"/>
                <a:gd name="connsiteY736" fmla="*/ 777890 h 2211935"/>
                <a:gd name="connsiteX737" fmla="*/ 527675 w 1608369"/>
                <a:gd name="connsiteY737" fmla="*/ 776399 h 2211935"/>
                <a:gd name="connsiteX738" fmla="*/ 519021 w 1608369"/>
                <a:gd name="connsiteY738" fmla="*/ 785533 h 2211935"/>
                <a:gd name="connsiteX739" fmla="*/ 517099 w 1608369"/>
                <a:gd name="connsiteY739" fmla="*/ 802840 h 2211935"/>
                <a:gd name="connsiteX740" fmla="*/ 518465 w 1608369"/>
                <a:gd name="connsiteY740" fmla="*/ 803435 h 2211935"/>
                <a:gd name="connsiteX741" fmla="*/ 518541 w 1608369"/>
                <a:gd name="connsiteY741" fmla="*/ 803801 h 2211935"/>
                <a:gd name="connsiteX742" fmla="*/ 522172 w 1608369"/>
                <a:gd name="connsiteY742" fmla="*/ 805119 h 2211935"/>
                <a:gd name="connsiteX743" fmla="*/ 522327 w 1608369"/>
                <a:gd name="connsiteY743" fmla="*/ 808248 h 2211935"/>
                <a:gd name="connsiteX744" fmla="*/ 521425 w 1608369"/>
                <a:gd name="connsiteY744" fmla="*/ 814377 h 2211935"/>
                <a:gd name="connsiteX745" fmla="*/ 523348 w 1608369"/>
                <a:gd name="connsiteY745" fmla="*/ 825434 h 2211935"/>
                <a:gd name="connsiteX746" fmla="*/ 524565 w 1608369"/>
                <a:gd name="connsiteY746" fmla="*/ 825995 h 2211935"/>
                <a:gd name="connsiteX747" fmla="*/ 524791 w 1608369"/>
                <a:gd name="connsiteY747" fmla="*/ 826396 h 2211935"/>
                <a:gd name="connsiteX748" fmla="*/ 530915 w 1608369"/>
                <a:gd name="connsiteY748" fmla="*/ 829295 h 2211935"/>
                <a:gd name="connsiteX749" fmla="*/ 528636 w 1608369"/>
                <a:gd name="connsiteY749" fmla="*/ 835049 h 2211935"/>
                <a:gd name="connsiteX750" fmla="*/ 520944 w 1608369"/>
                <a:gd name="connsiteY750" fmla="*/ 871105 h 2211935"/>
                <a:gd name="connsiteX751" fmla="*/ 518214 w 1608369"/>
                <a:gd name="connsiteY751" fmla="*/ 883395 h 2211935"/>
                <a:gd name="connsiteX752" fmla="*/ 517159 w 1608369"/>
                <a:gd name="connsiteY752" fmla="*/ 864134 h 2211935"/>
                <a:gd name="connsiteX753" fmla="*/ 511811 w 1608369"/>
                <a:gd name="connsiteY753" fmla="*/ 838895 h 2211935"/>
                <a:gd name="connsiteX754" fmla="*/ 511080 w 1608369"/>
                <a:gd name="connsiteY754" fmla="*/ 841293 h 2211935"/>
                <a:gd name="connsiteX755" fmla="*/ 510368 w 1608369"/>
                <a:gd name="connsiteY755" fmla="*/ 837934 h 2211935"/>
                <a:gd name="connsiteX756" fmla="*/ 502195 w 1608369"/>
                <a:gd name="connsiteY756" fmla="*/ 862933 h 2211935"/>
                <a:gd name="connsiteX757" fmla="*/ 491619 w 1608369"/>
                <a:gd name="connsiteY757" fmla="*/ 901392 h 2211935"/>
                <a:gd name="connsiteX758" fmla="*/ 492580 w 1608369"/>
                <a:gd name="connsiteY758" fmla="*/ 910045 h 2211935"/>
                <a:gd name="connsiteX759" fmla="*/ 493882 w 1608369"/>
                <a:gd name="connsiteY759" fmla="*/ 911346 h 2211935"/>
                <a:gd name="connsiteX760" fmla="*/ 486632 w 1608369"/>
                <a:gd name="connsiteY760" fmla="*/ 928794 h 2211935"/>
                <a:gd name="connsiteX761" fmla="*/ 485370 w 1608369"/>
                <a:gd name="connsiteY761" fmla="*/ 949466 h 2211935"/>
                <a:gd name="connsiteX762" fmla="*/ 480563 w 1608369"/>
                <a:gd name="connsiteY762" fmla="*/ 949466 h 2211935"/>
                <a:gd name="connsiteX763" fmla="*/ 462775 w 1608369"/>
                <a:gd name="connsiteY763" fmla="*/ 938890 h 2211935"/>
                <a:gd name="connsiteX764" fmla="*/ 407009 w 1608369"/>
                <a:gd name="connsiteY764" fmla="*/ 929755 h 2211935"/>
                <a:gd name="connsiteX765" fmla="*/ 376722 w 1608369"/>
                <a:gd name="connsiteY765" fmla="*/ 912929 h 2211935"/>
                <a:gd name="connsiteX766" fmla="*/ 368069 w 1608369"/>
                <a:gd name="connsiteY766" fmla="*/ 977349 h 2211935"/>
                <a:gd name="connsiteX767" fmla="*/ 369992 w 1608369"/>
                <a:gd name="connsiteY767" fmla="*/ 939851 h 2211935"/>
                <a:gd name="connsiteX768" fmla="*/ 363261 w 1608369"/>
                <a:gd name="connsiteY768" fmla="*/ 889853 h 2211935"/>
                <a:gd name="connsiteX769" fmla="*/ 361819 w 1608369"/>
                <a:gd name="connsiteY769" fmla="*/ 878797 h 2211935"/>
                <a:gd name="connsiteX770" fmla="*/ 369992 w 1608369"/>
                <a:gd name="connsiteY770" fmla="*/ 883123 h 2211935"/>
                <a:gd name="connsiteX771" fmla="*/ 380088 w 1608369"/>
                <a:gd name="connsiteY771" fmla="*/ 875431 h 2211935"/>
                <a:gd name="connsiteX772" fmla="*/ 385857 w 1608369"/>
                <a:gd name="connsiteY772" fmla="*/ 884085 h 2211935"/>
                <a:gd name="connsiteX773" fmla="*/ 386337 w 1608369"/>
                <a:gd name="connsiteY773" fmla="*/ 889853 h 2211935"/>
                <a:gd name="connsiteX774" fmla="*/ 390183 w 1608369"/>
                <a:gd name="connsiteY774" fmla="*/ 898026 h 2211935"/>
                <a:gd name="connsiteX775" fmla="*/ 456045 w 1608369"/>
                <a:gd name="connsiteY775" fmla="*/ 925429 h 2211935"/>
                <a:gd name="connsiteX776" fmla="*/ 482005 w 1608369"/>
                <a:gd name="connsiteY776" fmla="*/ 879278 h 2211935"/>
                <a:gd name="connsiteX777" fmla="*/ 473832 w 1608369"/>
                <a:gd name="connsiteY777" fmla="*/ 868220 h 2211935"/>
                <a:gd name="connsiteX778" fmla="*/ 428642 w 1608369"/>
                <a:gd name="connsiteY778" fmla="*/ 818704 h 2211935"/>
                <a:gd name="connsiteX779" fmla="*/ 424316 w 1608369"/>
                <a:gd name="connsiteY779" fmla="*/ 792744 h 2211935"/>
                <a:gd name="connsiteX780" fmla="*/ 420950 w 1608369"/>
                <a:gd name="connsiteY780" fmla="*/ 782168 h 2211935"/>
                <a:gd name="connsiteX781" fmla="*/ 417586 w 1608369"/>
                <a:gd name="connsiteY781" fmla="*/ 800436 h 2211935"/>
                <a:gd name="connsiteX782" fmla="*/ 426719 w 1608369"/>
                <a:gd name="connsiteY782" fmla="*/ 826396 h 2211935"/>
                <a:gd name="connsiteX783" fmla="*/ 426719 w 1608369"/>
                <a:gd name="connsiteY783" fmla="*/ 831684 h 2211935"/>
                <a:gd name="connsiteX784" fmla="*/ 419989 w 1608369"/>
                <a:gd name="connsiteY784" fmla="*/ 871586 h 2211935"/>
                <a:gd name="connsiteX785" fmla="*/ 419509 w 1608369"/>
                <a:gd name="connsiteY785" fmla="*/ 875431 h 2211935"/>
                <a:gd name="connsiteX786" fmla="*/ 413259 w 1608369"/>
                <a:gd name="connsiteY786" fmla="*/ 885527 h 2211935"/>
                <a:gd name="connsiteX787" fmla="*/ 408451 w 1608369"/>
                <a:gd name="connsiteY787" fmla="*/ 874951 h 2211935"/>
                <a:gd name="connsiteX788" fmla="*/ 406048 w 1608369"/>
                <a:gd name="connsiteY788" fmla="*/ 847068 h 2211935"/>
                <a:gd name="connsiteX789" fmla="*/ 399317 w 1608369"/>
                <a:gd name="connsiteY789" fmla="*/ 860048 h 2211935"/>
                <a:gd name="connsiteX790" fmla="*/ 394029 w 1608369"/>
                <a:gd name="connsiteY790" fmla="*/ 858125 h 2211935"/>
                <a:gd name="connsiteX791" fmla="*/ 392587 w 1608369"/>
                <a:gd name="connsiteY791" fmla="*/ 854279 h 2211935"/>
                <a:gd name="connsiteX792" fmla="*/ 392587 w 1608369"/>
                <a:gd name="connsiteY792" fmla="*/ 846587 h 2211935"/>
                <a:gd name="connsiteX793" fmla="*/ 398836 w 1608369"/>
                <a:gd name="connsiteY793" fmla="*/ 813416 h 2211935"/>
                <a:gd name="connsiteX794" fmla="*/ 386818 w 1608369"/>
                <a:gd name="connsiteY794" fmla="*/ 835530 h 2211935"/>
                <a:gd name="connsiteX795" fmla="*/ 382011 w 1608369"/>
                <a:gd name="connsiteY795" fmla="*/ 843222 h 2211935"/>
                <a:gd name="connsiteX796" fmla="*/ 377684 w 1608369"/>
                <a:gd name="connsiteY796" fmla="*/ 845626 h 2211935"/>
                <a:gd name="connsiteX797" fmla="*/ 376722 w 1608369"/>
                <a:gd name="connsiteY797" fmla="*/ 838895 h 2211935"/>
                <a:gd name="connsiteX798" fmla="*/ 389222 w 1608369"/>
                <a:gd name="connsiteY798" fmla="*/ 802839 h 2211935"/>
                <a:gd name="connsiteX799" fmla="*/ 384895 w 1608369"/>
                <a:gd name="connsiteY799" fmla="*/ 790821 h 2211935"/>
                <a:gd name="connsiteX800" fmla="*/ 381049 w 1608369"/>
                <a:gd name="connsiteY800" fmla="*/ 779764 h 2211935"/>
                <a:gd name="connsiteX801" fmla="*/ 376242 w 1608369"/>
                <a:gd name="connsiteY801" fmla="*/ 763418 h 2211935"/>
                <a:gd name="connsiteX802" fmla="*/ 379126 w 1608369"/>
                <a:gd name="connsiteY802" fmla="*/ 756208 h 2211935"/>
                <a:gd name="connsiteX803" fmla="*/ 386337 w 1608369"/>
                <a:gd name="connsiteY803" fmla="*/ 705729 h 2211935"/>
                <a:gd name="connsiteX804" fmla="*/ 362781 w 1608369"/>
                <a:gd name="connsiteY804" fmla="*/ 665828 h 2211935"/>
                <a:gd name="connsiteX805" fmla="*/ 361819 w 1608369"/>
                <a:gd name="connsiteY805" fmla="*/ 682173 h 2211935"/>
                <a:gd name="connsiteX806" fmla="*/ 348359 w 1608369"/>
                <a:gd name="connsiteY806" fmla="*/ 695634 h 2211935"/>
                <a:gd name="connsiteX807" fmla="*/ 324322 w 1608369"/>
                <a:gd name="connsiteY807" fmla="*/ 726401 h 2211935"/>
                <a:gd name="connsiteX808" fmla="*/ 316149 w 1608369"/>
                <a:gd name="connsiteY808" fmla="*/ 742747 h 2211935"/>
                <a:gd name="connsiteX809" fmla="*/ 312303 w 1608369"/>
                <a:gd name="connsiteY809" fmla="*/ 746112 h 2211935"/>
                <a:gd name="connsiteX810" fmla="*/ 264710 w 1608369"/>
                <a:gd name="connsiteY810" fmla="*/ 836491 h 2211935"/>
                <a:gd name="connsiteX811" fmla="*/ 251729 w 1608369"/>
                <a:gd name="connsiteY811" fmla="*/ 867740 h 2211935"/>
                <a:gd name="connsiteX812" fmla="*/ 219520 w 1608369"/>
                <a:gd name="connsiteY812" fmla="*/ 913410 h 2211935"/>
                <a:gd name="connsiteX813" fmla="*/ 196444 w 1608369"/>
                <a:gd name="connsiteY813" fmla="*/ 955715 h 2211935"/>
                <a:gd name="connsiteX814" fmla="*/ 176253 w 1608369"/>
                <a:gd name="connsiteY814" fmla="*/ 1018212 h 2211935"/>
                <a:gd name="connsiteX815" fmla="*/ 144043 w 1608369"/>
                <a:gd name="connsiteY815" fmla="*/ 1082631 h 2211935"/>
                <a:gd name="connsiteX816" fmla="*/ 130102 w 1608369"/>
                <a:gd name="connsiteY816" fmla="*/ 1111957 h 2211935"/>
                <a:gd name="connsiteX817" fmla="*/ 132505 w 1608369"/>
                <a:gd name="connsiteY817" fmla="*/ 1126859 h 2211935"/>
                <a:gd name="connsiteX818" fmla="*/ 123852 w 1608369"/>
                <a:gd name="connsiteY818" fmla="*/ 1155704 h 2211935"/>
                <a:gd name="connsiteX819" fmla="*/ 121448 w 1608369"/>
                <a:gd name="connsiteY819" fmla="*/ 1130705 h 2211935"/>
                <a:gd name="connsiteX820" fmla="*/ 120006 w 1608369"/>
                <a:gd name="connsiteY820" fmla="*/ 1123494 h 2211935"/>
                <a:gd name="connsiteX821" fmla="*/ 111834 w 1608369"/>
                <a:gd name="connsiteY821" fmla="*/ 1125898 h 2211935"/>
                <a:gd name="connsiteX822" fmla="*/ 75297 w 1608369"/>
                <a:gd name="connsiteY822" fmla="*/ 1180222 h 2211935"/>
                <a:gd name="connsiteX823" fmla="*/ 65201 w 1608369"/>
                <a:gd name="connsiteY823" fmla="*/ 1195125 h 2211935"/>
                <a:gd name="connsiteX824" fmla="*/ 53663 w 1608369"/>
                <a:gd name="connsiteY824" fmla="*/ 1244160 h 2211935"/>
                <a:gd name="connsiteX825" fmla="*/ 58952 w 1608369"/>
                <a:gd name="connsiteY825" fmla="*/ 1258102 h 2211935"/>
                <a:gd name="connsiteX826" fmla="*/ 69528 w 1608369"/>
                <a:gd name="connsiteY826" fmla="*/ 1249449 h 2211935"/>
                <a:gd name="connsiteX827" fmla="*/ 72893 w 1608369"/>
                <a:gd name="connsiteY827" fmla="*/ 1245122 h 2211935"/>
                <a:gd name="connsiteX828" fmla="*/ 75297 w 1608369"/>
                <a:gd name="connsiteY828" fmla="*/ 1248006 h 2211935"/>
                <a:gd name="connsiteX829" fmla="*/ 49337 w 1608369"/>
                <a:gd name="connsiteY829" fmla="*/ 1301849 h 2211935"/>
                <a:gd name="connsiteX830" fmla="*/ 32992 w 1608369"/>
                <a:gd name="connsiteY830" fmla="*/ 1324445 h 2211935"/>
                <a:gd name="connsiteX831" fmla="*/ 16166 w 1608369"/>
                <a:gd name="connsiteY831" fmla="*/ 1332617 h 2211935"/>
                <a:gd name="connsiteX832" fmla="*/ 8955 w 1608369"/>
                <a:gd name="connsiteY832" fmla="*/ 1317233 h 2211935"/>
                <a:gd name="connsiteX833" fmla="*/ 45491 w 1608369"/>
                <a:gd name="connsiteY833" fmla="*/ 1203298 h 2211935"/>
                <a:gd name="connsiteX834" fmla="*/ 89238 w 1608369"/>
                <a:gd name="connsiteY834" fmla="*/ 1144166 h 2211935"/>
                <a:gd name="connsiteX835" fmla="*/ 106065 w 1608369"/>
                <a:gd name="connsiteY835" fmla="*/ 1104745 h 2211935"/>
                <a:gd name="connsiteX836" fmla="*/ 120487 w 1608369"/>
                <a:gd name="connsiteY836" fmla="*/ 1068690 h 2211935"/>
                <a:gd name="connsiteX837" fmla="*/ 162311 w 1608369"/>
                <a:gd name="connsiteY837" fmla="*/ 983118 h 2211935"/>
                <a:gd name="connsiteX838" fmla="*/ 183945 w 1608369"/>
                <a:gd name="connsiteY838" fmla="*/ 939851 h 2211935"/>
                <a:gd name="connsiteX839" fmla="*/ 192117 w 1608369"/>
                <a:gd name="connsiteY839" fmla="*/ 896103 h 2211935"/>
                <a:gd name="connsiteX840" fmla="*/ 205578 w 1608369"/>
                <a:gd name="connsiteY840" fmla="*/ 846587 h 2211935"/>
                <a:gd name="connsiteX841" fmla="*/ 212308 w 1608369"/>
                <a:gd name="connsiteY841" fmla="*/ 832645 h 2211935"/>
                <a:gd name="connsiteX842" fmla="*/ 207020 w 1608369"/>
                <a:gd name="connsiteY842" fmla="*/ 820146 h 2211935"/>
                <a:gd name="connsiteX843" fmla="*/ 198367 w 1608369"/>
                <a:gd name="connsiteY843" fmla="*/ 823030 h 2211935"/>
                <a:gd name="connsiteX844" fmla="*/ 151735 w 1608369"/>
                <a:gd name="connsiteY844" fmla="*/ 870624 h 2211935"/>
                <a:gd name="connsiteX845" fmla="*/ 143562 w 1608369"/>
                <a:gd name="connsiteY845" fmla="*/ 876874 h 2211935"/>
                <a:gd name="connsiteX846" fmla="*/ 158946 w 1608369"/>
                <a:gd name="connsiteY846" fmla="*/ 850913 h 2211935"/>
                <a:gd name="connsiteX847" fmla="*/ 204616 w 1608369"/>
                <a:gd name="connsiteY847" fmla="*/ 794667 h 2211935"/>
                <a:gd name="connsiteX848" fmla="*/ 221443 w 1608369"/>
                <a:gd name="connsiteY848" fmla="*/ 759573 h 2211935"/>
                <a:gd name="connsiteX849" fmla="*/ 228173 w 1608369"/>
                <a:gd name="connsiteY849" fmla="*/ 753323 h 2211935"/>
                <a:gd name="connsiteX850" fmla="*/ 231538 w 1608369"/>
                <a:gd name="connsiteY850" fmla="*/ 763418 h 2211935"/>
                <a:gd name="connsiteX851" fmla="*/ 226250 w 1608369"/>
                <a:gd name="connsiteY851" fmla="*/ 782648 h 2211935"/>
                <a:gd name="connsiteX852" fmla="*/ 231058 w 1608369"/>
                <a:gd name="connsiteY852" fmla="*/ 798032 h 2211935"/>
                <a:gd name="connsiteX853" fmla="*/ 249806 w 1608369"/>
                <a:gd name="connsiteY853" fmla="*/ 797070 h 2211935"/>
                <a:gd name="connsiteX854" fmla="*/ 263267 w 1608369"/>
                <a:gd name="connsiteY854" fmla="*/ 779764 h 2211935"/>
                <a:gd name="connsiteX855" fmla="*/ 279612 w 1608369"/>
                <a:gd name="connsiteY855" fmla="*/ 737939 h 2211935"/>
                <a:gd name="connsiteX856" fmla="*/ 310861 w 1608369"/>
                <a:gd name="connsiteY856" fmla="*/ 685058 h 2211935"/>
                <a:gd name="connsiteX857" fmla="*/ 319033 w 1608369"/>
                <a:gd name="connsiteY857" fmla="*/ 667270 h 2211935"/>
                <a:gd name="connsiteX858" fmla="*/ 332975 w 1608369"/>
                <a:gd name="connsiteY858" fmla="*/ 641791 h 2211935"/>
                <a:gd name="connsiteX859" fmla="*/ 346436 w 1608369"/>
                <a:gd name="connsiteY859" fmla="*/ 623042 h 2211935"/>
                <a:gd name="connsiteX860" fmla="*/ 346436 w 1608369"/>
                <a:gd name="connsiteY860" fmla="*/ 608139 h 2211935"/>
                <a:gd name="connsiteX861" fmla="*/ 323841 w 1608369"/>
                <a:gd name="connsiteY861" fmla="*/ 581217 h 2211935"/>
                <a:gd name="connsiteX862" fmla="*/ 310380 w 1608369"/>
                <a:gd name="connsiteY862" fmla="*/ 580737 h 2211935"/>
                <a:gd name="connsiteX863" fmla="*/ 293554 w 1608369"/>
                <a:gd name="connsiteY863" fmla="*/ 573045 h 2211935"/>
                <a:gd name="connsiteX864" fmla="*/ 289227 w 1608369"/>
                <a:gd name="connsiteY864" fmla="*/ 564391 h 2211935"/>
                <a:gd name="connsiteX865" fmla="*/ 292112 w 1608369"/>
                <a:gd name="connsiteY865" fmla="*/ 553815 h 2211935"/>
                <a:gd name="connsiteX866" fmla="*/ 300765 w 1608369"/>
                <a:gd name="connsiteY866" fmla="*/ 530739 h 2211935"/>
                <a:gd name="connsiteX867" fmla="*/ 290670 w 1608369"/>
                <a:gd name="connsiteY867" fmla="*/ 499010 h 2211935"/>
                <a:gd name="connsiteX868" fmla="*/ 226250 w 1608369"/>
                <a:gd name="connsiteY868" fmla="*/ 510548 h 2211935"/>
                <a:gd name="connsiteX869" fmla="*/ 179137 w 1608369"/>
                <a:gd name="connsiteY869" fmla="*/ 532182 h 2211935"/>
                <a:gd name="connsiteX870" fmla="*/ 172888 w 1608369"/>
                <a:gd name="connsiteY870" fmla="*/ 532662 h 2211935"/>
                <a:gd name="connsiteX871" fmla="*/ 130102 w 1608369"/>
                <a:gd name="connsiteY871" fmla="*/ 559103 h 2211935"/>
                <a:gd name="connsiteX872" fmla="*/ 55106 w 1608369"/>
                <a:gd name="connsiteY872" fmla="*/ 603332 h 2211935"/>
                <a:gd name="connsiteX873" fmla="*/ 3186 w 1608369"/>
                <a:gd name="connsiteY873" fmla="*/ 633138 h 2211935"/>
                <a:gd name="connsiteX874" fmla="*/ 301 w 1608369"/>
                <a:gd name="connsiteY874" fmla="*/ 630253 h 2211935"/>
                <a:gd name="connsiteX875" fmla="*/ 20011 w 1608369"/>
                <a:gd name="connsiteY875" fmla="*/ 613908 h 2211935"/>
                <a:gd name="connsiteX876" fmla="*/ 89238 w 1608369"/>
                <a:gd name="connsiteY876" fmla="*/ 572564 h 2211935"/>
                <a:gd name="connsiteX877" fmla="*/ 133467 w 1608369"/>
                <a:gd name="connsiteY877" fmla="*/ 549969 h 2211935"/>
                <a:gd name="connsiteX878" fmla="*/ 153658 w 1608369"/>
                <a:gd name="connsiteY878" fmla="*/ 537470 h 2211935"/>
                <a:gd name="connsiteX879" fmla="*/ 159427 w 1608369"/>
                <a:gd name="connsiteY879" fmla="*/ 525932 h 2211935"/>
                <a:gd name="connsiteX880" fmla="*/ 147408 w 1608369"/>
                <a:gd name="connsiteY880" fmla="*/ 528336 h 2211935"/>
                <a:gd name="connsiteX881" fmla="*/ 123852 w 1608369"/>
                <a:gd name="connsiteY881" fmla="*/ 535547 h 2211935"/>
                <a:gd name="connsiteX882" fmla="*/ 94046 w 1608369"/>
                <a:gd name="connsiteY882" fmla="*/ 541316 h 2211935"/>
                <a:gd name="connsiteX883" fmla="*/ 129140 w 1608369"/>
                <a:gd name="connsiteY883" fmla="*/ 526413 h 2211935"/>
                <a:gd name="connsiteX884" fmla="*/ 197406 w 1608369"/>
                <a:gd name="connsiteY884" fmla="*/ 499491 h 2211935"/>
                <a:gd name="connsiteX885" fmla="*/ 247883 w 1608369"/>
                <a:gd name="connsiteY885" fmla="*/ 485069 h 2211935"/>
                <a:gd name="connsiteX886" fmla="*/ 264229 w 1608369"/>
                <a:gd name="connsiteY886" fmla="*/ 477377 h 2211935"/>
                <a:gd name="connsiteX887" fmla="*/ 272882 w 1608369"/>
                <a:gd name="connsiteY887" fmla="*/ 459590 h 2211935"/>
                <a:gd name="connsiteX888" fmla="*/ 257979 w 1608369"/>
                <a:gd name="connsiteY888" fmla="*/ 454302 h 2211935"/>
                <a:gd name="connsiteX889" fmla="*/ 238268 w 1608369"/>
                <a:gd name="connsiteY889" fmla="*/ 453340 h 2211935"/>
                <a:gd name="connsiteX890" fmla="*/ 283939 w 1608369"/>
                <a:gd name="connsiteY890" fmla="*/ 427861 h 2211935"/>
                <a:gd name="connsiteX891" fmla="*/ 300284 w 1608369"/>
                <a:gd name="connsiteY891" fmla="*/ 423534 h 2211935"/>
                <a:gd name="connsiteX892" fmla="*/ 313745 w 1608369"/>
                <a:gd name="connsiteY892" fmla="*/ 422092 h 2211935"/>
                <a:gd name="connsiteX893" fmla="*/ 312303 w 1608369"/>
                <a:gd name="connsiteY893" fmla="*/ 410554 h 2211935"/>
                <a:gd name="connsiteX894" fmla="*/ 302688 w 1608369"/>
                <a:gd name="connsiteY894" fmla="*/ 376902 h 2211935"/>
                <a:gd name="connsiteX895" fmla="*/ 274324 w 1608369"/>
                <a:gd name="connsiteY895" fmla="*/ 336039 h 2211935"/>
                <a:gd name="connsiteX896" fmla="*/ 263267 w 1608369"/>
                <a:gd name="connsiteY896" fmla="*/ 332193 h 2211935"/>
                <a:gd name="connsiteX897" fmla="*/ 267113 w 1608369"/>
                <a:gd name="connsiteY897" fmla="*/ 313444 h 2211935"/>
                <a:gd name="connsiteX898" fmla="*/ 280574 w 1608369"/>
                <a:gd name="connsiteY898" fmla="*/ 291330 h 2211935"/>
                <a:gd name="connsiteX899" fmla="*/ 278651 w 1608369"/>
                <a:gd name="connsiteY899" fmla="*/ 265851 h 2211935"/>
                <a:gd name="connsiteX900" fmla="*/ 260864 w 1608369"/>
                <a:gd name="connsiteY900" fmla="*/ 218738 h 2211935"/>
                <a:gd name="connsiteX901" fmla="*/ 263267 w 1608369"/>
                <a:gd name="connsiteY901" fmla="*/ 213450 h 2211935"/>
                <a:gd name="connsiteX902" fmla="*/ 289708 w 1608369"/>
                <a:gd name="connsiteY902" fmla="*/ 262966 h 2211935"/>
                <a:gd name="connsiteX903" fmla="*/ 299323 w 1608369"/>
                <a:gd name="connsiteY903" fmla="*/ 282677 h 2211935"/>
                <a:gd name="connsiteX904" fmla="*/ 311822 w 1608369"/>
                <a:gd name="connsiteY904" fmla="*/ 287003 h 2211935"/>
                <a:gd name="connsiteX905" fmla="*/ 330090 w 1608369"/>
                <a:gd name="connsiteY905" fmla="*/ 281715 h 2211935"/>
                <a:gd name="connsiteX906" fmla="*/ 358935 w 1608369"/>
                <a:gd name="connsiteY906" fmla="*/ 266812 h 2211935"/>
                <a:gd name="connsiteX907" fmla="*/ 358935 w 1608369"/>
                <a:gd name="connsiteY907" fmla="*/ 259601 h 2211935"/>
                <a:gd name="connsiteX908" fmla="*/ 366146 w 1608369"/>
                <a:gd name="connsiteY908" fmla="*/ 250467 h 2211935"/>
                <a:gd name="connsiteX909" fmla="*/ 370953 w 1608369"/>
                <a:gd name="connsiteY909" fmla="*/ 251909 h 2211935"/>
                <a:gd name="connsiteX910" fmla="*/ 381530 w 1608369"/>
                <a:gd name="connsiteY910" fmla="*/ 252390 h 2211935"/>
                <a:gd name="connsiteX911" fmla="*/ 398836 w 1608369"/>
                <a:gd name="connsiteY911" fmla="*/ 238929 h 2211935"/>
                <a:gd name="connsiteX912" fmla="*/ 400759 w 1608369"/>
                <a:gd name="connsiteY912" fmla="*/ 232199 h 2211935"/>
                <a:gd name="connsiteX913" fmla="*/ 406048 w 1608369"/>
                <a:gd name="connsiteY913" fmla="*/ 212008 h 2211935"/>
                <a:gd name="connsiteX914" fmla="*/ 435373 w 1608369"/>
                <a:gd name="connsiteY914" fmla="*/ 225949 h 2211935"/>
                <a:gd name="connsiteX915" fmla="*/ 432969 w 1608369"/>
                <a:gd name="connsiteY915" fmla="*/ 237968 h 2211935"/>
                <a:gd name="connsiteX916" fmla="*/ 449315 w 1608369"/>
                <a:gd name="connsiteY916" fmla="*/ 239410 h 2211935"/>
                <a:gd name="connsiteX917" fmla="*/ 466621 w 1608369"/>
                <a:gd name="connsiteY917" fmla="*/ 229795 h 2211935"/>
                <a:gd name="connsiteX918" fmla="*/ 494504 w 1608369"/>
                <a:gd name="connsiteY918" fmla="*/ 213931 h 2211935"/>
                <a:gd name="connsiteX919" fmla="*/ 508927 w 1608369"/>
                <a:gd name="connsiteY919" fmla="*/ 211046 h 2211935"/>
                <a:gd name="connsiteX920" fmla="*/ 504600 w 1608369"/>
                <a:gd name="connsiteY920" fmla="*/ 224026 h 2211935"/>
                <a:gd name="connsiteX921" fmla="*/ 490658 w 1608369"/>
                <a:gd name="connsiteY921" fmla="*/ 244217 h 2211935"/>
                <a:gd name="connsiteX922" fmla="*/ 457006 w 1608369"/>
                <a:gd name="connsiteY922" fmla="*/ 283157 h 2211935"/>
                <a:gd name="connsiteX923" fmla="*/ 452199 w 1608369"/>
                <a:gd name="connsiteY923" fmla="*/ 299503 h 2211935"/>
                <a:gd name="connsiteX924" fmla="*/ 471909 w 1608369"/>
                <a:gd name="connsiteY924" fmla="*/ 314886 h 2211935"/>
                <a:gd name="connsiteX925" fmla="*/ 526714 w 1608369"/>
                <a:gd name="connsiteY925" fmla="*/ 323540 h 2211935"/>
                <a:gd name="connsiteX926" fmla="*/ 534887 w 1608369"/>
                <a:gd name="connsiteY926" fmla="*/ 321617 h 2211935"/>
                <a:gd name="connsiteX927" fmla="*/ 539694 w 1608369"/>
                <a:gd name="connsiteY927" fmla="*/ 315848 h 2211935"/>
                <a:gd name="connsiteX928" fmla="*/ 541136 w 1608369"/>
                <a:gd name="connsiteY928" fmla="*/ 290849 h 2211935"/>
                <a:gd name="connsiteX929" fmla="*/ 518060 w 1608369"/>
                <a:gd name="connsiteY929" fmla="*/ 293253 h 2211935"/>
                <a:gd name="connsiteX930" fmla="*/ 510369 w 1608369"/>
                <a:gd name="connsiteY930" fmla="*/ 295657 h 2211935"/>
                <a:gd name="connsiteX931" fmla="*/ 509407 w 1608369"/>
                <a:gd name="connsiteY931" fmla="*/ 287965 h 2211935"/>
                <a:gd name="connsiteX932" fmla="*/ 516137 w 1608369"/>
                <a:gd name="connsiteY932" fmla="*/ 281235 h 2211935"/>
                <a:gd name="connsiteX933" fmla="*/ 548347 w 1608369"/>
                <a:gd name="connsiteY933" fmla="*/ 255274 h 2211935"/>
                <a:gd name="connsiteX934" fmla="*/ 554116 w 1608369"/>
                <a:gd name="connsiteY934" fmla="*/ 202873 h 2211935"/>
                <a:gd name="connsiteX935" fmla="*/ 572865 w 1608369"/>
                <a:gd name="connsiteY935" fmla="*/ 136531 h 2211935"/>
                <a:gd name="connsiteX936" fmla="*/ 619016 w 1608369"/>
                <a:gd name="connsiteY936" fmla="*/ 132205 h 2211935"/>
                <a:gd name="connsiteX937" fmla="*/ 686320 w 1608369"/>
                <a:gd name="connsiteY937" fmla="*/ 155280 h 2211935"/>
                <a:gd name="connsiteX938" fmla="*/ 715165 w 1608369"/>
                <a:gd name="connsiteY938" fmla="*/ 161049 h 2211935"/>
                <a:gd name="connsiteX939" fmla="*/ 743529 w 1608369"/>
                <a:gd name="connsiteY939" fmla="*/ 162972 h 2211935"/>
                <a:gd name="connsiteX940" fmla="*/ 780065 w 1608369"/>
                <a:gd name="connsiteY940" fmla="*/ 174510 h 2211935"/>
                <a:gd name="connsiteX941" fmla="*/ 772854 w 1608369"/>
                <a:gd name="connsiteY941" fmla="*/ 132205 h 2211935"/>
                <a:gd name="connsiteX942" fmla="*/ 755547 w 1608369"/>
                <a:gd name="connsiteY942" fmla="*/ 90861 h 2211935"/>
                <a:gd name="connsiteX943" fmla="*/ 750740 w 1608369"/>
                <a:gd name="connsiteY943" fmla="*/ 56247 h 2211935"/>
                <a:gd name="connsiteX944" fmla="*/ 739202 w 1608369"/>
                <a:gd name="connsiteY944" fmla="*/ 9135 h 2211935"/>
                <a:gd name="connsiteX945" fmla="*/ 738721 w 1608369"/>
                <a:gd name="connsiteY945" fmla="*/ 0 h 22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</a:cxnLst>
              <a:rect l="l" t="t" r="r" b="b"/>
              <a:pathLst>
                <a:path w="1608369" h="2211935">
                  <a:moveTo>
                    <a:pt x="819005" y="1177817"/>
                  </a:moveTo>
                  <a:cubicBezTo>
                    <a:pt x="818043" y="1177817"/>
                    <a:pt x="816601" y="1178779"/>
                    <a:pt x="816120" y="1179740"/>
                  </a:cubicBezTo>
                  <a:lnTo>
                    <a:pt x="816172" y="1179867"/>
                  </a:lnTo>
                  <a:lnTo>
                    <a:pt x="815640" y="1180222"/>
                  </a:lnTo>
                  <a:cubicBezTo>
                    <a:pt x="814679" y="1182145"/>
                    <a:pt x="823332" y="1197048"/>
                    <a:pt x="825735" y="1197529"/>
                  </a:cubicBezTo>
                  <a:cubicBezTo>
                    <a:pt x="827658" y="1197529"/>
                    <a:pt x="829101" y="1196567"/>
                    <a:pt x="829581" y="1194644"/>
                  </a:cubicBezTo>
                  <a:lnTo>
                    <a:pt x="829548" y="1194549"/>
                  </a:lnTo>
                  <a:lnTo>
                    <a:pt x="830062" y="1194163"/>
                  </a:lnTo>
                  <a:cubicBezTo>
                    <a:pt x="831024" y="1190797"/>
                    <a:pt x="822851" y="1177817"/>
                    <a:pt x="819005" y="1177817"/>
                  </a:cubicBezTo>
                  <a:close/>
                  <a:moveTo>
                    <a:pt x="823331" y="1114841"/>
                  </a:moveTo>
                  <a:cubicBezTo>
                    <a:pt x="816120" y="1124937"/>
                    <a:pt x="813716" y="1150416"/>
                    <a:pt x="818524" y="1160031"/>
                  </a:cubicBezTo>
                  <a:cubicBezTo>
                    <a:pt x="823812" y="1171088"/>
                    <a:pt x="843042" y="1180222"/>
                    <a:pt x="854099" y="1175415"/>
                  </a:cubicBezTo>
                  <a:lnTo>
                    <a:pt x="854100" y="1175415"/>
                  </a:lnTo>
                  <a:cubicBezTo>
                    <a:pt x="859387" y="1173492"/>
                    <a:pt x="867560" y="1169646"/>
                    <a:pt x="864676" y="1162915"/>
                  </a:cubicBezTo>
                  <a:lnTo>
                    <a:pt x="864592" y="1162744"/>
                  </a:lnTo>
                  <a:lnTo>
                    <a:pt x="864675" y="1162434"/>
                  </a:lnTo>
                  <a:cubicBezTo>
                    <a:pt x="862512" y="1157146"/>
                    <a:pt x="859868" y="1151257"/>
                    <a:pt x="856563" y="1146149"/>
                  </a:cubicBezTo>
                  <a:lnTo>
                    <a:pt x="844582" y="1134646"/>
                  </a:lnTo>
                  <a:lnTo>
                    <a:pt x="844485" y="1134551"/>
                  </a:lnTo>
                  <a:cubicBezTo>
                    <a:pt x="834389" y="1129744"/>
                    <a:pt x="828620" y="1123494"/>
                    <a:pt x="823332" y="1114841"/>
                  </a:cubicBezTo>
                  <a:lnTo>
                    <a:pt x="823332" y="1114842"/>
                  </a:lnTo>
                  <a:close/>
                  <a:moveTo>
                    <a:pt x="816120" y="1096091"/>
                  </a:moveTo>
                  <a:lnTo>
                    <a:pt x="815956" y="1096222"/>
                  </a:lnTo>
                  <a:lnTo>
                    <a:pt x="802780" y="1106608"/>
                  </a:lnTo>
                  <a:lnTo>
                    <a:pt x="788797" y="1119576"/>
                  </a:lnTo>
                  <a:lnTo>
                    <a:pt x="788718" y="1119648"/>
                  </a:lnTo>
                  <a:lnTo>
                    <a:pt x="788719" y="1119648"/>
                  </a:lnTo>
                  <a:cubicBezTo>
                    <a:pt x="807948" y="1117725"/>
                    <a:pt x="813717" y="1112437"/>
                    <a:pt x="816121" y="1096092"/>
                  </a:cubicBezTo>
                  <a:lnTo>
                    <a:pt x="816119" y="1096094"/>
                  </a:lnTo>
                  <a:close/>
                  <a:moveTo>
                    <a:pt x="861790" y="1064363"/>
                  </a:moveTo>
                  <a:lnTo>
                    <a:pt x="857837" y="1067049"/>
                  </a:lnTo>
                  <a:lnTo>
                    <a:pt x="855722" y="1068329"/>
                  </a:lnTo>
                  <a:lnTo>
                    <a:pt x="855652" y="1068533"/>
                  </a:lnTo>
                  <a:lnTo>
                    <a:pt x="855420" y="1068690"/>
                  </a:lnTo>
                  <a:cubicBezTo>
                    <a:pt x="853618" y="1070613"/>
                    <a:pt x="852416" y="1073017"/>
                    <a:pt x="852656" y="1075901"/>
                  </a:cubicBezTo>
                  <a:cubicBezTo>
                    <a:pt x="853137" y="1089842"/>
                    <a:pt x="852656" y="1103784"/>
                    <a:pt x="846407" y="1116764"/>
                  </a:cubicBezTo>
                  <a:cubicBezTo>
                    <a:pt x="844964" y="1119648"/>
                    <a:pt x="845926" y="1123014"/>
                    <a:pt x="847368" y="1125417"/>
                  </a:cubicBezTo>
                  <a:cubicBezTo>
                    <a:pt x="853618" y="1135513"/>
                    <a:pt x="859387" y="1145608"/>
                    <a:pt x="866117" y="1155223"/>
                  </a:cubicBezTo>
                  <a:cubicBezTo>
                    <a:pt x="868280" y="1158348"/>
                    <a:pt x="871165" y="1160151"/>
                    <a:pt x="874109" y="1160331"/>
                  </a:cubicBezTo>
                  <a:lnTo>
                    <a:pt x="874460" y="1160137"/>
                  </a:lnTo>
                  <a:lnTo>
                    <a:pt x="874771" y="1160331"/>
                  </a:lnTo>
                  <a:cubicBezTo>
                    <a:pt x="877656" y="1160511"/>
                    <a:pt x="880540" y="1159069"/>
                    <a:pt x="882944" y="1155704"/>
                  </a:cubicBezTo>
                  <a:cubicBezTo>
                    <a:pt x="886309" y="1150896"/>
                    <a:pt x="890636" y="1145128"/>
                    <a:pt x="890155" y="1137917"/>
                  </a:cubicBezTo>
                  <a:cubicBezTo>
                    <a:pt x="889674" y="1128782"/>
                    <a:pt x="893039" y="1122052"/>
                    <a:pt x="902654" y="1119167"/>
                  </a:cubicBezTo>
                  <a:cubicBezTo>
                    <a:pt x="894001" y="1101380"/>
                    <a:pt x="881502" y="1087438"/>
                    <a:pt x="871406" y="1071574"/>
                  </a:cubicBezTo>
                  <a:cubicBezTo>
                    <a:pt x="870204" y="1069892"/>
                    <a:pt x="869243" y="1067608"/>
                    <a:pt x="867921" y="1065986"/>
                  </a:cubicBezTo>
                  <a:lnTo>
                    <a:pt x="867604" y="1065895"/>
                  </a:lnTo>
                  <a:lnTo>
                    <a:pt x="867559" y="1065805"/>
                  </a:lnTo>
                  <a:lnTo>
                    <a:pt x="865506" y="1065292"/>
                  </a:lnTo>
                  <a:lnTo>
                    <a:pt x="862272" y="1064363"/>
                  </a:lnTo>
                  <a:lnTo>
                    <a:pt x="862131" y="1064449"/>
                  </a:lnTo>
                  <a:close/>
                  <a:moveTo>
                    <a:pt x="794487" y="1045614"/>
                  </a:moveTo>
                  <a:cubicBezTo>
                    <a:pt x="786796" y="1047056"/>
                    <a:pt x="775738" y="1048498"/>
                    <a:pt x="775738" y="1060517"/>
                  </a:cubicBezTo>
                  <a:cubicBezTo>
                    <a:pt x="775738" y="1067728"/>
                    <a:pt x="776219" y="1075420"/>
                    <a:pt x="767566" y="1077343"/>
                  </a:cubicBezTo>
                  <a:cubicBezTo>
                    <a:pt x="758913" y="1079266"/>
                    <a:pt x="756990" y="1071574"/>
                    <a:pt x="755067" y="1065324"/>
                  </a:cubicBezTo>
                  <a:cubicBezTo>
                    <a:pt x="754105" y="1062440"/>
                    <a:pt x="752663" y="1059555"/>
                    <a:pt x="749298" y="1059075"/>
                  </a:cubicBezTo>
                  <a:cubicBezTo>
                    <a:pt x="746413" y="1059075"/>
                    <a:pt x="744009" y="1061478"/>
                    <a:pt x="743529" y="1063882"/>
                  </a:cubicBezTo>
                  <a:cubicBezTo>
                    <a:pt x="741846" y="1071334"/>
                    <a:pt x="738962" y="1078665"/>
                    <a:pt x="736618" y="1086477"/>
                  </a:cubicBezTo>
                  <a:lnTo>
                    <a:pt x="736596" y="1086632"/>
                  </a:lnTo>
                  <a:lnTo>
                    <a:pt x="736438" y="1087138"/>
                  </a:lnTo>
                  <a:lnTo>
                    <a:pt x="734516" y="1101086"/>
                  </a:lnTo>
                  <a:lnTo>
                    <a:pt x="732952" y="1111957"/>
                  </a:lnTo>
                  <a:lnTo>
                    <a:pt x="732952" y="1112437"/>
                  </a:lnTo>
                  <a:lnTo>
                    <a:pt x="732952" y="1114841"/>
                  </a:lnTo>
                  <a:lnTo>
                    <a:pt x="732952" y="1115322"/>
                  </a:lnTo>
                  <a:lnTo>
                    <a:pt x="733863" y="1120447"/>
                  </a:lnTo>
                  <a:lnTo>
                    <a:pt x="734875" y="1126679"/>
                  </a:lnTo>
                  <a:lnTo>
                    <a:pt x="734965" y="1126648"/>
                  </a:lnTo>
                  <a:lnTo>
                    <a:pt x="735056" y="1127160"/>
                  </a:lnTo>
                  <a:cubicBezTo>
                    <a:pt x="736799" y="1128302"/>
                    <a:pt x="739924" y="1126860"/>
                    <a:pt x="745452" y="1123494"/>
                  </a:cubicBezTo>
                  <a:cubicBezTo>
                    <a:pt x="750740" y="1120610"/>
                    <a:pt x="755066" y="1120610"/>
                    <a:pt x="758912" y="1123014"/>
                  </a:cubicBezTo>
                  <a:cubicBezTo>
                    <a:pt x="771893" y="1131186"/>
                    <a:pt x="780065" y="1124937"/>
                    <a:pt x="788238" y="1115802"/>
                  </a:cubicBezTo>
                  <a:cubicBezTo>
                    <a:pt x="791603" y="1111956"/>
                    <a:pt x="795930" y="1108111"/>
                    <a:pt x="799776" y="1105226"/>
                  </a:cubicBezTo>
                  <a:cubicBezTo>
                    <a:pt x="812275" y="1095611"/>
                    <a:pt x="817203" y="1090443"/>
                    <a:pt x="818044" y="1084554"/>
                  </a:cubicBezTo>
                  <a:lnTo>
                    <a:pt x="817921" y="1084063"/>
                  </a:lnTo>
                  <a:lnTo>
                    <a:pt x="818044" y="1083834"/>
                  </a:lnTo>
                  <a:cubicBezTo>
                    <a:pt x="818885" y="1077945"/>
                    <a:pt x="815640" y="1071334"/>
                    <a:pt x="811794" y="1059075"/>
                  </a:cubicBezTo>
                  <a:cubicBezTo>
                    <a:pt x="809390" y="1052345"/>
                    <a:pt x="803141" y="1043691"/>
                    <a:pt x="794487" y="1045614"/>
                  </a:cubicBezTo>
                  <a:close/>
                  <a:moveTo>
                    <a:pt x="776219" y="1031191"/>
                  </a:moveTo>
                  <a:lnTo>
                    <a:pt x="776214" y="1031199"/>
                  </a:lnTo>
                  <a:lnTo>
                    <a:pt x="772373" y="1036961"/>
                  </a:lnTo>
                  <a:cubicBezTo>
                    <a:pt x="772854" y="1041768"/>
                    <a:pt x="776700" y="1043210"/>
                    <a:pt x="781027" y="1042730"/>
                  </a:cubicBezTo>
                  <a:cubicBezTo>
                    <a:pt x="783430" y="1042730"/>
                    <a:pt x="785353" y="1041768"/>
                    <a:pt x="784873" y="1037922"/>
                  </a:cubicBezTo>
                  <a:lnTo>
                    <a:pt x="784873" y="1037921"/>
                  </a:lnTo>
                  <a:cubicBezTo>
                    <a:pt x="782469" y="1035998"/>
                    <a:pt x="779585" y="1032633"/>
                    <a:pt x="776219" y="1031191"/>
                  </a:cubicBezTo>
                  <a:close/>
                  <a:moveTo>
                    <a:pt x="793045" y="1003309"/>
                  </a:moveTo>
                  <a:cubicBezTo>
                    <a:pt x="794006" y="1010039"/>
                    <a:pt x="794968" y="1014366"/>
                    <a:pt x="801218" y="1016289"/>
                  </a:cubicBezTo>
                  <a:cubicBezTo>
                    <a:pt x="802660" y="1009558"/>
                    <a:pt x="798814" y="1007155"/>
                    <a:pt x="793045" y="1003309"/>
                  </a:cubicBezTo>
                  <a:close/>
                  <a:moveTo>
                    <a:pt x="785474" y="858966"/>
                  </a:moveTo>
                  <a:cubicBezTo>
                    <a:pt x="782349" y="860649"/>
                    <a:pt x="780787" y="864855"/>
                    <a:pt x="780546" y="872066"/>
                  </a:cubicBezTo>
                  <a:cubicBezTo>
                    <a:pt x="780065" y="903315"/>
                    <a:pt x="781988" y="934563"/>
                    <a:pt x="775258" y="965811"/>
                  </a:cubicBezTo>
                  <a:cubicBezTo>
                    <a:pt x="772854" y="975426"/>
                    <a:pt x="776700" y="983598"/>
                    <a:pt x="784392" y="988887"/>
                  </a:cubicBezTo>
                  <a:cubicBezTo>
                    <a:pt x="797372" y="996098"/>
                    <a:pt x="805064" y="1008597"/>
                    <a:pt x="814198" y="1019654"/>
                  </a:cubicBezTo>
                  <a:cubicBezTo>
                    <a:pt x="814679" y="1023500"/>
                    <a:pt x="819967" y="1021096"/>
                    <a:pt x="820928" y="1024461"/>
                  </a:cubicBezTo>
                  <a:cubicBezTo>
                    <a:pt x="821890" y="1029749"/>
                    <a:pt x="822370" y="1030711"/>
                    <a:pt x="826216" y="1028788"/>
                  </a:cubicBezTo>
                  <a:cubicBezTo>
                    <a:pt x="827178" y="1028788"/>
                    <a:pt x="828620" y="1028308"/>
                    <a:pt x="829581" y="1027346"/>
                  </a:cubicBezTo>
                  <a:cubicBezTo>
                    <a:pt x="831024" y="1022539"/>
                    <a:pt x="834870" y="1023500"/>
                    <a:pt x="838716" y="1022058"/>
                  </a:cubicBezTo>
                  <a:cubicBezTo>
                    <a:pt x="845927" y="1019173"/>
                    <a:pt x="855541" y="1016770"/>
                    <a:pt x="852176" y="1005231"/>
                  </a:cubicBezTo>
                  <a:cubicBezTo>
                    <a:pt x="846408" y="985041"/>
                    <a:pt x="847369" y="965330"/>
                    <a:pt x="851696" y="944658"/>
                  </a:cubicBezTo>
                  <a:cubicBezTo>
                    <a:pt x="853618" y="934563"/>
                    <a:pt x="857945" y="923025"/>
                    <a:pt x="847850" y="913890"/>
                  </a:cubicBezTo>
                  <a:cubicBezTo>
                    <a:pt x="842562" y="909083"/>
                    <a:pt x="837754" y="904276"/>
                    <a:pt x="833427" y="897065"/>
                  </a:cubicBezTo>
                  <a:cubicBezTo>
                    <a:pt x="825735" y="883123"/>
                    <a:pt x="816121" y="868701"/>
                    <a:pt x="799775" y="861009"/>
                  </a:cubicBezTo>
                  <a:cubicBezTo>
                    <a:pt x="793286" y="858125"/>
                    <a:pt x="788599" y="857283"/>
                    <a:pt x="785474" y="858966"/>
                  </a:cubicBezTo>
                  <a:close/>
                  <a:moveTo>
                    <a:pt x="656755" y="848270"/>
                  </a:moveTo>
                  <a:cubicBezTo>
                    <a:pt x="652188" y="847429"/>
                    <a:pt x="647381" y="847789"/>
                    <a:pt x="642573" y="849952"/>
                  </a:cubicBezTo>
                  <a:lnTo>
                    <a:pt x="642232" y="850414"/>
                  </a:lnTo>
                  <a:lnTo>
                    <a:pt x="642092" y="850433"/>
                  </a:lnTo>
                  <a:cubicBezTo>
                    <a:pt x="633920" y="854759"/>
                    <a:pt x="635362" y="861971"/>
                    <a:pt x="639207" y="868701"/>
                  </a:cubicBezTo>
                  <a:cubicBezTo>
                    <a:pt x="636804" y="879758"/>
                    <a:pt x="638246" y="890815"/>
                    <a:pt x="644496" y="900911"/>
                  </a:cubicBezTo>
                  <a:cubicBezTo>
                    <a:pt x="650265" y="907641"/>
                    <a:pt x="657957" y="909564"/>
                    <a:pt x="666610" y="907641"/>
                  </a:cubicBezTo>
                  <a:cubicBezTo>
                    <a:pt x="670696" y="906680"/>
                    <a:pt x="674903" y="905117"/>
                    <a:pt x="677967" y="902654"/>
                  </a:cubicBezTo>
                  <a:lnTo>
                    <a:pt x="678153" y="902224"/>
                  </a:lnTo>
                  <a:lnTo>
                    <a:pt x="678268" y="902173"/>
                  </a:lnTo>
                  <a:cubicBezTo>
                    <a:pt x="681273" y="899710"/>
                    <a:pt x="683196" y="896345"/>
                    <a:pt x="682955" y="891777"/>
                  </a:cubicBezTo>
                  <a:cubicBezTo>
                    <a:pt x="682474" y="884085"/>
                    <a:pt x="681994" y="875432"/>
                    <a:pt x="676705" y="868221"/>
                  </a:cubicBezTo>
                  <a:cubicBezTo>
                    <a:pt x="677667" y="861971"/>
                    <a:pt x="673340" y="856683"/>
                    <a:pt x="669494" y="853798"/>
                  </a:cubicBezTo>
                  <a:cubicBezTo>
                    <a:pt x="665649" y="851154"/>
                    <a:pt x="661322" y="849111"/>
                    <a:pt x="656755" y="848270"/>
                  </a:cubicBezTo>
                  <a:close/>
                  <a:moveTo>
                    <a:pt x="822370" y="830241"/>
                  </a:moveTo>
                  <a:cubicBezTo>
                    <a:pt x="821889" y="830722"/>
                    <a:pt x="820447" y="831684"/>
                    <a:pt x="820447" y="831684"/>
                  </a:cubicBezTo>
                  <a:cubicBezTo>
                    <a:pt x="823812" y="836972"/>
                    <a:pt x="816120" y="841779"/>
                    <a:pt x="820447" y="846587"/>
                  </a:cubicBezTo>
                  <a:cubicBezTo>
                    <a:pt x="825254" y="853798"/>
                    <a:pt x="833427" y="855240"/>
                    <a:pt x="841119" y="857163"/>
                  </a:cubicBezTo>
                  <a:cubicBezTo>
                    <a:pt x="843523" y="857644"/>
                    <a:pt x="846888" y="858967"/>
                    <a:pt x="849532" y="859087"/>
                  </a:cubicBezTo>
                  <a:lnTo>
                    <a:pt x="849630" y="858960"/>
                  </a:lnTo>
                  <a:lnTo>
                    <a:pt x="850193" y="859086"/>
                  </a:lnTo>
                  <a:cubicBezTo>
                    <a:pt x="852897" y="859207"/>
                    <a:pt x="854820" y="858125"/>
                    <a:pt x="854100" y="853798"/>
                  </a:cubicBezTo>
                  <a:cubicBezTo>
                    <a:pt x="853138" y="847068"/>
                    <a:pt x="850254" y="837934"/>
                    <a:pt x="843523" y="832645"/>
                  </a:cubicBezTo>
                  <a:lnTo>
                    <a:pt x="843060" y="832680"/>
                  </a:lnTo>
                  <a:lnTo>
                    <a:pt x="843042" y="832645"/>
                  </a:lnTo>
                  <a:lnTo>
                    <a:pt x="842054" y="832756"/>
                  </a:lnTo>
                  <a:lnTo>
                    <a:pt x="833187" y="833427"/>
                  </a:lnTo>
                  <a:cubicBezTo>
                    <a:pt x="829461" y="834689"/>
                    <a:pt x="825735" y="835290"/>
                    <a:pt x="822851" y="830242"/>
                  </a:cubicBezTo>
                  <a:lnTo>
                    <a:pt x="822703" y="830353"/>
                  </a:lnTo>
                  <a:close/>
                  <a:moveTo>
                    <a:pt x="801218" y="806204"/>
                  </a:moveTo>
                  <a:cubicBezTo>
                    <a:pt x="796410" y="803801"/>
                    <a:pt x="794968" y="809570"/>
                    <a:pt x="793045" y="812454"/>
                  </a:cubicBezTo>
                  <a:lnTo>
                    <a:pt x="793157" y="813213"/>
                  </a:lnTo>
                  <a:lnTo>
                    <a:pt x="793045" y="813416"/>
                  </a:lnTo>
                  <a:cubicBezTo>
                    <a:pt x="788238" y="822069"/>
                    <a:pt x="799295" y="839376"/>
                    <a:pt x="808910" y="840337"/>
                  </a:cubicBezTo>
                  <a:cubicBezTo>
                    <a:pt x="812275" y="840337"/>
                    <a:pt x="813236" y="838895"/>
                    <a:pt x="813717" y="836491"/>
                  </a:cubicBezTo>
                  <a:lnTo>
                    <a:pt x="813393" y="835789"/>
                  </a:lnTo>
                  <a:lnTo>
                    <a:pt x="813717" y="835530"/>
                  </a:lnTo>
                  <a:cubicBezTo>
                    <a:pt x="814198" y="832645"/>
                    <a:pt x="814198" y="829280"/>
                    <a:pt x="810833" y="829280"/>
                  </a:cubicBezTo>
                  <a:lnTo>
                    <a:pt x="803964" y="826075"/>
                  </a:lnTo>
                  <a:lnTo>
                    <a:pt x="806506" y="819185"/>
                  </a:lnTo>
                  <a:lnTo>
                    <a:pt x="806491" y="818263"/>
                  </a:lnTo>
                  <a:lnTo>
                    <a:pt x="806506" y="818223"/>
                  </a:lnTo>
                  <a:lnTo>
                    <a:pt x="806480" y="817583"/>
                  </a:lnTo>
                  <a:lnTo>
                    <a:pt x="806386" y="811734"/>
                  </a:lnTo>
                  <a:lnTo>
                    <a:pt x="806239" y="811603"/>
                  </a:lnTo>
                  <a:lnTo>
                    <a:pt x="806205" y="810772"/>
                  </a:lnTo>
                  <a:cubicBezTo>
                    <a:pt x="805063" y="808728"/>
                    <a:pt x="803141" y="807166"/>
                    <a:pt x="801218" y="806204"/>
                  </a:cubicBezTo>
                  <a:close/>
                  <a:moveTo>
                    <a:pt x="876814" y="800495"/>
                  </a:moveTo>
                  <a:cubicBezTo>
                    <a:pt x="875733" y="799714"/>
                    <a:pt x="873810" y="799954"/>
                    <a:pt x="870925" y="800916"/>
                  </a:cubicBezTo>
                  <a:cubicBezTo>
                    <a:pt x="868762" y="801637"/>
                    <a:pt x="866478" y="802238"/>
                    <a:pt x="865036" y="803620"/>
                  </a:cubicBezTo>
                  <a:lnTo>
                    <a:pt x="864964" y="804250"/>
                  </a:lnTo>
                  <a:lnTo>
                    <a:pt x="864555" y="804462"/>
                  </a:lnTo>
                  <a:cubicBezTo>
                    <a:pt x="863113" y="805845"/>
                    <a:pt x="862512" y="807888"/>
                    <a:pt x="863714" y="811493"/>
                  </a:cubicBezTo>
                  <a:cubicBezTo>
                    <a:pt x="864675" y="814378"/>
                    <a:pt x="864315" y="817142"/>
                    <a:pt x="863053" y="819605"/>
                  </a:cubicBezTo>
                  <a:lnTo>
                    <a:pt x="857450" y="825431"/>
                  </a:lnTo>
                  <a:lnTo>
                    <a:pt x="850313" y="824051"/>
                  </a:lnTo>
                  <a:cubicBezTo>
                    <a:pt x="848691" y="821828"/>
                    <a:pt x="847129" y="818944"/>
                    <a:pt x="843523" y="818703"/>
                  </a:cubicBezTo>
                  <a:lnTo>
                    <a:pt x="844083" y="819978"/>
                  </a:lnTo>
                  <a:lnTo>
                    <a:pt x="843042" y="819185"/>
                  </a:lnTo>
                  <a:cubicBezTo>
                    <a:pt x="847369" y="835049"/>
                    <a:pt x="856984" y="847068"/>
                    <a:pt x="865156" y="860048"/>
                  </a:cubicBezTo>
                  <a:cubicBezTo>
                    <a:pt x="868522" y="864374"/>
                    <a:pt x="872368" y="864855"/>
                    <a:pt x="876694" y="862451"/>
                  </a:cubicBezTo>
                  <a:cubicBezTo>
                    <a:pt x="878857" y="861250"/>
                    <a:pt x="880901" y="859928"/>
                    <a:pt x="882163" y="858125"/>
                  </a:cubicBezTo>
                  <a:lnTo>
                    <a:pt x="882175" y="858013"/>
                  </a:lnTo>
                  <a:lnTo>
                    <a:pt x="882643" y="857643"/>
                  </a:lnTo>
                  <a:cubicBezTo>
                    <a:pt x="883905" y="855840"/>
                    <a:pt x="884386" y="853556"/>
                    <a:pt x="883424" y="850431"/>
                  </a:cubicBezTo>
                  <a:cubicBezTo>
                    <a:pt x="881982" y="846585"/>
                    <a:pt x="880540" y="842740"/>
                    <a:pt x="883424" y="838894"/>
                  </a:cubicBezTo>
                  <a:cubicBezTo>
                    <a:pt x="883905" y="837932"/>
                    <a:pt x="884386" y="812453"/>
                    <a:pt x="884386" y="811492"/>
                  </a:cubicBezTo>
                  <a:cubicBezTo>
                    <a:pt x="884866" y="805723"/>
                    <a:pt x="876694" y="810049"/>
                    <a:pt x="877656" y="806203"/>
                  </a:cubicBezTo>
                  <a:cubicBezTo>
                    <a:pt x="878137" y="803079"/>
                    <a:pt x="877896" y="801276"/>
                    <a:pt x="876814" y="800495"/>
                  </a:cubicBezTo>
                  <a:close/>
                  <a:moveTo>
                    <a:pt x="835831" y="778321"/>
                  </a:moveTo>
                  <a:lnTo>
                    <a:pt x="835832" y="778322"/>
                  </a:lnTo>
                  <a:lnTo>
                    <a:pt x="835831" y="778322"/>
                  </a:lnTo>
                  <a:close/>
                  <a:moveTo>
                    <a:pt x="844004" y="774775"/>
                  </a:moveTo>
                  <a:lnTo>
                    <a:pt x="836501" y="778030"/>
                  </a:lnTo>
                  <a:lnTo>
                    <a:pt x="836312" y="777841"/>
                  </a:lnTo>
                  <a:lnTo>
                    <a:pt x="836391" y="778078"/>
                  </a:lnTo>
                  <a:lnTo>
                    <a:pt x="835831" y="778321"/>
                  </a:lnTo>
                  <a:cubicBezTo>
                    <a:pt x="834629" y="777841"/>
                    <a:pt x="833307" y="777119"/>
                    <a:pt x="832225" y="777059"/>
                  </a:cubicBezTo>
                  <a:cubicBezTo>
                    <a:pt x="831143" y="776999"/>
                    <a:pt x="830302" y="777600"/>
                    <a:pt x="830062" y="779764"/>
                  </a:cubicBezTo>
                  <a:cubicBezTo>
                    <a:pt x="829581" y="785051"/>
                    <a:pt x="831504" y="789859"/>
                    <a:pt x="835350" y="793705"/>
                  </a:cubicBezTo>
                  <a:cubicBezTo>
                    <a:pt x="836792" y="795147"/>
                    <a:pt x="838715" y="795147"/>
                    <a:pt x="840157" y="793705"/>
                  </a:cubicBezTo>
                  <a:lnTo>
                    <a:pt x="840211" y="793224"/>
                  </a:lnTo>
                  <a:lnTo>
                    <a:pt x="840639" y="793224"/>
                  </a:lnTo>
                  <a:cubicBezTo>
                    <a:pt x="843523" y="789860"/>
                    <a:pt x="839677" y="787937"/>
                    <a:pt x="838716" y="785052"/>
                  </a:cubicBezTo>
                  <a:lnTo>
                    <a:pt x="836779" y="779242"/>
                  </a:lnTo>
                  <a:lnTo>
                    <a:pt x="852176" y="794185"/>
                  </a:lnTo>
                  <a:cubicBezTo>
                    <a:pt x="853138" y="798031"/>
                    <a:pt x="857465" y="798993"/>
                    <a:pt x="860829" y="798993"/>
                  </a:cubicBezTo>
                  <a:lnTo>
                    <a:pt x="861001" y="798821"/>
                  </a:lnTo>
                  <a:lnTo>
                    <a:pt x="861310" y="798993"/>
                  </a:lnTo>
                  <a:cubicBezTo>
                    <a:pt x="862272" y="798993"/>
                    <a:pt x="864676" y="797070"/>
                    <a:pt x="864676" y="795628"/>
                  </a:cubicBezTo>
                  <a:cubicBezTo>
                    <a:pt x="865156" y="791782"/>
                    <a:pt x="861791" y="790340"/>
                    <a:pt x="858907" y="789860"/>
                  </a:cubicBezTo>
                  <a:lnTo>
                    <a:pt x="857733" y="788993"/>
                  </a:lnTo>
                  <a:lnTo>
                    <a:pt x="851749" y="781513"/>
                  </a:lnTo>
                  <a:lnTo>
                    <a:pt x="851215" y="780245"/>
                  </a:lnTo>
                  <a:lnTo>
                    <a:pt x="850645" y="780172"/>
                  </a:lnTo>
                  <a:close/>
                  <a:moveTo>
                    <a:pt x="976208" y="764860"/>
                  </a:moveTo>
                  <a:lnTo>
                    <a:pt x="975796" y="765410"/>
                  </a:lnTo>
                  <a:lnTo>
                    <a:pt x="975726" y="765340"/>
                  </a:lnTo>
                  <a:cubicBezTo>
                    <a:pt x="972842" y="765340"/>
                    <a:pt x="971400" y="768225"/>
                    <a:pt x="971400" y="771109"/>
                  </a:cubicBezTo>
                  <a:cubicBezTo>
                    <a:pt x="971400" y="776878"/>
                    <a:pt x="974765" y="779282"/>
                    <a:pt x="980534" y="779282"/>
                  </a:cubicBezTo>
                  <a:cubicBezTo>
                    <a:pt x="982938" y="779282"/>
                    <a:pt x="985822" y="779763"/>
                    <a:pt x="985822" y="775436"/>
                  </a:cubicBezTo>
                  <a:lnTo>
                    <a:pt x="985747" y="775361"/>
                  </a:lnTo>
                  <a:lnTo>
                    <a:pt x="986303" y="774956"/>
                  </a:lnTo>
                  <a:cubicBezTo>
                    <a:pt x="983900" y="771110"/>
                    <a:pt x="982457" y="765341"/>
                    <a:pt x="976208" y="764860"/>
                  </a:cubicBezTo>
                  <a:close/>
                  <a:moveTo>
                    <a:pt x="922845" y="764380"/>
                  </a:moveTo>
                  <a:cubicBezTo>
                    <a:pt x="918999" y="763418"/>
                    <a:pt x="918038" y="764860"/>
                    <a:pt x="917557" y="767264"/>
                  </a:cubicBezTo>
                  <a:cubicBezTo>
                    <a:pt x="916115" y="772072"/>
                    <a:pt x="926691" y="792744"/>
                    <a:pt x="931499" y="794186"/>
                  </a:cubicBezTo>
                  <a:cubicBezTo>
                    <a:pt x="934384" y="794907"/>
                    <a:pt x="935946" y="794186"/>
                    <a:pt x="936667" y="792864"/>
                  </a:cubicBezTo>
                  <a:lnTo>
                    <a:pt x="936775" y="788430"/>
                  </a:lnTo>
                  <a:lnTo>
                    <a:pt x="936787" y="788417"/>
                  </a:lnTo>
                  <a:lnTo>
                    <a:pt x="936776" y="788396"/>
                  </a:lnTo>
                  <a:lnTo>
                    <a:pt x="936787" y="787936"/>
                  </a:lnTo>
                  <a:lnTo>
                    <a:pt x="933272" y="781862"/>
                  </a:lnTo>
                  <a:lnTo>
                    <a:pt x="931439" y="778442"/>
                  </a:lnTo>
                  <a:cubicBezTo>
                    <a:pt x="929456" y="775197"/>
                    <a:pt x="927653" y="771832"/>
                    <a:pt x="927172" y="767745"/>
                  </a:cubicBezTo>
                  <a:cubicBezTo>
                    <a:pt x="927172" y="766303"/>
                    <a:pt x="923807" y="765341"/>
                    <a:pt x="922846" y="764380"/>
                  </a:cubicBezTo>
                  <a:lnTo>
                    <a:pt x="922845" y="764381"/>
                  </a:lnTo>
                  <a:close/>
                  <a:moveTo>
                    <a:pt x="1132929" y="736016"/>
                  </a:moveTo>
                  <a:cubicBezTo>
                    <a:pt x="1131006" y="736016"/>
                    <a:pt x="1129563" y="737459"/>
                    <a:pt x="1130525" y="739381"/>
                  </a:cubicBezTo>
                  <a:cubicBezTo>
                    <a:pt x="1131967" y="742266"/>
                    <a:pt x="1134371" y="744188"/>
                    <a:pt x="1137736" y="744188"/>
                  </a:cubicBezTo>
                  <a:cubicBezTo>
                    <a:pt x="1139178" y="743707"/>
                    <a:pt x="1141582" y="743707"/>
                    <a:pt x="1140621" y="741304"/>
                  </a:cubicBezTo>
                  <a:cubicBezTo>
                    <a:pt x="1139659" y="737459"/>
                    <a:pt x="1136294" y="736497"/>
                    <a:pt x="1132929" y="736016"/>
                  </a:cubicBezTo>
                  <a:close/>
                  <a:moveTo>
                    <a:pt x="877175" y="735535"/>
                  </a:moveTo>
                  <a:cubicBezTo>
                    <a:pt x="872848" y="733132"/>
                    <a:pt x="869002" y="736497"/>
                    <a:pt x="867079" y="741304"/>
                  </a:cubicBezTo>
                  <a:cubicBezTo>
                    <a:pt x="866599" y="743227"/>
                    <a:pt x="863714" y="744670"/>
                    <a:pt x="865637" y="747073"/>
                  </a:cubicBezTo>
                  <a:cubicBezTo>
                    <a:pt x="867560" y="748996"/>
                    <a:pt x="869483" y="748516"/>
                    <a:pt x="871406" y="747073"/>
                  </a:cubicBezTo>
                  <a:cubicBezTo>
                    <a:pt x="876214" y="744189"/>
                    <a:pt x="879579" y="746112"/>
                    <a:pt x="881983" y="750919"/>
                  </a:cubicBezTo>
                  <a:cubicBezTo>
                    <a:pt x="885828" y="758611"/>
                    <a:pt x="892078" y="767264"/>
                    <a:pt x="888232" y="774956"/>
                  </a:cubicBezTo>
                  <a:cubicBezTo>
                    <a:pt x="879579" y="791301"/>
                    <a:pt x="881983" y="798512"/>
                    <a:pt x="900251" y="804762"/>
                  </a:cubicBezTo>
                  <a:lnTo>
                    <a:pt x="911576" y="805949"/>
                  </a:lnTo>
                  <a:lnTo>
                    <a:pt x="913084" y="806114"/>
                  </a:lnTo>
                  <a:lnTo>
                    <a:pt x="913618" y="806188"/>
                  </a:lnTo>
                  <a:lnTo>
                    <a:pt x="928133" y="808607"/>
                  </a:lnTo>
                  <a:cubicBezTo>
                    <a:pt x="925249" y="803319"/>
                    <a:pt x="923806" y="800915"/>
                    <a:pt x="922364" y="798992"/>
                  </a:cubicBezTo>
                  <a:cubicBezTo>
                    <a:pt x="912268" y="786974"/>
                    <a:pt x="906981" y="773032"/>
                    <a:pt x="901692" y="758610"/>
                  </a:cubicBezTo>
                  <a:cubicBezTo>
                    <a:pt x="897366" y="747553"/>
                    <a:pt x="888232" y="740342"/>
                    <a:pt x="877655" y="735535"/>
                  </a:cubicBezTo>
                  <a:lnTo>
                    <a:pt x="877354" y="735707"/>
                  </a:lnTo>
                  <a:close/>
                  <a:moveTo>
                    <a:pt x="945440" y="732651"/>
                  </a:moveTo>
                  <a:cubicBezTo>
                    <a:pt x="942556" y="732170"/>
                    <a:pt x="942075" y="734574"/>
                    <a:pt x="942075" y="736978"/>
                  </a:cubicBezTo>
                  <a:cubicBezTo>
                    <a:pt x="942556" y="740343"/>
                    <a:pt x="944479" y="742747"/>
                    <a:pt x="947844" y="742747"/>
                  </a:cubicBezTo>
                  <a:lnTo>
                    <a:pt x="948325" y="743227"/>
                  </a:lnTo>
                  <a:cubicBezTo>
                    <a:pt x="950248" y="742265"/>
                    <a:pt x="952171" y="741304"/>
                    <a:pt x="952171" y="738900"/>
                  </a:cubicBezTo>
                  <a:lnTo>
                    <a:pt x="951452" y="738237"/>
                  </a:lnTo>
                  <a:lnTo>
                    <a:pt x="951690" y="737939"/>
                  </a:lnTo>
                  <a:cubicBezTo>
                    <a:pt x="951209" y="734574"/>
                    <a:pt x="948325" y="733132"/>
                    <a:pt x="945440" y="732651"/>
                  </a:cubicBezTo>
                  <a:close/>
                  <a:moveTo>
                    <a:pt x="1000005" y="724298"/>
                  </a:moveTo>
                  <a:cubicBezTo>
                    <a:pt x="996279" y="726522"/>
                    <a:pt x="995678" y="733853"/>
                    <a:pt x="994476" y="748515"/>
                  </a:cubicBezTo>
                  <a:lnTo>
                    <a:pt x="994476" y="748996"/>
                  </a:lnTo>
                  <a:lnTo>
                    <a:pt x="994476" y="750919"/>
                  </a:lnTo>
                  <a:lnTo>
                    <a:pt x="994476" y="751400"/>
                  </a:lnTo>
                  <a:lnTo>
                    <a:pt x="997306" y="757307"/>
                  </a:lnTo>
                  <a:lnTo>
                    <a:pt x="1001026" y="765702"/>
                  </a:lnTo>
                  <a:lnTo>
                    <a:pt x="1004944" y="770172"/>
                  </a:lnTo>
                  <a:lnTo>
                    <a:pt x="1010821" y="777360"/>
                  </a:lnTo>
                  <a:cubicBezTo>
                    <a:pt x="1020436" y="778802"/>
                    <a:pt x="1023801" y="770149"/>
                    <a:pt x="1029090" y="764860"/>
                  </a:cubicBezTo>
                  <a:cubicBezTo>
                    <a:pt x="1031013" y="763418"/>
                    <a:pt x="1031974" y="760534"/>
                    <a:pt x="1033416" y="758611"/>
                  </a:cubicBezTo>
                  <a:cubicBezTo>
                    <a:pt x="1040147" y="748996"/>
                    <a:pt x="1043632" y="745150"/>
                    <a:pt x="1042851" y="742266"/>
                  </a:cubicBezTo>
                  <a:lnTo>
                    <a:pt x="1042805" y="742223"/>
                  </a:lnTo>
                  <a:lnTo>
                    <a:pt x="1042850" y="742146"/>
                  </a:lnTo>
                  <a:cubicBezTo>
                    <a:pt x="1042069" y="739261"/>
                    <a:pt x="1037022" y="737218"/>
                    <a:pt x="1026686" y="731208"/>
                  </a:cubicBezTo>
                  <a:cubicBezTo>
                    <a:pt x="1025724" y="730728"/>
                    <a:pt x="1024763" y="730728"/>
                    <a:pt x="1024282" y="730728"/>
                  </a:cubicBezTo>
                  <a:cubicBezTo>
                    <a:pt x="1010581" y="724959"/>
                    <a:pt x="1003730" y="722075"/>
                    <a:pt x="1000005" y="724298"/>
                  </a:cubicBezTo>
                  <a:close/>
                  <a:moveTo>
                    <a:pt x="1032815" y="722976"/>
                  </a:moveTo>
                  <a:cubicBezTo>
                    <a:pt x="1031854" y="723637"/>
                    <a:pt x="1031253" y="724718"/>
                    <a:pt x="1031974" y="725439"/>
                  </a:cubicBezTo>
                  <a:lnTo>
                    <a:pt x="1032482" y="725841"/>
                  </a:lnTo>
                  <a:lnTo>
                    <a:pt x="1032455" y="725921"/>
                  </a:lnTo>
                  <a:cubicBezTo>
                    <a:pt x="1034859" y="728805"/>
                    <a:pt x="1038704" y="730728"/>
                    <a:pt x="1041589" y="733132"/>
                  </a:cubicBezTo>
                  <a:cubicBezTo>
                    <a:pt x="1044954" y="732651"/>
                    <a:pt x="1047838" y="730728"/>
                    <a:pt x="1047838" y="728805"/>
                  </a:cubicBezTo>
                  <a:lnTo>
                    <a:pt x="1046949" y="728157"/>
                  </a:lnTo>
                  <a:lnTo>
                    <a:pt x="1047357" y="727843"/>
                  </a:lnTo>
                  <a:cubicBezTo>
                    <a:pt x="1046396" y="721593"/>
                    <a:pt x="1039185" y="727362"/>
                    <a:pt x="1035820" y="723036"/>
                  </a:cubicBezTo>
                  <a:cubicBezTo>
                    <a:pt x="1035099" y="722075"/>
                    <a:pt x="1033777" y="722315"/>
                    <a:pt x="1032815" y="722976"/>
                  </a:cubicBezTo>
                  <a:close/>
                  <a:moveTo>
                    <a:pt x="983419" y="714862"/>
                  </a:moveTo>
                  <a:cubicBezTo>
                    <a:pt x="978612" y="714381"/>
                    <a:pt x="977289" y="716665"/>
                    <a:pt x="976989" y="719670"/>
                  </a:cubicBezTo>
                  <a:lnTo>
                    <a:pt x="976983" y="719850"/>
                  </a:lnTo>
                  <a:lnTo>
                    <a:pt x="976809" y="719972"/>
                  </a:lnTo>
                  <a:lnTo>
                    <a:pt x="976698" y="728492"/>
                  </a:lnTo>
                  <a:lnTo>
                    <a:pt x="976688" y="728804"/>
                  </a:lnTo>
                  <a:lnTo>
                    <a:pt x="976694" y="728814"/>
                  </a:lnTo>
                  <a:lnTo>
                    <a:pt x="976688" y="729286"/>
                  </a:lnTo>
                  <a:cubicBezTo>
                    <a:pt x="975727" y="734574"/>
                    <a:pt x="978131" y="741304"/>
                    <a:pt x="983900" y="741304"/>
                  </a:cubicBezTo>
                  <a:cubicBezTo>
                    <a:pt x="987986" y="741545"/>
                    <a:pt x="988827" y="739862"/>
                    <a:pt x="988767" y="737639"/>
                  </a:cubicBezTo>
                  <a:lnTo>
                    <a:pt x="988758" y="737524"/>
                  </a:lnTo>
                  <a:lnTo>
                    <a:pt x="988767" y="737518"/>
                  </a:lnTo>
                  <a:lnTo>
                    <a:pt x="988241" y="730442"/>
                  </a:lnTo>
                  <a:lnTo>
                    <a:pt x="988707" y="721234"/>
                  </a:lnTo>
                  <a:lnTo>
                    <a:pt x="988523" y="721029"/>
                  </a:lnTo>
                  <a:lnTo>
                    <a:pt x="988527" y="720932"/>
                  </a:lnTo>
                  <a:cubicBezTo>
                    <a:pt x="988466" y="717867"/>
                    <a:pt x="987505" y="715343"/>
                    <a:pt x="983419" y="714862"/>
                  </a:cubicBezTo>
                  <a:close/>
                  <a:moveTo>
                    <a:pt x="1040146" y="712459"/>
                  </a:moveTo>
                  <a:cubicBezTo>
                    <a:pt x="1037743" y="712459"/>
                    <a:pt x="1035339" y="713901"/>
                    <a:pt x="1036300" y="716305"/>
                  </a:cubicBezTo>
                  <a:lnTo>
                    <a:pt x="1036301" y="716306"/>
                  </a:lnTo>
                  <a:cubicBezTo>
                    <a:pt x="1037743" y="720152"/>
                    <a:pt x="1041108" y="720633"/>
                    <a:pt x="1044954" y="720152"/>
                  </a:cubicBezTo>
                  <a:cubicBezTo>
                    <a:pt x="1047358" y="719671"/>
                    <a:pt x="1048800" y="718710"/>
                    <a:pt x="1049281" y="715825"/>
                  </a:cubicBezTo>
                  <a:lnTo>
                    <a:pt x="1049280" y="715825"/>
                  </a:lnTo>
                  <a:lnTo>
                    <a:pt x="1049280" y="715824"/>
                  </a:lnTo>
                  <a:cubicBezTo>
                    <a:pt x="1046877" y="712940"/>
                    <a:pt x="1043512" y="712459"/>
                    <a:pt x="1040146" y="712459"/>
                  </a:cubicBezTo>
                  <a:close/>
                  <a:moveTo>
                    <a:pt x="1070914" y="709575"/>
                  </a:moveTo>
                  <a:cubicBezTo>
                    <a:pt x="1065145" y="708614"/>
                    <a:pt x="1061780" y="710537"/>
                    <a:pt x="1058415" y="712460"/>
                  </a:cubicBezTo>
                  <a:cubicBezTo>
                    <a:pt x="1049761" y="717748"/>
                    <a:pt x="1056492" y="730248"/>
                    <a:pt x="1048800" y="736497"/>
                  </a:cubicBezTo>
                  <a:lnTo>
                    <a:pt x="1049467" y="735976"/>
                  </a:lnTo>
                  <a:lnTo>
                    <a:pt x="1049279" y="736498"/>
                  </a:lnTo>
                  <a:lnTo>
                    <a:pt x="1059445" y="728176"/>
                  </a:lnTo>
                  <a:lnTo>
                    <a:pt x="1062561" y="725740"/>
                  </a:lnTo>
                  <a:lnTo>
                    <a:pt x="1062664" y="725541"/>
                  </a:lnTo>
                  <a:lnTo>
                    <a:pt x="1062860" y="725380"/>
                  </a:lnTo>
                  <a:cubicBezTo>
                    <a:pt x="1066105" y="720633"/>
                    <a:pt x="1068509" y="715104"/>
                    <a:pt x="1071393" y="709576"/>
                  </a:cubicBezTo>
                  <a:lnTo>
                    <a:pt x="1070849" y="709702"/>
                  </a:lnTo>
                  <a:close/>
                  <a:moveTo>
                    <a:pt x="1167062" y="706691"/>
                  </a:moveTo>
                  <a:cubicBezTo>
                    <a:pt x="1165140" y="711979"/>
                    <a:pt x="1162736" y="717267"/>
                    <a:pt x="1160813" y="722556"/>
                  </a:cubicBezTo>
                  <a:lnTo>
                    <a:pt x="1160706" y="724095"/>
                  </a:lnTo>
                  <a:lnTo>
                    <a:pt x="1160210" y="729106"/>
                  </a:lnTo>
                  <a:cubicBezTo>
                    <a:pt x="1160811" y="730728"/>
                    <a:pt x="1162494" y="731690"/>
                    <a:pt x="1166099" y="731209"/>
                  </a:cubicBezTo>
                  <a:cubicBezTo>
                    <a:pt x="1175714" y="729767"/>
                    <a:pt x="1185329" y="728805"/>
                    <a:pt x="1193982" y="725921"/>
                  </a:cubicBezTo>
                  <a:cubicBezTo>
                    <a:pt x="1197347" y="724719"/>
                    <a:pt x="1200593" y="722917"/>
                    <a:pt x="1202276" y="720273"/>
                  </a:cubicBezTo>
                  <a:lnTo>
                    <a:pt x="1202230" y="719823"/>
                  </a:lnTo>
                  <a:lnTo>
                    <a:pt x="1202277" y="719792"/>
                  </a:lnTo>
                  <a:cubicBezTo>
                    <a:pt x="1203959" y="717148"/>
                    <a:pt x="1204080" y="713662"/>
                    <a:pt x="1201195" y="709095"/>
                  </a:cubicBezTo>
                  <a:cubicBezTo>
                    <a:pt x="1189658" y="715344"/>
                    <a:pt x="1178120" y="711018"/>
                    <a:pt x="1167062" y="706691"/>
                  </a:cubicBezTo>
                  <a:close/>
                  <a:moveTo>
                    <a:pt x="1178600" y="691307"/>
                  </a:moveTo>
                  <a:cubicBezTo>
                    <a:pt x="1173311" y="688422"/>
                    <a:pt x="1170427" y="689865"/>
                    <a:pt x="1169465" y="695633"/>
                  </a:cubicBezTo>
                  <a:lnTo>
                    <a:pt x="1169771" y="695743"/>
                  </a:lnTo>
                  <a:lnTo>
                    <a:pt x="1168985" y="696115"/>
                  </a:lnTo>
                  <a:cubicBezTo>
                    <a:pt x="1175235" y="701403"/>
                    <a:pt x="1182927" y="699480"/>
                    <a:pt x="1190138" y="699480"/>
                  </a:cubicBezTo>
                  <a:lnTo>
                    <a:pt x="1189436" y="699031"/>
                  </a:lnTo>
                  <a:lnTo>
                    <a:pt x="1190618" y="698998"/>
                  </a:lnTo>
                  <a:cubicBezTo>
                    <a:pt x="1186772" y="696595"/>
                    <a:pt x="1182446" y="693710"/>
                    <a:pt x="1178600" y="691307"/>
                  </a:cubicBezTo>
                  <a:close/>
                  <a:moveTo>
                    <a:pt x="1106487" y="679769"/>
                  </a:moveTo>
                  <a:lnTo>
                    <a:pt x="1106312" y="679854"/>
                  </a:lnTo>
                  <a:lnTo>
                    <a:pt x="1090565" y="687402"/>
                  </a:lnTo>
                  <a:lnTo>
                    <a:pt x="1083042" y="700256"/>
                  </a:lnTo>
                  <a:lnTo>
                    <a:pt x="1082931" y="700441"/>
                  </a:lnTo>
                  <a:cubicBezTo>
                    <a:pt x="1084132" y="704047"/>
                    <a:pt x="1086536" y="705489"/>
                    <a:pt x="1089421" y="705970"/>
                  </a:cubicBezTo>
                  <a:lnTo>
                    <a:pt x="1089423" y="705970"/>
                  </a:lnTo>
                  <a:cubicBezTo>
                    <a:pt x="1092307" y="706451"/>
                    <a:pt x="1095672" y="705970"/>
                    <a:pt x="1098797" y="705729"/>
                  </a:cubicBezTo>
                  <a:cubicBezTo>
                    <a:pt x="1118027" y="708614"/>
                    <a:pt x="1109373" y="691307"/>
                    <a:pt x="1113700" y="684096"/>
                  </a:cubicBezTo>
                  <a:cubicBezTo>
                    <a:pt x="1117065" y="677846"/>
                    <a:pt x="1108893" y="680250"/>
                    <a:pt x="1106489" y="679769"/>
                  </a:cubicBezTo>
                  <a:close/>
                  <a:moveTo>
                    <a:pt x="1152638" y="655251"/>
                  </a:moveTo>
                  <a:cubicBezTo>
                    <a:pt x="1143024" y="662462"/>
                    <a:pt x="1131967" y="668231"/>
                    <a:pt x="1123313" y="676404"/>
                  </a:cubicBezTo>
                  <a:cubicBezTo>
                    <a:pt x="1120429" y="679048"/>
                    <a:pt x="1117184" y="682414"/>
                    <a:pt x="1115982" y="686139"/>
                  </a:cubicBezTo>
                  <a:lnTo>
                    <a:pt x="1116179" y="686614"/>
                  </a:lnTo>
                  <a:lnTo>
                    <a:pt x="1115803" y="687101"/>
                  </a:lnTo>
                  <a:lnTo>
                    <a:pt x="1120601" y="698277"/>
                  </a:lnTo>
                  <a:lnTo>
                    <a:pt x="1116583" y="701402"/>
                  </a:lnTo>
                  <a:lnTo>
                    <a:pt x="1117157" y="701919"/>
                  </a:lnTo>
                  <a:lnTo>
                    <a:pt x="1116585" y="702364"/>
                  </a:lnTo>
                  <a:cubicBezTo>
                    <a:pt x="1118508" y="710537"/>
                    <a:pt x="1125719" y="706210"/>
                    <a:pt x="1130526" y="707171"/>
                  </a:cubicBezTo>
                  <a:cubicBezTo>
                    <a:pt x="1132929" y="707652"/>
                    <a:pt x="1135694" y="707172"/>
                    <a:pt x="1138278" y="707533"/>
                  </a:cubicBezTo>
                  <a:lnTo>
                    <a:pt x="1143704" y="711933"/>
                  </a:lnTo>
                  <a:lnTo>
                    <a:pt x="1132087" y="711498"/>
                  </a:lnTo>
                  <a:cubicBezTo>
                    <a:pt x="1127880" y="711018"/>
                    <a:pt x="1124034" y="711498"/>
                    <a:pt x="1121390" y="716786"/>
                  </a:cubicBezTo>
                  <a:lnTo>
                    <a:pt x="1122609" y="717106"/>
                  </a:lnTo>
                  <a:lnTo>
                    <a:pt x="1121392" y="717748"/>
                  </a:lnTo>
                  <a:cubicBezTo>
                    <a:pt x="1128603" y="724479"/>
                    <a:pt x="1149756" y="723517"/>
                    <a:pt x="1155525" y="716786"/>
                  </a:cubicBezTo>
                  <a:cubicBezTo>
                    <a:pt x="1160092" y="711018"/>
                    <a:pt x="1162255" y="704768"/>
                    <a:pt x="1162015" y="699480"/>
                  </a:cubicBezTo>
                  <a:lnTo>
                    <a:pt x="1161823" y="699201"/>
                  </a:lnTo>
                  <a:lnTo>
                    <a:pt x="1162013" y="698699"/>
                  </a:lnTo>
                  <a:lnTo>
                    <a:pt x="1154183" y="687131"/>
                  </a:lnTo>
                  <a:lnTo>
                    <a:pt x="1155405" y="677186"/>
                  </a:lnTo>
                  <a:cubicBezTo>
                    <a:pt x="1157929" y="675323"/>
                    <a:pt x="1162015" y="674722"/>
                    <a:pt x="1166101" y="674000"/>
                  </a:cubicBezTo>
                  <a:lnTo>
                    <a:pt x="1165717" y="673150"/>
                  </a:lnTo>
                  <a:lnTo>
                    <a:pt x="1166099" y="673038"/>
                  </a:lnTo>
                  <a:cubicBezTo>
                    <a:pt x="1163696" y="667750"/>
                    <a:pt x="1161773" y="662462"/>
                    <a:pt x="1159369" y="657174"/>
                  </a:cubicBezTo>
                  <a:cubicBezTo>
                    <a:pt x="1157927" y="655251"/>
                    <a:pt x="1156965" y="652367"/>
                    <a:pt x="1152638" y="655251"/>
                  </a:cubicBezTo>
                  <a:close/>
                  <a:moveTo>
                    <a:pt x="357973" y="634580"/>
                  </a:moveTo>
                  <a:cubicBezTo>
                    <a:pt x="346916" y="636503"/>
                    <a:pt x="341628" y="645637"/>
                    <a:pt x="335378" y="652849"/>
                  </a:cubicBezTo>
                  <a:cubicBezTo>
                    <a:pt x="331532" y="657656"/>
                    <a:pt x="343070" y="660060"/>
                    <a:pt x="342589" y="666790"/>
                  </a:cubicBezTo>
                  <a:cubicBezTo>
                    <a:pt x="347397" y="661983"/>
                    <a:pt x="349801" y="656695"/>
                    <a:pt x="355089" y="654291"/>
                  </a:cubicBezTo>
                  <a:cubicBezTo>
                    <a:pt x="360858" y="651406"/>
                    <a:pt x="355570" y="643234"/>
                    <a:pt x="362781" y="640830"/>
                  </a:cubicBezTo>
                  <a:cubicBezTo>
                    <a:pt x="364704" y="640349"/>
                    <a:pt x="365185" y="636984"/>
                    <a:pt x="363742" y="635061"/>
                  </a:cubicBezTo>
                  <a:cubicBezTo>
                    <a:pt x="362300" y="632657"/>
                    <a:pt x="359896" y="634099"/>
                    <a:pt x="357973" y="634580"/>
                  </a:cubicBezTo>
                  <a:close/>
                  <a:moveTo>
                    <a:pt x="1061779" y="626407"/>
                  </a:moveTo>
                  <a:cubicBezTo>
                    <a:pt x="1058413" y="624484"/>
                    <a:pt x="1055048" y="625446"/>
                    <a:pt x="1052645" y="628330"/>
                  </a:cubicBezTo>
                  <a:cubicBezTo>
                    <a:pt x="1050241" y="630734"/>
                    <a:pt x="1045434" y="635541"/>
                    <a:pt x="1047357" y="636022"/>
                  </a:cubicBezTo>
                  <a:cubicBezTo>
                    <a:pt x="1059375" y="639868"/>
                    <a:pt x="1051683" y="652367"/>
                    <a:pt x="1057933" y="658617"/>
                  </a:cubicBezTo>
                  <a:lnTo>
                    <a:pt x="1057933" y="656736"/>
                  </a:lnTo>
                  <a:lnTo>
                    <a:pt x="1058415" y="658617"/>
                  </a:lnTo>
                  <a:lnTo>
                    <a:pt x="1058415" y="643159"/>
                  </a:lnTo>
                  <a:lnTo>
                    <a:pt x="1063341" y="647320"/>
                  </a:lnTo>
                  <a:cubicBezTo>
                    <a:pt x="1063822" y="649123"/>
                    <a:pt x="1063221" y="651166"/>
                    <a:pt x="1062259" y="653329"/>
                  </a:cubicBezTo>
                  <a:cubicBezTo>
                    <a:pt x="1060817" y="656213"/>
                    <a:pt x="1057933" y="659579"/>
                    <a:pt x="1063221" y="661501"/>
                  </a:cubicBezTo>
                  <a:lnTo>
                    <a:pt x="1063488" y="661235"/>
                  </a:lnTo>
                  <a:lnTo>
                    <a:pt x="1063703" y="661501"/>
                  </a:lnTo>
                  <a:lnTo>
                    <a:pt x="1065711" y="659493"/>
                  </a:lnTo>
                  <a:lnTo>
                    <a:pt x="1068028" y="670155"/>
                  </a:lnTo>
                  <a:cubicBezTo>
                    <a:pt x="1068509" y="676885"/>
                    <a:pt x="1068509" y="685058"/>
                    <a:pt x="1075239" y="686981"/>
                  </a:cubicBezTo>
                  <a:lnTo>
                    <a:pt x="1075548" y="686789"/>
                  </a:lnTo>
                  <a:lnTo>
                    <a:pt x="1075721" y="686981"/>
                  </a:lnTo>
                  <a:cubicBezTo>
                    <a:pt x="1083413" y="688904"/>
                    <a:pt x="1081490" y="678808"/>
                    <a:pt x="1085336" y="674962"/>
                  </a:cubicBezTo>
                  <a:cubicBezTo>
                    <a:pt x="1086298" y="674481"/>
                    <a:pt x="1086779" y="673519"/>
                    <a:pt x="1087259" y="673039"/>
                  </a:cubicBezTo>
                  <a:cubicBezTo>
                    <a:pt x="1095913" y="661982"/>
                    <a:pt x="1083413" y="655252"/>
                    <a:pt x="1081010" y="646117"/>
                  </a:cubicBezTo>
                  <a:cubicBezTo>
                    <a:pt x="1080049" y="642272"/>
                    <a:pt x="1078005" y="640469"/>
                    <a:pt x="1075481" y="639868"/>
                  </a:cubicBezTo>
                  <a:lnTo>
                    <a:pt x="1067872" y="640737"/>
                  </a:lnTo>
                  <a:lnTo>
                    <a:pt x="1067053" y="640796"/>
                  </a:lnTo>
                  <a:lnTo>
                    <a:pt x="1064184" y="634580"/>
                  </a:lnTo>
                  <a:cubicBezTo>
                    <a:pt x="1065626" y="631215"/>
                    <a:pt x="1065626" y="628330"/>
                    <a:pt x="1062261" y="626407"/>
                  </a:cubicBezTo>
                  <a:lnTo>
                    <a:pt x="1061802" y="626504"/>
                  </a:lnTo>
                  <a:close/>
                  <a:moveTo>
                    <a:pt x="204136" y="510067"/>
                  </a:moveTo>
                  <a:cubicBezTo>
                    <a:pt x="191156" y="511510"/>
                    <a:pt x="180580" y="517279"/>
                    <a:pt x="170965" y="524971"/>
                  </a:cubicBezTo>
                  <a:cubicBezTo>
                    <a:pt x="167119" y="527855"/>
                    <a:pt x="166638" y="531220"/>
                    <a:pt x="173368" y="531701"/>
                  </a:cubicBezTo>
                  <a:cubicBezTo>
                    <a:pt x="182021" y="522086"/>
                    <a:pt x="194521" y="518240"/>
                    <a:pt x="204136" y="510067"/>
                  </a:cubicBezTo>
                  <a:close/>
                  <a:moveTo>
                    <a:pt x="935224" y="323419"/>
                  </a:moveTo>
                  <a:cubicBezTo>
                    <a:pt x="932580" y="324741"/>
                    <a:pt x="930056" y="327145"/>
                    <a:pt x="928133" y="329789"/>
                  </a:cubicBezTo>
                  <a:cubicBezTo>
                    <a:pt x="919480" y="336039"/>
                    <a:pt x="911788" y="343250"/>
                    <a:pt x="907461" y="354307"/>
                  </a:cubicBezTo>
                  <a:cubicBezTo>
                    <a:pt x="914672" y="353346"/>
                    <a:pt x="921403" y="352865"/>
                    <a:pt x="927652" y="350942"/>
                  </a:cubicBezTo>
                  <a:cubicBezTo>
                    <a:pt x="933902" y="349019"/>
                    <a:pt x="941113" y="346615"/>
                    <a:pt x="942074" y="338443"/>
                  </a:cubicBezTo>
                  <a:cubicBezTo>
                    <a:pt x="946881" y="333635"/>
                    <a:pt x="946881" y="325943"/>
                    <a:pt x="943036" y="323539"/>
                  </a:cubicBezTo>
                  <a:cubicBezTo>
                    <a:pt x="940633" y="321856"/>
                    <a:pt x="937868" y="322097"/>
                    <a:pt x="935224" y="323419"/>
                  </a:cubicBezTo>
                  <a:close/>
                  <a:moveTo>
                    <a:pt x="918924" y="305301"/>
                  </a:moveTo>
                  <a:cubicBezTo>
                    <a:pt x="909595" y="303317"/>
                    <a:pt x="908784" y="307554"/>
                    <a:pt x="905539" y="324501"/>
                  </a:cubicBezTo>
                  <a:cubicBezTo>
                    <a:pt x="905058" y="325943"/>
                    <a:pt x="904577" y="326905"/>
                    <a:pt x="904577" y="328347"/>
                  </a:cubicBezTo>
                  <a:cubicBezTo>
                    <a:pt x="904097" y="330751"/>
                    <a:pt x="903616" y="334116"/>
                    <a:pt x="906500" y="335077"/>
                  </a:cubicBezTo>
                  <a:cubicBezTo>
                    <a:pt x="908423" y="335558"/>
                    <a:pt x="911308" y="335558"/>
                    <a:pt x="912750" y="334116"/>
                  </a:cubicBezTo>
                  <a:cubicBezTo>
                    <a:pt x="921884" y="324501"/>
                    <a:pt x="934384" y="319212"/>
                    <a:pt x="949286" y="310559"/>
                  </a:cubicBezTo>
                  <a:cubicBezTo>
                    <a:pt x="940633" y="310078"/>
                    <a:pt x="935345" y="310559"/>
                    <a:pt x="931499" y="309117"/>
                  </a:cubicBezTo>
                  <a:cubicBezTo>
                    <a:pt x="926091" y="307314"/>
                    <a:pt x="922034" y="305962"/>
                    <a:pt x="918924" y="305301"/>
                  </a:cubicBezTo>
                  <a:close/>
                  <a:moveTo>
                    <a:pt x="1211289" y="203354"/>
                  </a:moveTo>
                  <a:cubicBezTo>
                    <a:pt x="1209366" y="199508"/>
                    <a:pt x="1205520" y="202393"/>
                    <a:pt x="1203117" y="203835"/>
                  </a:cubicBezTo>
                  <a:cubicBezTo>
                    <a:pt x="1198309" y="206719"/>
                    <a:pt x="1193982" y="210565"/>
                    <a:pt x="1189656" y="213931"/>
                  </a:cubicBezTo>
                  <a:cubicBezTo>
                    <a:pt x="1187252" y="215854"/>
                    <a:pt x="1187733" y="218257"/>
                    <a:pt x="1189175" y="220661"/>
                  </a:cubicBezTo>
                  <a:cubicBezTo>
                    <a:pt x="1190136" y="222103"/>
                    <a:pt x="1190617" y="224988"/>
                    <a:pt x="1193982" y="224026"/>
                  </a:cubicBezTo>
                  <a:cubicBezTo>
                    <a:pt x="1197348" y="221142"/>
                    <a:pt x="1203117" y="220180"/>
                    <a:pt x="1202636" y="214411"/>
                  </a:cubicBezTo>
                  <a:cubicBezTo>
                    <a:pt x="1202155" y="211046"/>
                    <a:pt x="1202636" y="209604"/>
                    <a:pt x="1206001" y="208642"/>
                  </a:cubicBezTo>
                  <a:cubicBezTo>
                    <a:pt x="1208886" y="208162"/>
                    <a:pt x="1213212" y="207200"/>
                    <a:pt x="1211289" y="203354"/>
                  </a:cubicBezTo>
                  <a:close/>
                  <a:moveTo>
                    <a:pt x="1231482" y="202392"/>
                  </a:moveTo>
                  <a:cubicBezTo>
                    <a:pt x="1225231" y="208161"/>
                    <a:pt x="1217539" y="212489"/>
                    <a:pt x="1212732" y="220661"/>
                  </a:cubicBezTo>
                  <a:cubicBezTo>
                    <a:pt x="1224751" y="225950"/>
                    <a:pt x="1227155" y="210566"/>
                    <a:pt x="1236289" y="210566"/>
                  </a:cubicBezTo>
                  <a:cubicBezTo>
                    <a:pt x="1239174" y="210566"/>
                    <a:pt x="1243981" y="209123"/>
                    <a:pt x="1241577" y="203835"/>
                  </a:cubicBezTo>
                  <a:cubicBezTo>
                    <a:pt x="1239174" y="198546"/>
                    <a:pt x="1233885" y="199989"/>
                    <a:pt x="1231482" y="202392"/>
                  </a:cubicBezTo>
                  <a:close/>
                  <a:moveTo>
                    <a:pt x="1207444" y="137493"/>
                  </a:moveTo>
                  <a:cubicBezTo>
                    <a:pt x="1201675" y="138935"/>
                    <a:pt x="1200713" y="143262"/>
                    <a:pt x="1199271" y="149511"/>
                  </a:cubicBezTo>
                  <a:cubicBezTo>
                    <a:pt x="1205520" y="147588"/>
                    <a:pt x="1209847" y="145665"/>
                    <a:pt x="1210809" y="140377"/>
                  </a:cubicBezTo>
                  <a:cubicBezTo>
                    <a:pt x="1211290" y="138454"/>
                    <a:pt x="1208886" y="137011"/>
                    <a:pt x="1207444" y="137493"/>
                  </a:cubicBezTo>
                  <a:close/>
                  <a:moveTo>
                    <a:pt x="1262248" y="100955"/>
                  </a:moveTo>
                  <a:cubicBezTo>
                    <a:pt x="1256960" y="103840"/>
                    <a:pt x="1249749" y="107686"/>
                    <a:pt x="1249749" y="113455"/>
                  </a:cubicBezTo>
                  <a:cubicBezTo>
                    <a:pt x="1250229" y="126915"/>
                    <a:pt x="1241095" y="134607"/>
                    <a:pt x="1231961" y="144704"/>
                  </a:cubicBezTo>
                  <a:cubicBezTo>
                    <a:pt x="1243018" y="143742"/>
                    <a:pt x="1249268" y="139415"/>
                    <a:pt x="1255998" y="135088"/>
                  </a:cubicBezTo>
                  <a:cubicBezTo>
                    <a:pt x="1263690" y="129800"/>
                    <a:pt x="1265133" y="120185"/>
                    <a:pt x="1272344" y="114897"/>
                  </a:cubicBezTo>
                  <a:cubicBezTo>
                    <a:pt x="1274748" y="112974"/>
                    <a:pt x="1279555" y="111532"/>
                    <a:pt x="1276189" y="107686"/>
                  </a:cubicBezTo>
                  <a:cubicBezTo>
                    <a:pt x="1272825" y="103359"/>
                    <a:pt x="1268979" y="97590"/>
                    <a:pt x="1262248" y="100955"/>
                  </a:cubicBezTo>
                  <a:close/>
                  <a:moveTo>
                    <a:pt x="738721" y="0"/>
                  </a:moveTo>
                  <a:cubicBezTo>
                    <a:pt x="745932" y="8173"/>
                    <a:pt x="758913" y="44710"/>
                    <a:pt x="756990" y="54324"/>
                  </a:cubicBezTo>
                  <a:cubicBezTo>
                    <a:pt x="755547" y="62016"/>
                    <a:pt x="759393" y="68747"/>
                    <a:pt x="761797" y="74516"/>
                  </a:cubicBezTo>
                  <a:cubicBezTo>
                    <a:pt x="774777" y="104802"/>
                    <a:pt x="783911" y="136050"/>
                    <a:pt x="791122" y="168260"/>
                  </a:cubicBezTo>
                  <a:cubicBezTo>
                    <a:pt x="793045" y="177394"/>
                    <a:pt x="797372" y="182202"/>
                    <a:pt x="806025" y="186528"/>
                  </a:cubicBezTo>
                  <a:cubicBezTo>
                    <a:pt x="818525" y="192778"/>
                    <a:pt x="830062" y="201431"/>
                    <a:pt x="843523" y="207681"/>
                  </a:cubicBezTo>
                  <a:cubicBezTo>
                    <a:pt x="856503" y="213931"/>
                    <a:pt x="856984" y="212969"/>
                    <a:pt x="862753" y="199508"/>
                  </a:cubicBezTo>
                  <a:cubicBezTo>
                    <a:pt x="869002" y="185086"/>
                    <a:pt x="870445" y="168260"/>
                    <a:pt x="884867" y="157203"/>
                  </a:cubicBezTo>
                  <a:cubicBezTo>
                    <a:pt x="893520" y="150473"/>
                    <a:pt x="901212" y="149511"/>
                    <a:pt x="910827" y="153357"/>
                  </a:cubicBezTo>
                  <a:cubicBezTo>
                    <a:pt x="920442" y="157203"/>
                    <a:pt x="918038" y="165856"/>
                    <a:pt x="918038" y="172587"/>
                  </a:cubicBezTo>
                  <a:cubicBezTo>
                    <a:pt x="918038" y="203835"/>
                    <a:pt x="918038" y="234602"/>
                    <a:pt x="919961" y="265851"/>
                  </a:cubicBezTo>
                  <a:cubicBezTo>
                    <a:pt x="920442" y="274985"/>
                    <a:pt x="916115" y="283638"/>
                    <a:pt x="912750" y="292291"/>
                  </a:cubicBezTo>
                  <a:lnTo>
                    <a:pt x="913612" y="293908"/>
                  </a:lnTo>
                  <a:lnTo>
                    <a:pt x="912749" y="293253"/>
                  </a:lnTo>
                  <a:cubicBezTo>
                    <a:pt x="907462" y="298541"/>
                    <a:pt x="908904" y="301424"/>
                    <a:pt x="915634" y="302386"/>
                  </a:cubicBezTo>
                  <a:cubicBezTo>
                    <a:pt x="919480" y="302867"/>
                    <a:pt x="923807" y="299983"/>
                    <a:pt x="928133" y="302386"/>
                  </a:cubicBezTo>
                  <a:lnTo>
                    <a:pt x="921065" y="299156"/>
                  </a:lnTo>
                  <a:lnTo>
                    <a:pt x="922785" y="299022"/>
                  </a:lnTo>
                  <a:cubicBezTo>
                    <a:pt x="924888" y="298902"/>
                    <a:pt x="926931" y="299263"/>
                    <a:pt x="928614" y="301426"/>
                  </a:cubicBezTo>
                  <a:cubicBezTo>
                    <a:pt x="943037" y="309118"/>
                    <a:pt x="948805" y="307195"/>
                    <a:pt x="953613" y="292291"/>
                  </a:cubicBezTo>
                  <a:cubicBezTo>
                    <a:pt x="954574" y="288926"/>
                    <a:pt x="955536" y="285561"/>
                    <a:pt x="957459" y="282677"/>
                  </a:cubicBezTo>
                  <a:cubicBezTo>
                    <a:pt x="962747" y="275466"/>
                    <a:pt x="968516" y="268735"/>
                    <a:pt x="955055" y="263447"/>
                  </a:cubicBezTo>
                  <a:cubicBezTo>
                    <a:pt x="950728" y="262005"/>
                    <a:pt x="952171" y="257678"/>
                    <a:pt x="953613" y="254313"/>
                  </a:cubicBezTo>
                  <a:cubicBezTo>
                    <a:pt x="955536" y="249986"/>
                    <a:pt x="960343" y="248063"/>
                    <a:pt x="963228" y="249986"/>
                  </a:cubicBezTo>
                  <a:cubicBezTo>
                    <a:pt x="978612" y="259120"/>
                    <a:pt x="989188" y="251909"/>
                    <a:pt x="1000245" y="241814"/>
                  </a:cubicBezTo>
                  <a:cubicBezTo>
                    <a:pt x="1003130" y="238929"/>
                    <a:pt x="1009379" y="239891"/>
                    <a:pt x="1013706" y="237487"/>
                  </a:cubicBezTo>
                  <a:cubicBezTo>
                    <a:pt x="1022359" y="232679"/>
                    <a:pt x="1031493" y="227872"/>
                    <a:pt x="1027167" y="214411"/>
                  </a:cubicBezTo>
                  <a:cubicBezTo>
                    <a:pt x="1024763" y="208162"/>
                    <a:pt x="1027167" y="200950"/>
                    <a:pt x="1032936" y="195181"/>
                  </a:cubicBezTo>
                  <a:cubicBezTo>
                    <a:pt x="1041108" y="187490"/>
                    <a:pt x="1046877" y="187971"/>
                    <a:pt x="1052646" y="197585"/>
                  </a:cubicBezTo>
                  <a:cubicBezTo>
                    <a:pt x="1053607" y="199508"/>
                    <a:pt x="1054088" y="201431"/>
                    <a:pt x="1055530" y="203354"/>
                  </a:cubicBezTo>
                  <a:cubicBezTo>
                    <a:pt x="1059376" y="208642"/>
                    <a:pt x="1061299" y="219219"/>
                    <a:pt x="1066588" y="218257"/>
                  </a:cubicBezTo>
                  <a:cubicBezTo>
                    <a:pt x="1074279" y="216815"/>
                    <a:pt x="1083413" y="211046"/>
                    <a:pt x="1086298" y="202393"/>
                  </a:cubicBezTo>
                  <a:cubicBezTo>
                    <a:pt x="1090144" y="191336"/>
                    <a:pt x="1097355" y="189413"/>
                    <a:pt x="1107450" y="189894"/>
                  </a:cubicBezTo>
                  <a:cubicBezTo>
                    <a:pt x="1109373" y="189894"/>
                    <a:pt x="1113219" y="191336"/>
                    <a:pt x="1113219" y="191336"/>
                  </a:cubicBezTo>
                  <a:cubicBezTo>
                    <a:pt x="1118988" y="176913"/>
                    <a:pt x="1130046" y="181721"/>
                    <a:pt x="1141583" y="181721"/>
                  </a:cubicBezTo>
                  <a:cubicBezTo>
                    <a:pt x="1153602" y="182202"/>
                    <a:pt x="1162736" y="165856"/>
                    <a:pt x="1163216" y="149030"/>
                  </a:cubicBezTo>
                  <a:cubicBezTo>
                    <a:pt x="1160332" y="147107"/>
                    <a:pt x="1158409" y="149992"/>
                    <a:pt x="1156486" y="150953"/>
                  </a:cubicBezTo>
                  <a:cubicBezTo>
                    <a:pt x="1154563" y="151915"/>
                    <a:pt x="1152640" y="153357"/>
                    <a:pt x="1151198" y="150473"/>
                  </a:cubicBezTo>
                  <a:cubicBezTo>
                    <a:pt x="1150717" y="149030"/>
                    <a:pt x="1151679" y="147107"/>
                    <a:pt x="1152160" y="145665"/>
                  </a:cubicBezTo>
                  <a:cubicBezTo>
                    <a:pt x="1153602" y="142300"/>
                    <a:pt x="1156967" y="141819"/>
                    <a:pt x="1159852" y="141338"/>
                  </a:cubicBezTo>
                  <a:cubicBezTo>
                    <a:pt x="1176677" y="139896"/>
                    <a:pt x="1187254" y="124993"/>
                    <a:pt x="1202637" y="120667"/>
                  </a:cubicBezTo>
                  <a:cubicBezTo>
                    <a:pt x="1205522" y="119705"/>
                    <a:pt x="1207445" y="115378"/>
                    <a:pt x="1208887" y="112494"/>
                  </a:cubicBezTo>
                  <a:cubicBezTo>
                    <a:pt x="1212733" y="104321"/>
                    <a:pt x="1217060" y="98072"/>
                    <a:pt x="1227636" y="99514"/>
                  </a:cubicBezTo>
                  <a:cubicBezTo>
                    <a:pt x="1230520" y="99995"/>
                    <a:pt x="1235809" y="97591"/>
                    <a:pt x="1235809" y="96149"/>
                  </a:cubicBezTo>
                  <a:cubicBezTo>
                    <a:pt x="1237251" y="79803"/>
                    <a:pt x="1252154" y="83169"/>
                    <a:pt x="1260807" y="77880"/>
                  </a:cubicBezTo>
                  <a:cubicBezTo>
                    <a:pt x="1273307" y="70189"/>
                    <a:pt x="1284364" y="72593"/>
                    <a:pt x="1296382" y="78361"/>
                  </a:cubicBezTo>
                  <a:cubicBezTo>
                    <a:pt x="1298305" y="77400"/>
                    <a:pt x="1299747" y="78842"/>
                    <a:pt x="1300709" y="80765"/>
                  </a:cubicBezTo>
                  <a:cubicBezTo>
                    <a:pt x="1300709" y="92784"/>
                    <a:pt x="1299747" y="104321"/>
                    <a:pt x="1291575" y="114417"/>
                  </a:cubicBezTo>
                  <a:cubicBezTo>
                    <a:pt x="1297344" y="114417"/>
                    <a:pt x="1304074" y="110090"/>
                    <a:pt x="1307920" y="118263"/>
                  </a:cubicBezTo>
                  <a:cubicBezTo>
                    <a:pt x="1303113" y="124032"/>
                    <a:pt x="1296382" y="125474"/>
                    <a:pt x="1290132" y="124513"/>
                  </a:cubicBezTo>
                  <a:cubicBezTo>
                    <a:pt x="1281479" y="123070"/>
                    <a:pt x="1277153" y="127397"/>
                    <a:pt x="1271384" y="133166"/>
                  </a:cubicBezTo>
                  <a:cubicBezTo>
                    <a:pt x="1267057" y="137012"/>
                    <a:pt x="1268018" y="139415"/>
                    <a:pt x="1270422" y="142780"/>
                  </a:cubicBezTo>
                  <a:cubicBezTo>
                    <a:pt x="1272826" y="146146"/>
                    <a:pt x="1276191" y="145665"/>
                    <a:pt x="1279556" y="143261"/>
                  </a:cubicBezTo>
                  <a:cubicBezTo>
                    <a:pt x="1282440" y="141338"/>
                    <a:pt x="1283883" y="136050"/>
                    <a:pt x="1290132" y="137012"/>
                  </a:cubicBezTo>
                  <a:cubicBezTo>
                    <a:pt x="1280518" y="155280"/>
                    <a:pt x="1275710" y="176432"/>
                    <a:pt x="1254558" y="186047"/>
                  </a:cubicBezTo>
                  <a:cubicBezTo>
                    <a:pt x="1242539" y="191817"/>
                    <a:pt x="1237732" y="198066"/>
                    <a:pt x="1253116" y="205277"/>
                  </a:cubicBezTo>
                  <a:cubicBezTo>
                    <a:pt x="1250712" y="211527"/>
                    <a:pt x="1244462" y="207681"/>
                    <a:pt x="1241578" y="211046"/>
                  </a:cubicBezTo>
                  <a:cubicBezTo>
                    <a:pt x="1238212" y="215373"/>
                    <a:pt x="1231482" y="217296"/>
                    <a:pt x="1238693" y="224506"/>
                  </a:cubicBezTo>
                  <a:cubicBezTo>
                    <a:pt x="1240857" y="226910"/>
                    <a:pt x="1241818" y="229555"/>
                    <a:pt x="1241337" y="231958"/>
                  </a:cubicBezTo>
                  <a:lnTo>
                    <a:pt x="1235692" y="237604"/>
                  </a:lnTo>
                  <a:lnTo>
                    <a:pt x="1225231" y="231237"/>
                  </a:lnTo>
                  <a:cubicBezTo>
                    <a:pt x="1222827" y="231717"/>
                    <a:pt x="1219462" y="233160"/>
                    <a:pt x="1221385" y="236525"/>
                  </a:cubicBezTo>
                  <a:cubicBezTo>
                    <a:pt x="1225231" y="242775"/>
                    <a:pt x="1230038" y="239890"/>
                    <a:pt x="1234845" y="237967"/>
                  </a:cubicBezTo>
                  <a:lnTo>
                    <a:pt x="1235329" y="237967"/>
                  </a:lnTo>
                  <a:lnTo>
                    <a:pt x="1235328" y="237968"/>
                  </a:lnTo>
                  <a:cubicBezTo>
                    <a:pt x="1231963" y="246621"/>
                    <a:pt x="1240616" y="245660"/>
                    <a:pt x="1245424" y="247583"/>
                  </a:cubicBezTo>
                  <a:cubicBezTo>
                    <a:pt x="1232924" y="257678"/>
                    <a:pt x="1222828" y="267774"/>
                    <a:pt x="1214175" y="278831"/>
                  </a:cubicBezTo>
                  <a:cubicBezTo>
                    <a:pt x="1211291" y="282677"/>
                    <a:pt x="1206483" y="284599"/>
                    <a:pt x="1202637" y="287003"/>
                  </a:cubicBezTo>
                  <a:cubicBezTo>
                    <a:pt x="1188696" y="295176"/>
                    <a:pt x="1189658" y="306233"/>
                    <a:pt x="1204080" y="314405"/>
                  </a:cubicBezTo>
                  <a:cubicBezTo>
                    <a:pt x="1206483" y="315367"/>
                    <a:pt x="1208406" y="316809"/>
                    <a:pt x="1213214" y="320174"/>
                  </a:cubicBezTo>
                  <a:cubicBezTo>
                    <a:pt x="1202637" y="318251"/>
                    <a:pt x="1195426" y="316328"/>
                    <a:pt x="1188215" y="314886"/>
                  </a:cubicBezTo>
                  <a:cubicBezTo>
                    <a:pt x="1193984" y="327386"/>
                    <a:pt x="1207445" y="335078"/>
                    <a:pt x="1219464" y="333635"/>
                  </a:cubicBezTo>
                  <a:cubicBezTo>
                    <a:pt x="1221867" y="333635"/>
                    <a:pt x="1223310" y="332674"/>
                    <a:pt x="1224271" y="330270"/>
                  </a:cubicBezTo>
                  <a:cubicBezTo>
                    <a:pt x="1226194" y="324501"/>
                    <a:pt x="1220906" y="324020"/>
                    <a:pt x="1218502" y="321136"/>
                  </a:cubicBezTo>
                  <a:cubicBezTo>
                    <a:pt x="1222828" y="319213"/>
                    <a:pt x="1226194" y="323059"/>
                    <a:pt x="1230040" y="323059"/>
                  </a:cubicBezTo>
                  <a:cubicBezTo>
                    <a:pt x="1233886" y="323059"/>
                    <a:pt x="1237732" y="320174"/>
                    <a:pt x="1241578" y="323540"/>
                  </a:cubicBezTo>
                  <a:cubicBezTo>
                    <a:pt x="1237732" y="327386"/>
                    <a:pt x="1231001" y="323540"/>
                    <a:pt x="1227156" y="327866"/>
                  </a:cubicBezTo>
                  <a:cubicBezTo>
                    <a:pt x="1251192" y="341327"/>
                    <a:pt x="1251192" y="340847"/>
                    <a:pt x="1274749" y="342770"/>
                  </a:cubicBezTo>
                  <a:cubicBezTo>
                    <a:pt x="1283402" y="343731"/>
                    <a:pt x="1289652" y="337001"/>
                    <a:pt x="1297824" y="337481"/>
                  </a:cubicBezTo>
                  <a:cubicBezTo>
                    <a:pt x="1302151" y="337481"/>
                    <a:pt x="1305997" y="331712"/>
                    <a:pt x="1311285" y="335558"/>
                  </a:cubicBezTo>
                  <a:cubicBezTo>
                    <a:pt x="1313689" y="337481"/>
                    <a:pt x="1313689" y="340366"/>
                    <a:pt x="1312728" y="342770"/>
                  </a:cubicBezTo>
                  <a:cubicBezTo>
                    <a:pt x="1309362" y="349500"/>
                    <a:pt x="1303593" y="344692"/>
                    <a:pt x="1298786" y="345654"/>
                  </a:cubicBezTo>
                  <a:cubicBezTo>
                    <a:pt x="1286286" y="348057"/>
                    <a:pt x="1273787" y="348538"/>
                    <a:pt x="1261288" y="348538"/>
                  </a:cubicBezTo>
                  <a:cubicBezTo>
                    <a:pt x="1258884" y="348538"/>
                    <a:pt x="1256000" y="349019"/>
                    <a:pt x="1253596" y="348538"/>
                  </a:cubicBezTo>
                  <a:cubicBezTo>
                    <a:pt x="1239174" y="346134"/>
                    <a:pt x="1231482" y="350942"/>
                    <a:pt x="1227636" y="363922"/>
                  </a:cubicBezTo>
                  <a:cubicBezTo>
                    <a:pt x="1226194" y="368730"/>
                    <a:pt x="1229078" y="371133"/>
                    <a:pt x="1231963" y="374017"/>
                  </a:cubicBezTo>
                  <a:cubicBezTo>
                    <a:pt x="1237251" y="379306"/>
                    <a:pt x="1244943" y="380267"/>
                    <a:pt x="1251192" y="385074"/>
                  </a:cubicBezTo>
                  <a:cubicBezTo>
                    <a:pt x="1238212" y="386517"/>
                    <a:pt x="1227636" y="377383"/>
                    <a:pt x="1215137" y="377383"/>
                  </a:cubicBezTo>
                  <a:cubicBezTo>
                    <a:pt x="1218983" y="393247"/>
                    <a:pt x="1229559" y="398536"/>
                    <a:pt x="1246866" y="403823"/>
                  </a:cubicBezTo>
                  <a:cubicBezTo>
                    <a:pt x="1274749" y="411996"/>
                    <a:pt x="1302151" y="422092"/>
                    <a:pt x="1323784" y="442763"/>
                  </a:cubicBezTo>
                  <a:cubicBezTo>
                    <a:pt x="1334842" y="452859"/>
                    <a:pt x="1347341" y="458628"/>
                    <a:pt x="1362725" y="453340"/>
                  </a:cubicBezTo>
                  <a:cubicBezTo>
                    <a:pt x="1369455" y="451417"/>
                    <a:pt x="1373782" y="457186"/>
                    <a:pt x="1379550" y="456225"/>
                  </a:cubicBezTo>
                  <a:cubicBezTo>
                    <a:pt x="1374263" y="456705"/>
                    <a:pt x="1368974" y="456705"/>
                    <a:pt x="1364167" y="458148"/>
                  </a:cubicBezTo>
                  <a:cubicBezTo>
                    <a:pt x="1357436" y="459590"/>
                    <a:pt x="1344937" y="457186"/>
                    <a:pt x="1346380" y="466800"/>
                  </a:cubicBezTo>
                  <a:cubicBezTo>
                    <a:pt x="1347822" y="476896"/>
                    <a:pt x="1354552" y="487473"/>
                    <a:pt x="1365128" y="492280"/>
                  </a:cubicBezTo>
                  <a:cubicBezTo>
                    <a:pt x="1367051" y="492761"/>
                    <a:pt x="1370897" y="490357"/>
                    <a:pt x="1370897" y="494684"/>
                  </a:cubicBezTo>
                  <a:cubicBezTo>
                    <a:pt x="1370417" y="512952"/>
                    <a:pt x="1385800" y="520644"/>
                    <a:pt x="1394934" y="532662"/>
                  </a:cubicBezTo>
                  <a:cubicBezTo>
                    <a:pt x="1410799" y="554296"/>
                    <a:pt x="1429548" y="573526"/>
                    <a:pt x="1445412" y="595159"/>
                  </a:cubicBezTo>
                  <a:cubicBezTo>
                    <a:pt x="1458392" y="612465"/>
                    <a:pt x="1476660" y="617273"/>
                    <a:pt x="1494448" y="623042"/>
                  </a:cubicBezTo>
                  <a:cubicBezTo>
                    <a:pt x="1512235" y="628811"/>
                    <a:pt x="1531465" y="629292"/>
                    <a:pt x="1550214" y="623042"/>
                  </a:cubicBezTo>
                  <a:cubicBezTo>
                    <a:pt x="1566078" y="617754"/>
                    <a:pt x="1568001" y="611985"/>
                    <a:pt x="1557425" y="599486"/>
                  </a:cubicBezTo>
                  <a:cubicBezTo>
                    <a:pt x="1545887" y="585544"/>
                    <a:pt x="1538195" y="569199"/>
                    <a:pt x="1531946" y="552373"/>
                  </a:cubicBezTo>
                  <a:cubicBezTo>
                    <a:pt x="1528581" y="543239"/>
                    <a:pt x="1527619" y="530739"/>
                    <a:pt x="1537234" y="524489"/>
                  </a:cubicBezTo>
                  <a:cubicBezTo>
                    <a:pt x="1549253" y="516317"/>
                    <a:pt x="1563194" y="520644"/>
                    <a:pt x="1574251" y="527374"/>
                  </a:cubicBezTo>
                  <a:cubicBezTo>
                    <a:pt x="1588674" y="536508"/>
                    <a:pt x="1597808" y="550450"/>
                    <a:pt x="1605019" y="565834"/>
                  </a:cubicBezTo>
                  <a:cubicBezTo>
                    <a:pt x="1616557" y="590832"/>
                    <a:pt x="1595884" y="614388"/>
                    <a:pt x="1579539" y="628330"/>
                  </a:cubicBezTo>
                  <a:cubicBezTo>
                    <a:pt x="1557425" y="642271"/>
                    <a:pt x="1533388" y="636984"/>
                    <a:pt x="1509351" y="634580"/>
                  </a:cubicBezTo>
                  <a:cubicBezTo>
                    <a:pt x="1493006" y="633138"/>
                    <a:pt x="1480987" y="621600"/>
                    <a:pt x="1465604" y="618234"/>
                  </a:cubicBezTo>
                  <a:cubicBezTo>
                    <a:pt x="1465123" y="619196"/>
                    <a:pt x="1464161" y="620157"/>
                    <a:pt x="1464161" y="620638"/>
                  </a:cubicBezTo>
                  <a:cubicBezTo>
                    <a:pt x="1468968" y="651886"/>
                    <a:pt x="1462238" y="661982"/>
                    <a:pt x="1429067" y="663424"/>
                  </a:cubicBezTo>
                  <a:cubicBezTo>
                    <a:pt x="1395896" y="664386"/>
                    <a:pt x="1362244" y="668712"/>
                    <a:pt x="1329073" y="660540"/>
                  </a:cubicBezTo>
                  <a:cubicBezTo>
                    <a:pt x="1320420" y="658617"/>
                    <a:pt x="1311285" y="656213"/>
                    <a:pt x="1302632" y="652848"/>
                  </a:cubicBezTo>
                  <a:cubicBezTo>
                    <a:pt x="1297824" y="650925"/>
                    <a:pt x="1293017" y="650444"/>
                    <a:pt x="1294459" y="659097"/>
                  </a:cubicBezTo>
                  <a:cubicBezTo>
                    <a:pt x="1296863" y="672558"/>
                    <a:pt x="1291575" y="677846"/>
                    <a:pt x="1278114" y="674000"/>
                  </a:cubicBezTo>
                  <a:cubicBezTo>
                    <a:pt x="1260326" y="669193"/>
                    <a:pt x="1244462" y="661501"/>
                    <a:pt x="1229559" y="650925"/>
                  </a:cubicBezTo>
                  <a:cubicBezTo>
                    <a:pt x="1217541" y="642752"/>
                    <a:pt x="1206483" y="631695"/>
                    <a:pt x="1189176" y="633138"/>
                  </a:cubicBezTo>
                  <a:cubicBezTo>
                    <a:pt x="1183408" y="633618"/>
                    <a:pt x="1177639" y="634099"/>
                    <a:pt x="1172351" y="634580"/>
                  </a:cubicBezTo>
                  <a:cubicBezTo>
                    <a:pt x="1162736" y="635060"/>
                    <a:pt x="1163216" y="644194"/>
                    <a:pt x="1164659" y="650925"/>
                  </a:cubicBezTo>
                  <a:cubicBezTo>
                    <a:pt x="1167543" y="662463"/>
                    <a:pt x="1175235" y="672558"/>
                    <a:pt x="1178600" y="684577"/>
                  </a:cubicBezTo>
                  <a:cubicBezTo>
                    <a:pt x="1180523" y="691307"/>
                    <a:pt x="1193022" y="686019"/>
                    <a:pt x="1195426" y="694673"/>
                  </a:cubicBezTo>
                  <a:cubicBezTo>
                    <a:pt x="1198791" y="696596"/>
                    <a:pt x="1202157" y="698999"/>
                    <a:pt x="1203118" y="702845"/>
                  </a:cubicBezTo>
                  <a:cubicBezTo>
                    <a:pt x="1207445" y="704768"/>
                    <a:pt x="1211291" y="707652"/>
                    <a:pt x="1215618" y="709095"/>
                  </a:cubicBezTo>
                  <a:cubicBezTo>
                    <a:pt x="1229559" y="713902"/>
                    <a:pt x="1234366" y="721113"/>
                    <a:pt x="1233405" y="736497"/>
                  </a:cubicBezTo>
                  <a:cubicBezTo>
                    <a:pt x="1233886" y="736978"/>
                    <a:pt x="1234366" y="737939"/>
                    <a:pt x="1234366" y="738420"/>
                  </a:cubicBezTo>
                  <a:cubicBezTo>
                    <a:pt x="1236289" y="742266"/>
                    <a:pt x="1238212" y="746593"/>
                    <a:pt x="1240135" y="750438"/>
                  </a:cubicBezTo>
                  <a:cubicBezTo>
                    <a:pt x="1241578" y="753323"/>
                    <a:pt x="1242058" y="756688"/>
                    <a:pt x="1240616" y="759092"/>
                  </a:cubicBezTo>
                  <a:cubicBezTo>
                    <a:pt x="1231963" y="771110"/>
                    <a:pt x="1226674" y="786494"/>
                    <a:pt x="1211291" y="791301"/>
                  </a:cubicBezTo>
                  <a:cubicBezTo>
                    <a:pt x="1198311" y="795628"/>
                    <a:pt x="1186292" y="790340"/>
                    <a:pt x="1176197" y="781687"/>
                  </a:cubicBezTo>
                  <a:cubicBezTo>
                    <a:pt x="1169947" y="775918"/>
                    <a:pt x="1164178" y="769668"/>
                    <a:pt x="1159852" y="762938"/>
                  </a:cubicBezTo>
                  <a:cubicBezTo>
                    <a:pt x="1156967" y="758611"/>
                    <a:pt x="1162255" y="760534"/>
                    <a:pt x="1164178" y="760053"/>
                  </a:cubicBezTo>
                  <a:cubicBezTo>
                    <a:pt x="1168985" y="767745"/>
                    <a:pt x="1172831" y="775918"/>
                    <a:pt x="1181485" y="780725"/>
                  </a:cubicBezTo>
                  <a:cubicBezTo>
                    <a:pt x="1201676" y="791782"/>
                    <a:pt x="1212252" y="788898"/>
                    <a:pt x="1227156" y="769187"/>
                  </a:cubicBezTo>
                  <a:cubicBezTo>
                    <a:pt x="1232443" y="761976"/>
                    <a:pt x="1239655" y="755246"/>
                    <a:pt x="1232924" y="745150"/>
                  </a:cubicBezTo>
                  <a:cubicBezTo>
                    <a:pt x="1232924" y="744670"/>
                    <a:pt x="1232924" y="744670"/>
                    <a:pt x="1232924" y="744189"/>
                  </a:cubicBezTo>
                  <a:cubicBezTo>
                    <a:pt x="1231963" y="744189"/>
                    <a:pt x="1231482" y="744189"/>
                    <a:pt x="1231001" y="744189"/>
                  </a:cubicBezTo>
                  <a:cubicBezTo>
                    <a:pt x="1229078" y="743227"/>
                    <a:pt x="1228117" y="741785"/>
                    <a:pt x="1228597" y="740343"/>
                  </a:cubicBezTo>
                  <a:cubicBezTo>
                    <a:pt x="1233886" y="728325"/>
                    <a:pt x="1223310" y="724479"/>
                    <a:pt x="1218021" y="717267"/>
                  </a:cubicBezTo>
                  <a:cubicBezTo>
                    <a:pt x="1214175" y="721594"/>
                    <a:pt x="1211291" y="724479"/>
                    <a:pt x="1206483" y="726882"/>
                  </a:cubicBezTo>
                  <a:cubicBezTo>
                    <a:pt x="1189176" y="735535"/>
                    <a:pt x="1167543" y="731689"/>
                    <a:pt x="1153121" y="746593"/>
                  </a:cubicBezTo>
                  <a:cubicBezTo>
                    <a:pt x="1143025" y="753323"/>
                    <a:pt x="1133892" y="748996"/>
                    <a:pt x="1124277" y="744189"/>
                  </a:cubicBezTo>
                  <a:cubicBezTo>
                    <a:pt x="1119469" y="741785"/>
                    <a:pt x="1118988" y="736978"/>
                    <a:pt x="1116585" y="733612"/>
                  </a:cubicBezTo>
                  <a:cubicBezTo>
                    <a:pt x="1113700" y="729286"/>
                    <a:pt x="1122834" y="723036"/>
                    <a:pt x="1115623" y="721113"/>
                  </a:cubicBezTo>
                  <a:cubicBezTo>
                    <a:pt x="1108412" y="719190"/>
                    <a:pt x="1109854" y="729767"/>
                    <a:pt x="1104086" y="730728"/>
                  </a:cubicBezTo>
                  <a:cubicBezTo>
                    <a:pt x="1102162" y="726882"/>
                    <a:pt x="1111777" y="722556"/>
                    <a:pt x="1104086" y="717267"/>
                  </a:cubicBezTo>
                  <a:cubicBezTo>
                    <a:pt x="1098316" y="713421"/>
                    <a:pt x="1094951" y="718710"/>
                    <a:pt x="1090625" y="719190"/>
                  </a:cubicBezTo>
                  <a:cubicBezTo>
                    <a:pt x="1076683" y="720633"/>
                    <a:pt x="1068510" y="728325"/>
                    <a:pt x="1062261" y="739381"/>
                  </a:cubicBezTo>
                  <a:cubicBezTo>
                    <a:pt x="1065626" y="744670"/>
                    <a:pt x="1071876" y="740823"/>
                    <a:pt x="1077644" y="745631"/>
                  </a:cubicBezTo>
                  <a:cubicBezTo>
                    <a:pt x="1051204" y="747554"/>
                    <a:pt x="1034378" y="763418"/>
                    <a:pt x="1026205" y="784571"/>
                  </a:cubicBezTo>
                  <a:cubicBezTo>
                    <a:pt x="1020917" y="798993"/>
                    <a:pt x="1030051" y="814377"/>
                    <a:pt x="1036301" y="828799"/>
                  </a:cubicBezTo>
                  <a:cubicBezTo>
                    <a:pt x="1035339" y="833126"/>
                    <a:pt x="1026686" y="825915"/>
                    <a:pt x="1028609" y="834088"/>
                  </a:cubicBezTo>
                  <a:cubicBezTo>
                    <a:pt x="1024763" y="843703"/>
                    <a:pt x="1029570" y="853798"/>
                    <a:pt x="1028609" y="863894"/>
                  </a:cubicBezTo>
                  <a:cubicBezTo>
                    <a:pt x="1026205" y="885046"/>
                    <a:pt x="1023801" y="905718"/>
                    <a:pt x="1017552" y="925909"/>
                  </a:cubicBezTo>
                  <a:cubicBezTo>
                    <a:pt x="1013706" y="937447"/>
                    <a:pt x="1016109" y="949946"/>
                    <a:pt x="1013225" y="960523"/>
                  </a:cubicBezTo>
                  <a:cubicBezTo>
                    <a:pt x="1007456" y="981194"/>
                    <a:pt x="1014667" y="1002347"/>
                    <a:pt x="1006976" y="1023019"/>
                  </a:cubicBezTo>
                  <a:cubicBezTo>
                    <a:pt x="998322" y="1046576"/>
                    <a:pt x="1011302" y="1062921"/>
                    <a:pt x="1033416" y="1059555"/>
                  </a:cubicBezTo>
                  <a:cubicBezTo>
                    <a:pt x="1044954" y="1057632"/>
                    <a:pt x="1054569" y="1066286"/>
                    <a:pt x="1063222" y="1073978"/>
                  </a:cubicBezTo>
                  <a:cubicBezTo>
                    <a:pt x="1067068" y="1077824"/>
                    <a:pt x="1068991" y="1083593"/>
                    <a:pt x="1075241" y="1085516"/>
                  </a:cubicBezTo>
                  <a:cubicBezTo>
                    <a:pt x="1078606" y="1086477"/>
                    <a:pt x="1079087" y="1092246"/>
                    <a:pt x="1078606" y="1096092"/>
                  </a:cubicBezTo>
                  <a:cubicBezTo>
                    <a:pt x="1078125" y="1100419"/>
                    <a:pt x="1074279" y="1099457"/>
                    <a:pt x="1070914" y="1100899"/>
                  </a:cubicBezTo>
                  <a:cubicBezTo>
                    <a:pt x="1050723" y="1108591"/>
                    <a:pt x="1032455" y="1105226"/>
                    <a:pt x="1015629" y="1092246"/>
                  </a:cubicBezTo>
                  <a:cubicBezTo>
                    <a:pt x="1012263" y="1089842"/>
                    <a:pt x="1007456" y="1088400"/>
                    <a:pt x="1004572" y="1092246"/>
                  </a:cubicBezTo>
                  <a:cubicBezTo>
                    <a:pt x="1002168" y="1095611"/>
                    <a:pt x="1006494" y="1099457"/>
                    <a:pt x="1008418" y="1100899"/>
                  </a:cubicBezTo>
                  <a:cubicBezTo>
                    <a:pt x="1021398" y="1109072"/>
                    <a:pt x="1017071" y="1125417"/>
                    <a:pt x="1026205" y="1135032"/>
                  </a:cubicBezTo>
                  <a:cubicBezTo>
                    <a:pt x="1027167" y="1136474"/>
                    <a:pt x="1028609" y="1138397"/>
                    <a:pt x="1026686" y="1139840"/>
                  </a:cubicBezTo>
                  <a:cubicBezTo>
                    <a:pt x="1012744" y="1151377"/>
                    <a:pt x="1021398" y="1164357"/>
                    <a:pt x="1026686" y="1174934"/>
                  </a:cubicBezTo>
                  <a:cubicBezTo>
                    <a:pt x="1032936" y="1187914"/>
                    <a:pt x="1031974" y="1201375"/>
                    <a:pt x="1034859" y="1214354"/>
                  </a:cubicBezTo>
                  <a:cubicBezTo>
                    <a:pt x="1036782" y="1221085"/>
                    <a:pt x="1038224" y="1225412"/>
                    <a:pt x="1045435" y="1229738"/>
                  </a:cubicBezTo>
                  <a:cubicBezTo>
                    <a:pt x="1028609" y="1234546"/>
                    <a:pt x="1033416" y="1243680"/>
                    <a:pt x="1039185" y="1253295"/>
                  </a:cubicBezTo>
                  <a:cubicBezTo>
                    <a:pt x="1041589" y="1257621"/>
                    <a:pt x="1042550" y="1261948"/>
                    <a:pt x="1045435" y="1269159"/>
                  </a:cubicBezTo>
                  <a:cubicBezTo>
                    <a:pt x="1032936" y="1259544"/>
                    <a:pt x="1022359" y="1251372"/>
                    <a:pt x="1015148" y="1240795"/>
                  </a:cubicBezTo>
                  <a:cubicBezTo>
                    <a:pt x="1011783" y="1235988"/>
                    <a:pt x="1009379" y="1235988"/>
                    <a:pt x="1005053" y="1238872"/>
                  </a:cubicBezTo>
                  <a:cubicBezTo>
                    <a:pt x="1005053" y="1230700"/>
                    <a:pt x="1008898" y="1220604"/>
                    <a:pt x="994957" y="1219643"/>
                  </a:cubicBezTo>
                  <a:cubicBezTo>
                    <a:pt x="993515" y="1219643"/>
                    <a:pt x="992072" y="1216758"/>
                    <a:pt x="991111" y="1214835"/>
                  </a:cubicBezTo>
                  <a:cubicBezTo>
                    <a:pt x="989669" y="1212431"/>
                    <a:pt x="987746" y="1210508"/>
                    <a:pt x="984861" y="1211470"/>
                  </a:cubicBezTo>
                  <a:cubicBezTo>
                    <a:pt x="981977" y="1212431"/>
                    <a:pt x="981977" y="1215797"/>
                    <a:pt x="980534" y="1217720"/>
                  </a:cubicBezTo>
                  <a:cubicBezTo>
                    <a:pt x="978131" y="1220123"/>
                    <a:pt x="983900" y="1224450"/>
                    <a:pt x="980534" y="1225892"/>
                  </a:cubicBezTo>
                  <a:cubicBezTo>
                    <a:pt x="980054" y="1225892"/>
                    <a:pt x="979092" y="1226373"/>
                    <a:pt x="978131" y="1226373"/>
                  </a:cubicBezTo>
                  <a:cubicBezTo>
                    <a:pt x="969958" y="1222046"/>
                    <a:pt x="965151" y="1227335"/>
                    <a:pt x="961305" y="1233104"/>
                  </a:cubicBezTo>
                  <a:cubicBezTo>
                    <a:pt x="945921" y="1254256"/>
                    <a:pt x="943998" y="1278774"/>
                    <a:pt x="943037" y="1303292"/>
                  </a:cubicBezTo>
                  <a:cubicBezTo>
                    <a:pt x="942556" y="1315791"/>
                    <a:pt x="940633" y="1328771"/>
                    <a:pt x="945921" y="1341270"/>
                  </a:cubicBezTo>
                  <a:cubicBezTo>
                    <a:pt x="952171" y="1357135"/>
                    <a:pt x="964189" y="1366269"/>
                    <a:pt x="979092" y="1372999"/>
                  </a:cubicBezTo>
                  <a:cubicBezTo>
                    <a:pt x="984861" y="1375884"/>
                    <a:pt x="988226" y="1375884"/>
                    <a:pt x="993515" y="1368673"/>
                  </a:cubicBezTo>
                  <a:cubicBezTo>
                    <a:pt x="1019955" y="1331655"/>
                    <a:pt x="1055530" y="1305215"/>
                    <a:pt x="1099278" y="1293196"/>
                  </a:cubicBezTo>
                  <a:cubicBezTo>
                    <a:pt x="1120911" y="1287427"/>
                    <a:pt x="1143987" y="1285024"/>
                    <a:pt x="1165620" y="1279735"/>
                  </a:cubicBezTo>
                  <a:cubicBezTo>
                    <a:pt x="1192542" y="1272524"/>
                    <a:pt x="1199753" y="1293677"/>
                    <a:pt x="1212733" y="1307138"/>
                  </a:cubicBezTo>
                  <a:cubicBezTo>
                    <a:pt x="1221867" y="1316272"/>
                    <a:pt x="1231001" y="1325406"/>
                    <a:pt x="1236770" y="1337424"/>
                  </a:cubicBezTo>
                  <a:cubicBezTo>
                    <a:pt x="1238212" y="1341270"/>
                    <a:pt x="1242058" y="1341270"/>
                    <a:pt x="1245904" y="1340309"/>
                  </a:cubicBezTo>
                  <a:cubicBezTo>
                    <a:pt x="1267538" y="1333578"/>
                    <a:pt x="1290132" y="1326848"/>
                    <a:pt x="1304074" y="1309541"/>
                  </a:cubicBezTo>
                  <a:cubicBezTo>
                    <a:pt x="1314650" y="1295600"/>
                    <a:pt x="1325707" y="1288870"/>
                    <a:pt x="1342053" y="1285024"/>
                  </a:cubicBezTo>
                  <a:cubicBezTo>
                    <a:pt x="1352148" y="1282620"/>
                    <a:pt x="1361763" y="1274928"/>
                    <a:pt x="1369455" y="1265794"/>
                  </a:cubicBezTo>
                  <a:cubicBezTo>
                    <a:pt x="1377147" y="1256660"/>
                    <a:pt x="1387242" y="1248968"/>
                    <a:pt x="1398780" y="1244160"/>
                  </a:cubicBezTo>
                  <a:cubicBezTo>
                    <a:pt x="1404069" y="1241757"/>
                    <a:pt x="1411760" y="1240314"/>
                    <a:pt x="1411280" y="1232623"/>
                  </a:cubicBezTo>
                  <a:cubicBezTo>
                    <a:pt x="1410799" y="1223969"/>
                    <a:pt x="1402626" y="1225412"/>
                    <a:pt x="1396857" y="1224450"/>
                  </a:cubicBezTo>
                  <a:cubicBezTo>
                    <a:pt x="1372340" y="1219643"/>
                    <a:pt x="1355033" y="1186952"/>
                    <a:pt x="1364648" y="1162915"/>
                  </a:cubicBezTo>
                  <a:cubicBezTo>
                    <a:pt x="1371859" y="1167723"/>
                    <a:pt x="1375704" y="1174934"/>
                    <a:pt x="1378108" y="1183106"/>
                  </a:cubicBezTo>
                  <a:cubicBezTo>
                    <a:pt x="1379070" y="1187433"/>
                    <a:pt x="1380512" y="1191760"/>
                    <a:pt x="1381954" y="1195606"/>
                  </a:cubicBezTo>
                  <a:cubicBezTo>
                    <a:pt x="1390127" y="1215797"/>
                    <a:pt x="1399742" y="1214354"/>
                    <a:pt x="1416568" y="1208105"/>
                  </a:cubicBezTo>
                  <a:cubicBezTo>
                    <a:pt x="1424740" y="1205221"/>
                    <a:pt x="1431952" y="1200413"/>
                    <a:pt x="1439644" y="1208105"/>
                  </a:cubicBezTo>
                  <a:cubicBezTo>
                    <a:pt x="1448297" y="1217239"/>
                    <a:pt x="1444931" y="1235027"/>
                    <a:pt x="1431471" y="1238872"/>
                  </a:cubicBezTo>
                  <a:cubicBezTo>
                    <a:pt x="1405510" y="1246083"/>
                    <a:pt x="1388685" y="1265313"/>
                    <a:pt x="1368494" y="1280216"/>
                  </a:cubicBezTo>
                  <a:cubicBezTo>
                    <a:pt x="1356956" y="1288870"/>
                    <a:pt x="1344937" y="1297042"/>
                    <a:pt x="1337726" y="1310022"/>
                  </a:cubicBezTo>
                  <a:cubicBezTo>
                    <a:pt x="1335803" y="1313387"/>
                    <a:pt x="1331476" y="1315310"/>
                    <a:pt x="1326669" y="1316272"/>
                  </a:cubicBezTo>
                  <a:cubicBezTo>
                    <a:pt x="1299747" y="1322041"/>
                    <a:pt x="1276191" y="1336463"/>
                    <a:pt x="1250712" y="1345116"/>
                  </a:cubicBezTo>
                  <a:cubicBezTo>
                    <a:pt x="1248308" y="1346078"/>
                    <a:pt x="1243981" y="1346559"/>
                    <a:pt x="1245424" y="1349443"/>
                  </a:cubicBezTo>
                  <a:cubicBezTo>
                    <a:pt x="1250231" y="1360500"/>
                    <a:pt x="1247347" y="1373480"/>
                    <a:pt x="1255038" y="1383576"/>
                  </a:cubicBezTo>
                  <a:cubicBezTo>
                    <a:pt x="1257923" y="1386941"/>
                    <a:pt x="1260326" y="1390306"/>
                    <a:pt x="1260326" y="1395113"/>
                  </a:cubicBezTo>
                  <a:cubicBezTo>
                    <a:pt x="1260326" y="1437900"/>
                    <a:pt x="1250231" y="1476359"/>
                    <a:pt x="1214175" y="1504723"/>
                  </a:cubicBezTo>
                  <a:cubicBezTo>
                    <a:pt x="1194465" y="1520106"/>
                    <a:pt x="1177158" y="1538855"/>
                    <a:pt x="1157448" y="1553758"/>
                  </a:cubicBezTo>
                  <a:cubicBezTo>
                    <a:pt x="1122834" y="1579718"/>
                    <a:pt x="1082933" y="1585007"/>
                    <a:pt x="1041108" y="1573949"/>
                  </a:cubicBezTo>
                  <a:cubicBezTo>
                    <a:pt x="1017552" y="1567700"/>
                    <a:pt x="1002168" y="1549912"/>
                    <a:pt x="992553" y="1528760"/>
                  </a:cubicBezTo>
                  <a:cubicBezTo>
                    <a:pt x="984380" y="1510972"/>
                    <a:pt x="980054" y="1491262"/>
                    <a:pt x="975727" y="1471552"/>
                  </a:cubicBezTo>
                  <a:cubicBezTo>
                    <a:pt x="970920" y="1449918"/>
                    <a:pt x="976208" y="1428765"/>
                    <a:pt x="981496" y="1408094"/>
                  </a:cubicBezTo>
                  <a:cubicBezTo>
                    <a:pt x="986303" y="1389344"/>
                    <a:pt x="985823" y="1387902"/>
                    <a:pt x="968997" y="1380691"/>
                  </a:cubicBezTo>
                  <a:cubicBezTo>
                    <a:pt x="938229" y="1367230"/>
                    <a:pt x="926211" y="1344636"/>
                    <a:pt x="927653" y="1302811"/>
                  </a:cubicBezTo>
                  <a:cubicBezTo>
                    <a:pt x="928134" y="1290312"/>
                    <a:pt x="930537" y="1277812"/>
                    <a:pt x="931499" y="1265313"/>
                  </a:cubicBezTo>
                  <a:cubicBezTo>
                    <a:pt x="931980" y="1256179"/>
                    <a:pt x="933903" y="1245603"/>
                    <a:pt x="922365" y="1240314"/>
                  </a:cubicBezTo>
                  <a:cubicBezTo>
                    <a:pt x="918999" y="1238872"/>
                    <a:pt x="919480" y="1236949"/>
                    <a:pt x="922365" y="1235027"/>
                  </a:cubicBezTo>
                  <a:cubicBezTo>
                    <a:pt x="930537" y="1229258"/>
                    <a:pt x="925730" y="1222527"/>
                    <a:pt x="920442" y="1221085"/>
                  </a:cubicBezTo>
                  <a:cubicBezTo>
                    <a:pt x="905539" y="1217239"/>
                    <a:pt x="895443" y="1205221"/>
                    <a:pt x="883424" y="1197529"/>
                  </a:cubicBezTo>
                  <a:cubicBezTo>
                    <a:pt x="867560" y="1187914"/>
                    <a:pt x="851696" y="1187914"/>
                    <a:pt x="834870" y="1182145"/>
                  </a:cubicBezTo>
                  <a:cubicBezTo>
                    <a:pt x="834389" y="1195606"/>
                    <a:pt x="845446" y="1203778"/>
                    <a:pt x="847369" y="1216277"/>
                  </a:cubicBezTo>
                  <a:cubicBezTo>
                    <a:pt x="834389" y="1211951"/>
                    <a:pt x="823332" y="1206662"/>
                    <a:pt x="818044" y="1194163"/>
                  </a:cubicBezTo>
                  <a:cubicBezTo>
                    <a:pt x="817082" y="1191279"/>
                    <a:pt x="815159" y="1187914"/>
                    <a:pt x="810352" y="1188394"/>
                  </a:cubicBezTo>
                  <a:cubicBezTo>
                    <a:pt x="799295" y="1188875"/>
                    <a:pt x="790642" y="1181664"/>
                    <a:pt x="781027" y="1179260"/>
                  </a:cubicBezTo>
                  <a:cubicBezTo>
                    <a:pt x="765162" y="1175895"/>
                    <a:pt x="767085" y="1163396"/>
                    <a:pt x="763239" y="1153300"/>
                  </a:cubicBezTo>
                  <a:cubicBezTo>
                    <a:pt x="761797" y="1148973"/>
                    <a:pt x="769008" y="1140320"/>
                    <a:pt x="758432" y="1140320"/>
                  </a:cubicBezTo>
                  <a:cubicBezTo>
                    <a:pt x="738721" y="1140801"/>
                    <a:pt x="734875" y="1143686"/>
                    <a:pt x="734875" y="1157146"/>
                  </a:cubicBezTo>
                  <a:cubicBezTo>
                    <a:pt x="734875" y="1179741"/>
                    <a:pt x="734875" y="1202817"/>
                    <a:pt x="730548" y="1225412"/>
                  </a:cubicBezTo>
                  <a:cubicBezTo>
                    <a:pt x="729587" y="1230700"/>
                    <a:pt x="731030" y="1235027"/>
                    <a:pt x="733914" y="1238872"/>
                  </a:cubicBezTo>
                  <a:cubicBezTo>
                    <a:pt x="739202" y="1245122"/>
                    <a:pt x="740644" y="1251852"/>
                    <a:pt x="740644" y="1259544"/>
                  </a:cubicBezTo>
                  <a:cubicBezTo>
                    <a:pt x="740163" y="1293196"/>
                    <a:pt x="745932" y="1325887"/>
                    <a:pt x="747855" y="1359058"/>
                  </a:cubicBezTo>
                  <a:cubicBezTo>
                    <a:pt x="748817" y="1382614"/>
                    <a:pt x="750740" y="1406171"/>
                    <a:pt x="750259" y="1429727"/>
                  </a:cubicBezTo>
                  <a:cubicBezTo>
                    <a:pt x="750259" y="1438380"/>
                    <a:pt x="758432" y="1442707"/>
                    <a:pt x="760354" y="1450399"/>
                  </a:cubicBezTo>
                  <a:cubicBezTo>
                    <a:pt x="764681" y="1465783"/>
                    <a:pt x="770450" y="1480685"/>
                    <a:pt x="778623" y="1494146"/>
                  </a:cubicBezTo>
                  <a:cubicBezTo>
                    <a:pt x="786315" y="1506645"/>
                    <a:pt x="784392" y="1521549"/>
                    <a:pt x="789680" y="1534529"/>
                  </a:cubicBezTo>
                  <a:cubicBezTo>
                    <a:pt x="799775" y="1558566"/>
                    <a:pt x="809871" y="1582122"/>
                    <a:pt x="822851" y="1604717"/>
                  </a:cubicBezTo>
                  <a:cubicBezTo>
                    <a:pt x="828620" y="1614812"/>
                    <a:pt x="837754" y="1621543"/>
                    <a:pt x="846888" y="1628754"/>
                  </a:cubicBezTo>
                  <a:cubicBezTo>
                    <a:pt x="865156" y="1642696"/>
                    <a:pt x="879579" y="1660002"/>
                    <a:pt x="890155" y="1680674"/>
                  </a:cubicBezTo>
                  <a:cubicBezTo>
                    <a:pt x="894962" y="1689808"/>
                    <a:pt x="904097" y="1693654"/>
                    <a:pt x="910827" y="1700385"/>
                  </a:cubicBezTo>
                  <a:cubicBezTo>
                    <a:pt x="923807" y="1713846"/>
                    <a:pt x="938229" y="1726825"/>
                    <a:pt x="948805" y="1742209"/>
                  </a:cubicBezTo>
                  <a:cubicBezTo>
                    <a:pt x="958420" y="1756151"/>
                    <a:pt x="975246" y="1759997"/>
                    <a:pt x="988226" y="1768650"/>
                  </a:cubicBezTo>
                  <a:cubicBezTo>
                    <a:pt x="1015148" y="1786437"/>
                    <a:pt x="1043992" y="1800379"/>
                    <a:pt x="1074279" y="1812397"/>
                  </a:cubicBezTo>
                  <a:cubicBezTo>
                    <a:pt x="1081010" y="1814801"/>
                    <a:pt x="1087259" y="1817686"/>
                    <a:pt x="1093990" y="1820089"/>
                  </a:cubicBezTo>
                  <a:cubicBezTo>
                    <a:pt x="1123315" y="1825858"/>
                    <a:pt x="1153121" y="1831146"/>
                    <a:pt x="1181966" y="1838357"/>
                  </a:cubicBezTo>
                  <a:cubicBezTo>
                    <a:pt x="1185331" y="1844126"/>
                    <a:pt x="1190619" y="1845088"/>
                    <a:pt x="1196388" y="1846049"/>
                  </a:cubicBezTo>
                  <a:cubicBezTo>
                    <a:pt x="1208406" y="1847492"/>
                    <a:pt x="1219944" y="1850857"/>
                    <a:pt x="1229559" y="1859510"/>
                  </a:cubicBezTo>
                  <a:cubicBezTo>
                    <a:pt x="1248789" y="1878259"/>
                    <a:pt x="1274749" y="1888835"/>
                    <a:pt x="1293978" y="1908065"/>
                  </a:cubicBezTo>
                  <a:cubicBezTo>
                    <a:pt x="1311766" y="1925852"/>
                    <a:pt x="1327150" y="1945082"/>
                    <a:pt x="1334361" y="1971042"/>
                  </a:cubicBezTo>
                  <a:cubicBezTo>
                    <a:pt x="1341572" y="1997483"/>
                    <a:pt x="1346860" y="2023924"/>
                    <a:pt x="1348783" y="2050845"/>
                  </a:cubicBezTo>
                  <a:cubicBezTo>
                    <a:pt x="1351667" y="2092670"/>
                    <a:pt x="1343014" y="2131610"/>
                    <a:pt x="1315612" y="2165262"/>
                  </a:cubicBezTo>
                  <a:cubicBezTo>
                    <a:pt x="1308882" y="2173916"/>
                    <a:pt x="1304555" y="2184011"/>
                    <a:pt x="1295421" y="2191222"/>
                  </a:cubicBezTo>
                  <a:cubicBezTo>
                    <a:pt x="1257923" y="2221990"/>
                    <a:pt x="1216098" y="2218625"/>
                    <a:pt x="1186292" y="2180165"/>
                  </a:cubicBezTo>
                  <a:cubicBezTo>
                    <a:pt x="1167543" y="2156128"/>
                    <a:pt x="1147833" y="2133533"/>
                    <a:pt x="1130046" y="2109015"/>
                  </a:cubicBezTo>
                  <a:cubicBezTo>
                    <a:pt x="1118027" y="2092189"/>
                    <a:pt x="1109373" y="2073440"/>
                    <a:pt x="1098316" y="2056134"/>
                  </a:cubicBezTo>
                  <a:cubicBezTo>
                    <a:pt x="1084856" y="2035462"/>
                    <a:pt x="1070434" y="2018155"/>
                    <a:pt x="1049761" y="2003733"/>
                  </a:cubicBezTo>
                  <a:cubicBezTo>
                    <a:pt x="1033897" y="1993156"/>
                    <a:pt x="1019475" y="1978734"/>
                    <a:pt x="1006976" y="1963350"/>
                  </a:cubicBezTo>
                  <a:cubicBezTo>
                    <a:pt x="992553" y="1945563"/>
                    <a:pt x="974766" y="1930660"/>
                    <a:pt x="961305" y="1912392"/>
                  </a:cubicBezTo>
                  <a:cubicBezTo>
                    <a:pt x="940152" y="1884028"/>
                    <a:pt x="914192" y="1859991"/>
                    <a:pt x="890155" y="1834992"/>
                  </a:cubicBezTo>
                  <a:cubicBezTo>
                    <a:pt x="865156" y="1809513"/>
                    <a:pt x="843523" y="1781630"/>
                    <a:pt x="818525" y="1756631"/>
                  </a:cubicBezTo>
                  <a:cubicBezTo>
                    <a:pt x="806506" y="1744612"/>
                    <a:pt x="800256" y="1726825"/>
                    <a:pt x="790642" y="1712403"/>
                  </a:cubicBezTo>
                  <a:cubicBezTo>
                    <a:pt x="775738" y="1689808"/>
                    <a:pt x="769969" y="1663367"/>
                    <a:pt x="760354" y="1638849"/>
                  </a:cubicBezTo>
                  <a:cubicBezTo>
                    <a:pt x="756028" y="1627312"/>
                    <a:pt x="746894" y="1618659"/>
                    <a:pt x="741125" y="1607601"/>
                  </a:cubicBezTo>
                  <a:cubicBezTo>
                    <a:pt x="725261" y="1578276"/>
                    <a:pt x="716607" y="1547509"/>
                    <a:pt x="709396" y="1515299"/>
                  </a:cubicBezTo>
                  <a:cubicBezTo>
                    <a:pt x="703627" y="1489820"/>
                    <a:pt x="700742" y="1463860"/>
                    <a:pt x="693532" y="1438380"/>
                  </a:cubicBezTo>
                  <a:cubicBezTo>
                    <a:pt x="688243" y="1419150"/>
                    <a:pt x="688724" y="1397998"/>
                    <a:pt x="688243" y="1377326"/>
                  </a:cubicBezTo>
                  <a:cubicBezTo>
                    <a:pt x="688243" y="1365307"/>
                    <a:pt x="687763" y="1353770"/>
                    <a:pt x="685359" y="1342232"/>
                  </a:cubicBezTo>
                  <a:cubicBezTo>
                    <a:pt x="681032" y="1321079"/>
                    <a:pt x="676705" y="1300888"/>
                    <a:pt x="680551" y="1278774"/>
                  </a:cubicBezTo>
                  <a:cubicBezTo>
                    <a:pt x="683436" y="1261948"/>
                    <a:pt x="674302" y="1246083"/>
                    <a:pt x="671417" y="1229738"/>
                  </a:cubicBezTo>
                  <a:cubicBezTo>
                    <a:pt x="668533" y="1211470"/>
                    <a:pt x="670456" y="1193202"/>
                    <a:pt x="664687" y="1175415"/>
                  </a:cubicBezTo>
                  <a:cubicBezTo>
                    <a:pt x="659399" y="1159550"/>
                    <a:pt x="660841" y="1141282"/>
                    <a:pt x="647380" y="1128782"/>
                  </a:cubicBezTo>
                  <a:cubicBezTo>
                    <a:pt x="646899" y="1127821"/>
                    <a:pt x="646419" y="1125898"/>
                    <a:pt x="646899" y="1124936"/>
                  </a:cubicBezTo>
                  <a:cubicBezTo>
                    <a:pt x="652668" y="1108111"/>
                    <a:pt x="641130" y="1095130"/>
                    <a:pt x="637766" y="1080228"/>
                  </a:cubicBezTo>
                  <a:cubicBezTo>
                    <a:pt x="631516" y="1051383"/>
                    <a:pt x="609401" y="1031672"/>
                    <a:pt x="592576" y="1009078"/>
                  </a:cubicBezTo>
                  <a:cubicBezTo>
                    <a:pt x="588730" y="1003789"/>
                    <a:pt x="585364" y="998021"/>
                    <a:pt x="581518" y="992733"/>
                  </a:cubicBezTo>
                  <a:cubicBezTo>
                    <a:pt x="574308" y="982156"/>
                    <a:pt x="564212" y="982637"/>
                    <a:pt x="557962" y="994175"/>
                  </a:cubicBezTo>
                  <a:cubicBezTo>
                    <a:pt x="555558" y="998982"/>
                    <a:pt x="553155" y="1003789"/>
                    <a:pt x="550751" y="1009078"/>
                  </a:cubicBezTo>
                  <a:cubicBezTo>
                    <a:pt x="544020" y="999463"/>
                    <a:pt x="538252" y="989848"/>
                    <a:pt x="524791" y="989848"/>
                  </a:cubicBezTo>
                  <a:cubicBezTo>
                    <a:pt x="520464" y="989848"/>
                    <a:pt x="518060" y="986002"/>
                    <a:pt x="517580" y="981675"/>
                  </a:cubicBezTo>
                  <a:cubicBezTo>
                    <a:pt x="515657" y="965330"/>
                    <a:pt x="519983" y="948504"/>
                    <a:pt x="510850" y="932640"/>
                  </a:cubicBezTo>
                  <a:lnTo>
                    <a:pt x="511314" y="923816"/>
                  </a:lnTo>
                  <a:lnTo>
                    <a:pt x="525271" y="933121"/>
                  </a:lnTo>
                  <a:lnTo>
                    <a:pt x="534092" y="935366"/>
                  </a:lnTo>
                  <a:lnTo>
                    <a:pt x="549850" y="939611"/>
                  </a:lnTo>
                  <a:cubicBezTo>
                    <a:pt x="557842" y="939250"/>
                    <a:pt x="565654" y="936486"/>
                    <a:pt x="572865" y="931678"/>
                  </a:cubicBezTo>
                  <a:cubicBezTo>
                    <a:pt x="581518" y="925909"/>
                    <a:pt x="592095" y="916775"/>
                    <a:pt x="593056" y="906199"/>
                  </a:cubicBezTo>
                  <a:cubicBezTo>
                    <a:pt x="593778" y="895383"/>
                    <a:pt x="598555" y="881051"/>
                    <a:pt x="589947" y="872735"/>
                  </a:cubicBezTo>
                  <a:lnTo>
                    <a:pt x="588752" y="872216"/>
                  </a:lnTo>
                  <a:lnTo>
                    <a:pt x="588504" y="871706"/>
                  </a:lnTo>
                  <a:lnTo>
                    <a:pt x="575462" y="866106"/>
                  </a:lnTo>
                  <a:lnTo>
                    <a:pt x="572385" y="863413"/>
                  </a:lnTo>
                  <a:cubicBezTo>
                    <a:pt x="563731" y="852356"/>
                    <a:pt x="551712" y="844664"/>
                    <a:pt x="544982" y="829761"/>
                  </a:cubicBezTo>
                  <a:cubicBezTo>
                    <a:pt x="538252" y="814858"/>
                    <a:pt x="535848" y="801397"/>
                    <a:pt x="534887" y="786494"/>
                  </a:cubicBezTo>
                  <a:cubicBezTo>
                    <a:pt x="534887" y="782168"/>
                    <a:pt x="533444" y="777841"/>
                    <a:pt x="529118" y="777360"/>
                  </a:cubicBezTo>
                  <a:lnTo>
                    <a:pt x="528616" y="777890"/>
                  </a:lnTo>
                  <a:lnTo>
                    <a:pt x="527675" y="776399"/>
                  </a:lnTo>
                  <a:cubicBezTo>
                    <a:pt x="522387" y="775918"/>
                    <a:pt x="520944" y="781206"/>
                    <a:pt x="519021" y="785533"/>
                  </a:cubicBezTo>
                  <a:cubicBezTo>
                    <a:pt x="516137" y="791302"/>
                    <a:pt x="513253" y="802359"/>
                    <a:pt x="517099" y="802840"/>
                  </a:cubicBezTo>
                  <a:lnTo>
                    <a:pt x="518465" y="803435"/>
                  </a:lnTo>
                  <a:lnTo>
                    <a:pt x="518541" y="803801"/>
                  </a:lnTo>
                  <a:lnTo>
                    <a:pt x="522172" y="805119"/>
                  </a:lnTo>
                  <a:lnTo>
                    <a:pt x="522327" y="808248"/>
                  </a:lnTo>
                  <a:cubicBezTo>
                    <a:pt x="521545" y="810531"/>
                    <a:pt x="519743" y="812935"/>
                    <a:pt x="521425" y="814377"/>
                  </a:cubicBezTo>
                  <a:cubicBezTo>
                    <a:pt x="524310" y="817262"/>
                    <a:pt x="517099" y="825915"/>
                    <a:pt x="523348" y="825434"/>
                  </a:cubicBezTo>
                  <a:lnTo>
                    <a:pt x="524565" y="825995"/>
                  </a:lnTo>
                  <a:lnTo>
                    <a:pt x="524791" y="826396"/>
                  </a:lnTo>
                  <a:lnTo>
                    <a:pt x="530915" y="829295"/>
                  </a:lnTo>
                  <a:lnTo>
                    <a:pt x="528636" y="835049"/>
                  </a:lnTo>
                  <a:cubicBezTo>
                    <a:pt x="518541" y="845625"/>
                    <a:pt x="520464" y="858606"/>
                    <a:pt x="520944" y="871105"/>
                  </a:cubicBezTo>
                  <a:lnTo>
                    <a:pt x="518214" y="883395"/>
                  </a:lnTo>
                  <a:lnTo>
                    <a:pt x="517159" y="864134"/>
                  </a:lnTo>
                  <a:cubicBezTo>
                    <a:pt x="516739" y="855721"/>
                    <a:pt x="515657" y="847308"/>
                    <a:pt x="511811" y="838895"/>
                  </a:cubicBezTo>
                  <a:lnTo>
                    <a:pt x="511080" y="841293"/>
                  </a:lnTo>
                  <a:lnTo>
                    <a:pt x="510368" y="837934"/>
                  </a:lnTo>
                  <a:cubicBezTo>
                    <a:pt x="505080" y="847068"/>
                    <a:pt x="507484" y="856202"/>
                    <a:pt x="502195" y="862933"/>
                  </a:cubicBezTo>
                  <a:cubicBezTo>
                    <a:pt x="493542" y="874470"/>
                    <a:pt x="493061" y="887931"/>
                    <a:pt x="491619" y="901392"/>
                  </a:cubicBezTo>
                  <a:cubicBezTo>
                    <a:pt x="492099" y="904276"/>
                    <a:pt x="491138" y="907641"/>
                    <a:pt x="492580" y="910045"/>
                  </a:cubicBezTo>
                  <a:lnTo>
                    <a:pt x="493882" y="911346"/>
                  </a:lnTo>
                  <a:lnTo>
                    <a:pt x="486632" y="928794"/>
                  </a:lnTo>
                  <a:cubicBezTo>
                    <a:pt x="485370" y="935285"/>
                    <a:pt x="485130" y="942255"/>
                    <a:pt x="485370" y="949466"/>
                  </a:cubicBezTo>
                  <a:cubicBezTo>
                    <a:pt x="483447" y="951389"/>
                    <a:pt x="482005" y="951389"/>
                    <a:pt x="480563" y="949466"/>
                  </a:cubicBezTo>
                  <a:cubicBezTo>
                    <a:pt x="479601" y="931198"/>
                    <a:pt x="479121" y="930717"/>
                    <a:pt x="462775" y="938890"/>
                  </a:cubicBezTo>
                  <a:cubicBezTo>
                    <a:pt x="442103" y="948985"/>
                    <a:pt x="423354" y="942254"/>
                    <a:pt x="407009" y="929755"/>
                  </a:cubicBezTo>
                  <a:cubicBezTo>
                    <a:pt x="398356" y="922544"/>
                    <a:pt x="389222" y="918217"/>
                    <a:pt x="376722" y="912929"/>
                  </a:cubicBezTo>
                  <a:cubicBezTo>
                    <a:pt x="383453" y="936967"/>
                    <a:pt x="382011" y="958600"/>
                    <a:pt x="368069" y="977349"/>
                  </a:cubicBezTo>
                  <a:cubicBezTo>
                    <a:pt x="364704" y="957638"/>
                    <a:pt x="364704" y="957638"/>
                    <a:pt x="369992" y="939851"/>
                  </a:cubicBezTo>
                  <a:cubicBezTo>
                    <a:pt x="375761" y="922063"/>
                    <a:pt x="370953" y="905718"/>
                    <a:pt x="363261" y="889853"/>
                  </a:cubicBezTo>
                  <a:cubicBezTo>
                    <a:pt x="361819" y="886008"/>
                    <a:pt x="358935" y="881681"/>
                    <a:pt x="361819" y="878797"/>
                  </a:cubicBezTo>
                  <a:cubicBezTo>
                    <a:pt x="366627" y="873509"/>
                    <a:pt x="367107" y="881681"/>
                    <a:pt x="369992" y="883123"/>
                  </a:cubicBezTo>
                  <a:cubicBezTo>
                    <a:pt x="378645" y="886969"/>
                    <a:pt x="377203" y="878797"/>
                    <a:pt x="380088" y="875431"/>
                  </a:cubicBezTo>
                  <a:cubicBezTo>
                    <a:pt x="386337" y="875431"/>
                    <a:pt x="384895" y="880719"/>
                    <a:pt x="385857" y="884085"/>
                  </a:cubicBezTo>
                  <a:cubicBezTo>
                    <a:pt x="385857" y="886008"/>
                    <a:pt x="385857" y="887931"/>
                    <a:pt x="386337" y="889853"/>
                  </a:cubicBezTo>
                  <a:cubicBezTo>
                    <a:pt x="386818" y="892738"/>
                    <a:pt x="389222" y="895142"/>
                    <a:pt x="390183" y="898026"/>
                  </a:cubicBezTo>
                  <a:cubicBezTo>
                    <a:pt x="403644" y="921102"/>
                    <a:pt x="435373" y="935524"/>
                    <a:pt x="456045" y="925429"/>
                  </a:cubicBezTo>
                  <a:cubicBezTo>
                    <a:pt x="476717" y="915333"/>
                    <a:pt x="485851" y="901872"/>
                    <a:pt x="482005" y="879278"/>
                  </a:cubicBezTo>
                  <a:cubicBezTo>
                    <a:pt x="481044" y="873989"/>
                    <a:pt x="478640" y="870143"/>
                    <a:pt x="473832" y="868220"/>
                  </a:cubicBezTo>
                  <a:cubicBezTo>
                    <a:pt x="451238" y="858605"/>
                    <a:pt x="439219" y="838895"/>
                    <a:pt x="428642" y="818704"/>
                  </a:cubicBezTo>
                  <a:cubicBezTo>
                    <a:pt x="424796" y="811012"/>
                    <a:pt x="426239" y="801397"/>
                    <a:pt x="424316" y="792744"/>
                  </a:cubicBezTo>
                  <a:cubicBezTo>
                    <a:pt x="423354" y="789379"/>
                    <a:pt x="424796" y="785533"/>
                    <a:pt x="420950" y="782168"/>
                  </a:cubicBezTo>
                  <a:cubicBezTo>
                    <a:pt x="416143" y="787937"/>
                    <a:pt x="412778" y="792263"/>
                    <a:pt x="417586" y="800436"/>
                  </a:cubicBezTo>
                  <a:cubicBezTo>
                    <a:pt x="422393" y="808127"/>
                    <a:pt x="418547" y="819185"/>
                    <a:pt x="426719" y="826396"/>
                  </a:cubicBezTo>
                  <a:cubicBezTo>
                    <a:pt x="428162" y="827357"/>
                    <a:pt x="427681" y="830242"/>
                    <a:pt x="426719" y="831684"/>
                  </a:cubicBezTo>
                  <a:cubicBezTo>
                    <a:pt x="419028" y="844183"/>
                    <a:pt x="420470" y="858125"/>
                    <a:pt x="419989" y="871586"/>
                  </a:cubicBezTo>
                  <a:cubicBezTo>
                    <a:pt x="419989" y="873028"/>
                    <a:pt x="419989" y="873989"/>
                    <a:pt x="419509" y="875431"/>
                  </a:cubicBezTo>
                  <a:cubicBezTo>
                    <a:pt x="418547" y="879278"/>
                    <a:pt x="418066" y="886008"/>
                    <a:pt x="413259" y="885527"/>
                  </a:cubicBezTo>
                  <a:cubicBezTo>
                    <a:pt x="407971" y="885527"/>
                    <a:pt x="408451" y="879278"/>
                    <a:pt x="408451" y="874951"/>
                  </a:cubicBezTo>
                  <a:cubicBezTo>
                    <a:pt x="407971" y="865816"/>
                    <a:pt x="407009" y="857163"/>
                    <a:pt x="406048" y="847068"/>
                  </a:cubicBezTo>
                  <a:cubicBezTo>
                    <a:pt x="403163" y="851875"/>
                    <a:pt x="404125" y="857163"/>
                    <a:pt x="399317" y="860048"/>
                  </a:cubicBezTo>
                  <a:cubicBezTo>
                    <a:pt x="396913" y="861009"/>
                    <a:pt x="395471" y="860048"/>
                    <a:pt x="394029" y="858125"/>
                  </a:cubicBezTo>
                  <a:cubicBezTo>
                    <a:pt x="393067" y="856682"/>
                    <a:pt x="393067" y="855721"/>
                    <a:pt x="392587" y="854279"/>
                  </a:cubicBezTo>
                  <a:cubicBezTo>
                    <a:pt x="392106" y="851875"/>
                    <a:pt x="392587" y="848991"/>
                    <a:pt x="392587" y="846587"/>
                  </a:cubicBezTo>
                  <a:cubicBezTo>
                    <a:pt x="394990" y="835530"/>
                    <a:pt x="394510" y="823992"/>
                    <a:pt x="398836" y="813416"/>
                  </a:cubicBezTo>
                  <a:cubicBezTo>
                    <a:pt x="394029" y="820627"/>
                    <a:pt x="388741" y="827357"/>
                    <a:pt x="386818" y="835530"/>
                  </a:cubicBezTo>
                  <a:cubicBezTo>
                    <a:pt x="385857" y="838414"/>
                    <a:pt x="384895" y="841299"/>
                    <a:pt x="382011" y="843222"/>
                  </a:cubicBezTo>
                  <a:cubicBezTo>
                    <a:pt x="380568" y="844183"/>
                    <a:pt x="378645" y="846106"/>
                    <a:pt x="377684" y="845626"/>
                  </a:cubicBezTo>
                  <a:cubicBezTo>
                    <a:pt x="374319" y="844183"/>
                    <a:pt x="376242" y="840818"/>
                    <a:pt x="376722" y="838895"/>
                  </a:cubicBezTo>
                  <a:cubicBezTo>
                    <a:pt x="381049" y="826876"/>
                    <a:pt x="385376" y="814858"/>
                    <a:pt x="389222" y="802839"/>
                  </a:cubicBezTo>
                  <a:cubicBezTo>
                    <a:pt x="390664" y="798032"/>
                    <a:pt x="393548" y="792744"/>
                    <a:pt x="384895" y="790821"/>
                  </a:cubicBezTo>
                  <a:cubicBezTo>
                    <a:pt x="378645" y="789379"/>
                    <a:pt x="382011" y="783610"/>
                    <a:pt x="381049" y="779764"/>
                  </a:cubicBezTo>
                  <a:cubicBezTo>
                    <a:pt x="379607" y="774475"/>
                    <a:pt x="387299" y="766784"/>
                    <a:pt x="376242" y="763418"/>
                  </a:cubicBezTo>
                  <a:cubicBezTo>
                    <a:pt x="373838" y="762938"/>
                    <a:pt x="377203" y="758611"/>
                    <a:pt x="379126" y="756208"/>
                  </a:cubicBezTo>
                  <a:cubicBezTo>
                    <a:pt x="392587" y="742747"/>
                    <a:pt x="395471" y="723036"/>
                    <a:pt x="386337" y="705729"/>
                  </a:cubicBezTo>
                  <a:cubicBezTo>
                    <a:pt x="370953" y="696596"/>
                    <a:pt x="370473" y="679289"/>
                    <a:pt x="362781" y="665828"/>
                  </a:cubicBezTo>
                  <a:cubicBezTo>
                    <a:pt x="359896" y="671597"/>
                    <a:pt x="374319" y="678808"/>
                    <a:pt x="361819" y="682173"/>
                  </a:cubicBezTo>
                  <a:cubicBezTo>
                    <a:pt x="353647" y="684577"/>
                    <a:pt x="354608" y="692749"/>
                    <a:pt x="348359" y="695634"/>
                  </a:cubicBezTo>
                  <a:cubicBezTo>
                    <a:pt x="334898" y="701403"/>
                    <a:pt x="329129" y="713902"/>
                    <a:pt x="324322" y="726401"/>
                  </a:cubicBezTo>
                  <a:cubicBezTo>
                    <a:pt x="321918" y="732170"/>
                    <a:pt x="319514" y="737458"/>
                    <a:pt x="316149" y="742747"/>
                  </a:cubicBezTo>
                  <a:cubicBezTo>
                    <a:pt x="315187" y="744189"/>
                    <a:pt x="313264" y="744670"/>
                    <a:pt x="312303" y="746112"/>
                  </a:cubicBezTo>
                  <a:cubicBezTo>
                    <a:pt x="305572" y="781206"/>
                    <a:pt x="290189" y="811012"/>
                    <a:pt x="264710" y="836491"/>
                  </a:cubicBezTo>
                  <a:cubicBezTo>
                    <a:pt x="256537" y="844664"/>
                    <a:pt x="255095" y="857163"/>
                    <a:pt x="251729" y="867740"/>
                  </a:cubicBezTo>
                  <a:cubicBezTo>
                    <a:pt x="245480" y="886008"/>
                    <a:pt x="232500" y="899949"/>
                    <a:pt x="219520" y="913410"/>
                  </a:cubicBezTo>
                  <a:cubicBezTo>
                    <a:pt x="207982" y="925429"/>
                    <a:pt x="203175" y="941293"/>
                    <a:pt x="196444" y="955715"/>
                  </a:cubicBezTo>
                  <a:cubicBezTo>
                    <a:pt x="187310" y="975906"/>
                    <a:pt x="182502" y="997059"/>
                    <a:pt x="176253" y="1018212"/>
                  </a:cubicBezTo>
                  <a:cubicBezTo>
                    <a:pt x="169523" y="1041287"/>
                    <a:pt x="154619" y="1060998"/>
                    <a:pt x="144043" y="1082631"/>
                  </a:cubicBezTo>
                  <a:cubicBezTo>
                    <a:pt x="139236" y="1092246"/>
                    <a:pt x="134909" y="1102342"/>
                    <a:pt x="130102" y="1111957"/>
                  </a:cubicBezTo>
                  <a:cubicBezTo>
                    <a:pt x="127217" y="1117244"/>
                    <a:pt x="131063" y="1122052"/>
                    <a:pt x="132505" y="1126859"/>
                  </a:cubicBezTo>
                  <a:cubicBezTo>
                    <a:pt x="135871" y="1137436"/>
                    <a:pt x="134428" y="1147050"/>
                    <a:pt x="123852" y="1155704"/>
                  </a:cubicBezTo>
                  <a:cubicBezTo>
                    <a:pt x="120967" y="1146570"/>
                    <a:pt x="117602" y="1139359"/>
                    <a:pt x="121448" y="1130705"/>
                  </a:cubicBezTo>
                  <a:cubicBezTo>
                    <a:pt x="122410" y="1127821"/>
                    <a:pt x="122890" y="1124936"/>
                    <a:pt x="120006" y="1123494"/>
                  </a:cubicBezTo>
                  <a:cubicBezTo>
                    <a:pt x="116641" y="1121571"/>
                    <a:pt x="114237" y="1123494"/>
                    <a:pt x="111834" y="1125898"/>
                  </a:cubicBezTo>
                  <a:cubicBezTo>
                    <a:pt x="97411" y="1142724"/>
                    <a:pt x="84912" y="1160511"/>
                    <a:pt x="75297" y="1180222"/>
                  </a:cubicBezTo>
                  <a:cubicBezTo>
                    <a:pt x="72893" y="1185991"/>
                    <a:pt x="68086" y="1189837"/>
                    <a:pt x="65201" y="1195125"/>
                  </a:cubicBezTo>
                  <a:cubicBezTo>
                    <a:pt x="56548" y="1210508"/>
                    <a:pt x="53183" y="1226854"/>
                    <a:pt x="53663" y="1244160"/>
                  </a:cubicBezTo>
                  <a:cubicBezTo>
                    <a:pt x="54144" y="1249449"/>
                    <a:pt x="52702" y="1255698"/>
                    <a:pt x="58952" y="1258102"/>
                  </a:cubicBezTo>
                  <a:cubicBezTo>
                    <a:pt x="66163" y="1260987"/>
                    <a:pt x="66163" y="1252814"/>
                    <a:pt x="69528" y="1249449"/>
                  </a:cubicBezTo>
                  <a:cubicBezTo>
                    <a:pt x="70970" y="1248006"/>
                    <a:pt x="71932" y="1246564"/>
                    <a:pt x="72893" y="1245122"/>
                  </a:cubicBezTo>
                  <a:cubicBezTo>
                    <a:pt x="75297" y="1244641"/>
                    <a:pt x="76259" y="1245122"/>
                    <a:pt x="75297" y="1248006"/>
                  </a:cubicBezTo>
                  <a:cubicBezTo>
                    <a:pt x="66163" y="1265794"/>
                    <a:pt x="61355" y="1285504"/>
                    <a:pt x="49337" y="1301849"/>
                  </a:cubicBezTo>
                  <a:cubicBezTo>
                    <a:pt x="43568" y="1309541"/>
                    <a:pt x="38761" y="1317233"/>
                    <a:pt x="32992" y="1324445"/>
                  </a:cubicBezTo>
                  <a:cubicBezTo>
                    <a:pt x="29146" y="1329732"/>
                    <a:pt x="22896" y="1334059"/>
                    <a:pt x="16166" y="1332617"/>
                  </a:cubicBezTo>
                  <a:cubicBezTo>
                    <a:pt x="8474" y="1330694"/>
                    <a:pt x="9916" y="1323002"/>
                    <a:pt x="8955" y="1317233"/>
                  </a:cubicBezTo>
                  <a:cubicBezTo>
                    <a:pt x="301" y="1272524"/>
                    <a:pt x="19050" y="1236468"/>
                    <a:pt x="45491" y="1203298"/>
                  </a:cubicBezTo>
                  <a:cubicBezTo>
                    <a:pt x="60875" y="1184068"/>
                    <a:pt x="75778" y="1164357"/>
                    <a:pt x="89238" y="1144166"/>
                  </a:cubicBezTo>
                  <a:cubicBezTo>
                    <a:pt x="96930" y="1132148"/>
                    <a:pt x="104622" y="1120129"/>
                    <a:pt x="106065" y="1104745"/>
                  </a:cubicBezTo>
                  <a:cubicBezTo>
                    <a:pt x="107026" y="1091765"/>
                    <a:pt x="112795" y="1079747"/>
                    <a:pt x="120487" y="1068690"/>
                  </a:cubicBezTo>
                  <a:cubicBezTo>
                    <a:pt x="138274" y="1041768"/>
                    <a:pt x="150293" y="1012443"/>
                    <a:pt x="162311" y="983118"/>
                  </a:cubicBezTo>
                  <a:cubicBezTo>
                    <a:pt x="168080" y="968215"/>
                    <a:pt x="179137" y="956196"/>
                    <a:pt x="183945" y="939851"/>
                  </a:cubicBezTo>
                  <a:cubicBezTo>
                    <a:pt x="188271" y="925429"/>
                    <a:pt x="190194" y="911006"/>
                    <a:pt x="192117" y="896103"/>
                  </a:cubicBezTo>
                  <a:cubicBezTo>
                    <a:pt x="194521" y="879278"/>
                    <a:pt x="194521" y="861490"/>
                    <a:pt x="205578" y="846587"/>
                  </a:cubicBezTo>
                  <a:cubicBezTo>
                    <a:pt x="208462" y="842741"/>
                    <a:pt x="210385" y="837453"/>
                    <a:pt x="212308" y="832645"/>
                  </a:cubicBezTo>
                  <a:cubicBezTo>
                    <a:pt x="214231" y="827357"/>
                    <a:pt x="210385" y="823511"/>
                    <a:pt x="207020" y="820146"/>
                  </a:cubicBezTo>
                  <a:cubicBezTo>
                    <a:pt x="203655" y="816781"/>
                    <a:pt x="200771" y="821107"/>
                    <a:pt x="198367" y="823030"/>
                  </a:cubicBezTo>
                  <a:cubicBezTo>
                    <a:pt x="181060" y="836972"/>
                    <a:pt x="165677" y="853317"/>
                    <a:pt x="151735" y="870624"/>
                  </a:cubicBezTo>
                  <a:cubicBezTo>
                    <a:pt x="149812" y="873028"/>
                    <a:pt x="148850" y="876393"/>
                    <a:pt x="143562" y="876874"/>
                  </a:cubicBezTo>
                  <a:cubicBezTo>
                    <a:pt x="145966" y="865816"/>
                    <a:pt x="153177" y="858605"/>
                    <a:pt x="158946" y="850913"/>
                  </a:cubicBezTo>
                  <a:cubicBezTo>
                    <a:pt x="172888" y="831203"/>
                    <a:pt x="191637" y="815339"/>
                    <a:pt x="204616" y="794667"/>
                  </a:cubicBezTo>
                  <a:cubicBezTo>
                    <a:pt x="211828" y="783610"/>
                    <a:pt x="216154" y="771591"/>
                    <a:pt x="221443" y="759573"/>
                  </a:cubicBezTo>
                  <a:cubicBezTo>
                    <a:pt x="222885" y="756688"/>
                    <a:pt x="222885" y="751400"/>
                    <a:pt x="228173" y="753323"/>
                  </a:cubicBezTo>
                  <a:cubicBezTo>
                    <a:pt x="232500" y="755246"/>
                    <a:pt x="232981" y="759092"/>
                    <a:pt x="231538" y="763418"/>
                  </a:cubicBezTo>
                  <a:cubicBezTo>
                    <a:pt x="229615" y="770149"/>
                    <a:pt x="227692" y="776399"/>
                    <a:pt x="226250" y="782648"/>
                  </a:cubicBezTo>
                  <a:cubicBezTo>
                    <a:pt x="224808" y="788898"/>
                    <a:pt x="225289" y="794667"/>
                    <a:pt x="231058" y="798032"/>
                  </a:cubicBezTo>
                  <a:cubicBezTo>
                    <a:pt x="237307" y="801397"/>
                    <a:pt x="244037" y="801878"/>
                    <a:pt x="249806" y="797070"/>
                  </a:cubicBezTo>
                  <a:cubicBezTo>
                    <a:pt x="255575" y="792263"/>
                    <a:pt x="260383" y="786975"/>
                    <a:pt x="263267" y="779764"/>
                  </a:cubicBezTo>
                  <a:cubicBezTo>
                    <a:pt x="268555" y="765822"/>
                    <a:pt x="274805" y="751881"/>
                    <a:pt x="279612" y="737939"/>
                  </a:cubicBezTo>
                  <a:cubicBezTo>
                    <a:pt x="286343" y="718229"/>
                    <a:pt x="299323" y="701883"/>
                    <a:pt x="310861" y="685058"/>
                  </a:cubicBezTo>
                  <a:cubicBezTo>
                    <a:pt x="314707" y="679289"/>
                    <a:pt x="318553" y="673519"/>
                    <a:pt x="319033" y="667270"/>
                  </a:cubicBezTo>
                  <a:cubicBezTo>
                    <a:pt x="319514" y="656213"/>
                    <a:pt x="324802" y="647560"/>
                    <a:pt x="332975" y="641791"/>
                  </a:cubicBezTo>
                  <a:cubicBezTo>
                    <a:pt x="339705" y="636503"/>
                    <a:pt x="343070" y="629772"/>
                    <a:pt x="346436" y="623042"/>
                  </a:cubicBezTo>
                  <a:cubicBezTo>
                    <a:pt x="348839" y="618234"/>
                    <a:pt x="350282" y="610543"/>
                    <a:pt x="346436" y="608139"/>
                  </a:cubicBezTo>
                  <a:cubicBezTo>
                    <a:pt x="335859" y="601408"/>
                    <a:pt x="331532" y="589871"/>
                    <a:pt x="323841" y="581217"/>
                  </a:cubicBezTo>
                  <a:cubicBezTo>
                    <a:pt x="319514" y="576410"/>
                    <a:pt x="314707" y="583621"/>
                    <a:pt x="310380" y="580737"/>
                  </a:cubicBezTo>
                  <a:cubicBezTo>
                    <a:pt x="304611" y="578333"/>
                    <a:pt x="300765" y="573526"/>
                    <a:pt x="293554" y="573045"/>
                  </a:cubicBezTo>
                  <a:cubicBezTo>
                    <a:pt x="289708" y="573045"/>
                    <a:pt x="287785" y="568718"/>
                    <a:pt x="289227" y="564391"/>
                  </a:cubicBezTo>
                  <a:cubicBezTo>
                    <a:pt x="293073" y="561507"/>
                    <a:pt x="282016" y="554776"/>
                    <a:pt x="292112" y="553815"/>
                  </a:cubicBezTo>
                  <a:cubicBezTo>
                    <a:pt x="306053" y="550450"/>
                    <a:pt x="301726" y="539874"/>
                    <a:pt x="300765" y="530739"/>
                  </a:cubicBezTo>
                  <a:cubicBezTo>
                    <a:pt x="313745" y="515356"/>
                    <a:pt x="307495" y="507664"/>
                    <a:pt x="290670" y="499010"/>
                  </a:cubicBezTo>
                  <a:cubicBezTo>
                    <a:pt x="264229" y="485069"/>
                    <a:pt x="247403" y="506222"/>
                    <a:pt x="226250" y="510548"/>
                  </a:cubicBezTo>
                  <a:cubicBezTo>
                    <a:pt x="209905" y="513914"/>
                    <a:pt x="192598" y="520163"/>
                    <a:pt x="179137" y="532182"/>
                  </a:cubicBezTo>
                  <a:cubicBezTo>
                    <a:pt x="177695" y="533143"/>
                    <a:pt x="174810" y="532662"/>
                    <a:pt x="172888" y="532662"/>
                  </a:cubicBezTo>
                  <a:cubicBezTo>
                    <a:pt x="160869" y="545162"/>
                    <a:pt x="144524" y="550931"/>
                    <a:pt x="130102" y="559103"/>
                  </a:cubicBezTo>
                  <a:cubicBezTo>
                    <a:pt x="104622" y="573045"/>
                    <a:pt x="80585" y="589390"/>
                    <a:pt x="55106" y="603332"/>
                  </a:cubicBezTo>
                  <a:cubicBezTo>
                    <a:pt x="37318" y="612946"/>
                    <a:pt x="19531" y="621600"/>
                    <a:pt x="3186" y="633138"/>
                  </a:cubicBezTo>
                  <a:cubicBezTo>
                    <a:pt x="782" y="633618"/>
                    <a:pt x="-660" y="633138"/>
                    <a:pt x="301" y="630253"/>
                  </a:cubicBezTo>
                  <a:cubicBezTo>
                    <a:pt x="3186" y="620157"/>
                    <a:pt x="12801" y="617273"/>
                    <a:pt x="20011" y="613908"/>
                  </a:cubicBezTo>
                  <a:cubicBezTo>
                    <a:pt x="45010" y="602851"/>
                    <a:pt x="66644" y="586986"/>
                    <a:pt x="89238" y="572564"/>
                  </a:cubicBezTo>
                  <a:cubicBezTo>
                    <a:pt x="103180" y="563911"/>
                    <a:pt x="118564" y="557661"/>
                    <a:pt x="133467" y="549969"/>
                  </a:cubicBezTo>
                  <a:cubicBezTo>
                    <a:pt x="140197" y="546123"/>
                    <a:pt x="146927" y="541797"/>
                    <a:pt x="153658" y="537470"/>
                  </a:cubicBezTo>
                  <a:cubicBezTo>
                    <a:pt x="157985" y="534585"/>
                    <a:pt x="162792" y="531220"/>
                    <a:pt x="159427" y="525932"/>
                  </a:cubicBezTo>
                  <a:cubicBezTo>
                    <a:pt x="155100" y="519682"/>
                    <a:pt x="150773" y="525451"/>
                    <a:pt x="147408" y="528336"/>
                  </a:cubicBezTo>
                  <a:cubicBezTo>
                    <a:pt x="140197" y="533624"/>
                    <a:pt x="134428" y="538431"/>
                    <a:pt x="123852" y="535547"/>
                  </a:cubicBezTo>
                  <a:cubicBezTo>
                    <a:pt x="115198" y="533143"/>
                    <a:pt x="106065" y="542277"/>
                    <a:pt x="94046" y="541316"/>
                  </a:cubicBezTo>
                  <a:cubicBezTo>
                    <a:pt x="105584" y="533143"/>
                    <a:pt x="117602" y="529778"/>
                    <a:pt x="129140" y="526413"/>
                  </a:cubicBezTo>
                  <a:cubicBezTo>
                    <a:pt x="152696" y="519682"/>
                    <a:pt x="173849" y="506222"/>
                    <a:pt x="197406" y="499491"/>
                  </a:cubicBezTo>
                  <a:cubicBezTo>
                    <a:pt x="214231" y="494684"/>
                    <a:pt x="231058" y="488915"/>
                    <a:pt x="247883" y="485069"/>
                  </a:cubicBezTo>
                  <a:cubicBezTo>
                    <a:pt x="254133" y="483627"/>
                    <a:pt x="258941" y="480742"/>
                    <a:pt x="264229" y="477377"/>
                  </a:cubicBezTo>
                  <a:cubicBezTo>
                    <a:pt x="271440" y="473050"/>
                    <a:pt x="275286" y="466320"/>
                    <a:pt x="272882" y="459590"/>
                  </a:cubicBezTo>
                  <a:cubicBezTo>
                    <a:pt x="271440" y="453821"/>
                    <a:pt x="263748" y="454302"/>
                    <a:pt x="257979" y="454302"/>
                  </a:cubicBezTo>
                  <a:cubicBezTo>
                    <a:pt x="251729" y="454302"/>
                    <a:pt x="245480" y="454302"/>
                    <a:pt x="238268" y="453340"/>
                  </a:cubicBezTo>
                  <a:cubicBezTo>
                    <a:pt x="254614" y="446610"/>
                    <a:pt x="266632" y="433148"/>
                    <a:pt x="283939" y="427861"/>
                  </a:cubicBezTo>
                  <a:cubicBezTo>
                    <a:pt x="289227" y="425457"/>
                    <a:pt x="294996" y="424496"/>
                    <a:pt x="300284" y="423534"/>
                  </a:cubicBezTo>
                  <a:cubicBezTo>
                    <a:pt x="305092" y="424976"/>
                    <a:pt x="309418" y="426419"/>
                    <a:pt x="313745" y="422092"/>
                  </a:cubicBezTo>
                  <a:cubicBezTo>
                    <a:pt x="318072" y="417284"/>
                    <a:pt x="313264" y="414400"/>
                    <a:pt x="312303" y="410554"/>
                  </a:cubicBezTo>
                  <a:cubicBezTo>
                    <a:pt x="309418" y="399497"/>
                    <a:pt x="302688" y="389401"/>
                    <a:pt x="302688" y="376902"/>
                  </a:cubicBezTo>
                  <a:cubicBezTo>
                    <a:pt x="303169" y="354307"/>
                    <a:pt x="294996" y="343731"/>
                    <a:pt x="274324" y="336039"/>
                  </a:cubicBezTo>
                  <a:cubicBezTo>
                    <a:pt x="270478" y="334597"/>
                    <a:pt x="263748" y="338443"/>
                    <a:pt x="263267" y="332193"/>
                  </a:cubicBezTo>
                  <a:cubicBezTo>
                    <a:pt x="262787" y="325943"/>
                    <a:pt x="261825" y="317771"/>
                    <a:pt x="267113" y="313444"/>
                  </a:cubicBezTo>
                  <a:cubicBezTo>
                    <a:pt x="274324" y="307675"/>
                    <a:pt x="275766" y="298541"/>
                    <a:pt x="280574" y="291330"/>
                  </a:cubicBezTo>
                  <a:cubicBezTo>
                    <a:pt x="285862" y="283638"/>
                    <a:pt x="281535" y="274504"/>
                    <a:pt x="278651" y="265851"/>
                  </a:cubicBezTo>
                  <a:cubicBezTo>
                    <a:pt x="273363" y="249986"/>
                    <a:pt x="263267" y="236045"/>
                    <a:pt x="260864" y="218738"/>
                  </a:cubicBezTo>
                  <a:cubicBezTo>
                    <a:pt x="259421" y="216334"/>
                    <a:pt x="258460" y="213450"/>
                    <a:pt x="263267" y="213450"/>
                  </a:cubicBezTo>
                  <a:cubicBezTo>
                    <a:pt x="272401" y="229795"/>
                    <a:pt x="275766" y="248544"/>
                    <a:pt x="289708" y="262966"/>
                  </a:cubicBezTo>
                  <a:cubicBezTo>
                    <a:pt x="294035" y="267293"/>
                    <a:pt x="296919" y="275466"/>
                    <a:pt x="299323" y="282677"/>
                  </a:cubicBezTo>
                  <a:cubicBezTo>
                    <a:pt x="301726" y="289407"/>
                    <a:pt x="307015" y="290368"/>
                    <a:pt x="311822" y="287003"/>
                  </a:cubicBezTo>
                  <a:cubicBezTo>
                    <a:pt x="317591" y="283157"/>
                    <a:pt x="324322" y="281235"/>
                    <a:pt x="330090" y="281715"/>
                  </a:cubicBezTo>
                  <a:cubicBezTo>
                    <a:pt x="343070" y="282677"/>
                    <a:pt x="346916" y="267293"/>
                    <a:pt x="358935" y="266812"/>
                  </a:cubicBezTo>
                  <a:cubicBezTo>
                    <a:pt x="360377" y="266812"/>
                    <a:pt x="360377" y="262005"/>
                    <a:pt x="358935" y="259601"/>
                  </a:cubicBezTo>
                  <a:cubicBezTo>
                    <a:pt x="354608" y="250948"/>
                    <a:pt x="364223" y="253832"/>
                    <a:pt x="366146" y="250467"/>
                  </a:cubicBezTo>
                  <a:cubicBezTo>
                    <a:pt x="369511" y="244698"/>
                    <a:pt x="369992" y="250948"/>
                    <a:pt x="370953" y="251909"/>
                  </a:cubicBezTo>
                  <a:cubicBezTo>
                    <a:pt x="374319" y="255755"/>
                    <a:pt x="377684" y="254793"/>
                    <a:pt x="381530" y="252390"/>
                  </a:cubicBezTo>
                  <a:cubicBezTo>
                    <a:pt x="387780" y="248544"/>
                    <a:pt x="390664" y="240371"/>
                    <a:pt x="398836" y="238929"/>
                  </a:cubicBezTo>
                  <a:cubicBezTo>
                    <a:pt x="401240" y="238448"/>
                    <a:pt x="402682" y="235083"/>
                    <a:pt x="400759" y="232199"/>
                  </a:cubicBezTo>
                  <a:cubicBezTo>
                    <a:pt x="396433" y="224506"/>
                    <a:pt x="401240" y="219219"/>
                    <a:pt x="406048" y="212008"/>
                  </a:cubicBezTo>
                  <a:cubicBezTo>
                    <a:pt x="410374" y="230276"/>
                    <a:pt x="425277" y="223065"/>
                    <a:pt x="435373" y="225949"/>
                  </a:cubicBezTo>
                  <a:cubicBezTo>
                    <a:pt x="438257" y="231718"/>
                    <a:pt x="428642" y="233641"/>
                    <a:pt x="432969" y="237968"/>
                  </a:cubicBezTo>
                  <a:cubicBezTo>
                    <a:pt x="437296" y="242294"/>
                    <a:pt x="443065" y="249986"/>
                    <a:pt x="449315" y="239410"/>
                  </a:cubicBezTo>
                  <a:cubicBezTo>
                    <a:pt x="453160" y="233160"/>
                    <a:pt x="457487" y="230276"/>
                    <a:pt x="466621" y="229795"/>
                  </a:cubicBezTo>
                  <a:cubicBezTo>
                    <a:pt x="476717" y="228833"/>
                    <a:pt x="487774" y="223546"/>
                    <a:pt x="494504" y="213931"/>
                  </a:cubicBezTo>
                  <a:cubicBezTo>
                    <a:pt x="498350" y="208162"/>
                    <a:pt x="504600" y="205758"/>
                    <a:pt x="508927" y="211046"/>
                  </a:cubicBezTo>
                  <a:cubicBezTo>
                    <a:pt x="512292" y="214892"/>
                    <a:pt x="512292" y="220180"/>
                    <a:pt x="504600" y="224026"/>
                  </a:cubicBezTo>
                  <a:cubicBezTo>
                    <a:pt x="497869" y="227872"/>
                    <a:pt x="494023" y="236525"/>
                    <a:pt x="490658" y="244217"/>
                  </a:cubicBezTo>
                  <a:cubicBezTo>
                    <a:pt x="482966" y="260082"/>
                    <a:pt x="465660" y="267774"/>
                    <a:pt x="457006" y="283157"/>
                  </a:cubicBezTo>
                  <a:cubicBezTo>
                    <a:pt x="454122" y="288445"/>
                    <a:pt x="448834" y="294214"/>
                    <a:pt x="452199" y="299503"/>
                  </a:cubicBezTo>
                  <a:cubicBezTo>
                    <a:pt x="456525" y="306233"/>
                    <a:pt x="458929" y="316328"/>
                    <a:pt x="471909" y="314886"/>
                  </a:cubicBezTo>
                  <a:cubicBezTo>
                    <a:pt x="490658" y="312483"/>
                    <a:pt x="508446" y="320174"/>
                    <a:pt x="526714" y="323540"/>
                  </a:cubicBezTo>
                  <a:cubicBezTo>
                    <a:pt x="530079" y="324501"/>
                    <a:pt x="532483" y="324982"/>
                    <a:pt x="534887" y="321617"/>
                  </a:cubicBezTo>
                  <a:cubicBezTo>
                    <a:pt x="536329" y="319694"/>
                    <a:pt x="538733" y="318251"/>
                    <a:pt x="539694" y="315848"/>
                  </a:cubicBezTo>
                  <a:cubicBezTo>
                    <a:pt x="543540" y="307675"/>
                    <a:pt x="546424" y="296618"/>
                    <a:pt x="541136" y="290849"/>
                  </a:cubicBezTo>
                  <a:cubicBezTo>
                    <a:pt x="535848" y="285080"/>
                    <a:pt x="525752" y="289407"/>
                    <a:pt x="518060" y="293253"/>
                  </a:cubicBezTo>
                  <a:cubicBezTo>
                    <a:pt x="515657" y="294695"/>
                    <a:pt x="514214" y="299022"/>
                    <a:pt x="510369" y="295657"/>
                  </a:cubicBezTo>
                  <a:cubicBezTo>
                    <a:pt x="507965" y="293253"/>
                    <a:pt x="509407" y="290368"/>
                    <a:pt x="509407" y="287965"/>
                  </a:cubicBezTo>
                  <a:cubicBezTo>
                    <a:pt x="509407" y="283638"/>
                    <a:pt x="512773" y="280754"/>
                    <a:pt x="516137" y="281235"/>
                  </a:cubicBezTo>
                  <a:cubicBezTo>
                    <a:pt x="536329" y="284119"/>
                    <a:pt x="542579" y="270177"/>
                    <a:pt x="548347" y="255274"/>
                  </a:cubicBezTo>
                  <a:cubicBezTo>
                    <a:pt x="554597" y="238448"/>
                    <a:pt x="557481" y="221623"/>
                    <a:pt x="554116" y="202873"/>
                  </a:cubicBezTo>
                  <a:cubicBezTo>
                    <a:pt x="549789" y="178356"/>
                    <a:pt x="558443" y="156242"/>
                    <a:pt x="572865" y="136531"/>
                  </a:cubicBezTo>
                  <a:cubicBezTo>
                    <a:pt x="581038" y="125474"/>
                    <a:pt x="607960" y="124032"/>
                    <a:pt x="619016" y="132205"/>
                  </a:cubicBezTo>
                  <a:cubicBezTo>
                    <a:pt x="638727" y="147107"/>
                    <a:pt x="659399" y="159126"/>
                    <a:pt x="686320" y="155280"/>
                  </a:cubicBezTo>
                  <a:cubicBezTo>
                    <a:pt x="695455" y="153838"/>
                    <a:pt x="705550" y="157203"/>
                    <a:pt x="715165" y="161049"/>
                  </a:cubicBezTo>
                  <a:cubicBezTo>
                    <a:pt x="723818" y="164895"/>
                    <a:pt x="733914" y="160568"/>
                    <a:pt x="743529" y="162972"/>
                  </a:cubicBezTo>
                  <a:cubicBezTo>
                    <a:pt x="755547" y="166337"/>
                    <a:pt x="768046" y="166337"/>
                    <a:pt x="780065" y="174510"/>
                  </a:cubicBezTo>
                  <a:cubicBezTo>
                    <a:pt x="779104" y="159126"/>
                    <a:pt x="778623" y="145184"/>
                    <a:pt x="772854" y="132205"/>
                  </a:cubicBezTo>
                  <a:cubicBezTo>
                    <a:pt x="766604" y="118263"/>
                    <a:pt x="762278" y="103841"/>
                    <a:pt x="755547" y="90861"/>
                  </a:cubicBezTo>
                  <a:cubicBezTo>
                    <a:pt x="749778" y="79803"/>
                    <a:pt x="752663" y="67785"/>
                    <a:pt x="750740" y="56247"/>
                  </a:cubicBezTo>
                  <a:cubicBezTo>
                    <a:pt x="747855" y="40383"/>
                    <a:pt x="744009" y="24518"/>
                    <a:pt x="739202" y="9135"/>
                  </a:cubicBezTo>
                  <a:cubicBezTo>
                    <a:pt x="738240" y="6250"/>
                    <a:pt x="736798" y="2885"/>
                    <a:pt x="73872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="" xmlns:a16="http://schemas.microsoft.com/office/drawing/2014/main" id="{6C220F86-1FCA-4B7C-91C0-B2F08F50730E}"/>
                </a:ext>
              </a:extLst>
            </p:cNvPr>
            <p:cNvSpPr/>
            <p:nvPr/>
          </p:nvSpPr>
          <p:spPr>
            <a:xfrm>
              <a:off x="9862246" y="5072612"/>
              <a:ext cx="9615" cy="43267"/>
            </a:xfrm>
            <a:custGeom>
              <a:avLst/>
              <a:gdLst>
                <a:gd name="connsiteX0" fmla="*/ 5654 w 19050"/>
                <a:gd name="connsiteY0" fmla="*/ 94346 h 85725"/>
                <a:gd name="connsiteX1" fmla="*/ 891 w 19050"/>
                <a:gd name="connsiteY1" fmla="*/ 22908 h 85725"/>
                <a:gd name="connsiteX2" fmla="*/ 17084 w 19050"/>
                <a:gd name="connsiteY2" fmla="*/ 48 h 85725"/>
                <a:gd name="connsiteX3" fmla="*/ 25656 w 19050"/>
                <a:gd name="connsiteY3" fmla="*/ 21956 h 85725"/>
                <a:gd name="connsiteX4" fmla="*/ 5654 w 19050"/>
                <a:gd name="connsiteY4" fmla="*/ 9434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85725">
                  <a:moveTo>
                    <a:pt x="5654" y="94346"/>
                  </a:moveTo>
                  <a:cubicBezTo>
                    <a:pt x="12321" y="66723"/>
                    <a:pt x="-3871" y="45768"/>
                    <a:pt x="891" y="22908"/>
                  </a:cubicBezTo>
                  <a:cubicBezTo>
                    <a:pt x="2796" y="12431"/>
                    <a:pt x="3749" y="-904"/>
                    <a:pt x="17084" y="48"/>
                  </a:cubicBezTo>
                  <a:cubicBezTo>
                    <a:pt x="28514" y="1001"/>
                    <a:pt x="24704" y="14336"/>
                    <a:pt x="25656" y="21956"/>
                  </a:cubicBezTo>
                  <a:cubicBezTo>
                    <a:pt x="27561" y="45768"/>
                    <a:pt x="28514" y="70533"/>
                    <a:pt x="5654" y="94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="" xmlns:a16="http://schemas.microsoft.com/office/drawing/2014/main" id="{0BEC66EA-224F-48A4-AFE8-2C231C11FE02}"/>
                </a:ext>
              </a:extLst>
            </p:cNvPr>
            <p:cNvSpPr/>
            <p:nvPr/>
          </p:nvSpPr>
          <p:spPr>
            <a:xfrm>
              <a:off x="9849235" y="5147633"/>
              <a:ext cx="14422" cy="38459"/>
            </a:xfrm>
            <a:custGeom>
              <a:avLst/>
              <a:gdLst>
                <a:gd name="connsiteX0" fmla="*/ 21907 w 28575"/>
                <a:gd name="connsiteY0" fmla="*/ 82867 h 76200"/>
                <a:gd name="connsiteX1" fmla="*/ 0 w 28575"/>
                <a:gd name="connsiteY1" fmla="*/ 61913 h 76200"/>
                <a:gd name="connsiteX2" fmla="*/ 29527 w 28575"/>
                <a:gd name="connsiteY2" fmla="*/ 0 h 76200"/>
                <a:gd name="connsiteX3" fmla="*/ 21907 w 28575"/>
                <a:gd name="connsiteY3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76200">
                  <a:moveTo>
                    <a:pt x="21907" y="82867"/>
                  </a:moveTo>
                  <a:cubicBezTo>
                    <a:pt x="14288" y="76200"/>
                    <a:pt x="7620" y="68580"/>
                    <a:pt x="0" y="61913"/>
                  </a:cubicBezTo>
                  <a:cubicBezTo>
                    <a:pt x="1905" y="37147"/>
                    <a:pt x="20955" y="21907"/>
                    <a:pt x="29527" y="0"/>
                  </a:cubicBezTo>
                  <a:cubicBezTo>
                    <a:pt x="37147" y="28575"/>
                    <a:pt x="23813" y="55245"/>
                    <a:pt x="21907" y="828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="" xmlns:a16="http://schemas.microsoft.com/office/drawing/2014/main" id="{2DE0015C-49BA-4F06-89F4-CEF1B871B266}"/>
                </a:ext>
              </a:extLst>
            </p:cNvPr>
            <p:cNvSpPr/>
            <p:nvPr/>
          </p:nvSpPr>
          <p:spPr>
            <a:xfrm>
              <a:off x="9952622" y="5218782"/>
              <a:ext cx="14422" cy="24037"/>
            </a:xfrm>
            <a:custGeom>
              <a:avLst/>
              <a:gdLst>
                <a:gd name="connsiteX0" fmla="*/ 1850 w 28575"/>
                <a:gd name="connsiteY0" fmla="*/ 48578 h 47625"/>
                <a:gd name="connsiteX1" fmla="*/ 4707 w 28575"/>
                <a:gd name="connsiteY1" fmla="*/ 15240 h 47625"/>
                <a:gd name="connsiteX2" fmla="*/ 14232 w 28575"/>
                <a:gd name="connsiteY2" fmla="*/ 0 h 47625"/>
                <a:gd name="connsiteX3" fmla="*/ 29472 w 28575"/>
                <a:gd name="connsiteY3" fmla="*/ 12382 h 47625"/>
                <a:gd name="connsiteX4" fmla="*/ 25662 w 28575"/>
                <a:gd name="connsiteY4" fmla="*/ 29528 h 47625"/>
                <a:gd name="connsiteX5" fmla="*/ 1850 w 28575"/>
                <a:gd name="connsiteY5" fmla="*/ 4857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47625">
                  <a:moveTo>
                    <a:pt x="1850" y="48578"/>
                  </a:moveTo>
                  <a:cubicBezTo>
                    <a:pt x="-2913" y="35243"/>
                    <a:pt x="2802" y="25718"/>
                    <a:pt x="4707" y="15240"/>
                  </a:cubicBezTo>
                  <a:cubicBezTo>
                    <a:pt x="5660" y="8572"/>
                    <a:pt x="4707" y="0"/>
                    <a:pt x="14232" y="0"/>
                  </a:cubicBezTo>
                  <a:cubicBezTo>
                    <a:pt x="21852" y="0"/>
                    <a:pt x="24710" y="7620"/>
                    <a:pt x="29472" y="12382"/>
                  </a:cubicBezTo>
                  <a:cubicBezTo>
                    <a:pt x="37092" y="19050"/>
                    <a:pt x="30425" y="24765"/>
                    <a:pt x="25662" y="29528"/>
                  </a:cubicBezTo>
                  <a:cubicBezTo>
                    <a:pt x="18995" y="35243"/>
                    <a:pt x="11375" y="40957"/>
                    <a:pt x="185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="" xmlns:a16="http://schemas.microsoft.com/office/drawing/2014/main" id="{8380E16D-D42B-47CA-A3D6-D08A41F18633}"/>
                </a:ext>
              </a:extLst>
            </p:cNvPr>
            <p:cNvSpPr/>
            <p:nvPr/>
          </p:nvSpPr>
          <p:spPr>
            <a:xfrm>
              <a:off x="9846790" y="5200033"/>
              <a:ext cx="14422" cy="38459"/>
            </a:xfrm>
            <a:custGeom>
              <a:avLst/>
              <a:gdLst>
                <a:gd name="connsiteX0" fmla="*/ 30562 w 28575"/>
                <a:gd name="connsiteY0" fmla="*/ 4763 h 76200"/>
                <a:gd name="connsiteX1" fmla="*/ 10559 w 28575"/>
                <a:gd name="connsiteY1" fmla="*/ 79057 h 76200"/>
                <a:gd name="connsiteX2" fmla="*/ 82 w 28575"/>
                <a:gd name="connsiteY2" fmla="*/ 68580 h 76200"/>
                <a:gd name="connsiteX3" fmla="*/ 10559 w 28575"/>
                <a:gd name="connsiteY3" fmla="*/ 26670 h 76200"/>
                <a:gd name="connsiteX4" fmla="*/ 25799 w 28575"/>
                <a:gd name="connsiteY4" fmla="*/ 0 h 76200"/>
                <a:gd name="connsiteX5" fmla="*/ 30562 w 28575"/>
                <a:gd name="connsiteY5" fmla="*/ 476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76200">
                  <a:moveTo>
                    <a:pt x="30562" y="4763"/>
                  </a:moveTo>
                  <a:cubicBezTo>
                    <a:pt x="23894" y="29528"/>
                    <a:pt x="24847" y="56197"/>
                    <a:pt x="10559" y="79057"/>
                  </a:cubicBezTo>
                  <a:cubicBezTo>
                    <a:pt x="6749" y="76200"/>
                    <a:pt x="-871" y="76200"/>
                    <a:pt x="82" y="68580"/>
                  </a:cubicBezTo>
                  <a:cubicBezTo>
                    <a:pt x="11512" y="56197"/>
                    <a:pt x="7702" y="40957"/>
                    <a:pt x="10559" y="26670"/>
                  </a:cubicBezTo>
                  <a:cubicBezTo>
                    <a:pt x="12464" y="16192"/>
                    <a:pt x="11512" y="3810"/>
                    <a:pt x="25799" y="0"/>
                  </a:cubicBezTo>
                  <a:cubicBezTo>
                    <a:pt x="27704" y="953"/>
                    <a:pt x="28657" y="2857"/>
                    <a:pt x="30562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="" xmlns:a16="http://schemas.microsoft.com/office/drawing/2014/main" id="{87873D82-03F8-4100-98F8-7CD5F2742705}"/>
                </a:ext>
              </a:extLst>
            </p:cNvPr>
            <p:cNvSpPr/>
            <p:nvPr/>
          </p:nvSpPr>
          <p:spPr>
            <a:xfrm>
              <a:off x="9847312" y="5197209"/>
              <a:ext cx="9615" cy="33652"/>
            </a:xfrm>
            <a:custGeom>
              <a:avLst/>
              <a:gdLst>
                <a:gd name="connsiteX0" fmla="*/ 24765 w 19050"/>
                <a:gd name="connsiteY0" fmla="*/ 4643 h 66675"/>
                <a:gd name="connsiteX1" fmla="*/ 10478 w 19050"/>
                <a:gd name="connsiteY1" fmla="*/ 53220 h 66675"/>
                <a:gd name="connsiteX2" fmla="*/ 0 w 19050"/>
                <a:gd name="connsiteY2" fmla="*/ 74175 h 66675"/>
                <a:gd name="connsiteX3" fmla="*/ 953 w 19050"/>
                <a:gd name="connsiteY3" fmla="*/ 64650 h 66675"/>
                <a:gd name="connsiteX4" fmla="*/ 3810 w 19050"/>
                <a:gd name="connsiteY4" fmla="*/ 19883 h 66675"/>
                <a:gd name="connsiteX5" fmla="*/ 24765 w 19050"/>
                <a:gd name="connsiteY5" fmla="*/ 1785 h 66675"/>
                <a:gd name="connsiteX6" fmla="*/ 24765 w 19050"/>
                <a:gd name="connsiteY6" fmla="*/ 46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66675">
                  <a:moveTo>
                    <a:pt x="24765" y="4643"/>
                  </a:moveTo>
                  <a:cubicBezTo>
                    <a:pt x="14288" y="18930"/>
                    <a:pt x="15240" y="37028"/>
                    <a:pt x="10478" y="53220"/>
                  </a:cubicBezTo>
                  <a:cubicBezTo>
                    <a:pt x="8573" y="60840"/>
                    <a:pt x="11430" y="71318"/>
                    <a:pt x="0" y="74175"/>
                  </a:cubicBezTo>
                  <a:cubicBezTo>
                    <a:pt x="0" y="71318"/>
                    <a:pt x="953" y="67508"/>
                    <a:pt x="953" y="64650"/>
                  </a:cubicBezTo>
                  <a:cubicBezTo>
                    <a:pt x="9525" y="50363"/>
                    <a:pt x="953" y="34170"/>
                    <a:pt x="3810" y="19883"/>
                  </a:cubicBezTo>
                  <a:cubicBezTo>
                    <a:pt x="6667" y="8453"/>
                    <a:pt x="7620" y="-4882"/>
                    <a:pt x="24765" y="1785"/>
                  </a:cubicBezTo>
                  <a:cubicBezTo>
                    <a:pt x="24765" y="1785"/>
                    <a:pt x="24765" y="3690"/>
                    <a:pt x="24765" y="4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="" xmlns:a16="http://schemas.microsoft.com/office/drawing/2014/main" id="{3E8F471D-C7FD-4CC8-8C0C-A46E25F1B823}"/>
                </a:ext>
              </a:extLst>
            </p:cNvPr>
            <p:cNvSpPr/>
            <p:nvPr/>
          </p:nvSpPr>
          <p:spPr>
            <a:xfrm>
              <a:off x="9848394" y="5108212"/>
              <a:ext cx="9615" cy="19230"/>
            </a:xfrm>
            <a:custGeom>
              <a:avLst/>
              <a:gdLst>
                <a:gd name="connsiteX0" fmla="*/ 21669 w 19050"/>
                <a:gd name="connsiteY0" fmla="*/ 0 h 38100"/>
                <a:gd name="connsiteX1" fmla="*/ 19764 w 19050"/>
                <a:gd name="connsiteY1" fmla="*/ 30480 h 38100"/>
                <a:gd name="connsiteX2" fmla="*/ 5477 w 19050"/>
                <a:gd name="connsiteY2" fmla="*/ 42863 h 38100"/>
                <a:gd name="connsiteX3" fmla="*/ 1667 w 19050"/>
                <a:gd name="connsiteY3" fmla="*/ 23813 h 38100"/>
                <a:gd name="connsiteX4" fmla="*/ 21669 w 1905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21669" y="0"/>
                  </a:moveTo>
                  <a:cubicBezTo>
                    <a:pt x="25479" y="11430"/>
                    <a:pt x="25479" y="20955"/>
                    <a:pt x="19764" y="30480"/>
                  </a:cubicBezTo>
                  <a:cubicBezTo>
                    <a:pt x="16907" y="36195"/>
                    <a:pt x="15002" y="45720"/>
                    <a:pt x="5477" y="42863"/>
                  </a:cubicBezTo>
                  <a:cubicBezTo>
                    <a:pt x="-3096" y="40005"/>
                    <a:pt x="714" y="30480"/>
                    <a:pt x="1667" y="23813"/>
                  </a:cubicBezTo>
                  <a:cubicBezTo>
                    <a:pt x="2619" y="11430"/>
                    <a:pt x="9287" y="3810"/>
                    <a:pt x="2166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="" xmlns:a16="http://schemas.microsoft.com/office/drawing/2014/main" id="{ADF0141D-BF8F-4100-8BBB-2F8E72E5F03D}"/>
                </a:ext>
              </a:extLst>
            </p:cNvPr>
            <p:cNvSpPr/>
            <p:nvPr/>
          </p:nvSpPr>
          <p:spPr>
            <a:xfrm>
              <a:off x="10573296" y="4637085"/>
              <a:ext cx="9615" cy="14422"/>
            </a:xfrm>
            <a:custGeom>
              <a:avLst/>
              <a:gdLst>
                <a:gd name="connsiteX0" fmla="*/ 1779 w 19050"/>
                <a:gd name="connsiteY0" fmla="*/ 0 h 28575"/>
                <a:gd name="connsiteX1" fmla="*/ 20829 w 19050"/>
                <a:gd name="connsiteY1" fmla="*/ 37147 h 28575"/>
                <a:gd name="connsiteX2" fmla="*/ 1779 w 19050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779" y="0"/>
                  </a:moveTo>
                  <a:cubicBezTo>
                    <a:pt x="14162" y="12383"/>
                    <a:pt x="19877" y="23813"/>
                    <a:pt x="20829" y="37147"/>
                  </a:cubicBezTo>
                  <a:cubicBezTo>
                    <a:pt x="8447" y="30480"/>
                    <a:pt x="-4888" y="23813"/>
                    <a:pt x="177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="" xmlns:a16="http://schemas.microsoft.com/office/drawing/2014/main" id="{138113DF-EEE5-4915-8767-EB1804F14F37}"/>
                </a:ext>
              </a:extLst>
            </p:cNvPr>
            <p:cNvSpPr/>
            <p:nvPr/>
          </p:nvSpPr>
          <p:spPr>
            <a:xfrm>
              <a:off x="9780969" y="5069752"/>
              <a:ext cx="4807" cy="14422"/>
            </a:xfrm>
            <a:custGeom>
              <a:avLst/>
              <a:gdLst>
                <a:gd name="connsiteX0" fmla="*/ 14288 w 9525"/>
                <a:gd name="connsiteY0" fmla="*/ 0 h 28575"/>
                <a:gd name="connsiteX1" fmla="*/ 0 w 9525"/>
                <a:gd name="connsiteY1" fmla="*/ 32385 h 28575"/>
                <a:gd name="connsiteX2" fmla="*/ 14288 w 9525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28575">
                  <a:moveTo>
                    <a:pt x="14288" y="0"/>
                  </a:moveTo>
                  <a:cubicBezTo>
                    <a:pt x="20955" y="14288"/>
                    <a:pt x="20003" y="17145"/>
                    <a:pt x="0" y="32385"/>
                  </a:cubicBezTo>
                  <a:cubicBezTo>
                    <a:pt x="1905" y="20003"/>
                    <a:pt x="7620" y="9525"/>
                    <a:pt x="142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0EF2BFD6-D455-4B28-85BD-25BCDC7EE909}"/>
              </a:ext>
            </a:extLst>
          </p:cNvPr>
          <p:cNvSpPr/>
          <p:nvPr/>
        </p:nvSpPr>
        <p:spPr>
          <a:xfrm>
            <a:off x="-35429" y="4337193"/>
            <a:ext cx="2863977" cy="1950957"/>
          </a:xfrm>
          <a:custGeom>
            <a:avLst/>
            <a:gdLst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34017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30990 w 2863977"/>
              <a:gd name="connsiteY25" fmla="*/ 1323521 h 1950957"/>
              <a:gd name="connsiteX26" fmla="*/ 634017 w 2863977"/>
              <a:gd name="connsiteY26" fmla="*/ 1824659 h 1950957"/>
              <a:gd name="connsiteX27" fmla="*/ 540652 w 2863977"/>
              <a:gd name="connsiteY27" fmla="*/ 1813103 h 1950957"/>
              <a:gd name="connsiteX28" fmla="*/ 0 w 2863977"/>
              <a:gd name="connsiteY28" fmla="*/ 1688767 h 1950957"/>
              <a:gd name="connsiteX29" fmla="*/ 16059 w 2863977"/>
              <a:gd name="connsiteY29" fmla="*/ 525942 h 1950957"/>
              <a:gd name="connsiteX30" fmla="*/ 397400 w 2863977"/>
              <a:gd name="connsiteY30" fmla="*/ 507341 h 1950957"/>
              <a:gd name="connsiteX31" fmla="*/ 843849 w 2863977"/>
              <a:gd name="connsiteY31" fmla="*/ 70194 h 1950957"/>
              <a:gd name="connsiteX32" fmla="*/ 1356567 w 2863977"/>
              <a:gd name="connsiteY32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634017 w 2863977"/>
              <a:gd name="connsiteY25" fmla="*/ 1824659 h 1950957"/>
              <a:gd name="connsiteX26" fmla="*/ 540652 w 2863977"/>
              <a:gd name="connsiteY26" fmla="*/ 1813103 h 1950957"/>
              <a:gd name="connsiteX27" fmla="*/ 0 w 2863977"/>
              <a:gd name="connsiteY27" fmla="*/ 1688767 h 1950957"/>
              <a:gd name="connsiteX28" fmla="*/ 16059 w 2863977"/>
              <a:gd name="connsiteY28" fmla="*/ 525942 h 1950957"/>
              <a:gd name="connsiteX29" fmla="*/ 397400 w 2863977"/>
              <a:gd name="connsiteY29" fmla="*/ 507341 h 1950957"/>
              <a:gd name="connsiteX30" fmla="*/ 843849 w 2863977"/>
              <a:gd name="connsiteY30" fmla="*/ 70194 h 1950957"/>
              <a:gd name="connsiteX31" fmla="*/ 1356567 w 2863977"/>
              <a:gd name="connsiteY31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540652 w 2863977"/>
              <a:gd name="connsiteY25" fmla="*/ 1813103 h 1950957"/>
              <a:gd name="connsiteX26" fmla="*/ 0 w 2863977"/>
              <a:gd name="connsiteY26" fmla="*/ 1688767 h 1950957"/>
              <a:gd name="connsiteX27" fmla="*/ 16059 w 2863977"/>
              <a:gd name="connsiteY27" fmla="*/ 525942 h 1950957"/>
              <a:gd name="connsiteX28" fmla="*/ 397400 w 2863977"/>
              <a:gd name="connsiteY28" fmla="*/ 507341 h 1950957"/>
              <a:gd name="connsiteX29" fmla="*/ 843849 w 2863977"/>
              <a:gd name="connsiteY29" fmla="*/ 70194 h 1950957"/>
              <a:gd name="connsiteX30" fmla="*/ 1356567 w 2863977"/>
              <a:gd name="connsiteY30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540652 w 2863977"/>
              <a:gd name="connsiteY24" fmla="*/ 1813103 h 1950957"/>
              <a:gd name="connsiteX25" fmla="*/ 0 w 2863977"/>
              <a:gd name="connsiteY25" fmla="*/ 1688767 h 1950957"/>
              <a:gd name="connsiteX26" fmla="*/ 16059 w 2863977"/>
              <a:gd name="connsiteY26" fmla="*/ 525942 h 1950957"/>
              <a:gd name="connsiteX27" fmla="*/ 397400 w 2863977"/>
              <a:gd name="connsiteY27" fmla="*/ 507341 h 1950957"/>
              <a:gd name="connsiteX28" fmla="*/ 843849 w 2863977"/>
              <a:gd name="connsiteY28" fmla="*/ 70194 h 1950957"/>
              <a:gd name="connsiteX29" fmla="*/ 1356567 w 2863977"/>
              <a:gd name="connsiteY29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540652 w 2863977"/>
              <a:gd name="connsiteY23" fmla="*/ 1813103 h 1950957"/>
              <a:gd name="connsiteX24" fmla="*/ 0 w 2863977"/>
              <a:gd name="connsiteY24" fmla="*/ 1688767 h 1950957"/>
              <a:gd name="connsiteX25" fmla="*/ 16059 w 2863977"/>
              <a:gd name="connsiteY25" fmla="*/ 525942 h 1950957"/>
              <a:gd name="connsiteX26" fmla="*/ 397400 w 2863977"/>
              <a:gd name="connsiteY26" fmla="*/ 507341 h 1950957"/>
              <a:gd name="connsiteX27" fmla="*/ 843849 w 2863977"/>
              <a:gd name="connsiteY27" fmla="*/ 70194 h 1950957"/>
              <a:gd name="connsiteX28" fmla="*/ 1356567 w 2863977"/>
              <a:gd name="connsiteY28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540652 w 2863977"/>
              <a:gd name="connsiteY23" fmla="*/ 1813103 h 1950957"/>
              <a:gd name="connsiteX24" fmla="*/ 0 w 2863977"/>
              <a:gd name="connsiteY24" fmla="*/ 1688767 h 1950957"/>
              <a:gd name="connsiteX25" fmla="*/ 16059 w 2863977"/>
              <a:gd name="connsiteY25" fmla="*/ 525942 h 1950957"/>
              <a:gd name="connsiteX26" fmla="*/ 335853 w 2863977"/>
              <a:gd name="connsiteY26" fmla="*/ 560095 h 1950957"/>
              <a:gd name="connsiteX27" fmla="*/ 843849 w 2863977"/>
              <a:gd name="connsiteY27" fmla="*/ 70194 h 1950957"/>
              <a:gd name="connsiteX28" fmla="*/ 1356567 w 2863977"/>
              <a:gd name="connsiteY28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540652 w 2863977"/>
              <a:gd name="connsiteY23" fmla="*/ 1813103 h 1950957"/>
              <a:gd name="connsiteX24" fmla="*/ 0 w 2863977"/>
              <a:gd name="connsiteY24" fmla="*/ 1688767 h 1950957"/>
              <a:gd name="connsiteX25" fmla="*/ 16059 w 2863977"/>
              <a:gd name="connsiteY25" fmla="*/ 552319 h 1950957"/>
              <a:gd name="connsiteX26" fmla="*/ 335853 w 2863977"/>
              <a:gd name="connsiteY26" fmla="*/ 560095 h 1950957"/>
              <a:gd name="connsiteX27" fmla="*/ 843849 w 2863977"/>
              <a:gd name="connsiteY27" fmla="*/ 70194 h 1950957"/>
              <a:gd name="connsiteX28" fmla="*/ 1356567 w 2863977"/>
              <a:gd name="connsiteY28" fmla="*/ 1 h 195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63977" h="1950957">
                <a:moveTo>
                  <a:pt x="1356567" y="1"/>
                </a:moveTo>
                <a:cubicBezTo>
                  <a:pt x="1399585" y="50"/>
                  <a:pt x="1432138" y="4312"/>
                  <a:pt x="1448414" y="14388"/>
                </a:cubicBezTo>
                <a:lnTo>
                  <a:pt x="1615106" y="167418"/>
                </a:lnTo>
                <a:lnTo>
                  <a:pt x="2662603" y="167418"/>
                </a:lnTo>
                <a:cubicBezTo>
                  <a:pt x="2773819" y="167418"/>
                  <a:pt x="2863977" y="257576"/>
                  <a:pt x="2863977" y="368792"/>
                </a:cubicBezTo>
                <a:cubicBezTo>
                  <a:pt x="2863977" y="480008"/>
                  <a:pt x="2773819" y="570166"/>
                  <a:pt x="2662603" y="570166"/>
                </a:cubicBezTo>
                <a:lnTo>
                  <a:pt x="1967421" y="570166"/>
                </a:lnTo>
                <a:lnTo>
                  <a:pt x="1848356" y="656157"/>
                </a:lnTo>
                <a:cubicBezTo>
                  <a:pt x="1813478" y="665070"/>
                  <a:pt x="1780924" y="670060"/>
                  <a:pt x="1750496" y="671816"/>
                </a:cubicBezTo>
                <a:lnTo>
                  <a:pt x="1743560" y="671511"/>
                </a:lnTo>
                <a:cubicBezTo>
                  <a:pt x="1744280" y="687551"/>
                  <a:pt x="1745001" y="703591"/>
                  <a:pt x="1745721" y="719631"/>
                </a:cubicBezTo>
                <a:lnTo>
                  <a:pt x="2283695" y="811598"/>
                </a:lnTo>
                <a:cubicBezTo>
                  <a:pt x="2392566" y="830210"/>
                  <a:pt x="2465736" y="933555"/>
                  <a:pt x="2447124" y="1042426"/>
                </a:cubicBezTo>
                <a:cubicBezTo>
                  <a:pt x="2430839" y="1137689"/>
                  <a:pt x="2349680" y="1205616"/>
                  <a:pt x="2256709" y="1208642"/>
                </a:cubicBezTo>
                <a:lnTo>
                  <a:pt x="2251188" y="1208262"/>
                </a:lnTo>
                <a:lnTo>
                  <a:pt x="2293643" y="1248817"/>
                </a:lnTo>
                <a:cubicBezTo>
                  <a:pt x="2323217" y="1290589"/>
                  <a:pt x="2336857" y="1343643"/>
                  <a:pt x="2327551" y="1398078"/>
                </a:cubicBezTo>
                <a:cubicBezTo>
                  <a:pt x="2311266" y="1493341"/>
                  <a:pt x="2230107" y="1561268"/>
                  <a:pt x="2137135" y="1564294"/>
                </a:cubicBezTo>
                <a:lnTo>
                  <a:pt x="2133193" y="1564022"/>
                </a:lnTo>
                <a:lnTo>
                  <a:pt x="2135299" y="1564604"/>
                </a:lnTo>
                <a:cubicBezTo>
                  <a:pt x="2221985" y="1598342"/>
                  <a:pt x="2275969" y="1689374"/>
                  <a:pt x="2259684" y="1784636"/>
                </a:cubicBezTo>
                <a:cubicBezTo>
                  <a:pt x="2241073" y="1893507"/>
                  <a:pt x="2137727" y="1966677"/>
                  <a:pt x="2028856" y="1948065"/>
                </a:cubicBezTo>
                <a:lnTo>
                  <a:pt x="1478401" y="1944033"/>
                </a:lnTo>
                <a:cubicBezTo>
                  <a:pt x="1230367" y="1921539"/>
                  <a:pt x="787052" y="1855647"/>
                  <a:pt x="540652" y="1813103"/>
                </a:cubicBezTo>
                <a:cubicBezTo>
                  <a:pt x="353747" y="1783102"/>
                  <a:pt x="171166" y="1745090"/>
                  <a:pt x="0" y="1688767"/>
                </a:cubicBezTo>
                <a:lnTo>
                  <a:pt x="16059" y="552319"/>
                </a:lnTo>
                <a:lnTo>
                  <a:pt x="335853" y="560095"/>
                </a:lnTo>
                <a:cubicBezTo>
                  <a:pt x="512572" y="535292"/>
                  <a:pt x="704333" y="122901"/>
                  <a:pt x="843849" y="70194"/>
                </a:cubicBezTo>
                <a:cubicBezTo>
                  <a:pt x="1004292" y="37641"/>
                  <a:pt x="1227515" y="-145"/>
                  <a:pt x="1356567" y="1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163C087C-E4C7-491F-9533-7D068E41EF8C}"/>
              </a:ext>
            </a:extLst>
          </p:cNvPr>
          <p:cNvGrpSpPr/>
          <p:nvPr/>
        </p:nvGrpSpPr>
        <p:grpSpPr>
          <a:xfrm>
            <a:off x="5140105" y="3674421"/>
            <a:ext cx="7047262" cy="207873"/>
            <a:chOff x="4328160" y="4227334"/>
            <a:chExt cx="7863840" cy="253524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5BBAB95A-2362-468E-B175-E89BB4C9281C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CB301EA6-C6E4-4B83-85A5-886CC190B992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21B757F5-40C5-4F45-9184-01FB4995AACF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2217C775-45CC-4A2D-BB58-578041E327CC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FDB61BEE-BCFE-42CE-844B-09B4ABFA25F1}"/>
              </a:ext>
            </a:extLst>
          </p:cNvPr>
          <p:cNvSpPr/>
          <p:nvPr/>
        </p:nvSpPr>
        <p:spPr>
          <a:xfrm flipH="1">
            <a:off x="622949" y="3511815"/>
            <a:ext cx="4496607" cy="2960214"/>
          </a:xfrm>
          <a:custGeom>
            <a:avLst/>
            <a:gdLst>
              <a:gd name="connsiteX0" fmla="*/ 3531973 w 3682936"/>
              <a:gd name="connsiteY0" fmla="*/ 2288855 h 2424557"/>
              <a:gd name="connsiteX1" fmla="*/ 3584354 w 3682936"/>
              <a:gd name="connsiteY1" fmla="*/ 2341237 h 2424557"/>
              <a:gd name="connsiteX2" fmla="*/ 3531973 w 3682936"/>
              <a:gd name="connsiteY2" fmla="*/ 2393619 h 2424557"/>
              <a:gd name="connsiteX3" fmla="*/ 3479591 w 3682936"/>
              <a:gd name="connsiteY3" fmla="*/ 2341237 h 2424557"/>
              <a:gd name="connsiteX4" fmla="*/ 3531973 w 3682936"/>
              <a:gd name="connsiteY4" fmla="*/ 2288855 h 2424557"/>
              <a:gd name="connsiteX5" fmla="*/ 3176977 w 3682936"/>
              <a:gd name="connsiteY5" fmla="*/ 1938277 h 2424557"/>
              <a:gd name="connsiteX6" fmla="*/ 3243874 w 3682936"/>
              <a:gd name="connsiteY6" fmla="*/ 2004227 h 2424557"/>
              <a:gd name="connsiteX7" fmla="*/ 3178239 w 3682936"/>
              <a:gd name="connsiteY7" fmla="*/ 2072702 h 2424557"/>
              <a:gd name="connsiteX8" fmla="*/ 3109449 w 3682936"/>
              <a:gd name="connsiteY8" fmla="*/ 2004858 h 2424557"/>
              <a:gd name="connsiteX9" fmla="*/ 3176977 w 3682936"/>
              <a:gd name="connsiteY9" fmla="*/ 1938277 h 2424557"/>
              <a:gd name="connsiteX10" fmla="*/ 2642432 w 3682936"/>
              <a:gd name="connsiteY10" fmla="*/ 1183476 h 2424557"/>
              <a:gd name="connsiteX11" fmla="*/ 2685347 w 3682936"/>
              <a:gd name="connsiteY11" fmla="*/ 1228284 h 2424557"/>
              <a:gd name="connsiteX12" fmla="*/ 2642116 w 3682936"/>
              <a:gd name="connsiteY12" fmla="*/ 1270884 h 2424557"/>
              <a:gd name="connsiteX13" fmla="*/ 2598570 w 3682936"/>
              <a:gd name="connsiteY13" fmla="*/ 1227653 h 2424557"/>
              <a:gd name="connsiteX14" fmla="*/ 2642432 w 3682936"/>
              <a:gd name="connsiteY14" fmla="*/ 1183476 h 2424557"/>
              <a:gd name="connsiteX15" fmla="*/ 3022672 w 3682936"/>
              <a:gd name="connsiteY15" fmla="*/ 1162650 h 2424557"/>
              <a:gd name="connsiteX16" fmla="*/ 3197488 w 3682936"/>
              <a:gd name="connsiteY16" fmla="*/ 1342199 h 2424557"/>
              <a:gd name="connsiteX17" fmla="*/ 3019516 w 3682936"/>
              <a:gd name="connsiteY17" fmla="*/ 1514175 h 2424557"/>
              <a:gd name="connsiteX18" fmla="*/ 2845331 w 3682936"/>
              <a:gd name="connsiteY18" fmla="*/ 1337465 h 2424557"/>
              <a:gd name="connsiteX19" fmla="*/ 3022672 w 3682936"/>
              <a:gd name="connsiteY19" fmla="*/ 1162650 h 2424557"/>
              <a:gd name="connsiteX20" fmla="*/ 1860494 w 3682936"/>
              <a:gd name="connsiteY20" fmla="*/ 843311 h 2424557"/>
              <a:gd name="connsiteX21" fmla="*/ 2045408 w 3682936"/>
              <a:gd name="connsiteY21" fmla="*/ 847728 h 2424557"/>
              <a:gd name="connsiteX22" fmla="*/ 2076016 w 3682936"/>
              <a:gd name="connsiteY22" fmla="*/ 876444 h 2424557"/>
              <a:gd name="connsiteX23" fmla="*/ 2087692 w 3682936"/>
              <a:gd name="connsiteY23" fmla="*/ 969216 h 2424557"/>
              <a:gd name="connsiteX24" fmla="*/ 1969991 w 3682936"/>
              <a:gd name="connsiteY24" fmla="*/ 1191365 h 2424557"/>
              <a:gd name="connsiteX25" fmla="*/ 1916662 w 3682936"/>
              <a:gd name="connsiteY25" fmla="*/ 1223551 h 2424557"/>
              <a:gd name="connsiteX26" fmla="*/ 1902147 w 3682936"/>
              <a:gd name="connsiteY26" fmla="*/ 1253213 h 2424557"/>
              <a:gd name="connsiteX27" fmla="*/ 1914769 w 3682936"/>
              <a:gd name="connsiteY27" fmla="*/ 1262364 h 2424557"/>
              <a:gd name="connsiteX28" fmla="*/ 1994288 w 3682936"/>
              <a:gd name="connsiteY28" fmla="*/ 1230178 h 2424557"/>
              <a:gd name="connsiteX29" fmla="*/ 2128082 w 3682936"/>
              <a:gd name="connsiteY29" fmla="*/ 1087864 h 2424557"/>
              <a:gd name="connsiteX30" fmla="*/ 2142913 w 3682936"/>
              <a:gd name="connsiteY30" fmla="*/ 1055677 h 2424557"/>
              <a:gd name="connsiteX31" fmla="*/ 2166264 w 3682936"/>
              <a:gd name="connsiteY31" fmla="*/ 1031380 h 2424557"/>
              <a:gd name="connsiteX32" fmla="*/ 2188668 w 3682936"/>
              <a:gd name="connsiteY32" fmla="*/ 986887 h 2424557"/>
              <a:gd name="connsiteX33" fmla="*/ 2180464 w 3682936"/>
              <a:gd name="connsiteY33" fmla="*/ 923145 h 2424557"/>
              <a:gd name="connsiteX34" fmla="*/ 2187406 w 3682936"/>
              <a:gd name="connsiteY34" fmla="*/ 904212 h 2424557"/>
              <a:gd name="connsiteX35" fmla="*/ 2245467 w 3682936"/>
              <a:gd name="connsiteY35" fmla="*/ 854670 h 2424557"/>
              <a:gd name="connsiteX36" fmla="*/ 2345498 w 3682936"/>
              <a:gd name="connsiteY36" fmla="*/ 875497 h 2424557"/>
              <a:gd name="connsiteX37" fmla="*/ 2366955 w 3682936"/>
              <a:gd name="connsiteY37" fmla="*/ 887804 h 2424557"/>
              <a:gd name="connsiteX38" fmla="*/ 2456887 w 3682936"/>
              <a:gd name="connsiteY38" fmla="*/ 993198 h 2424557"/>
              <a:gd name="connsiteX39" fmla="*/ 2378630 w 3682936"/>
              <a:gd name="connsiteY39" fmla="*/ 1269622 h 2424557"/>
              <a:gd name="connsiteX40" fmla="*/ 2283649 w 3682936"/>
              <a:gd name="connsiteY40" fmla="*/ 1309066 h 2424557"/>
              <a:gd name="connsiteX41" fmla="*/ 1968729 w 3682936"/>
              <a:gd name="connsiteY41" fmla="*/ 1336519 h 2424557"/>
              <a:gd name="connsiteX42" fmla="*/ 1771193 w 3682936"/>
              <a:gd name="connsiteY42" fmla="*/ 1288239 h 2424557"/>
              <a:gd name="connsiteX43" fmla="*/ 1627617 w 3682936"/>
              <a:gd name="connsiteY43" fmla="*/ 1125730 h 2424557"/>
              <a:gd name="connsiteX44" fmla="*/ 1656332 w 3682936"/>
              <a:gd name="connsiteY44" fmla="*/ 946812 h 2424557"/>
              <a:gd name="connsiteX45" fmla="*/ 1716603 w 3682936"/>
              <a:gd name="connsiteY45" fmla="*/ 882755 h 2424557"/>
              <a:gd name="connsiteX46" fmla="*/ 1860494 w 3682936"/>
              <a:gd name="connsiteY46" fmla="*/ 843311 h 2424557"/>
              <a:gd name="connsiteX47" fmla="*/ 2953566 w 3682936"/>
              <a:gd name="connsiteY47" fmla="*/ 793454 h 2424557"/>
              <a:gd name="connsiteX48" fmla="*/ 2942206 w 3682936"/>
              <a:gd name="connsiteY48" fmla="*/ 802604 h 2424557"/>
              <a:gd name="connsiteX49" fmla="*/ 2878780 w 3682936"/>
              <a:gd name="connsiteY49" fmla="*/ 863822 h 2424557"/>
              <a:gd name="connsiteX50" fmla="*/ 2795474 w 3682936"/>
              <a:gd name="connsiteY50" fmla="*/ 805445 h 2424557"/>
              <a:gd name="connsiteX51" fmla="*/ 2784430 w 3682936"/>
              <a:gd name="connsiteY51" fmla="*/ 796294 h 2424557"/>
              <a:gd name="connsiteX52" fmla="*/ 2634543 w 3682936"/>
              <a:gd name="connsiteY52" fmla="*/ 796609 h 2424557"/>
              <a:gd name="connsiteX53" fmla="*/ 2623183 w 3682936"/>
              <a:gd name="connsiteY53" fmla="*/ 797871 h 2424557"/>
              <a:gd name="connsiteX54" fmla="*/ 2623814 w 3682936"/>
              <a:gd name="connsiteY54" fmla="*/ 802289 h 2424557"/>
              <a:gd name="connsiteX55" fmla="*/ 2693551 w 3682936"/>
              <a:gd name="connsiteY55" fmla="*/ 1061673 h 2424557"/>
              <a:gd name="connsiteX56" fmla="*/ 2720058 w 3682936"/>
              <a:gd name="connsiteY56" fmla="*/ 1097961 h 2424557"/>
              <a:gd name="connsiteX57" fmla="*/ 2782221 w 3682936"/>
              <a:gd name="connsiteY57" fmla="*/ 1243747 h 2424557"/>
              <a:gd name="connsiteX58" fmla="*/ 2756977 w 3682936"/>
              <a:gd name="connsiteY58" fmla="*/ 1317585 h 2424557"/>
              <a:gd name="connsiteX59" fmla="*/ 2755084 w 3682936"/>
              <a:gd name="connsiteY59" fmla="*/ 1336834 h 2424557"/>
              <a:gd name="connsiteX60" fmla="*/ 2837758 w 3682936"/>
              <a:gd name="connsiteY60" fmla="*/ 1632822 h 2424557"/>
              <a:gd name="connsiteX61" fmla="*/ 2972184 w 3682936"/>
              <a:gd name="connsiteY61" fmla="*/ 2142754 h 2424557"/>
              <a:gd name="connsiteX62" fmla="*/ 2988277 w 3682936"/>
              <a:gd name="connsiteY62" fmla="*/ 2156323 h 2424557"/>
              <a:gd name="connsiteX63" fmla="*/ 3528186 w 3682936"/>
              <a:gd name="connsiteY63" fmla="*/ 2155692 h 2424557"/>
              <a:gd name="connsiteX64" fmla="*/ 3543017 w 3682936"/>
              <a:gd name="connsiteY64" fmla="*/ 2143070 h 2424557"/>
              <a:gd name="connsiteX65" fmla="*/ 3545857 w 3682936"/>
              <a:gd name="connsiteY65" fmla="*/ 2117510 h 2424557"/>
              <a:gd name="connsiteX66" fmla="*/ 3521244 w 3682936"/>
              <a:gd name="connsiteY66" fmla="*/ 1952476 h 2424557"/>
              <a:gd name="connsiteX67" fmla="*/ 3437623 w 3682936"/>
              <a:gd name="connsiteY67" fmla="*/ 1728119 h 2424557"/>
              <a:gd name="connsiteX68" fmla="*/ 3323078 w 3682936"/>
              <a:gd name="connsiteY68" fmla="*/ 1446015 h 2424557"/>
              <a:gd name="connsiteX69" fmla="*/ 3222416 w 3682936"/>
              <a:gd name="connsiteY69" fmla="*/ 1194520 h 2424557"/>
              <a:gd name="connsiteX70" fmla="*/ 3186128 w 3682936"/>
              <a:gd name="connsiteY70" fmla="*/ 1074610 h 2424557"/>
              <a:gd name="connsiteX71" fmla="*/ 3182972 w 3682936"/>
              <a:gd name="connsiteY71" fmla="*/ 991305 h 2424557"/>
              <a:gd name="connsiteX72" fmla="*/ 3173821 w 3682936"/>
              <a:gd name="connsiteY72" fmla="*/ 966061 h 2424557"/>
              <a:gd name="connsiteX73" fmla="*/ 3131222 w 3682936"/>
              <a:gd name="connsiteY73" fmla="*/ 917781 h 2424557"/>
              <a:gd name="connsiteX74" fmla="*/ 3023934 w 3682936"/>
              <a:gd name="connsiteY74" fmla="*/ 823431 h 2424557"/>
              <a:gd name="connsiteX75" fmla="*/ 2953566 w 3682936"/>
              <a:gd name="connsiteY75" fmla="*/ 793454 h 2424557"/>
              <a:gd name="connsiteX76" fmla="*/ 2125242 w 3682936"/>
              <a:gd name="connsiteY76" fmla="*/ 724979 h 2424557"/>
              <a:gd name="connsiteX77" fmla="*/ 2159953 w 3682936"/>
              <a:gd name="connsiteY77" fmla="*/ 761267 h 2424557"/>
              <a:gd name="connsiteX78" fmla="*/ 2119562 w 3682936"/>
              <a:gd name="connsiteY78" fmla="*/ 796609 h 2424557"/>
              <a:gd name="connsiteX79" fmla="*/ 2088954 w 3682936"/>
              <a:gd name="connsiteY79" fmla="*/ 757796 h 2424557"/>
              <a:gd name="connsiteX80" fmla="*/ 2125242 w 3682936"/>
              <a:gd name="connsiteY80" fmla="*/ 724979 h 2424557"/>
              <a:gd name="connsiteX81" fmla="*/ 2868801 w 3682936"/>
              <a:gd name="connsiteY81" fmla="*/ 711094 h 2424557"/>
              <a:gd name="connsiteX82" fmla="*/ 2929584 w 3682936"/>
              <a:gd name="connsiteY82" fmla="*/ 742649 h 2424557"/>
              <a:gd name="connsiteX83" fmla="*/ 2936842 w 3682936"/>
              <a:gd name="connsiteY83" fmla="*/ 756218 h 2424557"/>
              <a:gd name="connsiteX84" fmla="*/ 2961455 w 3682936"/>
              <a:gd name="connsiteY84" fmla="*/ 770733 h 2424557"/>
              <a:gd name="connsiteX85" fmla="*/ 2969975 w 3682936"/>
              <a:gd name="connsiteY85" fmla="*/ 770733 h 2424557"/>
              <a:gd name="connsiteX86" fmla="*/ 3030561 w 3682936"/>
              <a:gd name="connsiteY86" fmla="*/ 798818 h 2424557"/>
              <a:gd name="connsiteX87" fmla="*/ 3072529 w 3682936"/>
              <a:gd name="connsiteY87" fmla="*/ 836684 h 2424557"/>
              <a:gd name="connsiteX88" fmla="*/ 3156466 w 3682936"/>
              <a:gd name="connsiteY88" fmla="*/ 910839 h 2424557"/>
              <a:gd name="connsiteX89" fmla="*/ 3200328 w 3682936"/>
              <a:gd name="connsiteY89" fmla="*/ 961643 h 2424557"/>
              <a:gd name="connsiteX90" fmla="*/ 3203483 w 3682936"/>
              <a:gd name="connsiteY90" fmla="*/ 973002 h 2424557"/>
              <a:gd name="connsiteX91" fmla="*/ 3206954 w 3682936"/>
              <a:gd name="connsiteY91" fmla="*/ 1058202 h 2424557"/>
              <a:gd name="connsiteX92" fmla="*/ 3239140 w 3682936"/>
              <a:gd name="connsiteY92" fmla="*/ 1176218 h 2424557"/>
              <a:gd name="connsiteX93" fmla="*/ 3294677 w 3682936"/>
              <a:gd name="connsiteY93" fmla="*/ 1312852 h 2424557"/>
              <a:gd name="connsiteX94" fmla="*/ 3381770 w 3682936"/>
              <a:gd name="connsiteY94" fmla="*/ 1532792 h 2424557"/>
              <a:gd name="connsiteX95" fmla="*/ 3496946 w 3682936"/>
              <a:gd name="connsiteY95" fmla="*/ 1818998 h 2424557"/>
              <a:gd name="connsiteX96" fmla="*/ 3565106 w 3682936"/>
              <a:gd name="connsiteY96" fmla="*/ 2041147 h 2424557"/>
              <a:gd name="connsiteX97" fmla="*/ 3564790 w 3682936"/>
              <a:gd name="connsiteY97" fmla="*/ 2154746 h 2424557"/>
              <a:gd name="connsiteX98" fmla="*/ 3549959 w 3682936"/>
              <a:gd name="connsiteY98" fmla="*/ 2177781 h 2424557"/>
              <a:gd name="connsiteX99" fmla="*/ 2975339 w 3682936"/>
              <a:gd name="connsiteY99" fmla="*/ 2177150 h 2424557"/>
              <a:gd name="connsiteX100" fmla="*/ 2952303 w 3682936"/>
              <a:gd name="connsiteY100" fmla="*/ 2160110 h 2424557"/>
              <a:gd name="connsiteX101" fmla="*/ 2879412 w 3682936"/>
              <a:gd name="connsiteY101" fmla="*/ 1889051 h 2424557"/>
              <a:gd name="connsiteX102" fmla="*/ 2738044 w 3682936"/>
              <a:gd name="connsiteY102" fmla="*/ 1350719 h 2424557"/>
              <a:gd name="connsiteX103" fmla="*/ 2743093 w 3682936"/>
              <a:gd name="connsiteY103" fmla="*/ 1301493 h 2424557"/>
              <a:gd name="connsiteX104" fmla="*/ 2753822 w 3682936"/>
              <a:gd name="connsiteY104" fmla="*/ 1174009 h 2424557"/>
              <a:gd name="connsiteX105" fmla="*/ 2704911 w 3682936"/>
              <a:gd name="connsiteY105" fmla="*/ 1114370 h 2424557"/>
              <a:gd name="connsiteX106" fmla="*/ 2668623 w 3682936"/>
              <a:gd name="connsiteY106" fmla="*/ 1063566 h 2424557"/>
              <a:gd name="connsiteX107" fmla="*/ 2606459 w 3682936"/>
              <a:gd name="connsiteY107" fmla="*/ 809546 h 2424557"/>
              <a:gd name="connsiteX108" fmla="*/ 2602988 w 3682936"/>
              <a:gd name="connsiteY108" fmla="*/ 790613 h 2424557"/>
              <a:gd name="connsiteX109" fmla="*/ 2615610 w 3682936"/>
              <a:gd name="connsiteY109" fmla="*/ 775151 h 2424557"/>
              <a:gd name="connsiteX110" fmla="*/ 2717218 w 3682936"/>
              <a:gd name="connsiteY110" fmla="*/ 772942 h 2424557"/>
              <a:gd name="connsiteX111" fmla="*/ 2784430 w 3682936"/>
              <a:gd name="connsiteY111" fmla="*/ 772627 h 2424557"/>
              <a:gd name="connsiteX112" fmla="*/ 2796737 w 3682936"/>
              <a:gd name="connsiteY112" fmla="*/ 765054 h 2424557"/>
              <a:gd name="connsiteX113" fmla="*/ 2807781 w 3682936"/>
              <a:gd name="connsiteY113" fmla="*/ 743912 h 2424557"/>
              <a:gd name="connsiteX114" fmla="*/ 2868801 w 3682936"/>
              <a:gd name="connsiteY114" fmla="*/ 711094 h 2424557"/>
              <a:gd name="connsiteX115" fmla="*/ 2685663 w 3682936"/>
              <a:gd name="connsiteY115" fmla="*/ 566887 h 2424557"/>
              <a:gd name="connsiteX116" fmla="*/ 2685663 w 3682936"/>
              <a:gd name="connsiteY116" fmla="*/ 568465 h 2424557"/>
              <a:gd name="connsiteX117" fmla="*/ 2685663 w 3682936"/>
              <a:gd name="connsiteY117" fmla="*/ 581403 h 2424557"/>
              <a:gd name="connsiteX118" fmla="*/ 2685663 w 3682936"/>
              <a:gd name="connsiteY118" fmla="*/ 583296 h 2424557"/>
              <a:gd name="connsiteX119" fmla="*/ 2598255 w 3682936"/>
              <a:gd name="connsiteY119" fmla="*/ 583296 h 2424557"/>
              <a:gd name="connsiteX120" fmla="*/ 2590050 w 3682936"/>
              <a:gd name="connsiteY120" fmla="*/ 575092 h 2424557"/>
              <a:gd name="connsiteX121" fmla="*/ 2598255 w 3682936"/>
              <a:gd name="connsiteY121" fmla="*/ 566887 h 2424557"/>
              <a:gd name="connsiteX122" fmla="*/ 1824837 w 3682936"/>
              <a:gd name="connsiteY122" fmla="*/ 530283 h 2424557"/>
              <a:gd name="connsiteX123" fmla="*/ 1678105 w 3682936"/>
              <a:gd name="connsiteY123" fmla="*/ 536278 h 2424557"/>
              <a:gd name="connsiteX124" fmla="*/ 1636137 w 3682936"/>
              <a:gd name="connsiteY124" fmla="*/ 581718 h 2424557"/>
              <a:gd name="connsiteX125" fmla="*/ 1637083 w 3682936"/>
              <a:gd name="connsiteY125" fmla="*/ 680170 h 2424557"/>
              <a:gd name="connsiteX126" fmla="*/ 1644657 w 3682936"/>
              <a:gd name="connsiteY126" fmla="*/ 686166 h 2424557"/>
              <a:gd name="connsiteX127" fmla="*/ 1697038 w 3682936"/>
              <a:gd name="connsiteY127" fmla="*/ 714566 h 2424557"/>
              <a:gd name="connsiteX128" fmla="*/ 1703665 w 3682936"/>
              <a:gd name="connsiteY128" fmla="*/ 717721 h 2424557"/>
              <a:gd name="connsiteX129" fmla="*/ 1766776 w 3682936"/>
              <a:gd name="connsiteY129" fmla="*/ 699419 h 2424557"/>
              <a:gd name="connsiteX130" fmla="*/ 1817895 w 3682936"/>
              <a:gd name="connsiteY130" fmla="*/ 635993 h 2424557"/>
              <a:gd name="connsiteX131" fmla="*/ 1824837 w 3682936"/>
              <a:gd name="connsiteY131" fmla="*/ 530283 h 2424557"/>
              <a:gd name="connsiteX132" fmla="*/ 2667045 w 3682936"/>
              <a:gd name="connsiteY132" fmla="*/ 509772 h 2424557"/>
              <a:gd name="connsiteX133" fmla="*/ 2424701 w 3682936"/>
              <a:gd name="connsiteY133" fmla="*/ 510719 h 2424557"/>
              <a:gd name="connsiteX134" fmla="*/ 2379577 w 3682936"/>
              <a:gd name="connsiteY134" fmla="*/ 526812 h 2424557"/>
              <a:gd name="connsiteX135" fmla="*/ 2357804 w 3682936"/>
              <a:gd name="connsiteY135" fmla="*/ 534070 h 2424557"/>
              <a:gd name="connsiteX136" fmla="*/ 2155851 w 3682936"/>
              <a:gd name="connsiteY136" fmla="*/ 537225 h 2424557"/>
              <a:gd name="connsiteX137" fmla="*/ 2127451 w 3682936"/>
              <a:gd name="connsiteY137" fmla="*/ 541012 h 2424557"/>
              <a:gd name="connsiteX138" fmla="*/ 2081065 w 3682936"/>
              <a:gd name="connsiteY138" fmla="*/ 586136 h 2424557"/>
              <a:gd name="connsiteX139" fmla="*/ 2078856 w 3682936"/>
              <a:gd name="connsiteY139" fmla="*/ 634731 h 2424557"/>
              <a:gd name="connsiteX140" fmla="*/ 2119247 w 3682936"/>
              <a:gd name="connsiteY140" fmla="*/ 679224 h 2424557"/>
              <a:gd name="connsiteX141" fmla="*/ 2146069 w 3682936"/>
              <a:gd name="connsiteY141" fmla="*/ 681117 h 2424557"/>
              <a:gd name="connsiteX142" fmla="*/ 2472034 w 3682936"/>
              <a:gd name="connsiteY142" fmla="*/ 675437 h 2424557"/>
              <a:gd name="connsiteX143" fmla="*/ 2529149 w 3682936"/>
              <a:gd name="connsiteY143" fmla="*/ 652402 h 2424557"/>
              <a:gd name="connsiteX144" fmla="*/ 2604250 w 3682936"/>
              <a:gd name="connsiteY144" fmla="*/ 619900 h 2424557"/>
              <a:gd name="connsiteX145" fmla="*/ 2715325 w 3682936"/>
              <a:gd name="connsiteY145" fmla="*/ 616113 h 2424557"/>
              <a:gd name="connsiteX146" fmla="*/ 2730156 w 3682936"/>
              <a:gd name="connsiteY146" fmla="*/ 605384 h 2424557"/>
              <a:gd name="connsiteX147" fmla="*/ 2728262 w 3682936"/>
              <a:gd name="connsiteY147" fmla="*/ 534701 h 2424557"/>
              <a:gd name="connsiteX148" fmla="*/ 2724476 w 3682936"/>
              <a:gd name="connsiteY148" fmla="*/ 528705 h 2424557"/>
              <a:gd name="connsiteX149" fmla="*/ 2667045 w 3682936"/>
              <a:gd name="connsiteY149" fmla="*/ 509772 h 2424557"/>
              <a:gd name="connsiteX150" fmla="*/ 423786 w 3682936"/>
              <a:gd name="connsiteY150" fmla="*/ 500305 h 2424557"/>
              <a:gd name="connsiteX151" fmla="*/ 423786 w 3682936"/>
              <a:gd name="connsiteY151" fmla="*/ 619899 h 2424557"/>
              <a:gd name="connsiteX152" fmla="*/ 1202568 w 3682936"/>
              <a:gd name="connsiteY152" fmla="*/ 625580 h 2424557"/>
              <a:gd name="connsiteX153" fmla="*/ 1493507 w 3682936"/>
              <a:gd name="connsiteY153" fmla="*/ 783040 h 2424557"/>
              <a:gd name="connsiteX154" fmla="*/ 1870276 w 3682936"/>
              <a:gd name="connsiteY154" fmla="*/ 787458 h 2424557"/>
              <a:gd name="connsiteX155" fmla="*/ 1945693 w 3682936"/>
              <a:gd name="connsiteY155" fmla="*/ 785880 h 2424557"/>
              <a:gd name="connsiteX156" fmla="*/ 1955791 w 3682936"/>
              <a:gd name="connsiteY156" fmla="*/ 775151 h 2424557"/>
              <a:gd name="connsiteX157" fmla="*/ 1956738 w 3682936"/>
              <a:gd name="connsiteY157" fmla="*/ 750223 h 2424557"/>
              <a:gd name="connsiteX158" fmla="*/ 1960209 w 3682936"/>
              <a:gd name="connsiteY158" fmla="*/ 622740 h 2424557"/>
              <a:gd name="connsiteX159" fmla="*/ 1960209 w 3682936"/>
              <a:gd name="connsiteY159" fmla="*/ 609802 h 2424557"/>
              <a:gd name="connsiteX160" fmla="*/ 1975355 w 3682936"/>
              <a:gd name="connsiteY160" fmla="*/ 610117 h 2424557"/>
              <a:gd name="connsiteX161" fmla="*/ 1974724 w 3682936"/>
              <a:gd name="connsiteY161" fmla="*/ 642935 h 2424557"/>
              <a:gd name="connsiteX162" fmla="*/ 1973146 w 3682936"/>
              <a:gd name="connsiteY162" fmla="*/ 730027 h 2424557"/>
              <a:gd name="connsiteX163" fmla="*/ 1972831 w 3682936"/>
              <a:gd name="connsiteY163" fmla="*/ 777360 h 2424557"/>
              <a:gd name="connsiteX164" fmla="*/ 1950427 w 3682936"/>
              <a:gd name="connsiteY164" fmla="*/ 801973 h 2424557"/>
              <a:gd name="connsiteX165" fmla="*/ 1928338 w 3682936"/>
              <a:gd name="connsiteY165" fmla="*/ 802920 h 2424557"/>
              <a:gd name="connsiteX166" fmla="*/ 1491298 w 3682936"/>
              <a:gd name="connsiteY166" fmla="*/ 797871 h 2424557"/>
              <a:gd name="connsiteX167" fmla="*/ 1192786 w 3682936"/>
              <a:gd name="connsiteY167" fmla="*/ 640410 h 2424557"/>
              <a:gd name="connsiteX168" fmla="*/ 423786 w 3682936"/>
              <a:gd name="connsiteY168" fmla="*/ 635993 h 2424557"/>
              <a:gd name="connsiteX169" fmla="*/ 423786 w 3682936"/>
              <a:gd name="connsiteY169" fmla="*/ 737285 h 2424557"/>
              <a:gd name="connsiteX170" fmla="*/ 1091179 w 3682936"/>
              <a:gd name="connsiteY170" fmla="*/ 755587 h 2424557"/>
              <a:gd name="connsiteX171" fmla="*/ 1272305 w 3682936"/>
              <a:gd name="connsiteY171" fmla="*/ 770418 h 2424557"/>
              <a:gd name="connsiteX172" fmla="*/ 1422508 w 3682936"/>
              <a:gd name="connsiteY172" fmla="*/ 827848 h 2424557"/>
              <a:gd name="connsiteX173" fmla="*/ 1546520 w 3682936"/>
              <a:gd name="connsiteY173" fmla="*/ 981838 h 2424557"/>
              <a:gd name="connsiteX174" fmla="*/ 1567978 w 3682936"/>
              <a:gd name="connsiteY174" fmla="*/ 1044948 h 2424557"/>
              <a:gd name="connsiteX175" fmla="*/ 1574920 w 3682936"/>
              <a:gd name="connsiteY175" fmla="*/ 1244377 h 2424557"/>
              <a:gd name="connsiteX176" fmla="*/ 1590382 w 3682936"/>
              <a:gd name="connsiteY176" fmla="*/ 1272461 h 2424557"/>
              <a:gd name="connsiteX177" fmla="*/ 1810953 w 3682936"/>
              <a:gd name="connsiteY177" fmla="*/ 1346616 h 2424557"/>
              <a:gd name="connsiteX178" fmla="*/ 2062448 w 3682936"/>
              <a:gd name="connsiteY178" fmla="*/ 1379434 h 2424557"/>
              <a:gd name="connsiteX179" fmla="*/ 2306369 w 3682936"/>
              <a:gd name="connsiteY179" fmla="*/ 1348825 h 2424557"/>
              <a:gd name="connsiteX180" fmla="*/ 2485918 w 3682936"/>
              <a:gd name="connsiteY180" fmla="*/ 1370914 h 2424557"/>
              <a:gd name="connsiteX181" fmla="*/ 2577744 w 3682936"/>
              <a:gd name="connsiteY181" fmla="*/ 1496504 h 2424557"/>
              <a:gd name="connsiteX182" fmla="*/ 2594784 w 3682936"/>
              <a:gd name="connsiteY182" fmla="*/ 1570343 h 2424557"/>
              <a:gd name="connsiteX183" fmla="*/ 2673356 w 3682936"/>
              <a:gd name="connsiteY183" fmla="*/ 1870433 h 2424557"/>
              <a:gd name="connsiteX184" fmla="*/ 2701124 w 3682936"/>
              <a:gd name="connsiteY184" fmla="*/ 2150959 h 2424557"/>
              <a:gd name="connsiteX185" fmla="*/ 2699547 w 3682936"/>
              <a:gd name="connsiteY185" fmla="*/ 2287593 h 2424557"/>
              <a:gd name="connsiteX186" fmla="*/ 3419952 w 3682936"/>
              <a:gd name="connsiteY186" fmla="*/ 2287593 h 2424557"/>
              <a:gd name="connsiteX187" fmla="*/ 3419952 w 3682936"/>
              <a:gd name="connsiteY187" fmla="*/ 2303686 h 2424557"/>
              <a:gd name="connsiteX188" fmla="*/ 2707751 w 3682936"/>
              <a:gd name="connsiteY188" fmla="*/ 2303686 h 2424557"/>
              <a:gd name="connsiteX189" fmla="*/ 2697338 w 3682936"/>
              <a:gd name="connsiteY189" fmla="*/ 2313153 h 2424557"/>
              <a:gd name="connsiteX190" fmla="*/ 2699862 w 3682936"/>
              <a:gd name="connsiteY190" fmla="*/ 2383837 h 2424557"/>
              <a:gd name="connsiteX191" fmla="*/ 2727947 w 3682936"/>
              <a:gd name="connsiteY191" fmla="*/ 2417916 h 2424557"/>
              <a:gd name="connsiteX192" fmla="*/ 3394392 w 3682936"/>
              <a:gd name="connsiteY192" fmla="*/ 2370899 h 2424557"/>
              <a:gd name="connsiteX193" fmla="*/ 3429418 w 3682936"/>
              <a:gd name="connsiteY193" fmla="*/ 2340290 h 2424557"/>
              <a:gd name="connsiteX194" fmla="*/ 3437307 w 3682936"/>
              <a:gd name="connsiteY194" fmla="*/ 2348495 h 2424557"/>
              <a:gd name="connsiteX195" fmla="*/ 3515564 w 3682936"/>
              <a:gd name="connsiteY195" fmla="*/ 2424227 h 2424557"/>
              <a:gd name="connsiteX196" fmla="*/ 3569208 w 3682936"/>
              <a:gd name="connsiteY196" fmla="*/ 2419494 h 2424557"/>
              <a:gd name="connsiteX197" fmla="*/ 3610229 w 3682936"/>
              <a:gd name="connsiteY197" fmla="*/ 2368690 h 2424557"/>
              <a:gd name="connsiteX198" fmla="*/ 3619065 w 3682936"/>
              <a:gd name="connsiteY198" fmla="*/ 2318202 h 2424557"/>
              <a:gd name="connsiteX199" fmla="*/ 3630740 w 3682936"/>
              <a:gd name="connsiteY199" fmla="*/ 2304948 h 2424557"/>
              <a:gd name="connsiteX200" fmla="*/ 3651567 w 3682936"/>
              <a:gd name="connsiteY200" fmla="*/ 2286962 h 2424557"/>
              <a:gd name="connsiteX201" fmla="*/ 3670816 w 3682936"/>
              <a:gd name="connsiteY201" fmla="*/ 2168946 h 2424557"/>
              <a:gd name="connsiteX202" fmla="*/ 3625692 w 3682936"/>
              <a:gd name="connsiteY202" fmla="*/ 1855918 h 2424557"/>
              <a:gd name="connsiteX203" fmla="*/ 3395654 w 3682936"/>
              <a:gd name="connsiteY203" fmla="*/ 1248164 h 2424557"/>
              <a:gd name="connsiteX204" fmla="*/ 3342957 w 3682936"/>
              <a:gd name="connsiteY204" fmla="*/ 1096383 h 2424557"/>
              <a:gd name="connsiteX205" fmla="*/ 3333491 w 3682936"/>
              <a:gd name="connsiteY205" fmla="*/ 1032326 h 2424557"/>
              <a:gd name="connsiteX206" fmla="*/ 3364414 w 3682936"/>
              <a:gd name="connsiteY206" fmla="*/ 927879 h 2424557"/>
              <a:gd name="connsiteX207" fmla="*/ 3513039 w 3682936"/>
              <a:gd name="connsiteY207" fmla="*/ 805129 h 2424557"/>
              <a:gd name="connsiteX208" fmla="*/ 3617487 w 3682936"/>
              <a:gd name="connsiteY208" fmla="*/ 792507 h 2424557"/>
              <a:gd name="connsiteX209" fmla="*/ 3645887 w 3682936"/>
              <a:gd name="connsiteY209" fmla="*/ 788720 h 2424557"/>
              <a:gd name="connsiteX210" fmla="*/ 3672709 w 3682936"/>
              <a:gd name="connsiteY210" fmla="*/ 712356 h 2424557"/>
              <a:gd name="connsiteX211" fmla="*/ 3640207 w 3682936"/>
              <a:gd name="connsiteY211" fmla="*/ 689321 h 2424557"/>
              <a:gd name="connsiteX212" fmla="*/ 3457502 w 3682936"/>
              <a:gd name="connsiteY212" fmla="*/ 556158 h 2424557"/>
              <a:gd name="connsiteX213" fmla="*/ 3446458 w 3682936"/>
              <a:gd name="connsiteY213" fmla="*/ 548585 h 2424557"/>
              <a:gd name="connsiteX214" fmla="*/ 3384294 w 3682936"/>
              <a:gd name="connsiteY214" fmla="*/ 547007 h 2424557"/>
              <a:gd name="connsiteX215" fmla="*/ 2996166 w 3682936"/>
              <a:gd name="connsiteY215" fmla="*/ 540380 h 2424557"/>
              <a:gd name="connsiteX216" fmla="*/ 2757608 w 3682936"/>
              <a:gd name="connsiteY216" fmla="*/ 538803 h 2424557"/>
              <a:gd name="connsiteX217" fmla="*/ 2743724 w 3682936"/>
              <a:gd name="connsiteY217" fmla="*/ 552687 h 2424557"/>
              <a:gd name="connsiteX218" fmla="*/ 2743409 w 3682936"/>
              <a:gd name="connsiteY218" fmla="*/ 611064 h 2424557"/>
              <a:gd name="connsiteX219" fmla="*/ 2726053 w 3682936"/>
              <a:gd name="connsiteY219" fmla="*/ 630313 h 2424557"/>
              <a:gd name="connsiteX220" fmla="*/ 2713747 w 3682936"/>
              <a:gd name="connsiteY220" fmla="*/ 631259 h 2424557"/>
              <a:gd name="connsiteX221" fmla="*/ 2597939 w 3682936"/>
              <a:gd name="connsiteY221" fmla="*/ 635046 h 2424557"/>
              <a:gd name="connsiteX222" fmla="*/ 2557549 w 3682936"/>
              <a:gd name="connsiteY222" fmla="*/ 647984 h 2424557"/>
              <a:gd name="connsiteX223" fmla="*/ 2528202 w 3682936"/>
              <a:gd name="connsiteY223" fmla="*/ 675121 h 2424557"/>
              <a:gd name="connsiteX224" fmla="*/ 2502958 w 3682936"/>
              <a:gd name="connsiteY224" fmla="*/ 686796 h 2424557"/>
              <a:gd name="connsiteX225" fmla="*/ 2165633 w 3682936"/>
              <a:gd name="connsiteY225" fmla="*/ 696894 h 2424557"/>
              <a:gd name="connsiteX226" fmla="*/ 2116091 w 3682936"/>
              <a:gd name="connsiteY226" fmla="*/ 692792 h 2424557"/>
              <a:gd name="connsiteX227" fmla="*/ 2064972 w 3682936"/>
              <a:gd name="connsiteY227" fmla="*/ 639148 h 2424557"/>
              <a:gd name="connsiteX228" fmla="*/ 2063394 w 3682936"/>
              <a:gd name="connsiteY228" fmla="*/ 618953 h 2424557"/>
              <a:gd name="connsiteX229" fmla="*/ 2115460 w 3682936"/>
              <a:gd name="connsiteY229" fmla="*/ 529336 h 2424557"/>
              <a:gd name="connsiteX230" fmla="*/ 2122718 w 3682936"/>
              <a:gd name="connsiteY230" fmla="*/ 524918 h 2424557"/>
              <a:gd name="connsiteX231" fmla="*/ 1839037 w 3682936"/>
              <a:gd name="connsiteY231" fmla="*/ 521132 h 2424557"/>
              <a:gd name="connsiteX232" fmla="*/ 1838721 w 3682936"/>
              <a:gd name="connsiteY232" fmla="*/ 523972 h 2424557"/>
              <a:gd name="connsiteX233" fmla="*/ 1839352 w 3682936"/>
              <a:gd name="connsiteY233" fmla="*/ 540380 h 2424557"/>
              <a:gd name="connsiteX234" fmla="*/ 1829255 w 3682936"/>
              <a:gd name="connsiteY234" fmla="*/ 647668 h 2424557"/>
              <a:gd name="connsiteX235" fmla="*/ 1787602 w 3682936"/>
              <a:gd name="connsiteY235" fmla="*/ 705099 h 2424557"/>
              <a:gd name="connsiteX236" fmla="*/ 1719127 w 3682936"/>
              <a:gd name="connsiteY236" fmla="*/ 729081 h 2424557"/>
              <a:gd name="connsiteX237" fmla="*/ 1699247 w 3682936"/>
              <a:gd name="connsiteY237" fmla="*/ 746436 h 2424557"/>
              <a:gd name="connsiteX238" fmla="*/ 1695776 w 3682936"/>
              <a:gd name="connsiteY238" fmla="*/ 754325 h 2424557"/>
              <a:gd name="connsiteX239" fmla="*/ 1652230 w 3682936"/>
              <a:gd name="connsiteY239" fmla="*/ 780516 h 2424557"/>
              <a:gd name="connsiteX240" fmla="*/ 1610892 w 3682936"/>
              <a:gd name="connsiteY240" fmla="*/ 751169 h 2424557"/>
              <a:gd name="connsiteX241" fmla="*/ 1620044 w 3682936"/>
              <a:gd name="connsiteY241" fmla="*/ 702574 h 2424557"/>
              <a:gd name="connsiteX242" fmla="*/ 1625092 w 3682936"/>
              <a:gd name="connsiteY242" fmla="*/ 684272 h 2424557"/>
              <a:gd name="connsiteX243" fmla="*/ 1623830 w 3682936"/>
              <a:gd name="connsiteY243" fmla="*/ 676699 h 2424557"/>
              <a:gd name="connsiteX244" fmla="*/ 1622252 w 3682936"/>
              <a:gd name="connsiteY244" fmla="*/ 581087 h 2424557"/>
              <a:gd name="connsiteX245" fmla="*/ 1663274 w 3682936"/>
              <a:gd name="connsiteY245" fmla="*/ 526180 h 2424557"/>
              <a:gd name="connsiteX246" fmla="*/ 1671163 w 3682936"/>
              <a:gd name="connsiteY246" fmla="*/ 523341 h 2424557"/>
              <a:gd name="connsiteX247" fmla="*/ 1670532 w 3682936"/>
              <a:gd name="connsiteY247" fmla="*/ 520501 h 2424557"/>
              <a:gd name="connsiteX248" fmla="*/ 423786 w 3682936"/>
              <a:gd name="connsiteY248" fmla="*/ 500305 h 2424557"/>
              <a:gd name="connsiteX249" fmla="*/ 405485 w 3682936"/>
              <a:gd name="connsiteY249" fmla="*/ 499990 h 2424557"/>
              <a:gd name="connsiteX250" fmla="*/ 142630 w 3682936"/>
              <a:gd name="connsiteY250" fmla="*/ 499990 h 2424557"/>
              <a:gd name="connsiteX251" fmla="*/ 142630 w 3682936"/>
              <a:gd name="connsiteY251" fmla="*/ 670073 h 2424557"/>
              <a:gd name="connsiteX252" fmla="*/ 171661 w 3682936"/>
              <a:gd name="connsiteY252" fmla="*/ 699104 h 2424557"/>
              <a:gd name="connsiteX253" fmla="*/ 405485 w 3682936"/>
              <a:gd name="connsiteY253" fmla="*/ 699104 h 2424557"/>
              <a:gd name="connsiteX254" fmla="*/ 3008040 w 3682936"/>
              <a:gd name="connsiteY254" fmla="*/ 412796 h 2424557"/>
              <a:gd name="connsiteX255" fmla="*/ 3026499 w 3682936"/>
              <a:gd name="connsiteY255" fmla="*/ 420432 h 2424557"/>
              <a:gd name="connsiteX256" fmla="*/ 3034348 w 3682936"/>
              <a:gd name="connsiteY256" fmla="*/ 439405 h 2424557"/>
              <a:gd name="connsiteX257" fmla="*/ 3007526 w 3682936"/>
              <a:gd name="connsiteY257" fmla="*/ 466227 h 2424557"/>
              <a:gd name="connsiteX258" fmla="*/ 3007373 w 3682936"/>
              <a:gd name="connsiteY258" fmla="*/ 466157 h 2424557"/>
              <a:gd name="connsiteX259" fmla="*/ 3025828 w 3682936"/>
              <a:gd name="connsiteY259" fmla="*/ 458259 h 2424557"/>
              <a:gd name="connsiteX260" fmla="*/ 3034032 w 3682936"/>
              <a:gd name="connsiteY260" fmla="*/ 439404 h 2424557"/>
              <a:gd name="connsiteX261" fmla="*/ 3026459 w 3682936"/>
              <a:gd name="connsiteY261" fmla="*/ 420432 h 2424557"/>
              <a:gd name="connsiteX262" fmla="*/ 3382401 w 3682936"/>
              <a:gd name="connsiteY262" fmla="*/ 170554 h 2424557"/>
              <a:gd name="connsiteX263" fmla="*/ 3419005 w 3682936"/>
              <a:gd name="connsiteY263" fmla="*/ 207789 h 2424557"/>
              <a:gd name="connsiteX264" fmla="*/ 3383032 w 3682936"/>
              <a:gd name="connsiteY264" fmla="*/ 245340 h 2424557"/>
              <a:gd name="connsiteX265" fmla="*/ 3346428 w 3682936"/>
              <a:gd name="connsiteY265" fmla="*/ 208736 h 2424557"/>
              <a:gd name="connsiteX266" fmla="*/ 3382401 w 3682936"/>
              <a:gd name="connsiteY266" fmla="*/ 170554 h 2424557"/>
              <a:gd name="connsiteX267" fmla="*/ 3389891 w 3682936"/>
              <a:gd name="connsiteY267" fmla="*/ 144412 h 2424557"/>
              <a:gd name="connsiteX268" fmla="*/ 3355895 w 3682936"/>
              <a:gd name="connsiteY268" fmla="*/ 149096 h 2424557"/>
              <a:gd name="connsiteX269" fmla="*/ 3334753 w 3682936"/>
              <a:gd name="connsiteY269" fmla="*/ 157932 h 2424557"/>
              <a:gd name="connsiteX270" fmla="*/ 3246714 w 3682936"/>
              <a:gd name="connsiteY270" fmla="*/ 157616 h 2424557"/>
              <a:gd name="connsiteX271" fmla="*/ 3224625 w 3682936"/>
              <a:gd name="connsiteY271" fmla="*/ 149096 h 2424557"/>
              <a:gd name="connsiteX272" fmla="*/ 3222732 w 3682936"/>
              <a:gd name="connsiteY272" fmla="*/ 151305 h 2424557"/>
              <a:gd name="connsiteX273" fmla="*/ 3400072 w 3682936"/>
              <a:gd name="connsiteY273" fmla="*/ 372823 h 2424557"/>
              <a:gd name="connsiteX274" fmla="*/ 3402597 w 3682936"/>
              <a:gd name="connsiteY274" fmla="*/ 371561 h 2424557"/>
              <a:gd name="connsiteX275" fmla="*/ 3404490 w 3682936"/>
              <a:gd name="connsiteY275" fmla="*/ 366512 h 2424557"/>
              <a:gd name="connsiteX276" fmla="*/ 3438885 w 3682936"/>
              <a:gd name="connsiteY276" fmla="*/ 257962 h 2424557"/>
              <a:gd name="connsiteX277" fmla="*/ 3447090 w 3682936"/>
              <a:gd name="connsiteY277" fmla="*/ 218518 h 2424557"/>
              <a:gd name="connsiteX278" fmla="*/ 3389891 w 3682936"/>
              <a:gd name="connsiteY278" fmla="*/ 144412 h 2424557"/>
              <a:gd name="connsiteX279" fmla="*/ 132532 w 3682936"/>
              <a:gd name="connsiteY279" fmla="*/ 96399 h 2424557"/>
              <a:gd name="connsiteX280" fmla="*/ 33449 w 3682936"/>
              <a:gd name="connsiteY280" fmla="*/ 96399 h 2424557"/>
              <a:gd name="connsiteX281" fmla="*/ 0 w 3682936"/>
              <a:gd name="connsiteY281" fmla="*/ 129848 h 2424557"/>
              <a:gd name="connsiteX282" fmla="*/ 0 w 3682936"/>
              <a:gd name="connsiteY282" fmla="*/ 310344 h 2424557"/>
              <a:gd name="connsiteX283" fmla="*/ 33449 w 3682936"/>
              <a:gd name="connsiteY283" fmla="*/ 344108 h 2424557"/>
              <a:gd name="connsiteX284" fmla="*/ 132532 w 3682936"/>
              <a:gd name="connsiteY284" fmla="*/ 344108 h 2424557"/>
              <a:gd name="connsiteX285" fmla="*/ 404222 w 3682936"/>
              <a:gd name="connsiteY285" fmla="*/ 83832 h 2424557"/>
              <a:gd name="connsiteX286" fmla="*/ 473959 w 3682936"/>
              <a:gd name="connsiteY286" fmla="*/ 156409 h 2424557"/>
              <a:gd name="connsiteX287" fmla="*/ 512772 w 3682936"/>
              <a:gd name="connsiteY287" fmla="*/ 175973 h 2424557"/>
              <a:gd name="connsiteX288" fmla="*/ 582509 w 3682936"/>
              <a:gd name="connsiteY288" fmla="*/ 181337 h 2424557"/>
              <a:gd name="connsiteX289" fmla="*/ 1222764 w 3682936"/>
              <a:gd name="connsiteY289" fmla="*/ 191120 h 2424557"/>
              <a:gd name="connsiteX290" fmla="*/ 1651283 w 3682936"/>
              <a:gd name="connsiteY290" fmla="*/ 198377 h 2424557"/>
              <a:gd name="connsiteX291" fmla="*/ 1681892 w 3682936"/>
              <a:gd name="connsiteY291" fmla="*/ 209737 h 2424557"/>
              <a:gd name="connsiteX292" fmla="*/ 1750682 w 3682936"/>
              <a:gd name="connsiteY292" fmla="*/ 231195 h 2424557"/>
              <a:gd name="connsiteX293" fmla="*/ 2054559 w 3682936"/>
              <a:gd name="connsiteY293" fmla="*/ 232457 h 2424557"/>
              <a:gd name="connsiteX294" fmla="*/ 2064025 w 3682936"/>
              <a:gd name="connsiteY294" fmla="*/ 229302 h 2424557"/>
              <a:gd name="connsiteX295" fmla="*/ 2087376 w 3682936"/>
              <a:gd name="connsiteY295" fmla="*/ 187964 h 2424557"/>
              <a:gd name="connsiteX296" fmla="*/ 2090847 w 3682936"/>
              <a:gd name="connsiteY296" fmla="*/ 122014 h 2424557"/>
              <a:gd name="connsiteX297" fmla="*/ 2090847 w 3682936"/>
              <a:gd name="connsiteY297" fmla="*/ 104028 h 2424557"/>
              <a:gd name="connsiteX298" fmla="*/ 404222 w 3682936"/>
              <a:gd name="connsiteY298" fmla="*/ 83832 h 2424557"/>
              <a:gd name="connsiteX299" fmla="*/ 168505 w 3682936"/>
              <a:gd name="connsiteY299" fmla="*/ 59479 h 2424557"/>
              <a:gd name="connsiteX300" fmla="*/ 157776 w 3682936"/>
              <a:gd name="connsiteY300" fmla="*/ 66421 h 2424557"/>
              <a:gd name="connsiteX301" fmla="*/ 155252 w 3682936"/>
              <a:gd name="connsiteY301" fmla="*/ 350103 h 2424557"/>
              <a:gd name="connsiteX302" fmla="*/ 137265 w 3682936"/>
              <a:gd name="connsiteY302" fmla="*/ 370614 h 2424557"/>
              <a:gd name="connsiteX303" fmla="*/ 135056 w 3682936"/>
              <a:gd name="connsiteY303" fmla="*/ 461809 h 2424557"/>
              <a:gd name="connsiteX304" fmla="*/ 147363 w 3682936"/>
              <a:gd name="connsiteY304" fmla="*/ 474431 h 2424557"/>
              <a:gd name="connsiteX305" fmla="*/ 261277 w 3682936"/>
              <a:gd name="connsiteY305" fmla="*/ 475062 h 2424557"/>
              <a:gd name="connsiteX306" fmla="*/ 488475 w 3682936"/>
              <a:gd name="connsiteY306" fmla="*/ 481373 h 2424557"/>
              <a:gd name="connsiteX307" fmla="*/ 934034 w 3682936"/>
              <a:gd name="connsiteY307" fmla="*/ 490524 h 2424557"/>
              <a:gd name="connsiteX308" fmla="*/ 1759518 w 3682936"/>
              <a:gd name="connsiteY308" fmla="*/ 501884 h 2424557"/>
              <a:gd name="connsiteX309" fmla="*/ 2178255 w 3682936"/>
              <a:gd name="connsiteY309" fmla="*/ 508195 h 2424557"/>
              <a:gd name="connsiteX310" fmla="*/ 2136603 w 3682936"/>
              <a:gd name="connsiteY310" fmla="*/ 294251 h 2424557"/>
              <a:gd name="connsiteX311" fmla="*/ 2142914 w 3682936"/>
              <a:gd name="connsiteY311" fmla="*/ 284153 h 2424557"/>
              <a:gd name="connsiteX312" fmla="*/ 2159638 w 3682936"/>
              <a:gd name="connsiteY312" fmla="*/ 280366 h 2424557"/>
              <a:gd name="connsiteX313" fmla="*/ 2169105 w 3682936"/>
              <a:gd name="connsiteY313" fmla="*/ 286993 h 2424557"/>
              <a:gd name="connsiteX314" fmla="*/ 2212335 w 3682936"/>
              <a:gd name="connsiteY314" fmla="*/ 508826 h 2424557"/>
              <a:gd name="connsiteX315" fmla="*/ 2237895 w 3682936"/>
              <a:gd name="connsiteY315" fmla="*/ 509142 h 2424557"/>
              <a:gd name="connsiteX316" fmla="*/ 2195926 w 3682936"/>
              <a:gd name="connsiteY316" fmla="*/ 294251 h 2424557"/>
              <a:gd name="connsiteX317" fmla="*/ 2202237 w 3682936"/>
              <a:gd name="connsiteY317" fmla="*/ 284153 h 2424557"/>
              <a:gd name="connsiteX318" fmla="*/ 2218962 w 3682936"/>
              <a:gd name="connsiteY318" fmla="*/ 280366 h 2424557"/>
              <a:gd name="connsiteX319" fmla="*/ 2228428 w 3682936"/>
              <a:gd name="connsiteY319" fmla="*/ 286993 h 2424557"/>
              <a:gd name="connsiteX320" fmla="*/ 2271975 w 3682936"/>
              <a:gd name="connsiteY320" fmla="*/ 509773 h 2424557"/>
              <a:gd name="connsiteX321" fmla="*/ 2302267 w 3682936"/>
              <a:gd name="connsiteY321" fmla="*/ 510089 h 2424557"/>
              <a:gd name="connsiteX322" fmla="*/ 2260299 w 3682936"/>
              <a:gd name="connsiteY322" fmla="*/ 294251 h 2424557"/>
              <a:gd name="connsiteX323" fmla="*/ 2266610 w 3682936"/>
              <a:gd name="connsiteY323" fmla="*/ 284153 h 2424557"/>
              <a:gd name="connsiteX324" fmla="*/ 2283334 w 3682936"/>
              <a:gd name="connsiteY324" fmla="*/ 280366 h 2424557"/>
              <a:gd name="connsiteX325" fmla="*/ 2292801 w 3682936"/>
              <a:gd name="connsiteY325" fmla="*/ 286993 h 2424557"/>
              <a:gd name="connsiteX326" fmla="*/ 2336347 w 3682936"/>
              <a:gd name="connsiteY326" fmla="*/ 510720 h 2424557"/>
              <a:gd name="connsiteX327" fmla="*/ 2361276 w 3682936"/>
              <a:gd name="connsiteY327" fmla="*/ 511035 h 2424557"/>
              <a:gd name="connsiteX328" fmla="*/ 2366324 w 3682936"/>
              <a:gd name="connsiteY328" fmla="*/ 509773 h 2424557"/>
              <a:gd name="connsiteX329" fmla="*/ 2324356 w 3682936"/>
              <a:gd name="connsiteY329" fmla="*/ 294566 h 2424557"/>
              <a:gd name="connsiteX330" fmla="*/ 2330667 w 3682936"/>
              <a:gd name="connsiteY330" fmla="*/ 284468 h 2424557"/>
              <a:gd name="connsiteX331" fmla="*/ 2347391 w 3682936"/>
              <a:gd name="connsiteY331" fmla="*/ 280682 h 2424557"/>
              <a:gd name="connsiteX332" fmla="*/ 2356858 w 3682936"/>
              <a:gd name="connsiteY332" fmla="*/ 287308 h 2424557"/>
              <a:gd name="connsiteX333" fmla="*/ 2396933 w 3682936"/>
              <a:gd name="connsiteY333" fmla="*/ 493680 h 2424557"/>
              <a:gd name="connsiteX334" fmla="*/ 2425332 w 3682936"/>
              <a:gd name="connsiteY334" fmla="*/ 493680 h 2424557"/>
              <a:gd name="connsiteX335" fmla="*/ 2386520 w 3682936"/>
              <a:gd name="connsiteY335" fmla="*/ 294566 h 2424557"/>
              <a:gd name="connsiteX336" fmla="*/ 2392831 w 3682936"/>
              <a:gd name="connsiteY336" fmla="*/ 284468 h 2424557"/>
              <a:gd name="connsiteX337" fmla="*/ 2409555 w 3682936"/>
              <a:gd name="connsiteY337" fmla="*/ 280682 h 2424557"/>
              <a:gd name="connsiteX338" fmla="*/ 2419021 w 3682936"/>
              <a:gd name="connsiteY338" fmla="*/ 287308 h 2424557"/>
              <a:gd name="connsiteX339" fmla="*/ 2459097 w 3682936"/>
              <a:gd name="connsiteY339" fmla="*/ 493680 h 2424557"/>
              <a:gd name="connsiteX340" fmla="*/ 2490652 w 3682936"/>
              <a:gd name="connsiteY340" fmla="*/ 493680 h 2424557"/>
              <a:gd name="connsiteX341" fmla="*/ 2451839 w 3682936"/>
              <a:gd name="connsiteY341" fmla="*/ 294566 h 2424557"/>
              <a:gd name="connsiteX342" fmla="*/ 2458150 w 3682936"/>
              <a:gd name="connsiteY342" fmla="*/ 284468 h 2424557"/>
              <a:gd name="connsiteX343" fmla="*/ 2474874 w 3682936"/>
              <a:gd name="connsiteY343" fmla="*/ 280682 h 2424557"/>
              <a:gd name="connsiteX344" fmla="*/ 2484341 w 3682936"/>
              <a:gd name="connsiteY344" fmla="*/ 287308 h 2424557"/>
              <a:gd name="connsiteX345" fmla="*/ 2524416 w 3682936"/>
              <a:gd name="connsiteY345" fmla="*/ 493680 h 2424557"/>
              <a:gd name="connsiteX346" fmla="*/ 2551869 w 3682936"/>
              <a:gd name="connsiteY346" fmla="*/ 493680 h 2424557"/>
              <a:gd name="connsiteX347" fmla="*/ 2513056 w 3682936"/>
              <a:gd name="connsiteY347" fmla="*/ 294566 h 2424557"/>
              <a:gd name="connsiteX348" fmla="*/ 2519367 w 3682936"/>
              <a:gd name="connsiteY348" fmla="*/ 284468 h 2424557"/>
              <a:gd name="connsiteX349" fmla="*/ 2536092 w 3682936"/>
              <a:gd name="connsiteY349" fmla="*/ 280682 h 2424557"/>
              <a:gd name="connsiteX350" fmla="*/ 2545558 w 3682936"/>
              <a:gd name="connsiteY350" fmla="*/ 287308 h 2424557"/>
              <a:gd name="connsiteX351" fmla="*/ 2585633 w 3682936"/>
              <a:gd name="connsiteY351" fmla="*/ 493680 h 2424557"/>
              <a:gd name="connsiteX352" fmla="*/ 2615294 w 3682936"/>
              <a:gd name="connsiteY352" fmla="*/ 493680 h 2424557"/>
              <a:gd name="connsiteX353" fmla="*/ 2576482 w 3682936"/>
              <a:gd name="connsiteY353" fmla="*/ 294566 h 2424557"/>
              <a:gd name="connsiteX354" fmla="*/ 2582793 w 3682936"/>
              <a:gd name="connsiteY354" fmla="*/ 284468 h 2424557"/>
              <a:gd name="connsiteX355" fmla="*/ 2599517 w 3682936"/>
              <a:gd name="connsiteY355" fmla="*/ 280682 h 2424557"/>
              <a:gd name="connsiteX356" fmla="*/ 2608984 w 3682936"/>
              <a:gd name="connsiteY356" fmla="*/ 287308 h 2424557"/>
              <a:gd name="connsiteX357" fmla="*/ 2649059 w 3682936"/>
              <a:gd name="connsiteY357" fmla="*/ 493680 h 2424557"/>
              <a:gd name="connsiteX358" fmla="*/ 2685347 w 3682936"/>
              <a:gd name="connsiteY358" fmla="*/ 493680 h 2424557"/>
              <a:gd name="connsiteX359" fmla="*/ 2646535 w 3682936"/>
              <a:gd name="connsiteY359" fmla="*/ 294566 h 2424557"/>
              <a:gd name="connsiteX360" fmla="*/ 2652846 w 3682936"/>
              <a:gd name="connsiteY360" fmla="*/ 284468 h 2424557"/>
              <a:gd name="connsiteX361" fmla="*/ 2669570 w 3682936"/>
              <a:gd name="connsiteY361" fmla="*/ 280682 h 2424557"/>
              <a:gd name="connsiteX362" fmla="*/ 2679036 w 3682936"/>
              <a:gd name="connsiteY362" fmla="*/ 287308 h 2424557"/>
              <a:gd name="connsiteX363" fmla="*/ 2722583 w 3682936"/>
              <a:gd name="connsiteY363" fmla="*/ 511035 h 2424557"/>
              <a:gd name="connsiteX364" fmla="*/ 2738360 w 3682936"/>
              <a:gd name="connsiteY364" fmla="*/ 517977 h 2424557"/>
              <a:gd name="connsiteX365" fmla="*/ 2748458 w 3682936"/>
              <a:gd name="connsiteY365" fmla="*/ 517977 h 2424557"/>
              <a:gd name="connsiteX366" fmla="*/ 2705227 w 3682936"/>
              <a:gd name="connsiteY366" fmla="*/ 294882 h 2424557"/>
              <a:gd name="connsiteX367" fmla="*/ 2711538 w 3682936"/>
              <a:gd name="connsiteY367" fmla="*/ 284784 h 2424557"/>
              <a:gd name="connsiteX368" fmla="*/ 2728262 w 3682936"/>
              <a:gd name="connsiteY368" fmla="*/ 280998 h 2424557"/>
              <a:gd name="connsiteX369" fmla="*/ 2737729 w 3682936"/>
              <a:gd name="connsiteY369" fmla="*/ 287624 h 2424557"/>
              <a:gd name="connsiteX370" fmla="*/ 2782537 w 3682936"/>
              <a:gd name="connsiteY370" fmla="*/ 518293 h 2424557"/>
              <a:gd name="connsiteX371" fmla="*/ 2782853 w 3682936"/>
              <a:gd name="connsiteY371" fmla="*/ 518293 h 2424557"/>
              <a:gd name="connsiteX372" fmla="*/ 2782853 w 3682936"/>
              <a:gd name="connsiteY372" fmla="*/ 519239 h 2424557"/>
              <a:gd name="connsiteX373" fmla="*/ 3446774 w 3682936"/>
              <a:gd name="connsiteY373" fmla="*/ 530915 h 2424557"/>
              <a:gd name="connsiteX374" fmla="*/ 3446459 w 3682936"/>
              <a:gd name="connsiteY374" fmla="*/ 523657 h 2424557"/>
              <a:gd name="connsiteX375" fmla="*/ 3400703 w 3682936"/>
              <a:gd name="connsiteY375" fmla="*/ 393650 h 2424557"/>
              <a:gd name="connsiteX376" fmla="*/ 3395024 w 3682936"/>
              <a:gd name="connsiteY376" fmla="*/ 386076 h 2424557"/>
              <a:gd name="connsiteX377" fmla="*/ 3373882 w 3682936"/>
              <a:gd name="connsiteY377" fmla="*/ 362095 h 2424557"/>
              <a:gd name="connsiteX378" fmla="*/ 3261545 w 3682936"/>
              <a:gd name="connsiteY378" fmla="*/ 215994 h 2424557"/>
              <a:gd name="connsiteX379" fmla="*/ 3195279 w 3682936"/>
              <a:gd name="connsiteY379" fmla="*/ 151937 h 2424557"/>
              <a:gd name="connsiteX380" fmla="*/ 3156151 w 3682936"/>
              <a:gd name="connsiteY380" fmla="*/ 116910 h 2424557"/>
              <a:gd name="connsiteX381" fmla="*/ 3145738 w 3682936"/>
              <a:gd name="connsiteY381" fmla="*/ 112808 h 2424557"/>
              <a:gd name="connsiteX382" fmla="*/ 3084521 w 3682936"/>
              <a:gd name="connsiteY382" fmla="*/ 111546 h 2424557"/>
              <a:gd name="connsiteX383" fmla="*/ 3063694 w 3682936"/>
              <a:gd name="connsiteY383" fmla="*/ 120066 h 2424557"/>
              <a:gd name="connsiteX384" fmla="*/ 3055490 w 3682936"/>
              <a:gd name="connsiteY384" fmla="*/ 124168 h 2424557"/>
              <a:gd name="connsiteX385" fmla="*/ 2948202 w 3682936"/>
              <a:gd name="connsiteY385" fmla="*/ 144363 h 2424557"/>
              <a:gd name="connsiteX386" fmla="*/ 2928007 w 3682936"/>
              <a:gd name="connsiteY386" fmla="*/ 127955 h 2424557"/>
              <a:gd name="connsiteX387" fmla="*/ 2926745 w 3682936"/>
              <a:gd name="connsiteY387" fmla="*/ 117541 h 2424557"/>
              <a:gd name="connsiteX388" fmla="*/ 2916332 w 3682936"/>
              <a:gd name="connsiteY388" fmla="*/ 108706 h 2424557"/>
              <a:gd name="connsiteX389" fmla="*/ 2743725 w 3682936"/>
              <a:gd name="connsiteY389" fmla="*/ 104919 h 2424557"/>
              <a:gd name="connsiteX390" fmla="*/ 2315205 w 3682936"/>
              <a:gd name="connsiteY390" fmla="*/ 97977 h 2424557"/>
              <a:gd name="connsiteX391" fmla="*/ 2111043 w 3682936"/>
              <a:gd name="connsiteY391" fmla="*/ 96715 h 2424557"/>
              <a:gd name="connsiteX392" fmla="*/ 2099368 w 3682936"/>
              <a:gd name="connsiteY392" fmla="*/ 101764 h 2424557"/>
              <a:gd name="connsiteX393" fmla="*/ 2099683 w 3682936"/>
              <a:gd name="connsiteY393" fmla="*/ 118488 h 2424557"/>
              <a:gd name="connsiteX394" fmla="*/ 2105994 w 3682936"/>
              <a:gd name="connsiteY394" fmla="*/ 140261 h 2424557"/>
              <a:gd name="connsiteX395" fmla="*/ 2103154 w 3682936"/>
              <a:gd name="connsiteY395" fmla="*/ 178443 h 2424557"/>
              <a:gd name="connsiteX396" fmla="*/ 2094319 w 3682936"/>
              <a:gd name="connsiteY396" fmla="*/ 233034 h 2424557"/>
              <a:gd name="connsiteX397" fmla="*/ 2044777 w 3682936"/>
              <a:gd name="connsiteY397" fmla="*/ 268060 h 2424557"/>
              <a:gd name="connsiteX398" fmla="*/ 1753207 w 3682936"/>
              <a:gd name="connsiteY398" fmla="*/ 266798 h 2424557"/>
              <a:gd name="connsiteX399" fmla="*/ 1676213 w 3682936"/>
              <a:gd name="connsiteY399" fmla="*/ 244078 h 2424557"/>
              <a:gd name="connsiteX400" fmla="*/ 1645919 w 3682936"/>
              <a:gd name="connsiteY400" fmla="*/ 234611 h 2424557"/>
              <a:gd name="connsiteX401" fmla="*/ 1573027 w 3682936"/>
              <a:gd name="connsiteY401" fmla="*/ 232087 h 2424557"/>
              <a:gd name="connsiteX402" fmla="*/ 535808 w 3682936"/>
              <a:gd name="connsiteY402" fmla="*/ 213785 h 2424557"/>
              <a:gd name="connsiteX403" fmla="*/ 463862 w 3682936"/>
              <a:gd name="connsiteY403" fmla="*/ 185701 h 2424557"/>
              <a:gd name="connsiteX404" fmla="*/ 391285 w 3682936"/>
              <a:gd name="connsiteY404" fmla="*/ 108075 h 2424557"/>
              <a:gd name="connsiteX405" fmla="*/ 374245 w 3682936"/>
              <a:gd name="connsiteY405" fmla="*/ 71786 h 2424557"/>
              <a:gd name="connsiteX406" fmla="*/ 354365 w 3682936"/>
              <a:gd name="connsiteY406" fmla="*/ 60742 h 2424557"/>
              <a:gd name="connsiteX407" fmla="*/ 168505 w 3682936"/>
              <a:gd name="connsiteY407" fmla="*/ 59479 h 2424557"/>
              <a:gd name="connsiteX408" fmla="*/ 2995140 w 3682936"/>
              <a:gd name="connsiteY408" fmla="*/ 27490 h 2424557"/>
              <a:gd name="connsiteX409" fmla="*/ 2969028 w 3682936"/>
              <a:gd name="connsiteY409" fmla="*/ 37390 h 2424557"/>
              <a:gd name="connsiteX410" fmla="*/ 2941259 w 3682936"/>
              <a:gd name="connsiteY410" fmla="*/ 114386 h 2424557"/>
              <a:gd name="connsiteX411" fmla="*/ 2954512 w 3682936"/>
              <a:gd name="connsiteY411" fmla="*/ 127323 h 2424557"/>
              <a:gd name="connsiteX412" fmla="*/ 3040027 w 3682936"/>
              <a:gd name="connsiteY412" fmla="*/ 110599 h 2424557"/>
              <a:gd name="connsiteX413" fmla="*/ 3060538 w 3682936"/>
              <a:gd name="connsiteY413" fmla="*/ 104604 h 2424557"/>
              <a:gd name="connsiteX414" fmla="*/ 3024565 w 3682936"/>
              <a:gd name="connsiteY414" fmla="*/ 32972 h 2424557"/>
              <a:gd name="connsiteX415" fmla="*/ 2995140 w 3682936"/>
              <a:gd name="connsiteY415" fmla="*/ 27490 h 2424557"/>
              <a:gd name="connsiteX416" fmla="*/ 276345 w 3682936"/>
              <a:gd name="connsiteY416" fmla="*/ 589 h 2424557"/>
              <a:gd name="connsiteX417" fmla="*/ 260962 w 3682936"/>
              <a:gd name="connsiteY417" fmla="*/ 2049 h 2424557"/>
              <a:gd name="connsiteX418" fmla="*/ 177026 w 3682936"/>
              <a:gd name="connsiteY418" fmla="*/ 45595 h 2424557"/>
              <a:gd name="connsiteX419" fmla="*/ 325966 w 3682936"/>
              <a:gd name="connsiteY419" fmla="*/ 45595 h 2424557"/>
              <a:gd name="connsiteX420" fmla="*/ 319024 w 3682936"/>
              <a:gd name="connsiteY420" fmla="*/ 27924 h 2424557"/>
              <a:gd name="connsiteX421" fmla="*/ 290309 w 3682936"/>
              <a:gd name="connsiteY421" fmla="*/ 7413 h 2424557"/>
              <a:gd name="connsiteX422" fmla="*/ 276345 w 3682936"/>
              <a:gd name="connsiteY422" fmla="*/ 589 h 24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</a:cxnLst>
            <a:rect l="l" t="t" r="r" b="b"/>
            <a:pathLst>
              <a:path w="3682936" h="2424557">
                <a:moveTo>
                  <a:pt x="3531973" y="2288855"/>
                </a:moveTo>
                <a:cubicBezTo>
                  <a:pt x="3561003" y="2288855"/>
                  <a:pt x="3584354" y="2312206"/>
                  <a:pt x="3584354" y="2341237"/>
                </a:cubicBezTo>
                <a:cubicBezTo>
                  <a:pt x="3584354" y="2370268"/>
                  <a:pt x="3561003" y="2393619"/>
                  <a:pt x="3531973" y="2393619"/>
                </a:cubicBezTo>
                <a:cubicBezTo>
                  <a:pt x="3502942" y="2393619"/>
                  <a:pt x="3479591" y="2370268"/>
                  <a:pt x="3479591" y="2341237"/>
                </a:cubicBezTo>
                <a:cubicBezTo>
                  <a:pt x="3479591" y="2312206"/>
                  <a:pt x="3502942" y="2288855"/>
                  <a:pt x="3531973" y="2288855"/>
                </a:cubicBezTo>
                <a:close/>
                <a:moveTo>
                  <a:pt x="3176977" y="1938277"/>
                </a:moveTo>
                <a:cubicBezTo>
                  <a:pt x="3213266" y="1937645"/>
                  <a:pt x="3243558" y="1967623"/>
                  <a:pt x="3243874" y="2004227"/>
                </a:cubicBezTo>
                <a:cubicBezTo>
                  <a:pt x="3244505" y="2041147"/>
                  <a:pt x="3214843" y="2072071"/>
                  <a:pt x="3178239" y="2072702"/>
                </a:cubicBezTo>
                <a:cubicBezTo>
                  <a:pt x="3141004" y="2073333"/>
                  <a:pt x="3110080" y="2042724"/>
                  <a:pt x="3109449" y="2004858"/>
                </a:cubicBezTo>
                <a:cubicBezTo>
                  <a:pt x="3109133" y="1969201"/>
                  <a:pt x="3139742" y="1938908"/>
                  <a:pt x="3176977" y="1938277"/>
                </a:cubicBezTo>
                <a:close/>
                <a:moveTo>
                  <a:pt x="2642432" y="1183476"/>
                </a:moveTo>
                <a:cubicBezTo>
                  <a:pt x="2666098" y="1183160"/>
                  <a:pt x="2685347" y="1203356"/>
                  <a:pt x="2685347" y="1228284"/>
                </a:cubicBezTo>
                <a:cubicBezTo>
                  <a:pt x="2685662" y="1252266"/>
                  <a:pt x="2667045" y="1270568"/>
                  <a:pt x="2642116" y="1270884"/>
                </a:cubicBezTo>
                <a:cubicBezTo>
                  <a:pt x="2619081" y="1271200"/>
                  <a:pt x="2598570" y="1250689"/>
                  <a:pt x="2598570" y="1227653"/>
                </a:cubicBezTo>
                <a:cubicBezTo>
                  <a:pt x="2598570" y="1203987"/>
                  <a:pt x="2618765" y="1183476"/>
                  <a:pt x="2642432" y="1183476"/>
                </a:cubicBezTo>
                <a:close/>
                <a:moveTo>
                  <a:pt x="3022672" y="1162650"/>
                </a:moveTo>
                <a:cubicBezTo>
                  <a:pt x="3120178" y="1164859"/>
                  <a:pt x="3200012" y="1246902"/>
                  <a:pt x="3197488" y="1342199"/>
                </a:cubicBezTo>
                <a:cubicBezTo>
                  <a:pt x="3194963" y="1437496"/>
                  <a:pt x="3113235" y="1516384"/>
                  <a:pt x="3019516" y="1514175"/>
                </a:cubicBezTo>
                <a:cubicBezTo>
                  <a:pt x="2924220" y="1514806"/>
                  <a:pt x="2844385" y="1432131"/>
                  <a:pt x="2845331" y="1337465"/>
                </a:cubicBezTo>
                <a:cubicBezTo>
                  <a:pt x="2846594" y="1240906"/>
                  <a:pt x="2928953" y="1160756"/>
                  <a:pt x="3022672" y="1162650"/>
                </a:cubicBezTo>
                <a:close/>
                <a:moveTo>
                  <a:pt x="1860494" y="843311"/>
                </a:moveTo>
                <a:cubicBezTo>
                  <a:pt x="1887001" y="843311"/>
                  <a:pt x="2010381" y="844888"/>
                  <a:pt x="2045408" y="847728"/>
                </a:cubicBezTo>
                <a:cubicBezTo>
                  <a:pt x="2066865" y="849306"/>
                  <a:pt x="2072230" y="855617"/>
                  <a:pt x="2076016" y="876444"/>
                </a:cubicBezTo>
                <a:cubicBezTo>
                  <a:pt x="2081696" y="907052"/>
                  <a:pt x="2088323" y="937661"/>
                  <a:pt x="2087692" y="969216"/>
                </a:cubicBezTo>
                <a:cubicBezTo>
                  <a:pt x="2086114" y="1063566"/>
                  <a:pt x="2044777" y="1136459"/>
                  <a:pt x="1969991" y="1191365"/>
                </a:cubicBezTo>
                <a:cubicBezTo>
                  <a:pt x="1953267" y="1203671"/>
                  <a:pt x="1934965" y="1213453"/>
                  <a:pt x="1916662" y="1223551"/>
                </a:cubicBezTo>
                <a:cubicBezTo>
                  <a:pt x="1904671" y="1230493"/>
                  <a:pt x="1900885" y="1240275"/>
                  <a:pt x="1902147" y="1253213"/>
                </a:cubicBezTo>
                <a:cubicBezTo>
                  <a:pt x="1902778" y="1261417"/>
                  <a:pt x="1906565" y="1265519"/>
                  <a:pt x="1914769" y="1262364"/>
                </a:cubicBezTo>
                <a:cubicBezTo>
                  <a:pt x="1941591" y="1251951"/>
                  <a:pt x="1968729" y="1242800"/>
                  <a:pt x="1994288" y="1230178"/>
                </a:cubicBezTo>
                <a:cubicBezTo>
                  <a:pt x="2056767" y="1199885"/>
                  <a:pt x="2098736" y="1149396"/>
                  <a:pt x="2128082" y="1087864"/>
                </a:cubicBezTo>
                <a:cubicBezTo>
                  <a:pt x="2133131" y="1077135"/>
                  <a:pt x="2138180" y="1066406"/>
                  <a:pt x="2142913" y="1055677"/>
                </a:cubicBezTo>
                <a:cubicBezTo>
                  <a:pt x="2147646" y="1044633"/>
                  <a:pt x="2155220" y="1035797"/>
                  <a:pt x="2166264" y="1031380"/>
                </a:cubicBezTo>
                <a:cubicBezTo>
                  <a:pt x="2187406" y="1023175"/>
                  <a:pt x="2190877" y="1006451"/>
                  <a:pt x="2188668" y="986887"/>
                </a:cubicBezTo>
                <a:cubicBezTo>
                  <a:pt x="2186459" y="965745"/>
                  <a:pt x="2183935" y="944287"/>
                  <a:pt x="2180464" y="923145"/>
                </a:cubicBezTo>
                <a:cubicBezTo>
                  <a:pt x="2179202" y="914941"/>
                  <a:pt x="2180779" y="909576"/>
                  <a:pt x="2187406" y="904212"/>
                </a:cubicBezTo>
                <a:cubicBezTo>
                  <a:pt x="2206970" y="888119"/>
                  <a:pt x="2226219" y="871079"/>
                  <a:pt x="2245467" y="854670"/>
                </a:cubicBezTo>
                <a:cubicBezTo>
                  <a:pt x="2247676" y="852777"/>
                  <a:pt x="2318991" y="861297"/>
                  <a:pt x="2345498" y="875497"/>
                </a:cubicBezTo>
                <a:cubicBezTo>
                  <a:pt x="2352440" y="879284"/>
                  <a:pt x="2360959" y="882439"/>
                  <a:pt x="2366955" y="887804"/>
                </a:cubicBezTo>
                <a:cubicBezTo>
                  <a:pt x="2401981" y="918412"/>
                  <a:pt x="2438270" y="948390"/>
                  <a:pt x="2456887" y="993198"/>
                </a:cubicBezTo>
                <a:cubicBezTo>
                  <a:pt x="2499802" y="1099224"/>
                  <a:pt x="2468878" y="1204933"/>
                  <a:pt x="2378630" y="1269622"/>
                </a:cubicBezTo>
                <a:cubicBezTo>
                  <a:pt x="2350231" y="1289817"/>
                  <a:pt x="2316782" y="1300230"/>
                  <a:pt x="2283649" y="1309066"/>
                </a:cubicBezTo>
                <a:cubicBezTo>
                  <a:pt x="2180464" y="1337150"/>
                  <a:pt x="2075385" y="1347879"/>
                  <a:pt x="1968729" y="1336519"/>
                </a:cubicBezTo>
                <a:cubicBezTo>
                  <a:pt x="1900885" y="1329261"/>
                  <a:pt x="1833988" y="1314746"/>
                  <a:pt x="1771193" y="1288239"/>
                </a:cubicBezTo>
                <a:cubicBezTo>
                  <a:pt x="1698301" y="1257631"/>
                  <a:pt x="1646234" y="1204302"/>
                  <a:pt x="1627617" y="1125730"/>
                </a:cubicBezTo>
                <a:cubicBezTo>
                  <a:pt x="1612786" y="1063250"/>
                  <a:pt x="1616888" y="1001087"/>
                  <a:pt x="1656332" y="946812"/>
                </a:cubicBezTo>
                <a:cubicBezTo>
                  <a:pt x="1672425" y="924407"/>
                  <a:pt x="1715340" y="883701"/>
                  <a:pt x="1716603" y="882755"/>
                </a:cubicBezTo>
                <a:cubicBezTo>
                  <a:pt x="1760149" y="851199"/>
                  <a:pt x="1803064" y="843311"/>
                  <a:pt x="1860494" y="843311"/>
                </a:cubicBezTo>
                <a:close/>
                <a:moveTo>
                  <a:pt x="2953566" y="793454"/>
                </a:moveTo>
                <a:cubicBezTo>
                  <a:pt x="2946939" y="794400"/>
                  <a:pt x="2943784" y="795347"/>
                  <a:pt x="2942206" y="802604"/>
                </a:cubicBezTo>
                <a:cubicBezTo>
                  <a:pt x="2936211" y="834160"/>
                  <a:pt x="2908758" y="860035"/>
                  <a:pt x="2878780" y="863822"/>
                </a:cubicBezTo>
                <a:cubicBezTo>
                  <a:pt x="2840283" y="868871"/>
                  <a:pt x="2803994" y="845204"/>
                  <a:pt x="2795474" y="805445"/>
                </a:cubicBezTo>
                <a:cubicBezTo>
                  <a:pt x="2793897" y="798187"/>
                  <a:pt x="2791688" y="795978"/>
                  <a:pt x="2784430" y="796294"/>
                </a:cubicBezTo>
                <a:cubicBezTo>
                  <a:pt x="2732364" y="797556"/>
                  <a:pt x="2686609" y="795347"/>
                  <a:pt x="2634543" y="796609"/>
                </a:cubicBezTo>
                <a:cubicBezTo>
                  <a:pt x="2630756" y="796609"/>
                  <a:pt x="2627285" y="797240"/>
                  <a:pt x="2623183" y="797871"/>
                </a:cubicBezTo>
                <a:cubicBezTo>
                  <a:pt x="2623499" y="800080"/>
                  <a:pt x="2623499" y="801342"/>
                  <a:pt x="2623814" y="802289"/>
                </a:cubicBezTo>
                <a:cubicBezTo>
                  <a:pt x="2646218" y="890959"/>
                  <a:pt x="2671778" y="973003"/>
                  <a:pt x="2693551" y="1061673"/>
                </a:cubicBezTo>
                <a:cubicBezTo>
                  <a:pt x="2697969" y="1080290"/>
                  <a:pt x="2703649" y="1087233"/>
                  <a:pt x="2720058" y="1097961"/>
                </a:cubicBezTo>
                <a:cubicBezTo>
                  <a:pt x="2770230" y="1130779"/>
                  <a:pt x="2786323" y="1186316"/>
                  <a:pt x="2782221" y="1243747"/>
                </a:cubicBezTo>
                <a:cubicBezTo>
                  <a:pt x="2780328" y="1270253"/>
                  <a:pt x="2768337" y="1293919"/>
                  <a:pt x="2756977" y="1317585"/>
                </a:cubicBezTo>
                <a:cubicBezTo>
                  <a:pt x="2753822" y="1324212"/>
                  <a:pt x="2753191" y="1329892"/>
                  <a:pt x="2755084" y="1336834"/>
                </a:cubicBezTo>
                <a:cubicBezTo>
                  <a:pt x="2780643" y="1434340"/>
                  <a:pt x="2812199" y="1535317"/>
                  <a:pt x="2837758" y="1632822"/>
                </a:cubicBezTo>
                <a:cubicBezTo>
                  <a:pt x="2882567" y="1804798"/>
                  <a:pt x="2927691" y="1970778"/>
                  <a:pt x="2972184" y="2142754"/>
                </a:cubicBezTo>
                <a:cubicBezTo>
                  <a:pt x="2974708" y="2152221"/>
                  <a:pt x="2978495" y="2156323"/>
                  <a:pt x="2988277" y="2156323"/>
                </a:cubicBezTo>
                <a:cubicBezTo>
                  <a:pt x="3000583" y="2156323"/>
                  <a:pt x="3501680" y="2156007"/>
                  <a:pt x="3528186" y="2155692"/>
                </a:cubicBezTo>
                <a:cubicBezTo>
                  <a:pt x="3537022" y="2155376"/>
                  <a:pt x="3542071" y="2151905"/>
                  <a:pt x="3543017" y="2143070"/>
                </a:cubicBezTo>
                <a:cubicBezTo>
                  <a:pt x="3543964" y="2134550"/>
                  <a:pt x="3545226" y="2126030"/>
                  <a:pt x="3545857" y="2117510"/>
                </a:cubicBezTo>
                <a:cubicBezTo>
                  <a:pt x="3549329" y="2060711"/>
                  <a:pt x="3538915" y="2005805"/>
                  <a:pt x="3521244" y="1952476"/>
                </a:cubicBezTo>
                <a:cubicBezTo>
                  <a:pt x="3496316" y="1877059"/>
                  <a:pt x="3466338" y="1802273"/>
                  <a:pt x="3437623" y="1728119"/>
                </a:cubicBezTo>
                <a:cubicBezTo>
                  <a:pt x="3401019" y="1633453"/>
                  <a:pt x="3361259" y="1540050"/>
                  <a:pt x="3323078" y="1446015"/>
                </a:cubicBezTo>
                <a:cubicBezTo>
                  <a:pt x="3288998" y="1362394"/>
                  <a:pt x="3254603" y="1278773"/>
                  <a:pt x="3222416" y="1194520"/>
                </a:cubicBezTo>
                <a:cubicBezTo>
                  <a:pt x="3207585" y="1155392"/>
                  <a:pt x="3194963" y="1115317"/>
                  <a:pt x="3186128" y="1074610"/>
                </a:cubicBezTo>
                <a:cubicBezTo>
                  <a:pt x="3179817" y="1045580"/>
                  <a:pt x="3185497" y="1021282"/>
                  <a:pt x="3182972" y="991305"/>
                </a:cubicBezTo>
                <a:cubicBezTo>
                  <a:pt x="3182341" y="982785"/>
                  <a:pt x="3179186" y="972687"/>
                  <a:pt x="3173821" y="966061"/>
                </a:cubicBezTo>
                <a:cubicBezTo>
                  <a:pt x="3159622" y="948074"/>
                  <a:pt x="3148262" y="933243"/>
                  <a:pt x="3131222" y="917781"/>
                </a:cubicBezTo>
                <a:cubicBezTo>
                  <a:pt x="3095880" y="885595"/>
                  <a:pt x="3057383" y="856880"/>
                  <a:pt x="3023934" y="823431"/>
                </a:cubicBezTo>
                <a:cubicBezTo>
                  <a:pt x="3002161" y="801658"/>
                  <a:pt x="2982912" y="789667"/>
                  <a:pt x="2953566" y="793454"/>
                </a:cubicBezTo>
                <a:close/>
                <a:moveTo>
                  <a:pt x="2125242" y="724979"/>
                </a:moveTo>
                <a:cubicBezTo>
                  <a:pt x="2147962" y="725294"/>
                  <a:pt x="2160268" y="737601"/>
                  <a:pt x="2159953" y="761267"/>
                </a:cubicBezTo>
                <a:cubicBezTo>
                  <a:pt x="2159637" y="783987"/>
                  <a:pt x="2144807" y="796924"/>
                  <a:pt x="2119562" y="796609"/>
                </a:cubicBezTo>
                <a:cubicBezTo>
                  <a:pt x="2100629" y="796293"/>
                  <a:pt x="2088954" y="781147"/>
                  <a:pt x="2088954" y="757796"/>
                </a:cubicBezTo>
                <a:cubicBezTo>
                  <a:pt x="2089269" y="736654"/>
                  <a:pt x="2102523" y="724663"/>
                  <a:pt x="2125242" y="724979"/>
                </a:cubicBezTo>
                <a:close/>
                <a:moveTo>
                  <a:pt x="2868801" y="711094"/>
                </a:moveTo>
                <a:cubicBezTo>
                  <a:pt x="2893453" y="711094"/>
                  <a:pt x="2918066" y="721823"/>
                  <a:pt x="2929584" y="742649"/>
                </a:cubicBezTo>
                <a:cubicBezTo>
                  <a:pt x="2932109" y="747067"/>
                  <a:pt x="2935264" y="751169"/>
                  <a:pt x="2936842" y="756218"/>
                </a:cubicBezTo>
                <a:cubicBezTo>
                  <a:pt x="2940629" y="768840"/>
                  <a:pt x="2949148" y="772942"/>
                  <a:pt x="2961455" y="770733"/>
                </a:cubicBezTo>
                <a:cubicBezTo>
                  <a:pt x="2964295" y="770102"/>
                  <a:pt x="2967135" y="771049"/>
                  <a:pt x="2969975" y="770733"/>
                </a:cubicBezTo>
                <a:cubicBezTo>
                  <a:pt x="2996166" y="766947"/>
                  <a:pt x="3013521" y="781462"/>
                  <a:pt x="3030561" y="798818"/>
                </a:cubicBezTo>
                <a:cubicBezTo>
                  <a:pt x="3043814" y="812071"/>
                  <a:pt x="3058329" y="824062"/>
                  <a:pt x="3072529" y="836684"/>
                </a:cubicBezTo>
                <a:cubicBezTo>
                  <a:pt x="3100613" y="861297"/>
                  <a:pt x="3129329" y="885279"/>
                  <a:pt x="3156466" y="910839"/>
                </a:cubicBezTo>
                <a:cubicBezTo>
                  <a:pt x="3170981" y="924723"/>
                  <a:pt x="3184865" y="942709"/>
                  <a:pt x="3200328" y="961643"/>
                </a:cubicBezTo>
                <a:cubicBezTo>
                  <a:pt x="3202536" y="964483"/>
                  <a:pt x="3203168" y="969216"/>
                  <a:pt x="3203483" y="973002"/>
                </a:cubicBezTo>
                <a:cubicBezTo>
                  <a:pt x="3204430" y="1001402"/>
                  <a:pt x="3201905" y="1030433"/>
                  <a:pt x="3206954" y="1058202"/>
                </a:cubicBezTo>
                <a:cubicBezTo>
                  <a:pt x="3214527" y="1098277"/>
                  <a:pt x="3225572" y="1137721"/>
                  <a:pt x="3239140" y="1176218"/>
                </a:cubicBezTo>
                <a:cubicBezTo>
                  <a:pt x="3255549" y="1222604"/>
                  <a:pt x="3276691" y="1267097"/>
                  <a:pt x="3294677" y="1312852"/>
                </a:cubicBezTo>
                <a:cubicBezTo>
                  <a:pt x="3324024" y="1386060"/>
                  <a:pt x="3352424" y="1459584"/>
                  <a:pt x="3381770" y="1532792"/>
                </a:cubicBezTo>
                <a:cubicBezTo>
                  <a:pt x="3419952" y="1628089"/>
                  <a:pt x="3459711" y="1723070"/>
                  <a:pt x="3496946" y="1818998"/>
                </a:cubicBezTo>
                <a:cubicBezTo>
                  <a:pt x="3525030" y="1890944"/>
                  <a:pt x="3553115" y="1964152"/>
                  <a:pt x="3565106" y="2041147"/>
                </a:cubicBezTo>
                <a:cubicBezTo>
                  <a:pt x="3571101" y="2079013"/>
                  <a:pt x="3569208" y="2116879"/>
                  <a:pt x="3564790" y="2154746"/>
                </a:cubicBezTo>
                <a:cubicBezTo>
                  <a:pt x="3563843" y="2164213"/>
                  <a:pt x="3559425" y="2177465"/>
                  <a:pt x="3549959" y="2177781"/>
                </a:cubicBezTo>
                <a:cubicBezTo>
                  <a:pt x="3513039" y="2178097"/>
                  <a:pt x="3068427" y="2175257"/>
                  <a:pt x="2975339" y="2177150"/>
                </a:cubicBezTo>
                <a:cubicBezTo>
                  <a:pt x="2961770" y="2177465"/>
                  <a:pt x="2956090" y="2174310"/>
                  <a:pt x="2952303" y="2160110"/>
                </a:cubicBezTo>
                <a:cubicBezTo>
                  <a:pt x="2928006" y="2069862"/>
                  <a:pt x="2903393" y="1979614"/>
                  <a:pt x="2879412" y="1889051"/>
                </a:cubicBezTo>
                <a:cubicBezTo>
                  <a:pt x="2832079" y="1709817"/>
                  <a:pt x="2785692" y="1529952"/>
                  <a:pt x="2738044" y="1350719"/>
                </a:cubicBezTo>
                <a:cubicBezTo>
                  <a:pt x="2732995" y="1332417"/>
                  <a:pt x="2734257" y="1318217"/>
                  <a:pt x="2743093" y="1301493"/>
                </a:cubicBezTo>
                <a:cubicBezTo>
                  <a:pt x="2764866" y="1261102"/>
                  <a:pt x="2770861" y="1218187"/>
                  <a:pt x="2753822" y="1174009"/>
                </a:cubicBezTo>
                <a:cubicBezTo>
                  <a:pt x="2744355" y="1148765"/>
                  <a:pt x="2728262" y="1127623"/>
                  <a:pt x="2704911" y="1114370"/>
                </a:cubicBezTo>
                <a:cubicBezTo>
                  <a:pt x="2684085" y="1102694"/>
                  <a:pt x="2673987" y="1086917"/>
                  <a:pt x="2668623" y="1063566"/>
                </a:cubicBezTo>
                <a:cubicBezTo>
                  <a:pt x="2649059" y="978683"/>
                  <a:pt x="2627286" y="894114"/>
                  <a:pt x="2606459" y="809546"/>
                </a:cubicBezTo>
                <a:cubicBezTo>
                  <a:pt x="2604881" y="803235"/>
                  <a:pt x="2603934" y="796924"/>
                  <a:pt x="2602988" y="790613"/>
                </a:cubicBezTo>
                <a:cubicBezTo>
                  <a:pt x="2601410" y="776098"/>
                  <a:pt x="2601410" y="775782"/>
                  <a:pt x="2615610" y="775151"/>
                </a:cubicBezTo>
                <a:cubicBezTo>
                  <a:pt x="2649374" y="774205"/>
                  <a:pt x="2683454" y="773574"/>
                  <a:pt x="2717218" y="772942"/>
                </a:cubicBezTo>
                <a:cubicBezTo>
                  <a:pt x="2739622" y="772627"/>
                  <a:pt x="2762026" y="772311"/>
                  <a:pt x="2784430" y="772627"/>
                </a:cubicBezTo>
                <a:cubicBezTo>
                  <a:pt x="2790741" y="772627"/>
                  <a:pt x="2794528" y="771049"/>
                  <a:pt x="2796737" y="765054"/>
                </a:cubicBezTo>
                <a:cubicBezTo>
                  <a:pt x="2799892" y="757796"/>
                  <a:pt x="2803994" y="750854"/>
                  <a:pt x="2807781" y="743912"/>
                </a:cubicBezTo>
                <a:cubicBezTo>
                  <a:pt x="2819456" y="721823"/>
                  <a:pt x="2844148" y="711094"/>
                  <a:pt x="2868801" y="711094"/>
                </a:cubicBezTo>
                <a:close/>
                <a:moveTo>
                  <a:pt x="2685663" y="566887"/>
                </a:moveTo>
                <a:lnTo>
                  <a:pt x="2685663" y="568465"/>
                </a:lnTo>
                <a:cubicBezTo>
                  <a:pt x="2685663" y="571305"/>
                  <a:pt x="2685663" y="575722"/>
                  <a:pt x="2685663" y="581403"/>
                </a:cubicBezTo>
                <a:lnTo>
                  <a:pt x="2685663" y="583296"/>
                </a:lnTo>
                <a:lnTo>
                  <a:pt x="2598255" y="583296"/>
                </a:lnTo>
                <a:cubicBezTo>
                  <a:pt x="2593837" y="583296"/>
                  <a:pt x="2590050" y="579509"/>
                  <a:pt x="2590050" y="575092"/>
                </a:cubicBezTo>
                <a:cubicBezTo>
                  <a:pt x="2590050" y="570674"/>
                  <a:pt x="2593837" y="566887"/>
                  <a:pt x="2598255" y="566887"/>
                </a:cubicBezTo>
                <a:close/>
                <a:moveTo>
                  <a:pt x="1824837" y="530283"/>
                </a:moveTo>
                <a:cubicBezTo>
                  <a:pt x="1774349" y="530914"/>
                  <a:pt x="1726069" y="527759"/>
                  <a:pt x="1678105" y="536278"/>
                </a:cubicBezTo>
                <a:cubicBezTo>
                  <a:pt x="1650652" y="541012"/>
                  <a:pt x="1637715" y="553949"/>
                  <a:pt x="1636137" y="581718"/>
                </a:cubicBezTo>
                <a:cubicBezTo>
                  <a:pt x="1634559" y="614535"/>
                  <a:pt x="1636768" y="647353"/>
                  <a:pt x="1637083" y="680170"/>
                </a:cubicBezTo>
                <a:cubicBezTo>
                  <a:pt x="1637083" y="685850"/>
                  <a:pt x="1640239" y="686482"/>
                  <a:pt x="1644657" y="686166"/>
                </a:cubicBezTo>
                <a:cubicBezTo>
                  <a:pt x="1668008" y="685219"/>
                  <a:pt x="1685678" y="693739"/>
                  <a:pt x="1697038" y="714566"/>
                </a:cubicBezTo>
                <a:cubicBezTo>
                  <a:pt x="1697985" y="716459"/>
                  <a:pt x="1701772" y="718352"/>
                  <a:pt x="1703665" y="717721"/>
                </a:cubicBezTo>
                <a:cubicBezTo>
                  <a:pt x="1724807" y="712041"/>
                  <a:pt x="1746580" y="707624"/>
                  <a:pt x="1766776" y="699419"/>
                </a:cubicBezTo>
                <a:cubicBezTo>
                  <a:pt x="1794544" y="687744"/>
                  <a:pt x="1814424" y="666602"/>
                  <a:pt x="1817895" y="635993"/>
                </a:cubicBezTo>
                <a:cubicBezTo>
                  <a:pt x="1821997" y="601598"/>
                  <a:pt x="1822628" y="566571"/>
                  <a:pt x="1824837" y="530283"/>
                </a:cubicBezTo>
                <a:close/>
                <a:moveTo>
                  <a:pt x="2667045" y="509772"/>
                </a:moveTo>
                <a:cubicBezTo>
                  <a:pt x="2586264" y="510403"/>
                  <a:pt x="2505482" y="511035"/>
                  <a:pt x="2424701" y="510719"/>
                </a:cubicBezTo>
                <a:cubicBezTo>
                  <a:pt x="2407030" y="510719"/>
                  <a:pt x="2392199" y="514506"/>
                  <a:pt x="2379577" y="526812"/>
                </a:cubicBezTo>
                <a:cubicBezTo>
                  <a:pt x="2373582" y="532808"/>
                  <a:pt x="2366324" y="534070"/>
                  <a:pt x="2357804" y="534070"/>
                </a:cubicBezTo>
                <a:cubicBezTo>
                  <a:pt x="2290592" y="532492"/>
                  <a:pt x="2223064" y="531230"/>
                  <a:pt x="2155851" y="537225"/>
                </a:cubicBezTo>
                <a:cubicBezTo>
                  <a:pt x="2146384" y="538172"/>
                  <a:pt x="2136602" y="539119"/>
                  <a:pt x="2127451" y="541012"/>
                </a:cubicBezTo>
                <a:cubicBezTo>
                  <a:pt x="2102838" y="546376"/>
                  <a:pt x="2085483" y="560892"/>
                  <a:pt x="2081065" y="586136"/>
                </a:cubicBezTo>
                <a:cubicBezTo>
                  <a:pt x="2078225" y="601913"/>
                  <a:pt x="2077278" y="618638"/>
                  <a:pt x="2078856" y="634731"/>
                </a:cubicBezTo>
                <a:cubicBezTo>
                  <a:pt x="2081065" y="659975"/>
                  <a:pt x="2094634" y="673859"/>
                  <a:pt x="2119247" y="679224"/>
                </a:cubicBezTo>
                <a:cubicBezTo>
                  <a:pt x="2127767" y="681117"/>
                  <a:pt x="2136918" y="681432"/>
                  <a:pt x="2146069" y="681117"/>
                </a:cubicBezTo>
                <a:cubicBezTo>
                  <a:pt x="2254619" y="679224"/>
                  <a:pt x="2363168" y="676383"/>
                  <a:pt x="2472034" y="675437"/>
                </a:cubicBezTo>
                <a:cubicBezTo>
                  <a:pt x="2495069" y="675122"/>
                  <a:pt x="2513687" y="671019"/>
                  <a:pt x="2529149" y="652402"/>
                </a:cubicBezTo>
                <a:cubicBezTo>
                  <a:pt x="2548397" y="629366"/>
                  <a:pt x="2574588" y="620847"/>
                  <a:pt x="2604250" y="619900"/>
                </a:cubicBezTo>
                <a:cubicBezTo>
                  <a:pt x="2641170" y="618953"/>
                  <a:pt x="2678405" y="617375"/>
                  <a:pt x="2715325" y="616113"/>
                </a:cubicBezTo>
                <a:cubicBezTo>
                  <a:pt x="2719426" y="616113"/>
                  <a:pt x="2730156" y="613904"/>
                  <a:pt x="2730156" y="605384"/>
                </a:cubicBezTo>
                <a:cubicBezTo>
                  <a:pt x="2729525" y="578247"/>
                  <a:pt x="2728578" y="561523"/>
                  <a:pt x="2728262" y="534701"/>
                </a:cubicBezTo>
                <a:cubicBezTo>
                  <a:pt x="2728262" y="532808"/>
                  <a:pt x="2726369" y="529968"/>
                  <a:pt x="2724476" y="528705"/>
                </a:cubicBezTo>
                <a:cubicBezTo>
                  <a:pt x="2697969" y="521448"/>
                  <a:pt x="2720058" y="509772"/>
                  <a:pt x="2667045" y="509772"/>
                </a:cubicBezTo>
                <a:close/>
                <a:moveTo>
                  <a:pt x="423786" y="500305"/>
                </a:moveTo>
                <a:lnTo>
                  <a:pt x="423786" y="619899"/>
                </a:lnTo>
                <a:cubicBezTo>
                  <a:pt x="428520" y="619899"/>
                  <a:pt x="1198782" y="624002"/>
                  <a:pt x="1202568" y="625580"/>
                </a:cubicBezTo>
                <a:cubicBezTo>
                  <a:pt x="1241697" y="641357"/>
                  <a:pt x="1488774" y="783040"/>
                  <a:pt x="1493507" y="783040"/>
                </a:cubicBezTo>
                <a:cubicBezTo>
                  <a:pt x="1619097" y="784618"/>
                  <a:pt x="1744687" y="786196"/>
                  <a:pt x="1870276" y="787458"/>
                </a:cubicBezTo>
                <a:cubicBezTo>
                  <a:pt x="1896467" y="787773"/>
                  <a:pt x="1919502" y="786196"/>
                  <a:pt x="1945693" y="785880"/>
                </a:cubicBezTo>
                <a:cubicBezTo>
                  <a:pt x="1952951" y="785880"/>
                  <a:pt x="1955791" y="782093"/>
                  <a:pt x="1955791" y="775151"/>
                </a:cubicBezTo>
                <a:cubicBezTo>
                  <a:pt x="1955791" y="766947"/>
                  <a:pt x="1956422" y="758427"/>
                  <a:pt x="1956738" y="750223"/>
                </a:cubicBezTo>
                <a:cubicBezTo>
                  <a:pt x="1958000" y="707623"/>
                  <a:pt x="1958631" y="665339"/>
                  <a:pt x="1960209" y="622740"/>
                </a:cubicBezTo>
                <a:cubicBezTo>
                  <a:pt x="1960524" y="615797"/>
                  <a:pt x="1960524" y="618006"/>
                  <a:pt x="1960209" y="609802"/>
                </a:cubicBezTo>
                <a:cubicBezTo>
                  <a:pt x="1959893" y="597811"/>
                  <a:pt x="1975671" y="597495"/>
                  <a:pt x="1975355" y="610117"/>
                </a:cubicBezTo>
                <a:cubicBezTo>
                  <a:pt x="1975040" y="622740"/>
                  <a:pt x="1975355" y="630313"/>
                  <a:pt x="1974724" y="642935"/>
                </a:cubicBezTo>
                <a:cubicBezTo>
                  <a:pt x="1973462" y="671966"/>
                  <a:pt x="1973462" y="700996"/>
                  <a:pt x="1973146" y="730027"/>
                </a:cubicBezTo>
                <a:cubicBezTo>
                  <a:pt x="1972831" y="745805"/>
                  <a:pt x="1973146" y="761582"/>
                  <a:pt x="1972831" y="777360"/>
                </a:cubicBezTo>
                <a:cubicBezTo>
                  <a:pt x="1972515" y="789982"/>
                  <a:pt x="1963048" y="800711"/>
                  <a:pt x="1950427" y="801973"/>
                </a:cubicBezTo>
                <a:cubicBezTo>
                  <a:pt x="1943169" y="802604"/>
                  <a:pt x="1935596" y="802920"/>
                  <a:pt x="1928338" y="802920"/>
                </a:cubicBezTo>
                <a:cubicBezTo>
                  <a:pt x="1782553" y="801342"/>
                  <a:pt x="1636768" y="799764"/>
                  <a:pt x="1491298" y="797871"/>
                </a:cubicBezTo>
                <a:cubicBezTo>
                  <a:pt x="1485619" y="797871"/>
                  <a:pt x="1257159" y="677330"/>
                  <a:pt x="1192786" y="640410"/>
                </a:cubicBezTo>
                <a:cubicBezTo>
                  <a:pt x="956122" y="641042"/>
                  <a:pt x="426942" y="635993"/>
                  <a:pt x="423786" y="635993"/>
                </a:cubicBezTo>
                <a:lnTo>
                  <a:pt x="423786" y="737285"/>
                </a:lnTo>
                <a:cubicBezTo>
                  <a:pt x="426311" y="742018"/>
                  <a:pt x="908474" y="752116"/>
                  <a:pt x="1091179" y="755587"/>
                </a:cubicBezTo>
                <a:cubicBezTo>
                  <a:pt x="1151765" y="756849"/>
                  <a:pt x="1212666" y="758427"/>
                  <a:pt x="1272305" y="770418"/>
                </a:cubicBezTo>
                <a:cubicBezTo>
                  <a:pt x="1325634" y="780831"/>
                  <a:pt x="1377384" y="796924"/>
                  <a:pt x="1422508" y="827848"/>
                </a:cubicBezTo>
                <a:cubicBezTo>
                  <a:pt x="1478992" y="866662"/>
                  <a:pt x="1519383" y="919358"/>
                  <a:pt x="1546520" y="981838"/>
                </a:cubicBezTo>
                <a:cubicBezTo>
                  <a:pt x="1555356" y="1002033"/>
                  <a:pt x="1562929" y="1023491"/>
                  <a:pt x="1567978" y="1044948"/>
                </a:cubicBezTo>
                <a:cubicBezTo>
                  <a:pt x="1573026" y="1067353"/>
                  <a:pt x="1578075" y="1200831"/>
                  <a:pt x="1574920" y="1244377"/>
                </a:cubicBezTo>
                <a:cubicBezTo>
                  <a:pt x="1573973" y="1259524"/>
                  <a:pt x="1577444" y="1268675"/>
                  <a:pt x="1590382" y="1272461"/>
                </a:cubicBezTo>
                <a:cubicBezTo>
                  <a:pt x="1592906" y="1273093"/>
                  <a:pt x="1739322" y="1324212"/>
                  <a:pt x="1810953" y="1346616"/>
                </a:cubicBezTo>
                <a:cubicBezTo>
                  <a:pt x="1892680" y="1372176"/>
                  <a:pt x="1976933" y="1383221"/>
                  <a:pt x="2062448" y="1379434"/>
                </a:cubicBezTo>
                <a:cubicBezTo>
                  <a:pt x="2144491" y="1375647"/>
                  <a:pt x="2225903" y="1367443"/>
                  <a:pt x="2306369" y="1348825"/>
                </a:cubicBezTo>
                <a:cubicBezTo>
                  <a:pt x="2384310" y="1330839"/>
                  <a:pt x="2416181" y="1333994"/>
                  <a:pt x="2485918" y="1370914"/>
                </a:cubicBezTo>
                <a:cubicBezTo>
                  <a:pt x="2535775" y="1397105"/>
                  <a:pt x="2563228" y="1442860"/>
                  <a:pt x="2577744" y="1496504"/>
                </a:cubicBezTo>
                <a:cubicBezTo>
                  <a:pt x="2584370" y="1520801"/>
                  <a:pt x="2588472" y="1545730"/>
                  <a:pt x="2594784" y="1570343"/>
                </a:cubicBezTo>
                <a:cubicBezTo>
                  <a:pt x="2620659" y="1670373"/>
                  <a:pt x="2646219" y="1770719"/>
                  <a:pt x="2673356" y="1870433"/>
                </a:cubicBezTo>
                <a:cubicBezTo>
                  <a:pt x="2698600" y="1962259"/>
                  <a:pt x="2704911" y="2055662"/>
                  <a:pt x="2701124" y="2150959"/>
                </a:cubicBezTo>
                <a:cubicBezTo>
                  <a:pt x="2699862" y="2183776"/>
                  <a:pt x="2698600" y="2274656"/>
                  <a:pt x="2699547" y="2287593"/>
                </a:cubicBezTo>
                <a:lnTo>
                  <a:pt x="3419952" y="2287593"/>
                </a:lnTo>
                <a:lnTo>
                  <a:pt x="3419952" y="2303686"/>
                </a:lnTo>
                <a:cubicBezTo>
                  <a:pt x="3416796" y="2304002"/>
                  <a:pt x="2712800" y="2304633"/>
                  <a:pt x="2707751" y="2303686"/>
                </a:cubicBezTo>
                <a:cubicBezTo>
                  <a:pt x="2698285" y="2301793"/>
                  <a:pt x="2697022" y="2302740"/>
                  <a:pt x="2697338" y="2313153"/>
                </a:cubicBezTo>
                <a:cubicBezTo>
                  <a:pt x="2697654" y="2337766"/>
                  <a:pt x="2698600" y="2359224"/>
                  <a:pt x="2699862" y="2383837"/>
                </a:cubicBezTo>
                <a:cubicBezTo>
                  <a:pt x="2700809" y="2401823"/>
                  <a:pt x="2708067" y="2415392"/>
                  <a:pt x="2727947" y="2417916"/>
                </a:cubicBezTo>
                <a:cubicBezTo>
                  <a:pt x="2727947" y="2417916"/>
                  <a:pt x="3391552" y="2371215"/>
                  <a:pt x="3394392" y="2370899"/>
                </a:cubicBezTo>
                <a:cubicBezTo>
                  <a:pt x="3412063" y="2368375"/>
                  <a:pt x="3429734" y="2365535"/>
                  <a:pt x="3429418" y="2340290"/>
                </a:cubicBezTo>
                <a:cubicBezTo>
                  <a:pt x="3430365" y="2340606"/>
                  <a:pt x="3436360" y="2345655"/>
                  <a:pt x="3437307" y="2348495"/>
                </a:cubicBezTo>
                <a:cubicBezTo>
                  <a:pt x="3449929" y="2387308"/>
                  <a:pt x="3473911" y="2421703"/>
                  <a:pt x="3515564" y="2424227"/>
                </a:cubicBezTo>
                <a:cubicBezTo>
                  <a:pt x="3531657" y="2425174"/>
                  <a:pt x="3558479" y="2424227"/>
                  <a:pt x="3569208" y="2419494"/>
                </a:cubicBezTo>
                <a:cubicBezTo>
                  <a:pt x="3592874" y="2409081"/>
                  <a:pt x="3602025" y="2396143"/>
                  <a:pt x="3610229" y="2368690"/>
                </a:cubicBezTo>
                <a:cubicBezTo>
                  <a:pt x="3615278" y="2352282"/>
                  <a:pt x="3617487" y="2335241"/>
                  <a:pt x="3619065" y="2318202"/>
                </a:cubicBezTo>
                <a:cubicBezTo>
                  <a:pt x="3620011" y="2309366"/>
                  <a:pt x="3621905" y="2304948"/>
                  <a:pt x="3630740" y="2304948"/>
                </a:cubicBezTo>
                <a:cubicBezTo>
                  <a:pt x="3642731" y="2304948"/>
                  <a:pt x="3649674" y="2299269"/>
                  <a:pt x="3651567" y="2286962"/>
                </a:cubicBezTo>
                <a:cubicBezTo>
                  <a:pt x="3657878" y="2247518"/>
                  <a:pt x="3667344" y="2208390"/>
                  <a:pt x="3670816" y="2168946"/>
                </a:cubicBezTo>
                <a:cubicBezTo>
                  <a:pt x="3680282" y="2061342"/>
                  <a:pt x="3664505" y="1957210"/>
                  <a:pt x="3625692" y="1855918"/>
                </a:cubicBezTo>
                <a:cubicBezTo>
                  <a:pt x="3548381" y="1652702"/>
                  <a:pt x="3472018" y="1450433"/>
                  <a:pt x="3395654" y="1248164"/>
                </a:cubicBezTo>
                <a:cubicBezTo>
                  <a:pt x="3376721" y="1197991"/>
                  <a:pt x="3359050" y="1147503"/>
                  <a:pt x="3342957" y="1096383"/>
                </a:cubicBezTo>
                <a:cubicBezTo>
                  <a:pt x="3336646" y="1075873"/>
                  <a:pt x="3333806" y="1053784"/>
                  <a:pt x="3333491" y="1032326"/>
                </a:cubicBezTo>
                <a:cubicBezTo>
                  <a:pt x="3332859" y="994776"/>
                  <a:pt x="3346113" y="960065"/>
                  <a:pt x="3364414" y="927879"/>
                </a:cubicBezTo>
                <a:cubicBezTo>
                  <a:pt x="3398178" y="868239"/>
                  <a:pt x="3444880" y="823746"/>
                  <a:pt x="3513039" y="805129"/>
                </a:cubicBezTo>
                <a:cubicBezTo>
                  <a:pt x="3547434" y="795662"/>
                  <a:pt x="3582145" y="794084"/>
                  <a:pt x="3617487" y="792507"/>
                </a:cubicBezTo>
                <a:cubicBezTo>
                  <a:pt x="3626954" y="792191"/>
                  <a:pt x="3636736" y="791244"/>
                  <a:pt x="3645887" y="788720"/>
                </a:cubicBezTo>
                <a:cubicBezTo>
                  <a:pt x="3680913" y="778938"/>
                  <a:pt x="3693851" y="741703"/>
                  <a:pt x="3672709" y="712356"/>
                </a:cubicBezTo>
                <a:cubicBezTo>
                  <a:pt x="3664505" y="700996"/>
                  <a:pt x="3655669" y="691214"/>
                  <a:pt x="3640207" y="689321"/>
                </a:cubicBezTo>
                <a:cubicBezTo>
                  <a:pt x="3553745" y="679854"/>
                  <a:pt x="3494106" y="633468"/>
                  <a:pt x="3457502" y="556158"/>
                </a:cubicBezTo>
                <a:cubicBezTo>
                  <a:pt x="3454978" y="550794"/>
                  <a:pt x="3452454" y="548585"/>
                  <a:pt x="3446458" y="548585"/>
                </a:cubicBezTo>
                <a:cubicBezTo>
                  <a:pt x="3425631" y="548269"/>
                  <a:pt x="3404806" y="547322"/>
                  <a:pt x="3384294" y="547007"/>
                </a:cubicBezTo>
                <a:cubicBezTo>
                  <a:pt x="3254918" y="544798"/>
                  <a:pt x="3125542" y="542274"/>
                  <a:pt x="2996166" y="540380"/>
                </a:cubicBezTo>
                <a:cubicBezTo>
                  <a:pt x="2916647" y="539118"/>
                  <a:pt x="2837127" y="539118"/>
                  <a:pt x="2757608" y="538803"/>
                </a:cubicBezTo>
                <a:cubicBezTo>
                  <a:pt x="2744040" y="538803"/>
                  <a:pt x="2744040" y="539434"/>
                  <a:pt x="2743724" y="552687"/>
                </a:cubicBezTo>
                <a:cubicBezTo>
                  <a:pt x="2743724" y="572251"/>
                  <a:pt x="2743724" y="591815"/>
                  <a:pt x="2743409" y="611064"/>
                </a:cubicBezTo>
                <a:cubicBezTo>
                  <a:pt x="2743093" y="624002"/>
                  <a:pt x="2738675" y="628735"/>
                  <a:pt x="2726053" y="630313"/>
                </a:cubicBezTo>
                <a:cubicBezTo>
                  <a:pt x="2721951" y="630944"/>
                  <a:pt x="2717849" y="631259"/>
                  <a:pt x="2713747" y="631259"/>
                </a:cubicBezTo>
                <a:cubicBezTo>
                  <a:pt x="2675249" y="632522"/>
                  <a:pt x="2636436" y="633784"/>
                  <a:pt x="2597939" y="635046"/>
                </a:cubicBezTo>
                <a:cubicBezTo>
                  <a:pt x="2583424" y="635677"/>
                  <a:pt x="2569224" y="637886"/>
                  <a:pt x="2557549" y="647984"/>
                </a:cubicBezTo>
                <a:cubicBezTo>
                  <a:pt x="2547451" y="656819"/>
                  <a:pt x="2536091" y="664708"/>
                  <a:pt x="2528202" y="675121"/>
                </a:cubicBezTo>
                <a:cubicBezTo>
                  <a:pt x="2521260" y="684588"/>
                  <a:pt x="2513056" y="686481"/>
                  <a:pt x="2502958" y="686796"/>
                </a:cubicBezTo>
                <a:cubicBezTo>
                  <a:pt x="2390621" y="690268"/>
                  <a:pt x="2278285" y="694054"/>
                  <a:pt x="2165633" y="696894"/>
                </a:cubicBezTo>
                <a:cubicBezTo>
                  <a:pt x="2149224" y="697210"/>
                  <a:pt x="2132500" y="695632"/>
                  <a:pt x="2116091" y="692792"/>
                </a:cubicBezTo>
                <a:cubicBezTo>
                  <a:pt x="2086745" y="687428"/>
                  <a:pt x="2069390" y="668494"/>
                  <a:pt x="2064972" y="639148"/>
                </a:cubicBezTo>
                <a:cubicBezTo>
                  <a:pt x="2064025" y="632522"/>
                  <a:pt x="2063394" y="625895"/>
                  <a:pt x="2063394" y="618953"/>
                </a:cubicBezTo>
                <a:cubicBezTo>
                  <a:pt x="2063394" y="580140"/>
                  <a:pt x="2073808" y="547322"/>
                  <a:pt x="2115460" y="529336"/>
                </a:cubicBezTo>
                <a:cubicBezTo>
                  <a:pt x="2117669" y="528389"/>
                  <a:pt x="2119878" y="526812"/>
                  <a:pt x="2122718" y="524918"/>
                </a:cubicBezTo>
                <a:cubicBezTo>
                  <a:pt x="2027106" y="523656"/>
                  <a:pt x="1933071" y="522394"/>
                  <a:pt x="1839037" y="521132"/>
                </a:cubicBezTo>
                <a:cubicBezTo>
                  <a:pt x="1839037" y="522078"/>
                  <a:pt x="1838721" y="523025"/>
                  <a:pt x="1838721" y="523972"/>
                </a:cubicBezTo>
                <a:cubicBezTo>
                  <a:pt x="1839037" y="529336"/>
                  <a:pt x="1839037" y="534701"/>
                  <a:pt x="1839352" y="540380"/>
                </a:cubicBezTo>
                <a:cubicBezTo>
                  <a:pt x="1840930" y="576669"/>
                  <a:pt x="1840299" y="612642"/>
                  <a:pt x="1829255" y="647668"/>
                </a:cubicBezTo>
                <a:cubicBezTo>
                  <a:pt x="1821997" y="671335"/>
                  <a:pt x="1810637" y="692161"/>
                  <a:pt x="1787602" y="705099"/>
                </a:cubicBezTo>
                <a:cubicBezTo>
                  <a:pt x="1766144" y="716774"/>
                  <a:pt x="1743424" y="725294"/>
                  <a:pt x="1719127" y="729081"/>
                </a:cubicBezTo>
                <a:cubicBezTo>
                  <a:pt x="1708398" y="730658"/>
                  <a:pt x="1699878" y="733498"/>
                  <a:pt x="1699247" y="746436"/>
                </a:cubicBezTo>
                <a:cubicBezTo>
                  <a:pt x="1699247" y="748960"/>
                  <a:pt x="1697038" y="751800"/>
                  <a:pt x="1695776" y="754325"/>
                </a:cubicBezTo>
                <a:cubicBezTo>
                  <a:pt x="1686310" y="771049"/>
                  <a:pt x="1672110" y="781462"/>
                  <a:pt x="1652230" y="780516"/>
                </a:cubicBezTo>
                <a:cubicBezTo>
                  <a:pt x="1632350" y="779884"/>
                  <a:pt x="1618466" y="768840"/>
                  <a:pt x="1610892" y="751169"/>
                </a:cubicBezTo>
                <a:cubicBezTo>
                  <a:pt x="1603004" y="733183"/>
                  <a:pt x="1606791" y="716774"/>
                  <a:pt x="1620044" y="702574"/>
                </a:cubicBezTo>
                <a:cubicBezTo>
                  <a:pt x="1625092" y="697210"/>
                  <a:pt x="1629510" y="692161"/>
                  <a:pt x="1625092" y="684272"/>
                </a:cubicBezTo>
                <a:cubicBezTo>
                  <a:pt x="1623830" y="682063"/>
                  <a:pt x="1623830" y="679223"/>
                  <a:pt x="1623830" y="676699"/>
                </a:cubicBezTo>
                <a:cubicBezTo>
                  <a:pt x="1623199" y="644828"/>
                  <a:pt x="1621306" y="612957"/>
                  <a:pt x="1622252" y="581087"/>
                </a:cubicBezTo>
                <a:cubicBezTo>
                  <a:pt x="1623199" y="554265"/>
                  <a:pt x="1638661" y="536278"/>
                  <a:pt x="1663274" y="526180"/>
                </a:cubicBezTo>
                <a:cubicBezTo>
                  <a:pt x="1665799" y="525234"/>
                  <a:pt x="1668639" y="524287"/>
                  <a:pt x="1671163" y="523341"/>
                </a:cubicBezTo>
                <a:cubicBezTo>
                  <a:pt x="1670847" y="522394"/>
                  <a:pt x="1670847" y="521447"/>
                  <a:pt x="1670532" y="520501"/>
                </a:cubicBezTo>
                <a:cubicBezTo>
                  <a:pt x="1254950" y="513874"/>
                  <a:pt x="839053" y="506932"/>
                  <a:pt x="423786" y="500305"/>
                </a:cubicBezTo>
                <a:close/>
                <a:moveTo>
                  <a:pt x="405485" y="499990"/>
                </a:moveTo>
                <a:lnTo>
                  <a:pt x="142630" y="499990"/>
                </a:lnTo>
                <a:lnTo>
                  <a:pt x="142630" y="670073"/>
                </a:lnTo>
                <a:cubicBezTo>
                  <a:pt x="142630" y="686166"/>
                  <a:pt x="155568" y="699104"/>
                  <a:pt x="171661" y="699104"/>
                </a:cubicBezTo>
                <a:lnTo>
                  <a:pt x="405485" y="699104"/>
                </a:lnTo>
                <a:close/>
                <a:moveTo>
                  <a:pt x="3008040" y="412796"/>
                </a:moveTo>
                <a:lnTo>
                  <a:pt x="3026499" y="420432"/>
                </a:lnTo>
                <a:cubicBezTo>
                  <a:pt x="3031350" y="425284"/>
                  <a:pt x="3034348" y="431990"/>
                  <a:pt x="3034348" y="439405"/>
                </a:cubicBezTo>
                <a:cubicBezTo>
                  <a:pt x="3034348" y="453605"/>
                  <a:pt x="3021410" y="466542"/>
                  <a:pt x="3007526" y="466227"/>
                </a:cubicBezTo>
                <a:lnTo>
                  <a:pt x="3007373" y="466157"/>
                </a:lnTo>
                <a:lnTo>
                  <a:pt x="3025828" y="458259"/>
                </a:lnTo>
                <a:cubicBezTo>
                  <a:pt x="3030798" y="453289"/>
                  <a:pt x="3034032" y="446504"/>
                  <a:pt x="3034032" y="439404"/>
                </a:cubicBezTo>
                <a:cubicBezTo>
                  <a:pt x="3034190" y="431989"/>
                  <a:pt x="3031271" y="425283"/>
                  <a:pt x="3026459" y="420432"/>
                </a:cubicBezTo>
                <a:close/>
                <a:moveTo>
                  <a:pt x="3382401" y="170554"/>
                </a:moveTo>
                <a:cubicBezTo>
                  <a:pt x="3402912" y="170554"/>
                  <a:pt x="3419005" y="186647"/>
                  <a:pt x="3419005" y="207789"/>
                </a:cubicBezTo>
                <a:cubicBezTo>
                  <a:pt x="3419321" y="230193"/>
                  <a:pt x="3404806" y="245024"/>
                  <a:pt x="3383032" y="245340"/>
                </a:cubicBezTo>
                <a:cubicBezTo>
                  <a:pt x="3363153" y="245024"/>
                  <a:pt x="3346428" y="228615"/>
                  <a:pt x="3346428" y="208736"/>
                </a:cubicBezTo>
                <a:cubicBezTo>
                  <a:pt x="3346428" y="187278"/>
                  <a:pt x="3361891" y="170554"/>
                  <a:pt x="3382401" y="170554"/>
                </a:cubicBezTo>
                <a:close/>
                <a:moveTo>
                  <a:pt x="3389891" y="144412"/>
                </a:moveTo>
                <a:cubicBezTo>
                  <a:pt x="3378772" y="142627"/>
                  <a:pt x="3367097" y="143890"/>
                  <a:pt x="3355895" y="149096"/>
                </a:cubicBezTo>
                <a:cubicBezTo>
                  <a:pt x="3348953" y="152567"/>
                  <a:pt x="3342010" y="155092"/>
                  <a:pt x="3334753" y="157932"/>
                </a:cubicBezTo>
                <a:cubicBezTo>
                  <a:pt x="3305406" y="168976"/>
                  <a:pt x="3276060" y="172447"/>
                  <a:pt x="3246714" y="157616"/>
                </a:cubicBezTo>
                <a:cubicBezTo>
                  <a:pt x="3239456" y="154145"/>
                  <a:pt x="3231883" y="151936"/>
                  <a:pt x="3224625" y="149096"/>
                </a:cubicBezTo>
                <a:cubicBezTo>
                  <a:pt x="3223994" y="149727"/>
                  <a:pt x="3223363" y="150674"/>
                  <a:pt x="3222732" y="151305"/>
                </a:cubicBezTo>
                <a:cubicBezTo>
                  <a:pt x="3290576" y="218202"/>
                  <a:pt x="3359366" y="284469"/>
                  <a:pt x="3400072" y="372823"/>
                </a:cubicBezTo>
                <a:cubicBezTo>
                  <a:pt x="3401019" y="372508"/>
                  <a:pt x="3401965" y="371877"/>
                  <a:pt x="3402597" y="371561"/>
                </a:cubicBezTo>
                <a:cubicBezTo>
                  <a:pt x="3403228" y="369983"/>
                  <a:pt x="3403859" y="368405"/>
                  <a:pt x="3404490" y="366512"/>
                </a:cubicBezTo>
                <a:cubicBezTo>
                  <a:pt x="3416165" y="330539"/>
                  <a:pt x="3427841" y="294251"/>
                  <a:pt x="3438885" y="257962"/>
                </a:cubicBezTo>
                <a:cubicBezTo>
                  <a:pt x="3442672" y="245024"/>
                  <a:pt x="3445512" y="231771"/>
                  <a:pt x="3447090" y="218518"/>
                </a:cubicBezTo>
                <a:cubicBezTo>
                  <a:pt x="3451586" y="182545"/>
                  <a:pt x="3423246" y="149767"/>
                  <a:pt x="3389891" y="144412"/>
                </a:cubicBezTo>
                <a:close/>
                <a:moveTo>
                  <a:pt x="132532" y="96399"/>
                </a:moveTo>
                <a:lnTo>
                  <a:pt x="33449" y="96399"/>
                </a:lnTo>
                <a:cubicBezTo>
                  <a:pt x="15147" y="96399"/>
                  <a:pt x="0" y="111546"/>
                  <a:pt x="0" y="129848"/>
                </a:cubicBezTo>
                <a:lnTo>
                  <a:pt x="0" y="310344"/>
                </a:lnTo>
                <a:cubicBezTo>
                  <a:pt x="0" y="328962"/>
                  <a:pt x="15147" y="344108"/>
                  <a:pt x="33449" y="344108"/>
                </a:cubicBezTo>
                <a:lnTo>
                  <a:pt x="132532" y="344108"/>
                </a:lnTo>
                <a:close/>
                <a:moveTo>
                  <a:pt x="404222" y="83832"/>
                </a:moveTo>
                <a:cubicBezTo>
                  <a:pt x="428835" y="109707"/>
                  <a:pt x="451239" y="133374"/>
                  <a:pt x="473959" y="156409"/>
                </a:cubicBezTo>
                <a:cubicBezTo>
                  <a:pt x="484688" y="167138"/>
                  <a:pt x="497941" y="174395"/>
                  <a:pt x="512772" y="175973"/>
                </a:cubicBezTo>
                <a:cubicBezTo>
                  <a:pt x="536123" y="178498"/>
                  <a:pt x="559158" y="181022"/>
                  <a:pt x="582509" y="181337"/>
                </a:cubicBezTo>
                <a:cubicBezTo>
                  <a:pt x="795822" y="184809"/>
                  <a:pt x="1009451" y="187649"/>
                  <a:pt x="1222764" y="191120"/>
                </a:cubicBezTo>
                <a:cubicBezTo>
                  <a:pt x="1365709" y="193644"/>
                  <a:pt x="1508339" y="196484"/>
                  <a:pt x="1651283" y="198377"/>
                </a:cubicBezTo>
                <a:cubicBezTo>
                  <a:pt x="1663590" y="198377"/>
                  <a:pt x="1672741" y="203426"/>
                  <a:pt x="1681892" y="209737"/>
                </a:cubicBezTo>
                <a:cubicBezTo>
                  <a:pt x="1702403" y="224253"/>
                  <a:pt x="1724807" y="231195"/>
                  <a:pt x="1750682" y="231195"/>
                </a:cubicBezTo>
                <a:cubicBezTo>
                  <a:pt x="1851975" y="230879"/>
                  <a:pt x="1953267" y="232141"/>
                  <a:pt x="2054559" y="232457"/>
                </a:cubicBezTo>
                <a:cubicBezTo>
                  <a:pt x="2057714" y="232457"/>
                  <a:pt x="2061501" y="231195"/>
                  <a:pt x="2064025" y="229302"/>
                </a:cubicBezTo>
                <a:cubicBezTo>
                  <a:pt x="2076963" y="218573"/>
                  <a:pt x="2086114" y="205004"/>
                  <a:pt x="2087376" y="187964"/>
                </a:cubicBezTo>
                <a:cubicBezTo>
                  <a:pt x="2089270" y="166191"/>
                  <a:pt x="2089901" y="144103"/>
                  <a:pt x="2090847" y="122014"/>
                </a:cubicBezTo>
                <a:cubicBezTo>
                  <a:pt x="2091163" y="116334"/>
                  <a:pt x="2090847" y="110654"/>
                  <a:pt x="2090847" y="104028"/>
                </a:cubicBezTo>
                <a:cubicBezTo>
                  <a:pt x="1528849" y="101503"/>
                  <a:pt x="968113" y="84147"/>
                  <a:pt x="404222" y="83832"/>
                </a:cubicBezTo>
                <a:close/>
                <a:moveTo>
                  <a:pt x="168505" y="59479"/>
                </a:moveTo>
                <a:cubicBezTo>
                  <a:pt x="162509" y="59164"/>
                  <a:pt x="160301" y="61688"/>
                  <a:pt x="157776" y="66421"/>
                </a:cubicBezTo>
                <a:cubicBezTo>
                  <a:pt x="151780" y="79359"/>
                  <a:pt x="158092" y="310028"/>
                  <a:pt x="155252" y="350103"/>
                </a:cubicBezTo>
                <a:cubicBezTo>
                  <a:pt x="154621" y="357992"/>
                  <a:pt x="137581" y="362726"/>
                  <a:pt x="137265" y="370614"/>
                </a:cubicBezTo>
                <a:cubicBezTo>
                  <a:pt x="135687" y="404379"/>
                  <a:pt x="135687" y="428045"/>
                  <a:pt x="135056" y="461809"/>
                </a:cubicBezTo>
                <a:cubicBezTo>
                  <a:pt x="134741" y="470013"/>
                  <a:pt x="137896" y="474431"/>
                  <a:pt x="147363" y="474431"/>
                </a:cubicBezTo>
                <a:cubicBezTo>
                  <a:pt x="185229" y="474431"/>
                  <a:pt x="223411" y="474116"/>
                  <a:pt x="261277" y="475062"/>
                </a:cubicBezTo>
                <a:cubicBezTo>
                  <a:pt x="337010" y="476955"/>
                  <a:pt x="412742" y="479795"/>
                  <a:pt x="488475" y="481373"/>
                </a:cubicBezTo>
                <a:cubicBezTo>
                  <a:pt x="637099" y="484844"/>
                  <a:pt x="785725" y="488315"/>
                  <a:pt x="934034" y="490524"/>
                </a:cubicBezTo>
                <a:cubicBezTo>
                  <a:pt x="1209196" y="494627"/>
                  <a:pt x="1484357" y="498097"/>
                  <a:pt x="1759518" y="501884"/>
                </a:cubicBezTo>
                <a:cubicBezTo>
                  <a:pt x="1838406" y="502831"/>
                  <a:pt x="2031840" y="505987"/>
                  <a:pt x="2178255" y="508195"/>
                </a:cubicBezTo>
                <a:lnTo>
                  <a:pt x="2136603" y="294251"/>
                </a:lnTo>
                <a:cubicBezTo>
                  <a:pt x="2135656" y="289517"/>
                  <a:pt x="2138496" y="285100"/>
                  <a:pt x="2142914" y="284153"/>
                </a:cubicBezTo>
                <a:lnTo>
                  <a:pt x="2159638" y="280366"/>
                </a:lnTo>
                <a:cubicBezTo>
                  <a:pt x="2164055" y="279420"/>
                  <a:pt x="2168158" y="282260"/>
                  <a:pt x="2169105" y="286993"/>
                </a:cubicBezTo>
                <a:lnTo>
                  <a:pt x="2212335" y="508826"/>
                </a:lnTo>
                <a:cubicBezTo>
                  <a:pt x="2221170" y="508826"/>
                  <a:pt x="2229690" y="509142"/>
                  <a:pt x="2237895" y="509142"/>
                </a:cubicBezTo>
                <a:lnTo>
                  <a:pt x="2195926" y="294251"/>
                </a:lnTo>
                <a:cubicBezTo>
                  <a:pt x="2194980" y="289517"/>
                  <a:pt x="2197820" y="285100"/>
                  <a:pt x="2202237" y="284153"/>
                </a:cubicBezTo>
                <a:lnTo>
                  <a:pt x="2218962" y="280366"/>
                </a:lnTo>
                <a:cubicBezTo>
                  <a:pt x="2223379" y="279420"/>
                  <a:pt x="2227482" y="282260"/>
                  <a:pt x="2228428" y="286993"/>
                </a:cubicBezTo>
                <a:lnTo>
                  <a:pt x="2271975" y="509773"/>
                </a:lnTo>
                <a:cubicBezTo>
                  <a:pt x="2283019" y="510089"/>
                  <a:pt x="2292801" y="510089"/>
                  <a:pt x="2302267" y="510089"/>
                </a:cubicBezTo>
                <a:lnTo>
                  <a:pt x="2260299" y="294251"/>
                </a:lnTo>
                <a:cubicBezTo>
                  <a:pt x="2259352" y="289517"/>
                  <a:pt x="2262192" y="285100"/>
                  <a:pt x="2266610" y="284153"/>
                </a:cubicBezTo>
                <a:lnTo>
                  <a:pt x="2283334" y="280366"/>
                </a:lnTo>
                <a:cubicBezTo>
                  <a:pt x="2287752" y="279420"/>
                  <a:pt x="2291854" y="282260"/>
                  <a:pt x="2292801" y="286993"/>
                </a:cubicBezTo>
                <a:lnTo>
                  <a:pt x="2336347" y="510720"/>
                </a:lnTo>
                <a:cubicBezTo>
                  <a:pt x="2350862" y="511035"/>
                  <a:pt x="2359698" y="511035"/>
                  <a:pt x="2361276" y="511035"/>
                </a:cubicBezTo>
                <a:cubicBezTo>
                  <a:pt x="2363169" y="511035"/>
                  <a:pt x="2364747" y="510404"/>
                  <a:pt x="2366324" y="509773"/>
                </a:cubicBezTo>
                <a:lnTo>
                  <a:pt x="2324356" y="294566"/>
                </a:lnTo>
                <a:cubicBezTo>
                  <a:pt x="2323409" y="289833"/>
                  <a:pt x="2326249" y="285415"/>
                  <a:pt x="2330667" y="284468"/>
                </a:cubicBezTo>
                <a:lnTo>
                  <a:pt x="2347391" y="280682"/>
                </a:lnTo>
                <a:cubicBezTo>
                  <a:pt x="2351809" y="279735"/>
                  <a:pt x="2355911" y="282575"/>
                  <a:pt x="2356858" y="287308"/>
                </a:cubicBezTo>
                <a:lnTo>
                  <a:pt x="2396933" y="493680"/>
                </a:lnTo>
                <a:lnTo>
                  <a:pt x="2425332" y="493680"/>
                </a:lnTo>
                <a:lnTo>
                  <a:pt x="2386520" y="294566"/>
                </a:lnTo>
                <a:cubicBezTo>
                  <a:pt x="2385573" y="289833"/>
                  <a:pt x="2388413" y="285415"/>
                  <a:pt x="2392831" y="284468"/>
                </a:cubicBezTo>
                <a:lnTo>
                  <a:pt x="2409555" y="280682"/>
                </a:lnTo>
                <a:cubicBezTo>
                  <a:pt x="2413973" y="279735"/>
                  <a:pt x="2418075" y="282575"/>
                  <a:pt x="2419021" y="287308"/>
                </a:cubicBezTo>
                <a:lnTo>
                  <a:pt x="2459097" y="493680"/>
                </a:lnTo>
                <a:lnTo>
                  <a:pt x="2490652" y="493680"/>
                </a:lnTo>
                <a:lnTo>
                  <a:pt x="2451839" y="294566"/>
                </a:lnTo>
                <a:cubicBezTo>
                  <a:pt x="2450893" y="289833"/>
                  <a:pt x="2453732" y="285415"/>
                  <a:pt x="2458150" y="284468"/>
                </a:cubicBezTo>
                <a:lnTo>
                  <a:pt x="2474874" y="280682"/>
                </a:lnTo>
                <a:cubicBezTo>
                  <a:pt x="2479292" y="279735"/>
                  <a:pt x="2483394" y="282575"/>
                  <a:pt x="2484341" y="287308"/>
                </a:cubicBezTo>
                <a:lnTo>
                  <a:pt x="2524416" y="493680"/>
                </a:lnTo>
                <a:lnTo>
                  <a:pt x="2551869" y="493680"/>
                </a:lnTo>
                <a:lnTo>
                  <a:pt x="2513056" y="294566"/>
                </a:lnTo>
                <a:cubicBezTo>
                  <a:pt x="2512109" y="289833"/>
                  <a:pt x="2514949" y="285415"/>
                  <a:pt x="2519367" y="284468"/>
                </a:cubicBezTo>
                <a:lnTo>
                  <a:pt x="2536092" y="280682"/>
                </a:lnTo>
                <a:cubicBezTo>
                  <a:pt x="2540509" y="279735"/>
                  <a:pt x="2544611" y="282575"/>
                  <a:pt x="2545558" y="287308"/>
                </a:cubicBezTo>
                <a:lnTo>
                  <a:pt x="2585633" y="493680"/>
                </a:lnTo>
                <a:lnTo>
                  <a:pt x="2615294" y="493680"/>
                </a:lnTo>
                <a:lnTo>
                  <a:pt x="2576482" y="294566"/>
                </a:lnTo>
                <a:cubicBezTo>
                  <a:pt x="2575535" y="289833"/>
                  <a:pt x="2578375" y="285415"/>
                  <a:pt x="2582793" y="284468"/>
                </a:cubicBezTo>
                <a:lnTo>
                  <a:pt x="2599517" y="280682"/>
                </a:lnTo>
                <a:cubicBezTo>
                  <a:pt x="2603935" y="279735"/>
                  <a:pt x="2608037" y="282575"/>
                  <a:pt x="2608984" y="287308"/>
                </a:cubicBezTo>
                <a:lnTo>
                  <a:pt x="2649059" y="493680"/>
                </a:lnTo>
                <a:lnTo>
                  <a:pt x="2685347" y="493680"/>
                </a:lnTo>
                <a:lnTo>
                  <a:pt x="2646535" y="294566"/>
                </a:lnTo>
                <a:cubicBezTo>
                  <a:pt x="2645588" y="289833"/>
                  <a:pt x="2648428" y="285415"/>
                  <a:pt x="2652846" y="284468"/>
                </a:cubicBezTo>
                <a:lnTo>
                  <a:pt x="2669570" y="280682"/>
                </a:lnTo>
                <a:cubicBezTo>
                  <a:pt x="2673988" y="279735"/>
                  <a:pt x="2678089" y="282575"/>
                  <a:pt x="2679036" y="287308"/>
                </a:cubicBezTo>
                <a:lnTo>
                  <a:pt x="2722583" y="511035"/>
                </a:lnTo>
                <a:cubicBezTo>
                  <a:pt x="2726684" y="515138"/>
                  <a:pt x="2732049" y="517977"/>
                  <a:pt x="2738360" y="517977"/>
                </a:cubicBezTo>
                <a:lnTo>
                  <a:pt x="2748458" y="517977"/>
                </a:lnTo>
                <a:lnTo>
                  <a:pt x="2705227" y="294882"/>
                </a:lnTo>
                <a:cubicBezTo>
                  <a:pt x="2704281" y="290149"/>
                  <a:pt x="2707121" y="285731"/>
                  <a:pt x="2711538" y="284784"/>
                </a:cubicBezTo>
                <a:lnTo>
                  <a:pt x="2728262" y="280998"/>
                </a:lnTo>
                <a:cubicBezTo>
                  <a:pt x="2732680" y="280051"/>
                  <a:pt x="2736782" y="282891"/>
                  <a:pt x="2737729" y="287624"/>
                </a:cubicBezTo>
                <a:lnTo>
                  <a:pt x="2782537" y="518293"/>
                </a:lnTo>
                <a:lnTo>
                  <a:pt x="2782853" y="518293"/>
                </a:lnTo>
                <a:cubicBezTo>
                  <a:pt x="2782853" y="518608"/>
                  <a:pt x="2782853" y="518924"/>
                  <a:pt x="2782853" y="519239"/>
                </a:cubicBezTo>
                <a:cubicBezTo>
                  <a:pt x="3003108" y="523026"/>
                  <a:pt x="3224310" y="526813"/>
                  <a:pt x="3446774" y="530915"/>
                </a:cubicBezTo>
                <a:cubicBezTo>
                  <a:pt x="3446459" y="526182"/>
                  <a:pt x="3446459" y="524920"/>
                  <a:pt x="3446459" y="523657"/>
                </a:cubicBezTo>
                <a:cubicBezTo>
                  <a:pt x="3434783" y="479164"/>
                  <a:pt x="3419952" y="435618"/>
                  <a:pt x="3400703" y="393650"/>
                </a:cubicBezTo>
                <a:cubicBezTo>
                  <a:pt x="3399442" y="390810"/>
                  <a:pt x="3397548" y="387023"/>
                  <a:pt x="3395024" y="386076"/>
                </a:cubicBezTo>
                <a:cubicBezTo>
                  <a:pt x="3383979" y="381343"/>
                  <a:pt x="3379246" y="371561"/>
                  <a:pt x="3373882" y="362095"/>
                </a:cubicBezTo>
                <a:cubicBezTo>
                  <a:pt x="3343589" y="307819"/>
                  <a:pt x="3305407" y="259540"/>
                  <a:pt x="3261545" y="215994"/>
                </a:cubicBezTo>
                <a:cubicBezTo>
                  <a:pt x="3239772" y="194220"/>
                  <a:pt x="3217684" y="173079"/>
                  <a:pt x="3195279" y="151937"/>
                </a:cubicBezTo>
                <a:cubicBezTo>
                  <a:pt x="3182657" y="139946"/>
                  <a:pt x="3169404" y="128270"/>
                  <a:pt x="3156151" y="116910"/>
                </a:cubicBezTo>
                <a:cubicBezTo>
                  <a:pt x="3153626" y="114701"/>
                  <a:pt x="3149524" y="113123"/>
                  <a:pt x="3145738" y="112808"/>
                </a:cubicBezTo>
                <a:cubicBezTo>
                  <a:pt x="3125227" y="112177"/>
                  <a:pt x="3104716" y="111862"/>
                  <a:pt x="3084521" y="111546"/>
                </a:cubicBezTo>
                <a:cubicBezTo>
                  <a:pt x="3076632" y="111546"/>
                  <a:pt x="3068743" y="111546"/>
                  <a:pt x="3063694" y="120066"/>
                </a:cubicBezTo>
                <a:cubicBezTo>
                  <a:pt x="3062432" y="122275"/>
                  <a:pt x="3058330" y="123852"/>
                  <a:pt x="3055490" y="124168"/>
                </a:cubicBezTo>
                <a:cubicBezTo>
                  <a:pt x="3019832" y="131110"/>
                  <a:pt x="2984175" y="138052"/>
                  <a:pt x="2948202" y="144363"/>
                </a:cubicBezTo>
                <a:cubicBezTo>
                  <a:pt x="2933056" y="146888"/>
                  <a:pt x="2929900" y="143416"/>
                  <a:pt x="2928007" y="127955"/>
                </a:cubicBezTo>
                <a:cubicBezTo>
                  <a:pt x="2927691" y="124483"/>
                  <a:pt x="2927060" y="121013"/>
                  <a:pt x="2926745" y="117541"/>
                </a:cubicBezTo>
                <a:cubicBezTo>
                  <a:pt x="2926429" y="110915"/>
                  <a:pt x="2922958" y="108706"/>
                  <a:pt x="2916332" y="108706"/>
                </a:cubicBezTo>
                <a:cubicBezTo>
                  <a:pt x="2858901" y="107759"/>
                  <a:pt x="2801470" y="106181"/>
                  <a:pt x="2743725" y="104919"/>
                </a:cubicBezTo>
                <a:cubicBezTo>
                  <a:pt x="2600779" y="102395"/>
                  <a:pt x="2458150" y="99870"/>
                  <a:pt x="2315205" y="97977"/>
                </a:cubicBezTo>
                <a:cubicBezTo>
                  <a:pt x="2247046" y="97030"/>
                  <a:pt x="2179202" y="97030"/>
                  <a:pt x="2111043" y="96715"/>
                </a:cubicBezTo>
                <a:cubicBezTo>
                  <a:pt x="2106941" y="96715"/>
                  <a:pt x="2100314" y="98924"/>
                  <a:pt x="2099368" y="101764"/>
                </a:cubicBezTo>
                <a:cubicBezTo>
                  <a:pt x="2097474" y="106813"/>
                  <a:pt x="2096843" y="116279"/>
                  <a:pt x="2099683" y="118488"/>
                </a:cubicBezTo>
                <a:cubicBezTo>
                  <a:pt x="2107572" y="124799"/>
                  <a:pt x="2106310" y="132372"/>
                  <a:pt x="2105994" y="140261"/>
                </a:cubicBezTo>
                <a:cubicBezTo>
                  <a:pt x="2105363" y="152883"/>
                  <a:pt x="2104732" y="165821"/>
                  <a:pt x="2103154" y="178443"/>
                </a:cubicBezTo>
                <a:cubicBezTo>
                  <a:pt x="2100945" y="196745"/>
                  <a:pt x="2099052" y="215362"/>
                  <a:pt x="2094319" y="233034"/>
                </a:cubicBezTo>
                <a:cubicBezTo>
                  <a:pt x="2088323" y="254806"/>
                  <a:pt x="2066866" y="268375"/>
                  <a:pt x="2044777" y="268060"/>
                </a:cubicBezTo>
                <a:cubicBezTo>
                  <a:pt x="1947587" y="267429"/>
                  <a:pt x="1850397" y="265851"/>
                  <a:pt x="1753207" y="266798"/>
                </a:cubicBezTo>
                <a:cubicBezTo>
                  <a:pt x="1724176" y="267113"/>
                  <a:pt x="1698616" y="263011"/>
                  <a:pt x="1676213" y="244078"/>
                </a:cubicBezTo>
                <a:cubicBezTo>
                  <a:pt x="1667377" y="236820"/>
                  <a:pt x="1656964" y="234927"/>
                  <a:pt x="1645919" y="234611"/>
                </a:cubicBezTo>
                <a:cubicBezTo>
                  <a:pt x="1621622" y="233980"/>
                  <a:pt x="1597324" y="232403"/>
                  <a:pt x="1573027" y="232087"/>
                </a:cubicBezTo>
                <a:cubicBezTo>
                  <a:pt x="1361292" y="228616"/>
                  <a:pt x="669917" y="216309"/>
                  <a:pt x="535808" y="213785"/>
                </a:cubicBezTo>
                <a:cubicBezTo>
                  <a:pt x="508039" y="213154"/>
                  <a:pt x="483741" y="206211"/>
                  <a:pt x="463862" y="185701"/>
                </a:cubicBezTo>
                <a:cubicBezTo>
                  <a:pt x="443351" y="164243"/>
                  <a:pt x="394125" y="113123"/>
                  <a:pt x="391285" y="108075"/>
                </a:cubicBezTo>
                <a:cubicBezTo>
                  <a:pt x="385289" y="98293"/>
                  <a:pt x="380240" y="81884"/>
                  <a:pt x="374245" y="71786"/>
                </a:cubicBezTo>
                <a:cubicBezTo>
                  <a:pt x="369827" y="64212"/>
                  <a:pt x="363201" y="61057"/>
                  <a:pt x="354365" y="60742"/>
                </a:cubicBezTo>
                <a:cubicBezTo>
                  <a:pt x="292517" y="58533"/>
                  <a:pt x="230353" y="62319"/>
                  <a:pt x="168505" y="59479"/>
                </a:cubicBezTo>
                <a:close/>
                <a:moveTo>
                  <a:pt x="2995140" y="27490"/>
                </a:moveTo>
                <a:cubicBezTo>
                  <a:pt x="2982675" y="28791"/>
                  <a:pt x="2970763" y="32657"/>
                  <a:pt x="2969028" y="37390"/>
                </a:cubicBezTo>
                <a:cubicBezTo>
                  <a:pt x="2956721" y="62003"/>
                  <a:pt x="2936210" y="73994"/>
                  <a:pt x="2941259" y="114386"/>
                </a:cubicBezTo>
                <a:cubicBezTo>
                  <a:pt x="2941259" y="128901"/>
                  <a:pt x="2940628" y="129848"/>
                  <a:pt x="2954512" y="127323"/>
                </a:cubicBezTo>
                <a:cubicBezTo>
                  <a:pt x="2983228" y="121959"/>
                  <a:pt x="3011627" y="116279"/>
                  <a:pt x="3040027" y="110599"/>
                </a:cubicBezTo>
                <a:cubicBezTo>
                  <a:pt x="3046654" y="109337"/>
                  <a:pt x="3052649" y="106812"/>
                  <a:pt x="3060538" y="104604"/>
                </a:cubicBezTo>
                <a:cubicBezTo>
                  <a:pt x="3050440" y="78727"/>
                  <a:pt x="3041289" y="54115"/>
                  <a:pt x="3024565" y="32972"/>
                </a:cubicBezTo>
                <a:cubicBezTo>
                  <a:pt x="3020621" y="27450"/>
                  <a:pt x="3007604" y="26188"/>
                  <a:pt x="2995140" y="27490"/>
                </a:cubicBezTo>
                <a:close/>
                <a:moveTo>
                  <a:pt x="276345" y="589"/>
                </a:moveTo>
                <a:cubicBezTo>
                  <a:pt x="271454" y="-476"/>
                  <a:pt x="266326" y="-160"/>
                  <a:pt x="260962" y="2049"/>
                </a:cubicBezTo>
                <a:cubicBezTo>
                  <a:pt x="231931" y="14040"/>
                  <a:pt x="176710" y="44648"/>
                  <a:pt x="177026" y="45595"/>
                </a:cubicBezTo>
                <a:cubicBezTo>
                  <a:pt x="226567" y="45595"/>
                  <a:pt x="276109" y="45595"/>
                  <a:pt x="325966" y="45595"/>
                </a:cubicBezTo>
                <a:cubicBezTo>
                  <a:pt x="328175" y="38337"/>
                  <a:pt x="325650" y="32342"/>
                  <a:pt x="319024" y="27924"/>
                </a:cubicBezTo>
                <a:cubicBezTo>
                  <a:pt x="309557" y="20982"/>
                  <a:pt x="299775" y="14355"/>
                  <a:pt x="290309" y="7413"/>
                </a:cubicBezTo>
                <a:cubicBezTo>
                  <a:pt x="285891" y="4100"/>
                  <a:pt x="281236" y="1654"/>
                  <a:pt x="276345" y="589"/>
                </a:cubicBezTo>
                <a:close/>
              </a:path>
            </a:pathLst>
          </a:custGeom>
          <a:solidFill>
            <a:schemeClr val="accent5"/>
          </a:solidFill>
          <a:ln w="89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ECD245D4-86E4-4431-923D-47E56E5BB734}"/>
              </a:ext>
            </a:extLst>
          </p:cNvPr>
          <p:cNvGrpSpPr/>
          <p:nvPr/>
        </p:nvGrpSpPr>
        <p:grpSpPr>
          <a:xfrm>
            <a:off x="-28667" y="4354777"/>
            <a:ext cx="2857217" cy="1926204"/>
            <a:chOff x="4137435" y="2131665"/>
            <a:chExt cx="2781177" cy="187494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688A1B97-FEF0-438C-BCF4-7C5ABC671BDC}"/>
                </a:ext>
              </a:extLst>
            </p:cNvPr>
            <p:cNvSpPr/>
            <p:nvPr/>
          </p:nvSpPr>
          <p:spPr>
            <a:xfrm>
              <a:off x="6300355" y="2272082"/>
              <a:ext cx="618257" cy="4371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20">
              <a:extLst>
                <a:ext uri="{FF2B5EF4-FFF2-40B4-BE49-F238E27FC236}">
                  <a16:creationId xmlns="" xmlns:a16="http://schemas.microsoft.com/office/drawing/2014/main" id="{86845E95-CD9E-4D21-98BC-8C0CCBAA8468}"/>
                </a:ext>
              </a:extLst>
            </p:cNvPr>
            <p:cNvSpPr/>
            <p:nvPr/>
          </p:nvSpPr>
          <p:spPr>
            <a:xfrm>
              <a:off x="6372673" y="2323997"/>
              <a:ext cx="299292" cy="333291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="" xmlns:a16="http://schemas.microsoft.com/office/drawing/2014/main" id="{C31BF4AE-789A-4CB2-94EA-3E7F73A1A078}"/>
                </a:ext>
              </a:extLst>
            </p:cNvPr>
            <p:cNvSpPr/>
            <p:nvPr/>
          </p:nvSpPr>
          <p:spPr>
            <a:xfrm>
              <a:off x="5815654" y="2926309"/>
              <a:ext cx="730001" cy="3600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20">
              <a:extLst>
                <a:ext uri="{FF2B5EF4-FFF2-40B4-BE49-F238E27FC236}">
                  <a16:creationId xmlns="" xmlns:a16="http://schemas.microsoft.com/office/drawing/2014/main" id="{2D42ACDC-E324-443A-9953-4AE6781EDB72}"/>
                </a:ext>
              </a:extLst>
            </p:cNvPr>
            <p:cNvSpPr/>
            <p:nvPr/>
          </p:nvSpPr>
          <p:spPr>
            <a:xfrm>
              <a:off x="5860812" y="2979226"/>
              <a:ext cx="273440" cy="249218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="" xmlns:a16="http://schemas.microsoft.com/office/drawing/2014/main" id="{5A81251F-ABAC-46D6-B717-C4F1BED8A161}"/>
                </a:ext>
              </a:extLst>
            </p:cNvPr>
            <p:cNvSpPr/>
            <p:nvPr/>
          </p:nvSpPr>
          <p:spPr>
            <a:xfrm>
              <a:off x="5734171" y="3286408"/>
              <a:ext cx="730001" cy="3600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20">
              <a:extLst>
                <a:ext uri="{FF2B5EF4-FFF2-40B4-BE49-F238E27FC236}">
                  <a16:creationId xmlns="" xmlns:a16="http://schemas.microsoft.com/office/drawing/2014/main" id="{E6649A54-C948-4EB1-BEC6-580EEA91D334}"/>
                </a:ext>
              </a:extLst>
            </p:cNvPr>
            <p:cNvSpPr/>
            <p:nvPr/>
          </p:nvSpPr>
          <p:spPr>
            <a:xfrm>
              <a:off x="5779329" y="3339325"/>
              <a:ext cx="273440" cy="249218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F58DB609-0ADF-43A7-A50E-5F91002C78CF}"/>
                </a:ext>
              </a:extLst>
            </p:cNvPr>
            <p:cNvSpPr/>
            <p:nvPr/>
          </p:nvSpPr>
          <p:spPr>
            <a:xfrm>
              <a:off x="5652688" y="3646507"/>
              <a:ext cx="730001" cy="3600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20">
              <a:extLst>
                <a:ext uri="{FF2B5EF4-FFF2-40B4-BE49-F238E27FC236}">
                  <a16:creationId xmlns="" xmlns:a16="http://schemas.microsoft.com/office/drawing/2014/main" id="{EA54A917-10A2-4B13-ABCF-77AAA2329B29}"/>
                </a:ext>
              </a:extLst>
            </p:cNvPr>
            <p:cNvSpPr/>
            <p:nvPr/>
          </p:nvSpPr>
          <p:spPr>
            <a:xfrm>
              <a:off x="5697846" y="3699424"/>
              <a:ext cx="273440" cy="249218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C2B1B8F5-1ED0-4206-A312-63C0EB179D26}"/>
                </a:ext>
              </a:extLst>
            </p:cNvPr>
            <p:cNvSpPr/>
            <p:nvPr/>
          </p:nvSpPr>
          <p:spPr>
            <a:xfrm>
              <a:off x="4137435" y="2131665"/>
              <a:ext cx="1955548" cy="1374425"/>
            </a:xfrm>
            <a:custGeom>
              <a:avLst/>
              <a:gdLst>
                <a:gd name="connsiteX0" fmla="*/ 0 w 1837853"/>
                <a:gd name="connsiteY0" fmla="*/ 516047 h 1267485"/>
                <a:gd name="connsiteX1" fmla="*/ 316871 w 1837853"/>
                <a:gd name="connsiteY1" fmla="*/ 488887 h 1267485"/>
                <a:gd name="connsiteX2" fmla="*/ 642796 w 1837853"/>
                <a:gd name="connsiteY2" fmla="*/ 117695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316871 w 1837853"/>
                <a:gd name="connsiteY1" fmla="*/ 488887 h 1267485"/>
                <a:gd name="connsiteX2" fmla="*/ 642796 w 1837853"/>
                <a:gd name="connsiteY2" fmla="*/ 117695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42796 w 1837853"/>
                <a:gd name="connsiteY2" fmla="*/ 117695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31271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213164 w 1837853"/>
                <a:gd name="connsiteY7" fmla="*/ 552261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31271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213164 w 1837853"/>
                <a:gd name="connsiteY7" fmla="*/ 552261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67485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213164 w 1837853"/>
                <a:gd name="connsiteY7" fmla="*/ 552261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97940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97940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61727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61727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195057 w 1837853"/>
                <a:gd name="connsiteY7" fmla="*/ 479834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95057 w 1837853"/>
                <a:gd name="connsiteY6" fmla="*/ 479834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95057 w 1837853"/>
                <a:gd name="connsiteY6" fmla="*/ 479834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86003 w 1837853"/>
                <a:gd name="connsiteY6" fmla="*/ 497941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97117 w 1837853"/>
                <a:gd name="connsiteY2" fmla="*/ 99588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86003 w 1837853"/>
                <a:gd name="connsiteY6" fmla="*/ 497941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97117 w 1837853"/>
                <a:gd name="connsiteY2" fmla="*/ 99588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86003 w 1837853"/>
                <a:gd name="connsiteY6" fmla="*/ 497941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43337 h 1294775"/>
                <a:gd name="connsiteX1" fmla="*/ 262550 w 1837853"/>
                <a:gd name="connsiteY1" fmla="*/ 507124 h 1294775"/>
                <a:gd name="connsiteX2" fmla="*/ 697117 w 1837853"/>
                <a:gd name="connsiteY2" fmla="*/ 108771 h 1294775"/>
                <a:gd name="connsiteX3" fmla="*/ 1258432 w 1837853"/>
                <a:gd name="connsiteY3" fmla="*/ 9183 h 1294775"/>
                <a:gd name="connsiteX4" fmla="*/ 1837853 w 1837853"/>
                <a:gd name="connsiteY4" fmla="*/ 570498 h 1294775"/>
                <a:gd name="connsiteX5" fmla="*/ 1674891 w 1837853"/>
                <a:gd name="connsiteY5" fmla="*/ 679139 h 1294775"/>
                <a:gd name="connsiteX6" fmla="*/ 1186003 w 1837853"/>
                <a:gd name="connsiteY6" fmla="*/ 507124 h 1294775"/>
                <a:gd name="connsiteX7" fmla="*/ 959667 w 1837853"/>
                <a:gd name="connsiteY7" fmla="*/ 579551 h 1294775"/>
                <a:gd name="connsiteX8" fmla="*/ 986827 w 1837853"/>
                <a:gd name="connsiteY8" fmla="*/ 996011 h 1294775"/>
                <a:gd name="connsiteX9" fmla="*/ 561315 w 1837853"/>
                <a:gd name="connsiteY9" fmla="*/ 1276668 h 1294775"/>
                <a:gd name="connsiteX10" fmla="*/ 18107 w 1837853"/>
                <a:gd name="connsiteY10" fmla="*/ 1294775 h 1294775"/>
                <a:gd name="connsiteX11" fmla="*/ 0 w 1837853"/>
                <a:gd name="connsiteY11" fmla="*/ 543337 h 1294775"/>
                <a:gd name="connsiteX0" fmla="*/ 0 w 1837853"/>
                <a:gd name="connsiteY0" fmla="*/ 502893 h 1254331"/>
                <a:gd name="connsiteX1" fmla="*/ 262550 w 1837853"/>
                <a:gd name="connsiteY1" fmla="*/ 46668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86003 w 1837853"/>
                <a:gd name="connsiteY6" fmla="*/ 466680 h 1254331"/>
                <a:gd name="connsiteX7" fmla="*/ 959667 w 1837853"/>
                <a:gd name="connsiteY7" fmla="*/ 539107 h 1254331"/>
                <a:gd name="connsiteX8" fmla="*/ 986827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86003 w 1837853"/>
                <a:gd name="connsiteY6" fmla="*/ 466680 h 1254331"/>
                <a:gd name="connsiteX7" fmla="*/ 959667 w 1837853"/>
                <a:gd name="connsiteY7" fmla="*/ 539107 h 1254331"/>
                <a:gd name="connsiteX8" fmla="*/ 986827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86003 w 1837853"/>
                <a:gd name="connsiteY6" fmla="*/ 466680 h 1254331"/>
                <a:gd name="connsiteX7" fmla="*/ 959667 w 1837853"/>
                <a:gd name="connsiteY7" fmla="*/ 539107 h 1254331"/>
                <a:gd name="connsiteX8" fmla="*/ 923453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95056 w 1837853"/>
                <a:gd name="connsiteY6" fmla="*/ 457627 h 1254331"/>
                <a:gd name="connsiteX7" fmla="*/ 959667 w 1837853"/>
                <a:gd name="connsiteY7" fmla="*/ 539107 h 1254331"/>
                <a:gd name="connsiteX8" fmla="*/ 923453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21001 h 1254331"/>
                <a:gd name="connsiteX5" fmla="*/ 1674891 w 1837853"/>
                <a:gd name="connsiteY5" fmla="*/ 638695 h 1254331"/>
                <a:gd name="connsiteX6" fmla="*/ 1195056 w 1837853"/>
                <a:gd name="connsiteY6" fmla="*/ 457627 h 1254331"/>
                <a:gd name="connsiteX7" fmla="*/ 959667 w 1837853"/>
                <a:gd name="connsiteY7" fmla="*/ 539107 h 1254331"/>
                <a:gd name="connsiteX8" fmla="*/ 923453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444454"/>
                <a:gd name="connsiteX1" fmla="*/ 262550 w 1837853"/>
                <a:gd name="connsiteY1" fmla="*/ 493840 h 1444454"/>
                <a:gd name="connsiteX2" fmla="*/ 697117 w 1837853"/>
                <a:gd name="connsiteY2" fmla="*/ 68327 h 1444454"/>
                <a:gd name="connsiteX3" fmla="*/ 1285593 w 1837853"/>
                <a:gd name="connsiteY3" fmla="*/ 14006 h 1444454"/>
                <a:gd name="connsiteX4" fmla="*/ 1837853 w 1837853"/>
                <a:gd name="connsiteY4" fmla="*/ 521001 h 1444454"/>
                <a:gd name="connsiteX5" fmla="*/ 1674891 w 1837853"/>
                <a:gd name="connsiteY5" fmla="*/ 638695 h 1444454"/>
                <a:gd name="connsiteX6" fmla="*/ 1195056 w 1837853"/>
                <a:gd name="connsiteY6" fmla="*/ 457627 h 1444454"/>
                <a:gd name="connsiteX7" fmla="*/ 959667 w 1837853"/>
                <a:gd name="connsiteY7" fmla="*/ 539107 h 1444454"/>
                <a:gd name="connsiteX8" fmla="*/ 923453 w 1837853"/>
                <a:gd name="connsiteY8" fmla="*/ 955567 h 1444454"/>
                <a:gd name="connsiteX9" fmla="*/ 561315 w 1837853"/>
                <a:gd name="connsiteY9" fmla="*/ 1236224 h 1444454"/>
                <a:gd name="connsiteX10" fmla="*/ 18107 w 1837853"/>
                <a:gd name="connsiteY10" fmla="*/ 1444454 h 1444454"/>
                <a:gd name="connsiteX11" fmla="*/ 0 w 1837853"/>
                <a:gd name="connsiteY11" fmla="*/ 502893 h 1444454"/>
                <a:gd name="connsiteX0" fmla="*/ 0 w 1837853"/>
                <a:gd name="connsiteY0" fmla="*/ 502893 h 1444454"/>
                <a:gd name="connsiteX1" fmla="*/ 262550 w 1837853"/>
                <a:gd name="connsiteY1" fmla="*/ 493840 h 1444454"/>
                <a:gd name="connsiteX2" fmla="*/ 697117 w 1837853"/>
                <a:gd name="connsiteY2" fmla="*/ 68327 h 1444454"/>
                <a:gd name="connsiteX3" fmla="*/ 1285593 w 1837853"/>
                <a:gd name="connsiteY3" fmla="*/ 14006 h 1444454"/>
                <a:gd name="connsiteX4" fmla="*/ 1837853 w 1837853"/>
                <a:gd name="connsiteY4" fmla="*/ 521001 h 1444454"/>
                <a:gd name="connsiteX5" fmla="*/ 1674891 w 1837853"/>
                <a:gd name="connsiteY5" fmla="*/ 638695 h 1444454"/>
                <a:gd name="connsiteX6" fmla="*/ 1195056 w 1837853"/>
                <a:gd name="connsiteY6" fmla="*/ 457627 h 1444454"/>
                <a:gd name="connsiteX7" fmla="*/ 959667 w 1837853"/>
                <a:gd name="connsiteY7" fmla="*/ 539107 h 1444454"/>
                <a:gd name="connsiteX8" fmla="*/ 923453 w 1837853"/>
                <a:gd name="connsiteY8" fmla="*/ 955567 h 1444454"/>
                <a:gd name="connsiteX9" fmla="*/ 561315 w 1837853"/>
                <a:gd name="connsiteY9" fmla="*/ 1344865 h 1444454"/>
                <a:gd name="connsiteX10" fmla="*/ 18107 w 1837853"/>
                <a:gd name="connsiteY10" fmla="*/ 1444454 h 1444454"/>
                <a:gd name="connsiteX11" fmla="*/ 0 w 1837853"/>
                <a:gd name="connsiteY11" fmla="*/ 502893 h 1444454"/>
                <a:gd name="connsiteX0" fmla="*/ 0 w 1973655"/>
                <a:gd name="connsiteY0" fmla="*/ 521000 h 1444454"/>
                <a:gd name="connsiteX1" fmla="*/ 398352 w 1973655"/>
                <a:gd name="connsiteY1" fmla="*/ 493840 h 1444454"/>
                <a:gd name="connsiteX2" fmla="*/ 832919 w 1973655"/>
                <a:gd name="connsiteY2" fmla="*/ 68327 h 1444454"/>
                <a:gd name="connsiteX3" fmla="*/ 1421395 w 1973655"/>
                <a:gd name="connsiteY3" fmla="*/ 14006 h 1444454"/>
                <a:gd name="connsiteX4" fmla="*/ 1973655 w 1973655"/>
                <a:gd name="connsiteY4" fmla="*/ 521001 h 1444454"/>
                <a:gd name="connsiteX5" fmla="*/ 1810693 w 1973655"/>
                <a:gd name="connsiteY5" fmla="*/ 638695 h 1444454"/>
                <a:gd name="connsiteX6" fmla="*/ 1330858 w 1973655"/>
                <a:gd name="connsiteY6" fmla="*/ 457627 h 1444454"/>
                <a:gd name="connsiteX7" fmla="*/ 1095469 w 1973655"/>
                <a:gd name="connsiteY7" fmla="*/ 539107 h 1444454"/>
                <a:gd name="connsiteX8" fmla="*/ 1059255 w 1973655"/>
                <a:gd name="connsiteY8" fmla="*/ 955567 h 1444454"/>
                <a:gd name="connsiteX9" fmla="*/ 697117 w 1973655"/>
                <a:gd name="connsiteY9" fmla="*/ 1344865 h 1444454"/>
                <a:gd name="connsiteX10" fmla="*/ 153909 w 1973655"/>
                <a:gd name="connsiteY10" fmla="*/ 1444454 h 1444454"/>
                <a:gd name="connsiteX11" fmla="*/ 0 w 1973655"/>
                <a:gd name="connsiteY11" fmla="*/ 521000 h 1444454"/>
                <a:gd name="connsiteX0" fmla="*/ 0 w 1973655"/>
                <a:gd name="connsiteY0" fmla="*/ 521000 h 1471614"/>
                <a:gd name="connsiteX1" fmla="*/ 398352 w 1973655"/>
                <a:gd name="connsiteY1" fmla="*/ 493840 h 1471614"/>
                <a:gd name="connsiteX2" fmla="*/ 832919 w 1973655"/>
                <a:gd name="connsiteY2" fmla="*/ 68327 h 1471614"/>
                <a:gd name="connsiteX3" fmla="*/ 1421395 w 1973655"/>
                <a:gd name="connsiteY3" fmla="*/ 14006 h 1471614"/>
                <a:gd name="connsiteX4" fmla="*/ 1973655 w 1973655"/>
                <a:gd name="connsiteY4" fmla="*/ 521001 h 1471614"/>
                <a:gd name="connsiteX5" fmla="*/ 1810693 w 1973655"/>
                <a:gd name="connsiteY5" fmla="*/ 638695 h 1471614"/>
                <a:gd name="connsiteX6" fmla="*/ 1330858 w 1973655"/>
                <a:gd name="connsiteY6" fmla="*/ 457627 h 1471614"/>
                <a:gd name="connsiteX7" fmla="*/ 1095469 w 1973655"/>
                <a:gd name="connsiteY7" fmla="*/ 539107 h 1471614"/>
                <a:gd name="connsiteX8" fmla="*/ 1059255 w 1973655"/>
                <a:gd name="connsiteY8" fmla="*/ 955567 h 1471614"/>
                <a:gd name="connsiteX9" fmla="*/ 697117 w 1973655"/>
                <a:gd name="connsiteY9" fmla="*/ 1344865 h 1471614"/>
                <a:gd name="connsiteX10" fmla="*/ 18107 w 1973655"/>
                <a:gd name="connsiteY10" fmla="*/ 1471614 h 1471614"/>
                <a:gd name="connsiteX11" fmla="*/ 0 w 1973655"/>
                <a:gd name="connsiteY11" fmla="*/ 521000 h 1471614"/>
                <a:gd name="connsiteX0" fmla="*/ 9053 w 1955548"/>
                <a:gd name="connsiteY0" fmla="*/ 521000 h 1471614"/>
                <a:gd name="connsiteX1" fmla="*/ 380245 w 1955548"/>
                <a:gd name="connsiteY1" fmla="*/ 493840 h 1471614"/>
                <a:gd name="connsiteX2" fmla="*/ 814812 w 1955548"/>
                <a:gd name="connsiteY2" fmla="*/ 68327 h 1471614"/>
                <a:gd name="connsiteX3" fmla="*/ 1403288 w 1955548"/>
                <a:gd name="connsiteY3" fmla="*/ 14006 h 1471614"/>
                <a:gd name="connsiteX4" fmla="*/ 1955548 w 1955548"/>
                <a:gd name="connsiteY4" fmla="*/ 521001 h 1471614"/>
                <a:gd name="connsiteX5" fmla="*/ 1792586 w 1955548"/>
                <a:gd name="connsiteY5" fmla="*/ 638695 h 1471614"/>
                <a:gd name="connsiteX6" fmla="*/ 1312751 w 1955548"/>
                <a:gd name="connsiteY6" fmla="*/ 457627 h 1471614"/>
                <a:gd name="connsiteX7" fmla="*/ 1077362 w 1955548"/>
                <a:gd name="connsiteY7" fmla="*/ 539107 h 1471614"/>
                <a:gd name="connsiteX8" fmla="*/ 1041148 w 1955548"/>
                <a:gd name="connsiteY8" fmla="*/ 955567 h 1471614"/>
                <a:gd name="connsiteX9" fmla="*/ 679010 w 1955548"/>
                <a:gd name="connsiteY9" fmla="*/ 1344865 h 1471614"/>
                <a:gd name="connsiteX10" fmla="*/ 0 w 1955548"/>
                <a:gd name="connsiteY10" fmla="*/ 1471614 h 1471614"/>
                <a:gd name="connsiteX11" fmla="*/ 9053 w 1955548"/>
                <a:gd name="connsiteY11" fmla="*/ 521000 h 1471614"/>
                <a:gd name="connsiteX0" fmla="*/ 9053 w 1955548"/>
                <a:gd name="connsiteY0" fmla="*/ 521000 h 1471614"/>
                <a:gd name="connsiteX1" fmla="*/ 334978 w 1955548"/>
                <a:gd name="connsiteY1" fmla="*/ 421413 h 1471614"/>
                <a:gd name="connsiteX2" fmla="*/ 814812 w 1955548"/>
                <a:gd name="connsiteY2" fmla="*/ 68327 h 1471614"/>
                <a:gd name="connsiteX3" fmla="*/ 1403288 w 1955548"/>
                <a:gd name="connsiteY3" fmla="*/ 14006 h 1471614"/>
                <a:gd name="connsiteX4" fmla="*/ 1955548 w 1955548"/>
                <a:gd name="connsiteY4" fmla="*/ 521001 h 1471614"/>
                <a:gd name="connsiteX5" fmla="*/ 1792586 w 1955548"/>
                <a:gd name="connsiteY5" fmla="*/ 638695 h 1471614"/>
                <a:gd name="connsiteX6" fmla="*/ 1312751 w 1955548"/>
                <a:gd name="connsiteY6" fmla="*/ 457627 h 1471614"/>
                <a:gd name="connsiteX7" fmla="*/ 1077362 w 1955548"/>
                <a:gd name="connsiteY7" fmla="*/ 539107 h 1471614"/>
                <a:gd name="connsiteX8" fmla="*/ 1041148 w 1955548"/>
                <a:gd name="connsiteY8" fmla="*/ 955567 h 1471614"/>
                <a:gd name="connsiteX9" fmla="*/ 679010 w 1955548"/>
                <a:gd name="connsiteY9" fmla="*/ 1344865 h 1471614"/>
                <a:gd name="connsiteX10" fmla="*/ 0 w 1955548"/>
                <a:gd name="connsiteY10" fmla="*/ 1471614 h 1471614"/>
                <a:gd name="connsiteX11" fmla="*/ 9053 w 1955548"/>
                <a:gd name="connsiteY11" fmla="*/ 521000 h 1471614"/>
                <a:gd name="connsiteX0" fmla="*/ 9053 w 1955548"/>
                <a:gd name="connsiteY0" fmla="*/ 521000 h 1471614"/>
                <a:gd name="connsiteX1" fmla="*/ 253497 w 1955548"/>
                <a:gd name="connsiteY1" fmla="*/ 502894 h 1471614"/>
                <a:gd name="connsiteX2" fmla="*/ 814812 w 1955548"/>
                <a:gd name="connsiteY2" fmla="*/ 68327 h 1471614"/>
                <a:gd name="connsiteX3" fmla="*/ 1403288 w 1955548"/>
                <a:gd name="connsiteY3" fmla="*/ 14006 h 1471614"/>
                <a:gd name="connsiteX4" fmla="*/ 1955548 w 1955548"/>
                <a:gd name="connsiteY4" fmla="*/ 521001 h 1471614"/>
                <a:gd name="connsiteX5" fmla="*/ 1792586 w 1955548"/>
                <a:gd name="connsiteY5" fmla="*/ 638695 h 1471614"/>
                <a:gd name="connsiteX6" fmla="*/ 1312751 w 1955548"/>
                <a:gd name="connsiteY6" fmla="*/ 457627 h 1471614"/>
                <a:gd name="connsiteX7" fmla="*/ 1077362 w 1955548"/>
                <a:gd name="connsiteY7" fmla="*/ 539107 h 1471614"/>
                <a:gd name="connsiteX8" fmla="*/ 1041148 w 1955548"/>
                <a:gd name="connsiteY8" fmla="*/ 955567 h 1471614"/>
                <a:gd name="connsiteX9" fmla="*/ 679010 w 1955548"/>
                <a:gd name="connsiteY9" fmla="*/ 1344865 h 1471614"/>
                <a:gd name="connsiteX10" fmla="*/ 0 w 1955548"/>
                <a:gd name="connsiteY10" fmla="*/ 1471614 h 1471614"/>
                <a:gd name="connsiteX11" fmla="*/ 9053 w 1955548"/>
                <a:gd name="connsiteY11" fmla="*/ 521000 h 1471614"/>
                <a:gd name="connsiteX0" fmla="*/ 9053 w 1955548"/>
                <a:gd name="connsiteY0" fmla="*/ 521000 h 1344966"/>
                <a:gd name="connsiteX1" fmla="*/ 253497 w 1955548"/>
                <a:gd name="connsiteY1" fmla="*/ 502894 h 1344966"/>
                <a:gd name="connsiteX2" fmla="*/ 814812 w 1955548"/>
                <a:gd name="connsiteY2" fmla="*/ 68327 h 1344966"/>
                <a:gd name="connsiteX3" fmla="*/ 1403288 w 1955548"/>
                <a:gd name="connsiteY3" fmla="*/ 14006 h 1344966"/>
                <a:gd name="connsiteX4" fmla="*/ 1955548 w 1955548"/>
                <a:gd name="connsiteY4" fmla="*/ 521001 h 1344966"/>
                <a:gd name="connsiteX5" fmla="*/ 1792586 w 1955548"/>
                <a:gd name="connsiteY5" fmla="*/ 638695 h 1344966"/>
                <a:gd name="connsiteX6" fmla="*/ 1312751 w 1955548"/>
                <a:gd name="connsiteY6" fmla="*/ 457627 h 1344966"/>
                <a:gd name="connsiteX7" fmla="*/ 1077362 w 1955548"/>
                <a:gd name="connsiteY7" fmla="*/ 539107 h 1344966"/>
                <a:gd name="connsiteX8" fmla="*/ 1041148 w 1955548"/>
                <a:gd name="connsiteY8" fmla="*/ 955567 h 1344966"/>
                <a:gd name="connsiteX9" fmla="*/ 679010 w 1955548"/>
                <a:gd name="connsiteY9" fmla="*/ 1344865 h 1344966"/>
                <a:gd name="connsiteX10" fmla="*/ 0 w 1955548"/>
                <a:gd name="connsiteY10" fmla="*/ 1299462 h 1344966"/>
                <a:gd name="connsiteX11" fmla="*/ 9053 w 1955548"/>
                <a:gd name="connsiteY11" fmla="*/ 521000 h 1344966"/>
                <a:gd name="connsiteX0" fmla="*/ 9053 w 1955548"/>
                <a:gd name="connsiteY0" fmla="*/ 521000 h 1393064"/>
                <a:gd name="connsiteX1" fmla="*/ 253497 w 1955548"/>
                <a:gd name="connsiteY1" fmla="*/ 502894 h 1393064"/>
                <a:gd name="connsiteX2" fmla="*/ 814812 w 1955548"/>
                <a:gd name="connsiteY2" fmla="*/ 68327 h 1393064"/>
                <a:gd name="connsiteX3" fmla="*/ 1403288 w 1955548"/>
                <a:gd name="connsiteY3" fmla="*/ 14006 h 1393064"/>
                <a:gd name="connsiteX4" fmla="*/ 1955548 w 1955548"/>
                <a:gd name="connsiteY4" fmla="*/ 521001 h 1393064"/>
                <a:gd name="connsiteX5" fmla="*/ 1792586 w 1955548"/>
                <a:gd name="connsiteY5" fmla="*/ 638695 h 1393064"/>
                <a:gd name="connsiteX6" fmla="*/ 1312751 w 1955548"/>
                <a:gd name="connsiteY6" fmla="*/ 457627 h 1393064"/>
                <a:gd name="connsiteX7" fmla="*/ 1077362 w 1955548"/>
                <a:gd name="connsiteY7" fmla="*/ 539107 h 1393064"/>
                <a:gd name="connsiteX8" fmla="*/ 1041148 w 1955548"/>
                <a:gd name="connsiteY8" fmla="*/ 955567 h 1393064"/>
                <a:gd name="connsiteX9" fmla="*/ 679010 w 1955548"/>
                <a:gd name="connsiteY9" fmla="*/ 1344865 h 1393064"/>
                <a:gd name="connsiteX10" fmla="*/ 0 w 1955548"/>
                <a:gd name="connsiteY10" fmla="*/ 1299462 h 1393064"/>
                <a:gd name="connsiteX11" fmla="*/ 9053 w 1955548"/>
                <a:gd name="connsiteY11" fmla="*/ 521000 h 1393064"/>
                <a:gd name="connsiteX0" fmla="*/ 9053 w 1955548"/>
                <a:gd name="connsiteY0" fmla="*/ 521000 h 1393065"/>
                <a:gd name="connsiteX1" fmla="*/ 253497 w 1955548"/>
                <a:gd name="connsiteY1" fmla="*/ 502894 h 1393065"/>
                <a:gd name="connsiteX2" fmla="*/ 814812 w 1955548"/>
                <a:gd name="connsiteY2" fmla="*/ 68327 h 1393065"/>
                <a:gd name="connsiteX3" fmla="*/ 1403288 w 1955548"/>
                <a:gd name="connsiteY3" fmla="*/ 14006 h 1393065"/>
                <a:gd name="connsiteX4" fmla="*/ 1955548 w 1955548"/>
                <a:gd name="connsiteY4" fmla="*/ 521001 h 1393065"/>
                <a:gd name="connsiteX5" fmla="*/ 1792586 w 1955548"/>
                <a:gd name="connsiteY5" fmla="*/ 638695 h 1393065"/>
                <a:gd name="connsiteX6" fmla="*/ 1312751 w 1955548"/>
                <a:gd name="connsiteY6" fmla="*/ 457627 h 1393065"/>
                <a:gd name="connsiteX7" fmla="*/ 1077362 w 1955548"/>
                <a:gd name="connsiteY7" fmla="*/ 539107 h 1393065"/>
                <a:gd name="connsiteX8" fmla="*/ 1041148 w 1955548"/>
                <a:gd name="connsiteY8" fmla="*/ 955567 h 1393065"/>
                <a:gd name="connsiteX9" fmla="*/ 679010 w 1955548"/>
                <a:gd name="connsiteY9" fmla="*/ 1344865 h 1393065"/>
                <a:gd name="connsiteX10" fmla="*/ 0 w 1955548"/>
                <a:gd name="connsiteY10" fmla="*/ 1299462 h 1393065"/>
                <a:gd name="connsiteX11" fmla="*/ 9053 w 1955548"/>
                <a:gd name="connsiteY11" fmla="*/ 521000 h 1393065"/>
                <a:gd name="connsiteX0" fmla="*/ 9053 w 1955548"/>
                <a:gd name="connsiteY0" fmla="*/ 521000 h 1374424"/>
                <a:gd name="connsiteX1" fmla="*/ 253497 w 1955548"/>
                <a:gd name="connsiteY1" fmla="*/ 502894 h 1374424"/>
                <a:gd name="connsiteX2" fmla="*/ 814812 w 1955548"/>
                <a:gd name="connsiteY2" fmla="*/ 68327 h 1374424"/>
                <a:gd name="connsiteX3" fmla="*/ 1403288 w 1955548"/>
                <a:gd name="connsiteY3" fmla="*/ 14006 h 1374424"/>
                <a:gd name="connsiteX4" fmla="*/ 1955548 w 1955548"/>
                <a:gd name="connsiteY4" fmla="*/ 521001 h 1374424"/>
                <a:gd name="connsiteX5" fmla="*/ 1792586 w 1955548"/>
                <a:gd name="connsiteY5" fmla="*/ 638695 h 1374424"/>
                <a:gd name="connsiteX6" fmla="*/ 1312751 w 1955548"/>
                <a:gd name="connsiteY6" fmla="*/ 457627 h 1374424"/>
                <a:gd name="connsiteX7" fmla="*/ 1077362 w 1955548"/>
                <a:gd name="connsiteY7" fmla="*/ 539107 h 1374424"/>
                <a:gd name="connsiteX8" fmla="*/ 1041148 w 1955548"/>
                <a:gd name="connsiteY8" fmla="*/ 955567 h 1374424"/>
                <a:gd name="connsiteX9" fmla="*/ 679010 w 1955548"/>
                <a:gd name="connsiteY9" fmla="*/ 1344865 h 1374424"/>
                <a:gd name="connsiteX10" fmla="*/ 0 w 1955548"/>
                <a:gd name="connsiteY10" fmla="*/ 1299462 h 1374424"/>
                <a:gd name="connsiteX11" fmla="*/ 9053 w 1955548"/>
                <a:gd name="connsiteY11" fmla="*/ 521000 h 137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5548" h="1374424">
                  <a:moveTo>
                    <a:pt x="9053" y="521000"/>
                  </a:moveTo>
                  <a:lnTo>
                    <a:pt x="253497" y="502894"/>
                  </a:lnTo>
                  <a:cubicBezTo>
                    <a:pt x="425513" y="478751"/>
                    <a:pt x="679009" y="119631"/>
                    <a:pt x="814812" y="68327"/>
                  </a:cubicBezTo>
                  <a:cubicBezTo>
                    <a:pt x="1023042" y="26078"/>
                    <a:pt x="1339914" y="-25226"/>
                    <a:pt x="1403288" y="14006"/>
                  </a:cubicBezTo>
                  <a:lnTo>
                    <a:pt x="1955548" y="521001"/>
                  </a:lnTo>
                  <a:lnTo>
                    <a:pt x="1792586" y="638695"/>
                  </a:lnTo>
                  <a:cubicBezTo>
                    <a:pt x="1520982" y="708105"/>
                    <a:pt x="1394232" y="533073"/>
                    <a:pt x="1312751" y="457627"/>
                  </a:cubicBezTo>
                  <a:lnTo>
                    <a:pt x="1077362" y="539107"/>
                  </a:lnTo>
                  <a:cubicBezTo>
                    <a:pt x="1104522" y="723194"/>
                    <a:pt x="1068309" y="816747"/>
                    <a:pt x="1041148" y="955567"/>
                  </a:cubicBezTo>
                  <a:cubicBezTo>
                    <a:pt x="998900" y="1085333"/>
                    <a:pt x="860473" y="1329383"/>
                    <a:pt x="679010" y="1344865"/>
                  </a:cubicBezTo>
                  <a:cubicBezTo>
                    <a:pt x="452673" y="1426567"/>
                    <a:pt x="226337" y="1314596"/>
                    <a:pt x="0" y="1299462"/>
                  </a:cubicBezTo>
                  <a:cubicBezTo>
                    <a:pt x="3018" y="982591"/>
                    <a:pt x="6035" y="837871"/>
                    <a:pt x="9053" y="52100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9F4C217F-3466-495C-A6C1-79B69EB00789}"/>
                </a:ext>
              </a:extLst>
            </p:cNvPr>
            <p:cNvSpPr/>
            <p:nvPr/>
          </p:nvSpPr>
          <p:spPr>
            <a:xfrm rot="2490143" flipH="1" flipV="1">
              <a:off x="5665557" y="2460963"/>
              <a:ext cx="343756" cy="215696"/>
            </a:xfrm>
            <a:custGeom>
              <a:avLst/>
              <a:gdLst>
                <a:gd name="connsiteX0" fmla="*/ 0 w 299292"/>
                <a:gd name="connsiteY0" fmla="*/ 166645 h 187796"/>
                <a:gd name="connsiteX1" fmla="*/ 0 w 299292"/>
                <a:gd name="connsiteY1" fmla="*/ 166645 h 187796"/>
                <a:gd name="connsiteX2" fmla="*/ 0 w 299292"/>
                <a:gd name="connsiteY2" fmla="*/ 166646 h 187796"/>
                <a:gd name="connsiteX3" fmla="*/ 154884 w 299292"/>
                <a:gd name="connsiteY3" fmla="*/ 0 h 187796"/>
                <a:gd name="connsiteX4" fmla="*/ 283247 w 299292"/>
                <a:gd name="connsiteY4" fmla="*/ 0 h 187796"/>
                <a:gd name="connsiteX5" fmla="*/ 299292 w 299292"/>
                <a:gd name="connsiteY5" fmla="*/ 166646 h 187796"/>
                <a:gd name="connsiteX6" fmla="*/ 298880 w 299292"/>
                <a:gd name="connsiteY6" fmla="*/ 187796 h 187796"/>
                <a:gd name="connsiteX7" fmla="*/ 3969 w 299292"/>
                <a:gd name="connsiteY7" fmla="*/ 187796 h 187796"/>
                <a:gd name="connsiteX8" fmla="*/ 0 w 299292"/>
                <a:gd name="connsiteY8" fmla="*/ 166645 h 187796"/>
                <a:gd name="connsiteX9" fmla="*/ 12172 w 299292"/>
                <a:gd name="connsiteY9" fmla="*/ 101780 h 187796"/>
                <a:gd name="connsiteX10" fmla="*/ 154884 w 299292"/>
                <a:gd name="connsiteY10" fmla="*/ 0 h 18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9292" h="187796">
                  <a:moveTo>
                    <a:pt x="0" y="166645"/>
                  </a:moveTo>
                  <a:lnTo>
                    <a:pt x="0" y="166645"/>
                  </a:lnTo>
                  <a:lnTo>
                    <a:pt x="0" y="166646"/>
                  </a:lnTo>
                  <a:close/>
                  <a:moveTo>
                    <a:pt x="154884" y="0"/>
                  </a:moveTo>
                  <a:lnTo>
                    <a:pt x="283247" y="0"/>
                  </a:lnTo>
                  <a:cubicBezTo>
                    <a:pt x="293944" y="27775"/>
                    <a:pt x="299292" y="97210"/>
                    <a:pt x="299292" y="166646"/>
                  </a:cubicBezTo>
                  <a:lnTo>
                    <a:pt x="298880" y="187796"/>
                  </a:lnTo>
                  <a:lnTo>
                    <a:pt x="3969" y="187796"/>
                  </a:lnTo>
                  <a:lnTo>
                    <a:pt x="0" y="166645"/>
                  </a:lnTo>
                  <a:lnTo>
                    <a:pt x="12172" y="101780"/>
                  </a:lnTo>
                  <a:cubicBezTo>
                    <a:pt x="35684" y="41968"/>
                    <a:pt x="90729" y="0"/>
                    <a:pt x="154884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112CD1B9-BC64-402E-B536-D5D17BD82ACB}"/>
              </a:ext>
            </a:extLst>
          </p:cNvPr>
          <p:cNvSpPr/>
          <p:nvPr/>
        </p:nvSpPr>
        <p:spPr>
          <a:xfrm flipH="1">
            <a:off x="2850291" y="3511815"/>
            <a:ext cx="2294447" cy="1662514"/>
          </a:xfrm>
          <a:custGeom>
            <a:avLst/>
            <a:gdLst>
              <a:gd name="connsiteX0" fmla="*/ 517413 w 2294447"/>
              <a:gd name="connsiteY0" fmla="*/ 776503 h 1662514"/>
              <a:gd name="connsiteX1" fmla="*/ 517413 w 2294447"/>
              <a:gd name="connsiteY1" fmla="*/ 900173 h 1662514"/>
              <a:gd name="connsiteX2" fmla="*/ 1332253 w 2294447"/>
              <a:gd name="connsiteY2" fmla="*/ 922519 h 1662514"/>
              <a:gd name="connsiteX3" fmla="*/ 1553396 w 2294447"/>
              <a:gd name="connsiteY3" fmla="*/ 940627 h 1662514"/>
              <a:gd name="connsiteX4" fmla="*/ 1736783 w 2294447"/>
              <a:gd name="connsiteY4" fmla="*/ 1010745 h 1662514"/>
              <a:gd name="connsiteX5" fmla="*/ 1888193 w 2294447"/>
              <a:gd name="connsiteY5" fmla="*/ 1198756 h 1662514"/>
              <a:gd name="connsiteX6" fmla="*/ 1914392 w 2294447"/>
              <a:gd name="connsiteY6" fmla="*/ 1275808 h 1662514"/>
              <a:gd name="connsiteX7" fmla="*/ 1922867 w 2294447"/>
              <a:gd name="connsiteY7" fmla="*/ 1519297 h 1662514"/>
              <a:gd name="connsiteX8" fmla="*/ 1941745 w 2294447"/>
              <a:gd name="connsiteY8" fmla="*/ 1553586 h 1662514"/>
              <a:gd name="connsiteX9" fmla="*/ 2211047 w 2294447"/>
              <a:gd name="connsiteY9" fmla="*/ 1644124 h 1662514"/>
              <a:gd name="connsiteX10" fmla="*/ 2294447 w 2294447"/>
              <a:gd name="connsiteY10" fmla="*/ 1662514 h 1662514"/>
              <a:gd name="connsiteX11" fmla="*/ 2294447 w 2294447"/>
              <a:gd name="connsiteY11" fmla="*/ 1613434 h 1662514"/>
              <a:gd name="connsiteX12" fmla="*/ 2280780 w 2294447"/>
              <a:gd name="connsiteY12" fmla="*/ 1611136 h 1662514"/>
              <a:gd name="connsiteX13" fmla="*/ 2162503 w 2294447"/>
              <a:gd name="connsiteY13" fmla="*/ 1572850 h 1662514"/>
              <a:gd name="connsiteX14" fmla="*/ 1987207 w 2294447"/>
              <a:gd name="connsiteY14" fmla="*/ 1374438 h 1662514"/>
              <a:gd name="connsiteX15" fmla="*/ 2022266 w 2294447"/>
              <a:gd name="connsiteY15" fmla="*/ 1155991 h 1662514"/>
              <a:gd name="connsiteX16" fmla="*/ 2095852 w 2294447"/>
              <a:gd name="connsiteY16" fmla="*/ 1077782 h 1662514"/>
              <a:gd name="connsiteX17" fmla="*/ 2271533 w 2294447"/>
              <a:gd name="connsiteY17" fmla="*/ 1029624 h 1662514"/>
              <a:gd name="connsiteX18" fmla="*/ 2288772 w 2294447"/>
              <a:gd name="connsiteY18" fmla="*/ 1029713 h 1662514"/>
              <a:gd name="connsiteX19" fmla="*/ 2294447 w 2294447"/>
              <a:gd name="connsiteY19" fmla="*/ 1029772 h 1662514"/>
              <a:gd name="connsiteX20" fmla="*/ 2294447 w 2294447"/>
              <a:gd name="connsiteY20" fmla="*/ 979617 h 1662514"/>
              <a:gd name="connsiteX21" fmla="*/ 1820771 w 2294447"/>
              <a:gd name="connsiteY21" fmla="*/ 974145 h 1662514"/>
              <a:gd name="connsiteX22" fmla="*/ 1456308 w 2294447"/>
              <a:gd name="connsiteY22" fmla="*/ 781896 h 1662514"/>
              <a:gd name="connsiteX23" fmla="*/ 517413 w 2294447"/>
              <a:gd name="connsiteY23" fmla="*/ 776503 h 1662514"/>
              <a:gd name="connsiteX24" fmla="*/ 2227998 w 2294447"/>
              <a:gd name="connsiteY24" fmla="*/ 647438 h 1662514"/>
              <a:gd name="connsiteX25" fmla="*/ 2048849 w 2294447"/>
              <a:gd name="connsiteY25" fmla="*/ 654758 h 1662514"/>
              <a:gd name="connsiteX26" fmla="*/ 1997609 w 2294447"/>
              <a:gd name="connsiteY26" fmla="*/ 710237 h 1662514"/>
              <a:gd name="connsiteX27" fmla="*/ 1998764 w 2294447"/>
              <a:gd name="connsiteY27" fmla="*/ 830440 h 1662514"/>
              <a:gd name="connsiteX28" fmla="*/ 2008011 w 2294447"/>
              <a:gd name="connsiteY28" fmla="*/ 837761 h 1662514"/>
              <a:gd name="connsiteX29" fmla="*/ 2071965 w 2294447"/>
              <a:gd name="connsiteY29" fmla="*/ 872435 h 1662514"/>
              <a:gd name="connsiteX30" fmla="*/ 2080056 w 2294447"/>
              <a:gd name="connsiteY30" fmla="*/ 876287 h 1662514"/>
              <a:gd name="connsiteX31" fmla="*/ 2157110 w 2294447"/>
              <a:gd name="connsiteY31" fmla="*/ 853942 h 1662514"/>
              <a:gd name="connsiteX32" fmla="*/ 2219523 w 2294447"/>
              <a:gd name="connsiteY32" fmla="*/ 776503 h 1662514"/>
              <a:gd name="connsiteX33" fmla="*/ 2227998 w 2294447"/>
              <a:gd name="connsiteY33" fmla="*/ 647438 h 1662514"/>
              <a:gd name="connsiteX34" fmla="*/ 517413 w 2294447"/>
              <a:gd name="connsiteY34" fmla="*/ 610837 h 1662514"/>
              <a:gd name="connsiteX35" fmla="*/ 517413 w 2294447"/>
              <a:gd name="connsiteY35" fmla="*/ 756853 h 1662514"/>
              <a:gd name="connsiteX36" fmla="*/ 1468252 w 2294447"/>
              <a:gd name="connsiteY36" fmla="*/ 763790 h 1662514"/>
              <a:gd name="connsiteX37" fmla="*/ 1823468 w 2294447"/>
              <a:gd name="connsiteY37" fmla="*/ 956037 h 1662514"/>
              <a:gd name="connsiteX38" fmla="*/ 2283476 w 2294447"/>
              <a:gd name="connsiteY38" fmla="*/ 961431 h 1662514"/>
              <a:gd name="connsiteX39" fmla="*/ 2294447 w 2294447"/>
              <a:gd name="connsiteY39" fmla="*/ 961202 h 1662514"/>
              <a:gd name="connsiteX40" fmla="*/ 2294447 w 2294447"/>
              <a:gd name="connsiteY40" fmla="*/ 636921 h 1662514"/>
              <a:gd name="connsiteX41" fmla="*/ 2245336 w 2294447"/>
              <a:gd name="connsiteY41" fmla="*/ 636266 h 1662514"/>
              <a:gd name="connsiteX42" fmla="*/ 2244950 w 2294447"/>
              <a:gd name="connsiteY42" fmla="*/ 639733 h 1662514"/>
              <a:gd name="connsiteX43" fmla="*/ 2245720 w 2294447"/>
              <a:gd name="connsiteY43" fmla="*/ 659766 h 1662514"/>
              <a:gd name="connsiteX44" fmla="*/ 2233392 w 2294447"/>
              <a:gd name="connsiteY44" fmla="*/ 790757 h 1662514"/>
              <a:gd name="connsiteX45" fmla="*/ 2182537 w 2294447"/>
              <a:gd name="connsiteY45" fmla="*/ 860877 h 1662514"/>
              <a:gd name="connsiteX46" fmla="*/ 2098934 w 2294447"/>
              <a:gd name="connsiteY46" fmla="*/ 890157 h 1662514"/>
              <a:gd name="connsiteX47" fmla="*/ 2074662 w 2294447"/>
              <a:gd name="connsiteY47" fmla="*/ 911346 h 1662514"/>
              <a:gd name="connsiteX48" fmla="*/ 2070424 w 2294447"/>
              <a:gd name="connsiteY48" fmla="*/ 920978 h 1662514"/>
              <a:gd name="connsiteX49" fmla="*/ 2017257 w 2294447"/>
              <a:gd name="connsiteY49" fmla="*/ 952955 h 1662514"/>
              <a:gd name="connsiteX50" fmla="*/ 1966787 w 2294447"/>
              <a:gd name="connsiteY50" fmla="*/ 917125 h 1662514"/>
              <a:gd name="connsiteX51" fmla="*/ 1977960 w 2294447"/>
              <a:gd name="connsiteY51" fmla="*/ 857794 h 1662514"/>
              <a:gd name="connsiteX52" fmla="*/ 1984124 w 2294447"/>
              <a:gd name="connsiteY52" fmla="*/ 835448 h 1662514"/>
              <a:gd name="connsiteX53" fmla="*/ 1982583 w 2294447"/>
              <a:gd name="connsiteY53" fmla="*/ 826202 h 1662514"/>
              <a:gd name="connsiteX54" fmla="*/ 1980656 w 2294447"/>
              <a:gd name="connsiteY54" fmla="*/ 709467 h 1662514"/>
              <a:gd name="connsiteX55" fmla="*/ 2030741 w 2294447"/>
              <a:gd name="connsiteY55" fmla="*/ 642429 h 1662514"/>
              <a:gd name="connsiteX56" fmla="*/ 2040373 w 2294447"/>
              <a:gd name="connsiteY56" fmla="*/ 638963 h 1662514"/>
              <a:gd name="connsiteX57" fmla="*/ 2039603 w 2294447"/>
              <a:gd name="connsiteY57" fmla="*/ 635495 h 1662514"/>
              <a:gd name="connsiteX58" fmla="*/ 517413 w 2294447"/>
              <a:gd name="connsiteY58" fmla="*/ 610837 h 1662514"/>
              <a:gd name="connsiteX59" fmla="*/ 495069 w 2294447"/>
              <a:gd name="connsiteY59" fmla="*/ 610453 h 1662514"/>
              <a:gd name="connsiteX60" fmla="*/ 174141 w 2294447"/>
              <a:gd name="connsiteY60" fmla="*/ 610453 h 1662514"/>
              <a:gd name="connsiteX61" fmla="*/ 174141 w 2294447"/>
              <a:gd name="connsiteY61" fmla="*/ 818112 h 1662514"/>
              <a:gd name="connsiteX62" fmla="*/ 209586 w 2294447"/>
              <a:gd name="connsiteY62" fmla="*/ 853557 h 1662514"/>
              <a:gd name="connsiteX63" fmla="*/ 495069 w 2294447"/>
              <a:gd name="connsiteY63" fmla="*/ 853557 h 1662514"/>
              <a:gd name="connsiteX64" fmla="*/ 161813 w 2294447"/>
              <a:gd name="connsiteY64" fmla="*/ 117697 h 1662514"/>
              <a:gd name="connsiteX65" fmla="*/ 40839 w 2294447"/>
              <a:gd name="connsiteY65" fmla="*/ 117697 h 1662514"/>
              <a:gd name="connsiteX66" fmla="*/ 0 w 2294447"/>
              <a:gd name="connsiteY66" fmla="*/ 158535 h 1662514"/>
              <a:gd name="connsiteX67" fmla="*/ 0 w 2294447"/>
              <a:gd name="connsiteY67" fmla="*/ 378908 h 1662514"/>
              <a:gd name="connsiteX68" fmla="*/ 40839 w 2294447"/>
              <a:gd name="connsiteY68" fmla="*/ 420132 h 1662514"/>
              <a:gd name="connsiteX69" fmla="*/ 161813 w 2294447"/>
              <a:gd name="connsiteY69" fmla="*/ 420132 h 1662514"/>
              <a:gd name="connsiteX70" fmla="*/ 493527 w 2294447"/>
              <a:gd name="connsiteY70" fmla="*/ 102353 h 1662514"/>
              <a:gd name="connsiteX71" fmla="*/ 578671 w 2294447"/>
              <a:gd name="connsiteY71" fmla="*/ 190965 h 1662514"/>
              <a:gd name="connsiteX72" fmla="*/ 626059 w 2294447"/>
              <a:gd name="connsiteY72" fmla="*/ 214851 h 1662514"/>
              <a:gd name="connsiteX73" fmla="*/ 711203 w 2294447"/>
              <a:gd name="connsiteY73" fmla="*/ 221400 h 1662514"/>
              <a:gd name="connsiteX74" fmla="*/ 1492909 w 2294447"/>
              <a:gd name="connsiteY74" fmla="*/ 233344 h 1662514"/>
              <a:gd name="connsiteX75" fmla="*/ 2016101 w 2294447"/>
              <a:gd name="connsiteY75" fmla="*/ 242205 h 1662514"/>
              <a:gd name="connsiteX76" fmla="*/ 2053473 w 2294447"/>
              <a:gd name="connsiteY76" fmla="*/ 256074 h 1662514"/>
              <a:gd name="connsiteX77" fmla="*/ 2137460 w 2294447"/>
              <a:gd name="connsiteY77" fmla="*/ 282273 h 1662514"/>
              <a:gd name="connsiteX78" fmla="*/ 2294447 w 2294447"/>
              <a:gd name="connsiteY78" fmla="*/ 282925 h 1662514"/>
              <a:gd name="connsiteX79" fmla="*/ 2294447 w 2294447"/>
              <a:gd name="connsiteY79" fmla="*/ 123661 h 1662514"/>
              <a:gd name="connsiteX80" fmla="*/ 1524019 w 2294447"/>
              <a:gd name="connsiteY80" fmla="*/ 113670 h 1662514"/>
              <a:gd name="connsiteX81" fmla="*/ 493527 w 2294447"/>
              <a:gd name="connsiteY81" fmla="*/ 102353 h 1662514"/>
              <a:gd name="connsiteX82" fmla="*/ 205733 w 2294447"/>
              <a:gd name="connsiteY82" fmla="*/ 72620 h 1662514"/>
              <a:gd name="connsiteX83" fmla="*/ 192634 w 2294447"/>
              <a:gd name="connsiteY83" fmla="*/ 81096 h 1662514"/>
              <a:gd name="connsiteX84" fmla="*/ 189552 w 2294447"/>
              <a:gd name="connsiteY84" fmla="*/ 427451 h 1662514"/>
              <a:gd name="connsiteX85" fmla="*/ 167591 w 2294447"/>
              <a:gd name="connsiteY85" fmla="*/ 452494 h 1662514"/>
              <a:gd name="connsiteX86" fmla="*/ 164894 w 2294447"/>
              <a:gd name="connsiteY86" fmla="*/ 563837 h 1662514"/>
              <a:gd name="connsiteX87" fmla="*/ 179920 w 2294447"/>
              <a:gd name="connsiteY87" fmla="*/ 579247 h 1662514"/>
              <a:gd name="connsiteX88" fmla="*/ 319001 w 2294447"/>
              <a:gd name="connsiteY88" fmla="*/ 580018 h 1662514"/>
              <a:gd name="connsiteX89" fmla="*/ 596394 w 2294447"/>
              <a:gd name="connsiteY89" fmla="*/ 587723 h 1662514"/>
              <a:gd name="connsiteX90" fmla="*/ 1140390 w 2294447"/>
              <a:gd name="connsiteY90" fmla="*/ 598896 h 1662514"/>
              <a:gd name="connsiteX91" fmla="*/ 2148248 w 2294447"/>
              <a:gd name="connsiteY91" fmla="*/ 612765 h 1662514"/>
              <a:gd name="connsiteX92" fmla="*/ 2243626 w 2294447"/>
              <a:gd name="connsiteY92" fmla="*/ 614078 h 1662514"/>
              <a:gd name="connsiteX93" fmla="*/ 2294447 w 2294447"/>
              <a:gd name="connsiteY93" fmla="*/ 614839 h 1662514"/>
              <a:gd name="connsiteX94" fmla="*/ 2294447 w 2294447"/>
              <a:gd name="connsiteY94" fmla="*/ 326408 h 1662514"/>
              <a:gd name="connsiteX95" fmla="*/ 2140543 w 2294447"/>
              <a:gd name="connsiteY95" fmla="*/ 325742 h 1662514"/>
              <a:gd name="connsiteX96" fmla="*/ 2046539 w 2294447"/>
              <a:gd name="connsiteY96" fmla="*/ 298002 h 1662514"/>
              <a:gd name="connsiteX97" fmla="*/ 2009552 w 2294447"/>
              <a:gd name="connsiteY97" fmla="*/ 286444 h 1662514"/>
              <a:gd name="connsiteX98" fmla="*/ 1920556 w 2294447"/>
              <a:gd name="connsiteY98" fmla="*/ 283362 h 1662514"/>
              <a:gd name="connsiteX99" fmla="*/ 654184 w 2294447"/>
              <a:gd name="connsiteY99" fmla="*/ 261017 h 1662514"/>
              <a:gd name="connsiteX100" fmla="*/ 566343 w 2294447"/>
              <a:gd name="connsiteY100" fmla="*/ 226728 h 1662514"/>
              <a:gd name="connsiteX101" fmla="*/ 477732 w 2294447"/>
              <a:gd name="connsiteY101" fmla="*/ 131952 h 1662514"/>
              <a:gd name="connsiteX102" fmla="*/ 456927 w 2294447"/>
              <a:gd name="connsiteY102" fmla="*/ 87646 h 1662514"/>
              <a:gd name="connsiteX103" fmla="*/ 432655 w 2294447"/>
              <a:gd name="connsiteY103" fmla="*/ 74162 h 1662514"/>
              <a:gd name="connsiteX104" fmla="*/ 205733 w 2294447"/>
              <a:gd name="connsiteY104" fmla="*/ 72620 h 1662514"/>
              <a:gd name="connsiteX105" fmla="*/ 337398 w 2294447"/>
              <a:gd name="connsiteY105" fmla="*/ 719 h 1662514"/>
              <a:gd name="connsiteX106" fmla="*/ 318617 w 2294447"/>
              <a:gd name="connsiteY106" fmla="*/ 2502 h 1662514"/>
              <a:gd name="connsiteX107" fmla="*/ 216137 w 2294447"/>
              <a:gd name="connsiteY107" fmla="*/ 55668 h 1662514"/>
              <a:gd name="connsiteX108" fmla="*/ 397982 w 2294447"/>
              <a:gd name="connsiteY108" fmla="*/ 55668 h 1662514"/>
              <a:gd name="connsiteX109" fmla="*/ 389506 w 2294447"/>
              <a:gd name="connsiteY109" fmla="*/ 34093 h 1662514"/>
              <a:gd name="connsiteX110" fmla="*/ 354447 w 2294447"/>
              <a:gd name="connsiteY110" fmla="*/ 9051 h 1662514"/>
              <a:gd name="connsiteX111" fmla="*/ 337398 w 2294447"/>
              <a:gd name="connsiteY111" fmla="*/ 719 h 16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294447" h="1662514">
                <a:moveTo>
                  <a:pt x="517413" y="776503"/>
                </a:moveTo>
                <a:lnTo>
                  <a:pt x="517413" y="900173"/>
                </a:lnTo>
                <a:cubicBezTo>
                  <a:pt x="520496" y="905952"/>
                  <a:pt x="1109183" y="918281"/>
                  <a:pt x="1332253" y="922519"/>
                </a:cubicBezTo>
                <a:cubicBezTo>
                  <a:pt x="1406225" y="924060"/>
                  <a:pt x="1480580" y="925986"/>
                  <a:pt x="1553396" y="940627"/>
                </a:cubicBezTo>
                <a:cubicBezTo>
                  <a:pt x="1618506" y="953340"/>
                  <a:pt x="1681690" y="972989"/>
                  <a:pt x="1736783" y="1010745"/>
                </a:cubicBezTo>
                <a:cubicBezTo>
                  <a:pt x="1805746" y="1058134"/>
                  <a:pt x="1855060" y="1122472"/>
                  <a:pt x="1888193" y="1198756"/>
                </a:cubicBezTo>
                <a:cubicBezTo>
                  <a:pt x="1898981" y="1223412"/>
                  <a:pt x="1908227" y="1249611"/>
                  <a:pt x="1914392" y="1275808"/>
                </a:cubicBezTo>
                <a:cubicBezTo>
                  <a:pt x="1920555" y="1303163"/>
                  <a:pt x="1926719" y="1466131"/>
                  <a:pt x="1922867" y="1519297"/>
                </a:cubicBezTo>
                <a:cubicBezTo>
                  <a:pt x="1921711" y="1537791"/>
                  <a:pt x="1925949" y="1548963"/>
                  <a:pt x="1941745" y="1553586"/>
                </a:cubicBezTo>
                <a:cubicBezTo>
                  <a:pt x="1944827" y="1554357"/>
                  <a:pt x="2123591" y="1616770"/>
                  <a:pt x="2211047" y="1644124"/>
                </a:cubicBezTo>
                <a:lnTo>
                  <a:pt x="2294447" y="1662514"/>
                </a:lnTo>
                <a:lnTo>
                  <a:pt x="2294447" y="1613434"/>
                </a:lnTo>
                <a:lnTo>
                  <a:pt x="2280780" y="1611136"/>
                </a:lnTo>
                <a:cubicBezTo>
                  <a:pt x="2240423" y="1601553"/>
                  <a:pt x="2200837" y="1589031"/>
                  <a:pt x="2162503" y="1572850"/>
                </a:cubicBezTo>
                <a:cubicBezTo>
                  <a:pt x="2073507" y="1535479"/>
                  <a:pt x="2009937" y="1470368"/>
                  <a:pt x="1987207" y="1374438"/>
                </a:cubicBezTo>
                <a:cubicBezTo>
                  <a:pt x="1969099" y="1298154"/>
                  <a:pt x="1974107" y="1222257"/>
                  <a:pt x="2022266" y="1155991"/>
                </a:cubicBezTo>
                <a:cubicBezTo>
                  <a:pt x="2041914" y="1128636"/>
                  <a:pt x="2094310" y="1078937"/>
                  <a:pt x="2095852" y="1077782"/>
                </a:cubicBezTo>
                <a:cubicBezTo>
                  <a:pt x="2149019" y="1039254"/>
                  <a:pt x="2201415" y="1029624"/>
                  <a:pt x="2271533" y="1029624"/>
                </a:cubicBezTo>
                <a:cubicBezTo>
                  <a:pt x="2275578" y="1029624"/>
                  <a:pt x="2281472" y="1029654"/>
                  <a:pt x="2288772" y="1029713"/>
                </a:cubicBezTo>
                <a:lnTo>
                  <a:pt x="2294447" y="1029772"/>
                </a:lnTo>
                <a:lnTo>
                  <a:pt x="2294447" y="979617"/>
                </a:lnTo>
                <a:lnTo>
                  <a:pt x="1820771" y="974145"/>
                </a:lnTo>
                <a:cubicBezTo>
                  <a:pt x="1813837" y="974145"/>
                  <a:pt x="1534903" y="826973"/>
                  <a:pt x="1456308" y="781896"/>
                </a:cubicBezTo>
                <a:cubicBezTo>
                  <a:pt x="1167358" y="782668"/>
                  <a:pt x="521267" y="776503"/>
                  <a:pt x="517413" y="776503"/>
                </a:cubicBezTo>
                <a:close/>
                <a:moveTo>
                  <a:pt x="2227998" y="647438"/>
                </a:moveTo>
                <a:cubicBezTo>
                  <a:pt x="2166356" y="648209"/>
                  <a:pt x="2107410" y="644357"/>
                  <a:pt x="2048849" y="654758"/>
                </a:cubicBezTo>
                <a:cubicBezTo>
                  <a:pt x="2015331" y="660538"/>
                  <a:pt x="1999536" y="676333"/>
                  <a:pt x="1997609" y="710237"/>
                </a:cubicBezTo>
                <a:cubicBezTo>
                  <a:pt x="1995682" y="750304"/>
                  <a:pt x="1998379" y="790373"/>
                  <a:pt x="1998764" y="830440"/>
                </a:cubicBezTo>
                <a:cubicBezTo>
                  <a:pt x="1998764" y="837375"/>
                  <a:pt x="2002617" y="838147"/>
                  <a:pt x="2008011" y="837761"/>
                </a:cubicBezTo>
                <a:cubicBezTo>
                  <a:pt x="2036521" y="836605"/>
                  <a:pt x="2058095" y="847007"/>
                  <a:pt x="2071965" y="872435"/>
                </a:cubicBezTo>
                <a:cubicBezTo>
                  <a:pt x="2073121" y="874746"/>
                  <a:pt x="2077745" y="877058"/>
                  <a:pt x="2080056" y="876287"/>
                </a:cubicBezTo>
                <a:cubicBezTo>
                  <a:pt x="2105869" y="869352"/>
                  <a:pt x="2132452" y="863959"/>
                  <a:pt x="2157110" y="853942"/>
                </a:cubicBezTo>
                <a:cubicBezTo>
                  <a:pt x="2191013" y="839687"/>
                  <a:pt x="2215285" y="813874"/>
                  <a:pt x="2219523" y="776503"/>
                </a:cubicBezTo>
                <a:cubicBezTo>
                  <a:pt x="2224531" y="734509"/>
                  <a:pt x="2225301" y="691744"/>
                  <a:pt x="2227998" y="647438"/>
                </a:cubicBezTo>
                <a:close/>
                <a:moveTo>
                  <a:pt x="517413" y="610837"/>
                </a:moveTo>
                <a:lnTo>
                  <a:pt x="517413" y="756853"/>
                </a:lnTo>
                <a:cubicBezTo>
                  <a:pt x="523193" y="756853"/>
                  <a:pt x="1463629" y="761863"/>
                  <a:pt x="1468252" y="763790"/>
                </a:cubicBezTo>
                <a:cubicBezTo>
                  <a:pt x="1516025" y="783052"/>
                  <a:pt x="1817689" y="956037"/>
                  <a:pt x="1823468" y="956037"/>
                </a:cubicBezTo>
                <a:cubicBezTo>
                  <a:pt x="1976804" y="957964"/>
                  <a:pt x="2130141" y="959890"/>
                  <a:pt x="2283476" y="961431"/>
                </a:cubicBezTo>
                <a:lnTo>
                  <a:pt x="2294447" y="961202"/>
                </a:lnTo>
                <a:lnTo>
                  <a:pt x="2294447" y="636921"/>
                </a:lnTo>
                <a:lnTo>
                  <a:pt x="2245336" y="636266"/>
                </a:lnTo>
                <a:cubicBezTo>
                  <a:pt x="2245336" y="637421"/>
                  <a:pt x="2244950" y="638577"/>
                  <a:pt x="2244950" y="639733"/>
                </a:cubicBezTo>
                <a:cubicBezTo>
                  <a:pt x="2245336" y="646282"/>
                  <a:pt x="2245336" y="652833"/>
                  <a:pt x="2245720" y="659766"/>
                </a:cubicBezTo>
                <a:cubicBezTo>
                  <a:pt x="2247647" y="704073"/>
                  <a:pt x="2246876" y="747993"/>
                  <a:pt x="2233392" y="790757"/>
                </a:cubicBezTo>
                <a:cubicBezTo>
                  <a:pt x="2224531" y="819653"/>
                  <a:pt x="2210661" y="845080"/>
                  <a:pt x="2182537" y="860877"/>
                </a:cubicBezTo>
                <a:cubicBezTo>
                  <a:pt x="2156338" y="875131"/>
                  <a:pt x="2128599" y="885533"/>
                  <a:pt x="2098934" y="890157"/>
                </a:cubicBezTo>
                <a:cubicBezTo>
                  <a:pt x="2085835" y="892082"/>
                  <a:pt x="2075432" y="895550"/>
                  <a:pt x="2074662" y="911346"/>
                </a:cubicBezTo>
                <a:cubicBezTo>
                  <a:pt x="2074662" y="914428"/>
                  <a:pt x="2071965" y="917895"/>
                  <a:pt x="2070424" y="920978"/>
                </a:cubicBezTo>
                <a:cubicBezTo>
                  <a:pt x="2058867" y="941397"/>
                  <a:pt x="2041529" y="954110"/>
                  <a:pt x="2017257" y="952955"/>
                </a:cubicBezTo>
                <a:cubicBezTo>
                  <a:pt x="1992985" y="952184"/>
                  <a:pt x="1976034" y="938700"/>
                  <a:pt x="1966787" y="917125"/>
                </a:cubicBezTo>
                <a:cubicBezTo>
                  <a:pt x="1957156" y="895165"/>
                  <a:pt x="1961780" y="875131"/>
                  <a:pt x="1977960" y="857794"/>
                </a:cubicBezTo>
                <a:cubicBezTo>
                  <a:pt x="1984124" y="851245"/>
                  <a:pt x="1989518" y="845080"/>
                  <a:pt x="1984124" y="835448"/>
                </a:cubicBezTo>
                <a:cubicBezTo>
                  <a:pt x="1982583" y="832751"/>
                  <a:pt x="1982583" y="829284"/>
                  <a:pt x="1982583" y="826202"/>
                </a:cubicBezTo>
                <a:cubicBezTo>
                  <a:pt x="1981813" y="787290"/>
                  <a:pt x="1979501" y="748378"/>
                  <a:pt x="1980656" y="709467"/>
                </a:cubicBezTo>
                <a:cubicBezTo>
                  <a:pt x="1981813" y="676719"/>
                  <a:pt x="2000691" y="654758"/>
                  <a:pt x="2030741" y="642429"/>
                </a:cubicBezTo>
                <a:cubicBezTo>
                  <a:pt x="2033824" y="641274"/>
                  <a:pt x="2037292" y="640118"/>
                  <a:pt x="2040373" y="638963"/>
                </a:cubicBezTo>
                <a:cubicBezTo>
                  <a:pt x="2039987" y="637807"/>
                  <a:pt x="2039987" y="636650"/>
                  <a:pt x="2039603" y="635495"/>
                </a:cubicBezTo>
                <a:cubicBezTo>
                  <a:pt x="1532206" y="627404"/>
                  <a:pt x="1024425" y="618929"/>
                  <a:pt x="517413" y="610837"/>
                </a:cubicBezTo>
                <a:close/>
                <a:moveTo>
                  <a:pt x="495069" y="610453"/>
                </a:moveTo>
                <a:lnTo>
                  <a:pt x="174141" y="610453"/>
                </a:lnTo>
                <a:lnTo>
                  <a:pt x="174141" y="818112"/>
                </a:lnTo>
                <a:cubicBezTo>
                  <a:pt x="174141" y="837761"/>
                  <a:pt x="189938" y="853557"/>
                  <a:pt x="209586" y="853557"/>
                </a:cubicBezTo>
                <a:lnTo>
                  <a:pt x="495069" y="853557"/>
                </a:lnTo>
                <a:close/>
                <a:moveTo>
                  <a:pt x="161813" y="117697"/>
                </a:moveTo>
                <a:lnTo>
                  <a:pt x="40839" y="117697"/>
                </a:lnTo>
                <a:cubicBezTo>
                  <a:pt x="18494" y="117697"/>
                  <a:pt x="0" y="136190"/>
                  <a:pt x="0" y="158535"/>
                </a:cubicBezTo>
                <a:lnTo>
                  <a:pt x="0" y="378908"/>
                </a:lnTo>
                <a:cubicBezTo>
                  <a:pt x="0" y="401640"/>
                  <a:pt x="18494" y="420132"/>
                  <a:pt x="40839" y="420132"/>
                </a:cubicBezTo>
                <a:lnTo>
                  <a:pt x="161813" y="420132"/>
                </a:lnTo>
                <a:close/>
                <a:moveTo>
                  <a:pt x="493527" y="102353"/>
                </a:moveTo>
                <a:cubicBezTo>
                  <a:pt x="523578" y="133945"/>
                  <a:pt x="550931" y="162840"/>
                  <a:pt x="578671" y="190965"/>
                </a:cubicBezTo>
                <a:cubicBezTo>
                  <a:pt x="591770" y="204064"/>
                  <a:pt x="607951" y="212924"/>
                  <a:pt x="626059" y="214851"/>
                </a:cubicBezTo>
                <a:cubicBezTo>
                  <a:pt x="654569" y="217934"/>
                  <a:pt x="682693" y="221015"/>
                  <a:pt x="711203" y="221400"/>
                </a:cubicBezTo>
                <a:cubicBezTo>
                  <a:pt x="971643" y="225639"/>
                  <a:pt x="1232469" y="229106"/>
                  <a:pt x="1492909" y="233344"/>
                </a:cubicBezTo>
                <a:cubicBezTo>
                  <a:pt x="1667435" y="236426"/>
                  <a:pt x="1841577" y="239893"/>
                  <a:pt x="2016101" y="242205"/>
                </a:cubicBezTo>
                <a:cubicBezTo>
                  <a:pt x="2031127" y="242205"/>
                  <a:pt x="2042300" y="248369"/>
                  <a:pt x="2053473" y="256074"/>
                </a:cubicBezTo>
                <a:cubicBezTo>
                  <a:pt x="2078515" y="273797"/>
                  <a:pt x="2105869" y="282273"/>
                  <a:pt x="2137460" y="282273"/>
                </a:cubicBezTo>
                <a:lnTo>
                  <a:pt x="2294447" y="282925"/>
                </a:lnTo>
                <a:lnTo>
                  <a:pt x="2294447" y="123661"/>
                </a:lnTo>
                <a:lnTo>
                  <a:pt x="1524019" y="113670"/>
                </a:lnTo>
                <a:cubicBezTo>
                  <a:pt x="1181035" y="107939"/>
                  <a:pt x="837763" y="102545"/>
                  <a:pt x="493527" y="102353"/>
                </a:cubicBezTo>
                <a:close/>
                <a:moveTo>
                  <a:pt x="205733" y="72620"/>
                </a:moveTo>
                <a:cubicBezTo>
                  <a:pt x="198412" y="72235"/>
                  <a:pt x="195717" y="75317"/>
                  <a:pt x="192634" y="81096"/>
                </a:cubicBezTo>
                <a:cubicBezTo>
                  <a:pt x="185313" y="96892"/>
                  <a:pt x="193020" y="378523"/>
                  <a:pt x="189552" y="427451"/>
                </a:cubicBezTo>
                <a:cubicBezTo>
                  <a:pt x="188782" y="437083"/>
                  <a:pt x="167977" y="442863"/>
                  <a:pt x="167591" y="452494"/>
                </a:cubicBezTo>
                <a:cubicBezTo>
                  <a:pt x="165665" y="493719"/>
                  <a:pt x="165665" y="522613"/>
                  <a:pt x="164894" y="563837"/>
                </a:cubicBezTo>
                <a:cubicBezTo>
                  <a:pt x="164510" y="573853"/>
                  <a:pt x="168362" y="579247"/>
                  <a:pt x="179920" y="579247"/>
                </a:cubicBezTo>
                <a:cubicBezTo>
                  <a:pt x="226152" y="579247"/>
                  <a:pt x="272769" y="578863"/>
                  <a:pt x="319001" y="580018"/>
                </a:cubicBezTo>
                <a:cubicBezTo>
                  <a:pt x="411466" y="582329"/>
                  <a:pt x="503929" y="585796"/>
                  <a:pt x="596394" y="587723"/>
                </a:cubicBezTo>
                <a:cubicBezTo>
                  <a:pt x="777853" y="591961"/>
                  <a:pt x="959315" y="596199"/>
                  <a:pt x="1140390" y="598896"/>
                </a:cubicBezTo>
                <a:cubicBezTo>
                  <a:pt x="1476344" y="603905"/>
                  <a:pt x="1812296" y="608142"/>
                  <a:pt x="2148248" y="612765"/>
                </a:cubicBezTo>
                <a:cubicBezTo>
                  <a:pt x="2172328" y="613054"/>
                  <a:pt x="2205148" y="613512"/>
                  <a:pt x="2243626" y="614078"/>
                </a:cubicBezTo>
                <a:lnTo>
                  <a:pt x="2294447" y="614839"/>
                </a:lnTo>
                <a:lnTo>
                  <a:pt x="2294447" y="326408"/>
                </a:lnTo>
                <a:lnTo>
                  <a:pt x="2140543" y="325742"/>
                </a:lnTo>
                <a:cubicBezTo>
                  <a:pt x="2105098" y="326126"/>
                  <a:pt x="2073891" y="321118"/>
                  <a:pt x="2046539" y="298002"/>
                </a:cubicBezTo>
                <a:cubicBezTo>
                  <a:pt x="2035751" y="289141"/>
                  <a:pt x="2023037" y="286830"/>
                  <a:pt x="2009552" y="286444"/>
                </a:cubicBezTo>
                <a:cubicBezTo>
                  <a:pt x="1979887" y="285673"/>
                  <a:pt x="1950221" y="283748"/>
                  <a:pt x="1920556" y="283362"/>
                </a:cubicBezTo>
                <a:cubicBezTo>
                  <a:pt x="1662042" y="279124"/>
                  <a:pt x="817922" y="264098"/>
                  <a:pt x="654184" y="261017"/>
                </a:cubicBezTo>
                <a:cubicBezTo>
                  <a:pt x="620280" y="260246"/>
                  <a:pt x="590614" y="251769"/>
                  <a:pt x="566343" y="226728"/>
                </a:cubicBezTo>
                <a:cubicBezTo>
                  <a:pt x="541301" y="200529"/>
                  <a:pt x="481199" y="138115"/>
                  <a:pt x="477732" y="131952"/>
                </a:cubicBezTo>
                <a:cubicBezTo>
                  <a:pt x="470411" y="120009"/>
                  <a:pt x="464247" y="99975"/>
                  <a:pt x="456927" y="87646"/>
                </a:cubicBezTo>
                <a:cubicBezTo>
                  <a:pt x="451533" y="78398"/>
                  <a:pt x="443443" y="74546"/>
                  <a:pt x="432655" y="74162"/>
                </a:cubicBezTo>
                <a:cubicBezTo>
                  <a:pt x="357143" y="71465"/>
                  <a:pt x="281245" y="76087"/>
                  <a:pt x="205733" y="72620"/>
                </a:cubicBezTo>
                <a:close/>
                <a:moveTo>
                  <a:pt x="337398" y="719"/>
                </a:moveTo>
                <a:cubicBezTo>
                  <a:pt x="331427" y="-581"/>
                  <a:pt x="325166" y="-195"/>
                  <a:pt x="318617" y="2502"/>
                </a:cubicBezTo>
                <a:cubicBezTo>
                  <a:pt x="283172" y="17142"/>
                  <a:pt x="215751" y="54512"/>
                  <a:pt x="216137" y="55668"/>
                </a:cubicBezTo>
                <a:cubicBezTo>
                  <a:pt x="276623" y="55668"/>
                  <a:pt x="337110" y="55668"/>
                  <a:pt x="397982" y="55668"/>
                </a:cubicBezTo>
                <a:cubicBezTo>
                  <a:pt x="400679" y="46807"/>
                  <a:pt x="397596" y="39487"/>
                  <a:pt x="389506" y="34093"/>
                </a:cubicBezTo>
                <a:cubicBezTo>
                  <a:pt x="377948" y="25618"/>
                  <a:pt x="366005" y="17527"/>
                  <a:pt x="354447" y="9051"/>
                </a:cubicBezTo>
                <a:cubicBezTo>
                  <a:pt x="349053" y="5006"/>
                  <a:pt x="343370" y="2020"/>
                  <a:pt x="337398" y="719"/>
                </a:cubicBezTo>
                <a:close/>
              </a:path>
            </a:pathLst>
          </a:custGeom>
          <a:solidFill>
            <a:schemeClr val="bg1"/>
          </a:solidFill>
          <a:ln w="89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CB50520-DAB2-4AFB-810E-BD02F8D5F6DA}"/>
              </a:ext>
            </a:extLst>
          </p:cNvPr>
          <p:cNvSpPr txBox="1"/>
          <p:nvPr/>
        </p:nvSpPr>
        <p:spPr>
          <a:xfrm>
            <a:off x="4662014" y="2086325"/>
            <a:ext cx="62417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DATASET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3950A0F-3E85-47AD-AB84-5E9D88184D9C}"/>
              </a:ext>
            </a:extLst>
          </p:cNvPr>
          <p:cNvSpPr txBox="1"/>
          <p:nvPr/>
        </p:nvSpPr>
        <p:spPr>
          <a:xfrm>
            <a:off x="4773228" y="2944747"/>
            <a:ext cx="624170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USArrest.csv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325CB425-F3B8-4968-AD34-005EE4DD10E2}"/>
              </a:ext>
            </a:extLst>
          </p:cNvPr>
          <p:cNvGrpSpPr/>
          <p:nvPr/>
        </p:nvGrpSpPr>
        <p:grpSpPr>
          <a:xfrm>
            <a:off x="9058733" y="1652712"/>
            <a:ext cx="718817" cy="618831"/>
            <a:chOff x="7178097" y="1180801"/>
            <a:chExt cx="837426" cy="720942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A84C0DF-AB01-4026-BB33-31C14065FF1B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19EC887-266E-49AD-9E8A-4BC14DC0E561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AE9F929D-3F6E-4EA8-9048-9213C6D63599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A46D244D-25F5-4BE9-A38F-0462CB43C3F5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87B0BEBB-7E13-4253-B1E9-6564CD058823}"/>
              </a:ext>
            </a:extLst>
          </p:cNvPr>
          <p:cNvGrpSpPr/>
          <p:nvPr/>
        </p:nvGrpSpPr>
        <p:grpSpPr>
          <a:xfrm>
            <a:off x="9772143" y="2531332"/>
            <a:ext cx="572892" cy="583701"/>
            <a:chOff x="8487521" y="2183016"/>
            <a:chExt cx="667422" cy="680015"/>
          </a:xfrm>
        </p:grpSpPr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44DB0B25-0897-44B1-8205-FDE645CC3793}"/>
                </a:ext>
              </a:extLst>
            </p:cNvPr>
            <p:cNvSpPr/>
            <p:nvPr/>
          </p:nvSpPr>
          <p:spPr>
            <a:xfrm>
              <a:off x="8487521" y="2183016"/>
              <a:ext cx="667422" cy="680015"/>
            </a:xfrm>
            <a:custGeom>
              <a:avLst/>
              <a:gdLst>
                <a:gd name="connsiteX0" fmla="*/ 1350400 w 2019300"/>
                <a:gd name="connsiteY0" fmla="*/ 296521 h 2057400"/>
                <a:gd name="connsiteX1" fmla="*/ 1590430 w 2019300"/>
                <a:gd name="connsiteY1" fmla="*/ 222226 h 2057400"/>
                <a:gd name="connsiteX2" fmla="*/ 1624719 w 2019300"/>
                <a:gd name="connsiteY2" fmla="*/ 225083 h 2057400"/>
                <a:gd name="connsiteX3" fmla="*/ 1606622 w 2019300"/>
                <a:gd name="connsiteY3" fmla="*/ 253658 h 2057400"/>
                <a:gd name="connsiteX4" fmla="*/ 1440887 w 2019300"/>
                <a:gd name="connsiteY4" fmla="*/ 365101 h 2057400"/>
                <a:gd name="connsiteX5" fmla="*/ 1413265 w 2019300"/>
                <a:gd name="connsiteY5" fmla="*/ 404153 h 2057400"/>
                <a:gd name="connsiteX6" fmla="*/ 1456127 w 2019300"/>
                <a:gd name="connsiteY6" fmla="*/ 413678 h 2057400"/>
                <a:gd name="connsiteX7" fmla="*/ 1629482 w 2019300"/>
                <a:gd name="connsiteY7" fmla="*/ 387008 h 2057400"/>
                <a:gd name="connsiteX8" fmla="*/ 1706635 w 2019300"/>
                <a:gd name="connsiteY8" fmla="*/ 391771 h 2057400"/>
                <a:gd name="connsiteX9" fmla="*/ 1679965 w 2019300"/>
                <a:gd name="connsiteY9" fmla="*/ 462255 h 2057400"/>
                <a:gd name="connsiteX10" fmla="*/ 1583762 w 2019300"/>
                <a:gd name="connsiteY10" fmla="*/ 591796 h 2057400"/>
                <a:gd name="connsiteX11" fmla="*/ 1625672 w 2019300"/>
                <a:gd name="connsiteY11" fmla="*/ 691808 h 2057400"/>
                <a:gd name="connsiteX12" fmla="*/ 1898087 w 2019300"/>
                <a:gd name="connsiteY12" fmla="*/ 728003 h 2057400"/>
                <a:gd name="connsiteX13" fmla="*/ 1929519 w 2019300"/>
                <a:gd name="connsiteY13" fmla="*/ 739433 h 2057400"/>
                <a:gd name="connsiteX14" fmla="*/ 1902850 w 2019300"/>
                <a:gd name="connsiteY14" fmla="*/ 762293 h 2057400"/>
                <a:gd name="connsiteX15" fmla="*/ 1734257 w 2019300"/>
                <a:gd name="connsiteY15" fmla="*/ 823253 h 2057400"/>
                <a:gd name="connsiteX16" fmla="*/ 1663772 w 2019300"/>
                <a:gd name="connsiteY16" fmla="*/ 849923 h 2057400"/>
                <a:gd name="connsiteX17" fmla="*/ 1667582 w 2019300"/>
                <a:gd name="connsiteY17" fmla="*/ 879451 h 2057400"/>
                <a:gd name="connsiteX18" fmla="*/ 1671392 w 2019300"/>
                <a:gd name="connsiteY18" fmla="*/ 918503 h 2057400"/>
                <a:gd name="connsiteX19" fmla="*/ 1683775 w 2019300"/>
                <a:gd name="connsiteY19" fmla="*/ 995655 h 2057400"/>
                <a:gd name="connsiteX20" fmla="*/ 2014292 w 2019300"/>
                <a:gd name="connsiteY20" fmla="*/ 1127101 h 2057400"/>
                <a:gd name="connsiteX21" fmla="*/ 2021912 w 2019300"/>
                <a:gd name="connsiteY21" fmla="*/ 1136626 h 2057400"/>
                <a:gd name="connsiteX22" fmla="*/ 1657105 w 2019300"/>
                <a:gd name="connsiteY22" fmla="*/ 1147103 h 2057400"/>
                <a:gd name="connsiteX23" fmla="*/ 1585667 w 2019300"/>
                <a:gd name="connsiteY23" fmla="*/ 1172821 h 2057400"/>
                <a:gd name="connsiteX24" fmla="*/ 1610432 w 2019300"/>
                <a:gd name="connsiteY24" fmla="*/ 1245211 h 2057400"/>
                <a:gd name="connsiteX25" fmla="*/ 1659010 w 2019300"/>
                <a:gd name="connsiteY25" fmla="*/ 1289978 h 2057400"/>
                <a:gd name="connsiteX26" fmla="*/ 1653294 w 2019300"/>
                <a:gd name="connsiteY26" fmla="*/ 1337603 h 2057400"/>
                <a:gd name="connsiteX27" fmla="*/ 1564712 w 2019300"/>
                <a:gd name="connsiteY27" fmla="*/ 1345223 h 2057400"/>
                <a:gd name="connsiteX28" fmla="*/ 1464700 w 2019300"/>
                <a:gd name="connsiteY28" fmla="*/ 1395705 h 2057400"/>
                <a:gd name="connsiteX29" fmla="*/ 1339922 w 2019300"/>
                <a:gd name="connsiteY29" fmla="*/ 1610018 h 2057400"/>
                <a:gd name="connsiteX30" fmla="*/ 1334207 w 2019300"/>
                <a:gd name="connsiteY30" fmla="*/ 1766228 h 2057400"/>
                <a:gd name="connsiteX31" fmla="*/ 1323730 w 2019300"/>
                <a:gd name="connsiteY31" fmla="*/ 1807186 h 2057400"/>
                <a:gd name="connsiteX32" fmla="*/ 1291344 w 2019300"/>
                <a:gd name="connsiteY32" fmla="*/ 1776705 h 2057400"/>
                <a:gd name="connsiteX33" fmla="*/ 1259912 w 2019300"/>
                <a:gd name="connsiteY33" fmla="*/ 1712888 h 2057400"/>
                <a:gd name="connsiteX34" fmla="*/ 1139897 w 2019300"/>
                <a:gd name="connsiteY34" fmla="*/ 1650023 h 2057400"/>
                <a:gd name="connsiteX35" fmla="*/ 953207 w 2019300"/>
                <a:gd name="connsiteY35" fmla="*/ 1700505 h 2057400"/>
                <a:gd name="connsiteX36" fmla="*/ 884627 w 2019300"/>
                <a:gd name="connsiteY36" fmla="*/ 1788136 h 2057400"/>
                <a:gd name="connsiteX37" fmla="*/ 766517 w 2019300"/>
                <a:gd name="connsiteY37" fmla="*/ 2031976 h 2057400"/>
                <a:gd name="connsiteX38" fmla="*/ 735085 w 2019300"/>
                <a:gd name="connsiteY38" fmla="*/ 2063408 h 2057400"/>
                <a:gd name="connsiteX39" fmla="*/ 747467 w 2019300"/>
                <a:gd name="connsiteY39" fmla="*/ 1930058 h 2057400"/>
                <a:gd name="connsiteX40" fmla="*/ 762707 w 2019300"/>
                <a:gd name="connsiteY40" fmla="*/ 1765276 h 2057400"/>
                <a:gd name="connsiteX41" fmla="*/ 683649 w 2019300"/>
                <a:gd name="connsiteY41" fmla="*/ 1688123 h 2057400"/>
                <a:gd name="connsiteX42" fmla="*/ 517915 w 2019300"/>
                <a:gd name="connsiteY42" fmla="*/ 1725271 h 2057400"/>
                <a:gd name="connsiteX43" fmla="*/ 380755 w 2019300"/>
                <a:gd name="connsiteY43" fmla="*/ 1762418 h 2057400"/>
                <a:gd name="connsiteX44" fmla="*/ 323605 w 2019300"/>
                <a:gd name="connsiteY44" fmla="*/ 1719555 h 2057400"/>
                <a:gd name="connsiteX45" fmla="*/ 349322 w 2019300"/>
                <a:gd name="connsiteY45" fmla="*/ 1595730 h 2057400"/>
                <a:gd name="connsiteX46" fmla="*/ 255024 w 2019300"/>
                <a:gd name="connsiteY46" fmla="*/ 1460476 h 2057400"/>
                <a:gd name="connsiteX47" fmla="*/ 202637 w 2019300"/>
                <a:gd name="connsiteY47" fmla="*/ 1460476 h 2057400"/>
                <a:gd name="connsiteX48" fmla="*/ 155012 w 2019300"/>
                <a:gd name="connsiteY48" fmla="*/ 1377608 h 2057400"/>
                <a:gd name="connsiteX49" fmla="*/ 174062 w 2019300"/>
                <a:gd name="connsiteY49" fmla="*/ 1147103 h 2057400"/>
                <a:gd name="connsiteX50" fmla="*/ 143582 w 2019300"/>
                <a:gd name="connsiteY50" fmla="*/ 1008990 h 2057400"/>
                <a:gd name="connsiteX51" fmla="*/ 150249 w 2019300"/>
                <a:gd name="connsiteY51" fmla="*/ 938505 h 2057400"/>
                <a:gd name="connsiteX52" fmla="*/ 102624 w 2019300"/>
                <a:gd name="connsiteY52" fmla="*/ 835636 h 2057400"/>
                <a:gd name="connsiteX53" fmla="*/ 33092 w 2019300"/>
                <a:gd name="connsiteY53" fmla="*/ 821348 h 2057400"/>
                <a:gd name="connsiteX54" fmla="*/ 707 w 2019300"/>
                <a:gd name="connsiteY54" fmla="*/ 809918 h 2057400"/>
                <a:gd name="connsiteX55" fmla="*/ 18805 w 2019300"/>
                <a:gd name="connsiteY55" fmla="*/ 778486 h 2057400"/>
                <a:gd name="connsiteX56" fmla="*/ 105482 w 2019300"/>
                <a:gd name="connsiteY56" fmla="*/ 711811 h 2057400"/>
                <a:gd name="connsiteX57" fmla="*/ 175967 w 2019300"/>
                <a:gd name="connsiteY57" fmla="*/ 487973 h 2057400"/>
                <a:gd name="connsiteX58" fmla="*/ 132152 w 2019300"/>
                <a:gd name="connsiteY58" fmla="*/ 358433 h 2057400"/>
                <a:gd name="connsiteX59" fmla="*/ 63572 w 2019300"/>
                <a:gd name="connsiteY59" fmla="*/ 173648 h 2057400"/>
                <a:gd name="connsiteX60" fmla="*/ 58810 w 2019300"/>
                <a:gd name="connsiteY60" fmla="*/ 127928 h 2057400"/>
                <a:gd name="connsiteX61" fmla="*/ 97862 w 2019300"/>
                <a:gd name="connsiteY61" fmla="*/ 154598 h 2057400"/>
                <a:gd name="connsiteX62" fmla="*/ 186445 w 2019300"/>
                <a:gd name="connsiteY62" fmla="*/ 251753 h 2057400"/>
                <a:gd name="connsiteX63" fmla="*/ 209305 w 2019300"/>
                <a:gd name="connsiteY63" fmla="*/ 266993 h 2057400"/>
                <a:gd name="connsiteX64" fmla="*/ 290267 w 2019300"/>
                <a:gd name="connsiteY64" fmla="*/ 352718 h 2057400"/>
                <a:gd name="connsiteX65" fmla="*/ 344560 w 2019300"/>
                <a:gd name="connsiteY65" fmla="*/ 347955 h 2057400"/>
                <a:gd name="connsiteX66" fmla="*/ 379802 w 2019300"/>
                <a:gd name="connsiteY66" fmla="*/ 286996 h 2057400"/>
                <a:gd name="connsiteX67" fmla="*/ 485530 w 2019300"/>
                <a:gd name="connsiteY67" fmla="*/ 108878 h 2057400"/>
                <a:gd name="connsiteX68" fmla="*/ 534107 w 2019300"/>
                <a:gd name="connsiteY68" fmla="*/ 22201 h 2057400"/>
                <a:gd name="connsiteX69" fmla="*/ 581732 w 2019300"/>
                <a:gd name="connsiteY69" fmla="*/ 19343 h 2057400"/>
                <a:gd name="connsiteX70" fmla="*/ 648407 w 2019300"/>
                <a:gd name="connsiteY70" fmla="*/ 128880 h 2057400"/>
                <a:gd name="connsiteX71" fmla="*/ 688412 w 2019300"/>
                <a:gd name="connsiteY71" fmla="*/ 181268 h 2057400"/>
                <a:gd name="connsiteX72" fmla="*/ 826524 w 2019300"/>
                <a:gd name="connsiteY72" fmla="*/ 136501 h 2057400"/>
                <a:gd name="connsiteX73" fmla="*/ 907487 w 2019300"/>
                <a:gd name="connsiteY73" fmla="*/ 94590 h 2057400"/>
                <a:gd name="connsiteX74" fmla="*/ 953207 w 2019300"/>
                <a:gd name="connsiteY74" fmla="*/ 139358 h 2057400"/>
                <a:gd name="connsiteX75" fmla="*/ 1010357 w 2019300"/>
                <a:gd name="connsiteY75" fmla="*/ 163170 h 2057400"/>
                <a:gd name="connsiteX76" fmla="*/ 1076080 w 2019300"/>
                <a:gd name="connsiteY76" fmla="*/ 109830 h 2057400"/>
                <a:gd name="connsiteX77" fmla="*/ 1155137 w 2019300"/>
                <a:gd name="connsiteY77" fmla="*/ 34583 h 2057400"/>
                <a:gd name="connsiteX78" fmla="*/ 1199905 w 2019300"/>
                <a:gd name="connsiteY78" fmla="*/ 46013 h 2057400"/>
                <a:gd name="connsiteX79" fmla="*/ 1231337 w 2019300"/>
                <a:gd name="connsiteY79" fmla="*/ 145073 h 2057400"/>
                <a:gd name="connsiteX80" fmla="*/ 1258007 w 2019300"/>
                <a:gd name="connsiteY80" fmla="*/ 260326 h 2057400"/>
                <a:gd name="connsiteX81" fmla="*/ 1350400 w 2019300"/>
                <a:gd name="connsiteY81" fmla="*/ 296521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019300" h="2057400">
                  <a:moveTo>
                    <a:pt x="1350400" y="296521"/>
                  </a:moveTo>
                  <a:cubicBezTo>
                    <a:pt x="1430410" y="271755"/>
                    <a:pt x="1509467" y="246038"/>
                    <a:pt x="1590430" y="222226"/>
                  </a:cubicBezTo>
                  <a:cubicBezTo>
                    <a:pt x="1600907" y="219368"/>
                    <a:pt x="1617100" y="209843"/>
                    <a:pt x="1624719" y="225083"/>
                  </a:cubicBezTo>
                  <a:cubicBezTo>
                    <a:pt x="1632340" y="240323"/>
                    <a:pt x="1616147" y="246990"/>
                    <a:pt x="1606622" y="253658"/>
                  </a:cubicBezTo>
                  <a:cubicBezTo>
                    <a:pt x="1551377" y="290805"/>
                    <a:pt x="1496132" y="327953"/>
                    <a:pt x="1440887" y="365101"/>
                  </a:cubicBezTo>
                  <a:cubicBezTo>
                    <a:pt x="1426600" y="374626"/>
                    <a:pt x="1405644" y="383198"/>
                    <a:pt x="1413265" y="404153"/>
                  </a:cubicBezTo>
                  <a:cubicBezTo>
                    <a:pt x="1419932" y="422251"/>
                    <a:pt x="1440887" y="413678"/>
                    <a:pt x="1456127" y="413678"/>
                  </a:cubicBezTo>
                  <a:cubicBezTo>
                    <a:pt x="1515182" y="413678"/>
                    <a:pt x="1571380" y="395580"/>
                    <a:pt x="1629482" y="387008"/>
                  </a:cubicBezTo>
                  <a:cubicBezTo>
                    <a:pt x="1656152" y="383198"/>
                    <a:pt x="1692347" y="372721"/>
                    <a:pt x="1706635" y="391771"/>
                  </a:cubicBezTo>
                  <a:cubicBezTo>
                    <a:pt x="1723780" y="413678"/>
                    <a:pt x="1695205" y="440348"/>
                    <a:pt x="1679965" y="462255"/>
                  </a:cubicBezTo>
                  <a:cubicBezTo>
                    <a:pt x="1649485" y="506071"/>
                    <a:pt x="1613290" y="547028"/>
                    <a:pt x="1583762" y="591796"/>
                  </a:cubicBezTo>
                  <a:cubicBezTo>
                    <a:pt x="1543757" y="653708"/>
                    <a:pt x="1554235" y="679426"/>
                    <a:pt x="1625672" y="691808"/>
                  </a:cubicBezTo>
                  <a:cubicBezTo>
                    <a:pt x="1716160" y="707048"/>
                    <a:pt x="1806647" y="715621"/>
                    <a:pt x="1898087" y="728003"/>
                  </a:cubicBezTo>
                  <a:cubicBezTo>
                    <a:pt x="1909517" y="729908"/>
                    <a:pt x="1927615" y="722288"/>
                    <a:pt x="1929519" y="739433"/>
                  </a:cubicBezTo>
                  <a:cubicBezTo>
                    <a:pt x="1931425" y="753721"/>
                    <a:pt x="1914280" y="758483"/>
                    <a:pt x="1902850" y="762293"/>
                  </a:cubicBezTo>
                  <a:cubicBezTo>
                    <a:pt x="1846652" y="783248"/>
                    <a:pt x="1792360" y="808965"/>
                    <a:pt x="1734257" y="823253"/>
                  </a:cubicBezTo>
                  <a:cubicBezTo>
                    <a:pt x="1709492" y="828968"/>
                    <a:pt x="1685680" y="838493"/>
                    <a:pt x="1663772" y="849923"/>
                  </a:cubicBezTo>
                  <a:cubicBezTo>
                    <a:pt x="1644722" y="859448"/>
                    <a:pt x="1640912" y="874688"/>
                    <a:pt x="1667582" y="879451"/>
                  </a:cubicBezTo>
                  <a:cubicBezTo>
                    <a:pt x="1711397" y="888023"/>
                    <a:pt x="1686632" y="905168"/>
                    <a:pt x="1671392" y="918503"/>
                  </a:cubicBezTo>
                  <a:cubicBezTo>
                    <a:pt x="1615194" y="968986"/>
                    <a:pt x="1615194" y="968033"/>
                    <a:pt x="1683775" y="995655"/>
                  </a:cubicBezTo>
                  <a:cubicBezTo>
                    <a:pt x="1794265" y="1039471"/>
                    <a:pt x="1904755" y="1083286"/>
                    <a:pt x="2014292" y="1127101"/>
                  </a:cubicBezTo>
                  <a:cubicBezTo>
                    <a:pt x="2016197" y="1128053"/>
                    <a:pt x="2018102" y="1130911"/>
                    <a:pt x="2021912" y="1136626"/>
                  </a:cubicBezTo>
                  <a:cubicBezTo>
                    <a:pt x="1899040" y="1137578"/>
                    <a:pt x="1778072" y="1152818"/>
                    <a:pt x="1657105" y="1147103"/>
                  </a:cubicBezTo>
                  <a:cubicBezTo>
                    <a:pt x="1630435" y="1146151"/>
                    <a:pt x="1599002" y="1143293"/>
                    <a:pt x="1585667" y="1172821"/>
                  </a:cubicBezTo>
                  <a:cubicBezTo>
                    <a:pt x="1573285" y="1201396"/>
                    <a:pt x="1595192" y="1224255"/>
                    <a:pt x="1610432" y="1245211"/>
                  </a:cubicBezTo>
                  <a:cubicBezTo>
                    <a:pt x="1623767" y="1262355"/>
                    <a:pt x="1640912" y="1277596"/>
                    <a:pt x="1659010" y="1289978"/>
                  </a:cubicBezTo>
                  <a:cubicBezTo>
                    <a:pt x="1693300" y="1311886"/>
                    <a:pt x="1686632" y="1322363"/>
                    <a:pt x="1653294" y="1337603"/>
                  </a:cubicBezTo>
                  <a:cubicBezTo>
                    <a:pt x="1623767" y="1350938"/>
                    <a:pt x="1594240" y="1346176"/>
                    <a:pt x="1564712" y="1345223"/>
                  </a:cubicBezTo>
                  <a:cubicBezTo>
                    <a:pt x="1520897" y="1344271"/>
                    <a:pt x="1493275" y="1362368"/>
                    <a:pt x="1464700" y="1395705"/>
                  </a:cubicBezTo>
                  <a:cubicBezTo>
                    <a:pt x="1409455" y="1460476"/>
                    <a:pt x="1358019" y="1525246"/>
                    <a:pt x="1339922" y="1610018"/>
                  </a:cubicBezTo>
                  <a:cubicBezTo>
                    <a:pt x="1328492" y="1662405"/>
                    <a:pt x="1337065" y="1713840"/>
                    <a:pt x="1334207" y="1766228"/>
                  </a:cubicBezTo>
                  <a:cubicBezTo>
                    <a:pt x="1333255" y="1780515"/>
                    <a:pt x="1343732" y="1803376"/>
                    <a:pt x="1323730" y="1807186"/>
                  </a:cubicBezTo>
                  <a:cubicBezTo>
                    <a:pt x="1307537" y="1810996"/>
                    <a:pt x="1298965" y="1790040"/>
                    <a:pt x="1291344" y="1776705"/>
                  </a:cubicBezTo>
                  <a:cubicBezTo>
                    <a:pt x="1279915" y="1755751"/>
                    <a:pt x="1269437" y="1734796"/>
                    <a:pt x="1259912" y="1712888"/>
                  </a:cubicBezTo>
                  <a:cubicBezTo>
                    <a:pt x="1234194" y="1656690"/>
                    <a:pt x="1199905" y="1636688"/>
                    <a:pt x="1139897" y="1650023"/>
                  </a:cubicBezTo>
                  <a:cubicBezTo>
                    <a:pt x="1077032" y="1664311"/>
                    <a:pt x="1014167" y="1679551"/>
                    <a:pt x="953207" y="1700505"/>
                  </a:cubicBezTo>
                  <a:cubicBezTo>
                    <a:pt x="915107" y="1713840"/>
                    <a:pt x="900820" y="1752893"/>
                    <a:pt x="884627" y="1788136"/>
                  </a:cubicBezTo>
                  <a:cubicBezTo>
                    <a:pt x="845574" y="1869098"/>
                    <a:pt x="806522" y="1951013"/>
                    <a:pt x="766517" y="2031976"/>
                  </a:cubicBezTo>
                  <a:cubicBezTo>
                    <a:pt x="760802" y="2044358"/>
                    <a:pt x="752230" y="2054835"/>
                    <a:pt x="735085" y="2063408"/>
                  </a:cubicBezTo>
                  <a:cubicBezTo>
                    <a:pt x="738895" y="2018640"/>
                    <a:pt x="740799" y="1974826"/>
                    <a:pt x="747467" y="1930058"/>
                  </a:cubicBezTo>
                  <a:cubicBezTo>
                    <a:pt x="755087" y="1875765"/>
                    <a:pt x="765565" y="1821473"/>
                    <a:pt x="762707" y="1765276"/>
                  </a:cubicBezTo>
                  <a:cubicBezTo>
                    <a:pt x="759849" y="1701458"/>
                    <a:pt x="745562" y="1689076"/>
                    <a:pt x="683649" y="1688123"/>
                  </a:cubicBezTo>
                  <a:cubicBezTo>
                    <a:pt x="625547" y="1687171"/>
                    <a:pt x="572207" y="1708126"/>
                    <a:pt x="517915" y="1725271"/>
                  </a:cubicBezTo>
                  <a:cubicBezTo>
                    <a:pt x="473147" y="1739558"/>
                    <a:pt x="425522" y="1744321"/>
                    <a:pt x="380755" y="1762418"/>
                  </a:cubicBezTo>
                  <a:cubicBezTo>
                    <a:pt x="342655" y="1777658"/>
                    <a:pt x="325510" y="1760513"/>
                    <a:pt x="323605" y="1719555"/>
                  </a:cubicBezTo>
                  <a:cubicBezTo>
                    <a:pt x="321699" y="1675740"/>
                    <a:pt x="331224" y="1632878"/>
                    <a:pt x="349322" y="1595730"/>
                  </a:cubicBezTo>
                  <a:cubicBezTo>
                    <a:pt x="384565" y="1523340"/>
                    <a:pt x="347417" y="1468096"/>
                    <a:pt x="255024" y="1460476"/>
                  </a:cubicBezTo>
                  <a:cubicBezTo>
                    <a:pt x="237880" y="1458571"/>
                    <a:pt x="219782" y="1460476"/>
                    <a:pt x="202637" y="1460476"/>
                  </a:cubicBezTo>
                  <a:cubicBezTo>
                    <a:pt x="145487" y="1458571"/>
                    <a:pt x="115007" y="1413803"/>
                    <a:pt x="155012" y="1377608"/>
                  </a:cubicBezTo>
                  <a:cubicBezTo>
                    <a:pt x="236927" y="1302361"/>
                    <a:pt x="196922" y="1225208"/>
                    <a:pt x="174062" y="1147103"/>
                  </a:cubicBezTo>
                  <a:cubicBezTo>
                    <a:pt x="160727" y="1101383"/>
                    <a:pt x="152155" y="1054711"/>
                    <a:pt x="143582" y="1008990"/>
                  </a:cubicBezTo>
                  <a:cubicBezTo>
                    <a:pt x="139772" y="986130"/>
                    <a:pt x="140724" y="962318"/>
                    <a:pt x="150249" y="938505"/>
                  </a:cubicBezTo>
                  <a:cubicBezTo>
                    <a:pt x="171205" y="884213"/>
                    <a:pt x="156917" y="854686"/>
                    <a:pt x="102624" y="835636"/>
                  </a:cubicBezTo>
                  <a:cubicBezTo>
                    <a:pt x="79764" y="828015"/>
                    <a:pt x="57857" y="820396"/>
                    <a:pt x="33092" y="821348"/>
                  </a:cubicBezTo>
                  <a:cubicBezTo>
                    <a:pt x="21662" y="822301"/>
                    <a:pt x="5470" y="827063"/>
                    <a:pt x="707" y="809918"/>
                  </a:cubicBezTo>
                  <a:cubicBezTo>
                    <a:pt x="-3103" y="795630"/>
                    <a:pt x="9280" y="786105"/>
                    <a:pt x="18805" y="778486"/>
                  </a:cubicBezTo>
                  <a:cubicBezTo>
                    <a:pt x="47380" y="755626"/>
                    <a:pt x="75002" y="732765"/>
                    <a:pt x="105482" y="711811"/>
                  </a:cubicBezTo>
                  <a:cubicBezTo>
                    <a:pt x="231212" y="626086"/>
                    <a:pt x="230260" y="626086"/>
                    <a:pt x="175967" y="487973"/>
                  </a:cubicBezTo>
                  <a:cubicBezTo>
                    <a:pt x="159774" y="446063"/>
                    <a:pt x="135010" y="406058"/>
                    <a:pt x="132152" y="358433"/>
                  </a:cubicBezTo>
                  <a:cubicBezTo>
                    <a:pt x="113102" y="295568"/>
                    <a:pt x="84527" y="235561"/>
                    <a:pt x="63572" y="173648"/>
                  </a:cubicBezTo>
                  <a:cubicBezTo>
                    <a:pt x="58810" y="158408"/>
                    <a:pt x="40712" y="138405"/>
                    <a:pt x="58810" y="127928"/>
                  </a:cubicBezTo>
                  <a:cubicBezTo>
                    <a:pt x="75002" y="118403"/>
                    <a:pt x="88337" y="142215"/>
                    <a:pt x="97862" y="154598"/>
                  </a:cubicBezTo>
                  <a:cubicBezTo>
                    <a:pt x="124532" y="189840"/>
                    <a:pt x="155012" y="221273"/>
                    <a:pt x="186445" y="251753"/>
                  </a:cubicBezTo>
                  <a:cubicBezTo>
                    <a:pt x="193112" y="258420"/>
                    <a:pt x="199780" y="266040"/>
                    <a:pt x="209305" y="266993"/>
                  </a:cubicBezTo>
                  <a:cubicBezTo>
                    <a:pt x="240737" y="291758"/>
                    <a:pt x="265502" y="322238"/>
                    <a:pt x="290267" y="352718"/>
                  </a:cubicBezTo>
                  <a:cubicBezTo>
                    <a:pt x="311222" y="379388"/>
                    <a:pt x="328367" y="387961"/>
                    <a:pt x="344560" y="347955"/>
                  </a:cubicBezTo>
                  <a:cubicBezTo>
                    <a:pt x="353132" y="326048"/>
                    <a:pt x="367420" y="306998"/>
                    <a:pt x="379802" y="286996"/>
                  </a:cubicBezTo>
                  <a:cubicBezTo>
                    <a:pt x="424570" y="232703"/>
                    <a:pt x="450287" y="168886"/>
                    <a:pt x="485530" y="108878"/>
                  </a:cubicBezTo>
                  <a:cubicBezTo>
                    <a:pt x="502674" y="80303"/>
                    <a:pt x="520772" y="52680"/>
                    <a:pt x="534107" y="22201"/>
                  </a:cubicBezTo>
                  <a:cubicBezTo>
                    <a:pt x="549347" y="-11137"/>
                    <a:pt x="565540" y="-2564"/>
                    <a:pt x="581732" y="19343"/>
                  </a:cubicBezTo>
                  <a:cubicBezTo>
                    <a:pt x="607449" y="53633"/>
                    <a:pt x="626499" y="91733"/>
                    <a:pt x="648407" y="128880"/>
                  </a:cubicBezTo>
                  <a:cubicBezTo>
                    <a:pt x="659837" y="147930"/>
                    <a:pt x="670315" y="167933"/>
                    <a:pt x="688412" y="181268"/>
                  </a:cubicBezTo>
                  <a:cubicBezTo>
                    <a:pt x="768422" y="220320"/>
                    <a:pt x="804617" y="189840"/>
                    <a:pt x="826524" y="136501"/>
                  </a:cubicBezTo>
                  <a:cubicBezTo>
                    <a:pt x="841765" y="98401"/>
                    <a:pt x="878912" y="101258"/>
                    <a:pt x="907487" y="94590"/>
                  </a:cubicBezTo>
                  <a:cubicBezTo>
                    <a:pt x="935110" y="87923"/>
                    <a:pt x="950349" y="117451"/>
                    <a:pt x="953207" y="139358"/>
                  </a:cubicBezTo>
                  <a:cubicBezTo>
                    <a:pt x="958922" y="186030"/>
                    <a:pt x="986544" y="174601"/>
                    <a:pt x="1010357" y="163170"/>
                  </a:cubicBezTo>
                  <a:cubicBezTo>
                    <a:pt x="1036074" y="151740"/>
                    <a:pt x="1056077" y="129833"/>
                    <a:pt x="1076080" y="109830"/>
                  </a:cubicBezTo>
                  <a:cubicBezTo>
                    <a:pt x="1101797" y="84113"/>
                    <a:pt x="1124657" y="55538"/>
                    <a:pt x="1155137" y="34583"/>
                  </a:cubicBezTo>
                  <a:cubicBezTo>
                    <a:pt x="1175140" y="20295"/>
                    <a:pt x="1188475" y="23153"/>
                    <a:pt x="1199905" y="46013"/>
                  </a:cubicBezTo>
                  <a:cubicBezTo>
                    <a:pt x="1215144" y="77445"/>
                    <a:pt x="1227527" y="109830"/>
                    <a:pt x="1231337" y="145073"/>
                  </a:cubicBezTo>
                  <a:cubicBezTo>
                    <a:pt x="1236100" y="184126"/>
                    <a:pt x="1240862" y="223178"/>
                    <a:pt x="1258007" y="260326"/>
                  </a:cubicBezTo>
                  <a:cubicBezTo>
                    <a:pt x="1283725" y="315571"/>
                    <a:pt x="1291344" y="318428"/>
                    <a:pt x="1350400" y="296521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0D30C50D-3EF9-4F11-8837-E2FE3BB1548C}"/>
                </a:ext>
              </a:extLst>
            </p:cNvPr>
            <p:cNvSpPr/>
            <p:nvPr/>
          </p:nvSpPr>
          <p:spPr>
            <a:xfrm>
              <a:off x="8709647" y="2486212"/>
              <a:ext cx="258154" cy="182597"/>
            </a:xfrm>
            <a:custGeom>
              <a:avLst/>
              <a:gdLst>
                <a:gd name="connsiteX0" fmla="*/ 136380 w 781050"/>
                <a:gd name="connsiteY0" fmla="*/ 302168 h 552450"/>
                <a:gd name="connsiteX1" fmla="*/ 390697 w 781050"/>
                <a:gd name="connsiteY1" fmla="*/ 305025 h 552450"/>
                <a:gd name="connsiteX2" fmla="*/ 425940 w 781050"/>
                <a:gd name="connsiteY2" fmla="*/ 275498 h 552450"/>
                <a:gd name="connsiteX3" fmla="*/ 480232 w 781050"/>
                <a:gd name="connsiteY3" fmla="*/ 244065 h 552450"/>
                <a:gd name="connsiteX4" fmla="*/ 512618 w 781050"/>
                <a:gd name="connsiteY4" fmla="*/ 222158 h 552450"/>
                <a:gd name="connsiteX5" fmla="*/ 594532 w 781050"/>
                <a:gd name="connsiteY5" fmla="*/ 148815 h 552450"/>
                <a:gd name="connsiteX6" fmla="*/ 629775 w 781050"/>
                <a:gd name="connsiteY6" fmla="*/ 132623 h 552450"/>
                <a:gd name="connsiteX7" fmla="*/ 576435 w 781050"/>
                <a:gd name="connsiteY7" fmla="*/ 36420 h 552450"/>
                <a:gd name="connsiteX8" fmla="*/ 637395 w 781050"/>
                <a:gd name="connsiteY8" fmla="*/ 56423 h 552450"/>
                <a:gd name="connsiteX9" fmla="*/ 721215 w 781050"/>
                <a:gd name="connsiteY9" fmla="*/ 9750 h 552450"/>
                <a:gd name="connsiteX10" fmla="*/ 781222 w 781050"/>
                <a:gd name="connsiteY10" fmla="*/ 34515 h 552450"/>
                <a:gd name="connsiteX11" fmla="*/ 759315 w 781050"/>
                <a:gd name="connsiteY11" fmla="*/ 235493 h 552450"/>
                <a:gd name="connsiteX12" fmla="*/ 210675 w 781050"/>
                <a:gd name="connsiteY12" fmla="*/ 556485 h 552450"/>
                <a:gd name="connsiteX13" fmla="*/ 14460 w 781050"/>
                <a:gd name="connsiteY13" fmla="*/ 469808 h 552450"/>
                <a:gd name="connsiteX14" fmla="*/ 23032 w 781050"/>
                <a:gd name="connsiteY14" fmla="*/ 417420 h 552450"/>
                <a:gd name="connsiteX15" fmla="*/ 144000 w 781050"/>
                <a:gd name="connsiteY15" fmla="*/ 345983 h 552450"/>
                <a:gd name="connsiteX16" fmla="*/ 136380 w 781050"/>
                <a:gd name="connsiteY16" fmla="*/ 30216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1050" h="552450">
                  <a:moveTo>
                    <a:pt x="136380" y="302168"/>
                  </a:moveTo>
                  <a:cubicBezTo>
                    <a:pt x="221152" y="308835"/>
                    <a:pt x="305925" y="313598"/>
                    <a:pt x="390697" y="305025"/>
                  </a:cubicBezTo>
                  <a:cubicBezTo>
                    <a:pt x="410700" y="303120"/>
                    <a:pt x="420225" y="291690"/>
                    <a:pt x="425940" y="275498"/>
                  </a:cubicBezTo>
                  <a:cubicBezTo>
                    <a:pt x="435465" y="249780"/>
                    <a:pt x="448800" y="233588"/>
                    <a:pt x="480232" y="244065"/>
                  </a:cubicBezTo>
                  <a:cubicBezTo>
                    <a:pt x="496425" y="249780"/>
                    <a:pt x="508807" y="242160"/>
                    <a:pt x="512618" y="222158"/>
                  </a:cubicBezTo>
                  <a:cubicBezTo>
                    <a:pt x="524047" y="157388"/>
                    <a:pt x="532620" y="149768"/>
                    <a:pt x="594532" y="148815"/>
                  </a:cubicBezTo>
                  <a:cubicBezTo>
                    <a:pt x="605963" y="148815"/>
                    <a:pt x="619297" y="148815"/>
                    <a:pt x="629775" y="132623"/>
                  </a:cubicBezTo>
                  <a:cubicBezTo>
                    <a:pt x="570720" y="123098"/>
                    <a:pt x="569768" y="81188"/>
                    <a:pt x="576435" y="36420"/>
                  </a:cubicBezTo>
                  <a:cubicBezTo>
                    <a:pt x="585960" y="75473"/>
                    <a:pt x="606915" y="76425"/>
                    <a:pt x="637395" y="56423"/>
                  </a:cubicBezTo>
                  <a:cubicBezTo>
                    <a:pt x="664065" y="39278"/>
                    <a:pt x="692640" y="24990"/>
                    <a:pt x="721215" y="9750"/>
                  </a:cubicBezTo>
                  <a:cubicBezTo>
                    <a:pt x="751695" y="-7395"/>
                    <a:pt x="773602" y="-3585"/>
                    <a:pt x="781222" y="34515"/>
                  </a:cubicBezTo>
                  <a:cubicBezTo>
                    <a:pt x="796463" y="104048"/>
                    <a:pt x="785032" y="170723"/>
                    <a:pt x="759315" y="235493"/>
                  </a:cubicBezTo>
                  <a:cubicBezTo>
                    <a:pt x="667875" y="465045"/>
                    <a:pt x="443085" y="582203"/>
                    <a:pt x="210675" y="556485"/>
                  </a:cubicBezTo>
                  <a:cubicBezTo>
                    <a:pt x="139238" y="548865"/>
                    <a:pt x="66847" y="528863"/>
                    <a:pt x="14460" y="469808"/>
                  </a:cubicBezTo>
                  <a:cubicBezTo>
                    <a:pt x="-6495" y="445995"/>
                    <a:pt x="-5543" y="432660"/>
                    <a:pt x="23032" y="417420"/>
                  </a:cubicBezTo>
                  <a:cubicBezTo>
                    <a:pt x="63990" y="395513"/>
                    <a:pt x="99232" y="364080"/>
                    <a:pt x="144000" y="345983"/>
                  </a:cubicBezTo>
                  <a:cubicBezTo>
                    <a:pt x="191625" y="326933"/>
                    <a:pt x="123997" y="319313"/>
                    <a:pt x="136380" y="302168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07B6C359-29F8-4BD8-B6C6-7B544D6ED613}"/>
                </a:ext>
              </a:extLst>
            </p:cNvPr>
            <p:cNvSpPr/>
            <p:nvPr/>
          </p:nvSpPr>
          <p:spPr>
            <a:xfrm>
              <a:off x="8614198" y="2310959"/>
              <a:ext cx="336859" cy="270747"/>
            </a:xfrm>
            <a:custGeom>
              <a:avLst/>
              <a:gdLst>
                <a:gd name="connsiteX0" fmla="*/ 996663 w 1019175"/>
                <a:gd name="connsiteY0" fmla="*/ 219941 h 819150"/>
                <a:gd name="connsiteX1" fmla="*/ 768063 w 1019175"/>
                <a:gd name="connsiteY1" fmla="*/ 45633 h 819150"/>
                <a:gd name="connsiteX2" fmla="*/ 417543 w 1019175"/>
                <a:gd name="connsiteY2" fmla="*/ 23726 h 819150"/>
                <a:gd name="connsiteX3" fmla="*/ 405160 w 1019175"/>
                <a:gd name="connsiteY3" fmla="*/ 27536 h 819150"/>
                <a:gd name="connsiteX4" fmla="*/ 391825 w 1019175"/>
                <a:gd name="connsiteY4" fmla="*/ 28489 h 819150"/>
                <a:gd name="connsiteX5" fmla="*/ 37495 w 1019175"/>
                <a:gd name="connsiteY5" fmla="*/ 754294 h 819150"/>
                <a:gd name="connsiteX6" fmla="*/ 175608 w 1019175"/>
                <a:gd name="connsiteY6" fmla="*/ 800966 h 819150"/>
                <a:gd name="connsiteX7" fmla="*/ 304195 w 1019175"/>
                <a:gd name="connsiteY7" fmla="*/ 706669 h 819150"/>
                <a:gd name="connsiteX8" fmla="*/ 287050 w 1019175"/>
                <a:gd name="connsiteY8" fmla="*/ 687619 h 819150"/>
                <a:gd name="connsiteX9" fmla="*/ 287050 w 1019175"/>
                <a:gd name="connsiteY9" fmla="*/ 687619 h 819150"/>
                <a:gd name="connsiteX10" fmla="*/ 287050 w 1019175"/>
                <a:gd name="connsiteY10" fmla="*/ 687619 h 819150"/>
                <a:gd name="connsiteX11" fmla="*/ 262285 w 1019175"/>
                <a:gd name="connsiteY11" fmla="*/ 675236 h 819150"/>
                <a:gd name="connsiteX12" fmla="*/ 262285 w 1019175"/>
                <a:gd name="connsiteY12" fmla="*/ 675236 h 819150"/>
                <a:gd name="connsiteX13" fmla="*/ 262285 w 1019175"/>
                <a:gd name="connsiteY13" fmla="*/ 675236 h 819150"/>
                <a:gd name="connsiteX14" fmla="*/ 264190 w 1019175"/>
                <a:gd name="connsiteY14" fmla="*/ 622849 h 819150"/>
                <a:gd name="connsiteX15" fmla="*/ 237520 w 1019175"/>
                <a:gd name="connsiteY15" fmla="*/ 549506 h 819150"/>
                <a:gd name="connsiteX16" fmla="*/ 215612 w 1019175"/>
                <a:gd name="connsiteY16" fmla="*/ 523789 h 819150"/>
                <a:gd name="connsiteX17" fmla="*/ 248950 w 1019175"/>
                <a:gd name="connsiteY17" fmla="*/ 523789 h 819150"/>
                <a:gd name="connsiteX18" fmla="*/ 273715 w 1019175"/>
                <a:gd name="connsiteY18" fmla="*/ 443779 h 819150"/>
                <a:gd name="connsiteX19" fmla="*/ 321340 w 1019175"/>
                <a:gd name="connsiteY19" fmla="*/ 323764 h 819150"/>
                <a:gd name="connsiteX20" fmla="*/ 340390 w 1019175"/>
                <a:gd name="connsiteY20" fmla="*/ 308524 h 819150"/>
                <a:gd name="connsiteX21" fmla="*/ 425163 w 1019175"/>
                <a:gd name="connsiteY21" fmla="*/ 294236 h 819150"/>
                <a:gd name="connsiteX22" fmla="*/ 488028 w 1019175"/>
                <a:gd name="connsiteY22" fmla="*/ 272329 h 819150"/>
                <a:gd name="connsiteX23" fmla="*/ 590897 w 1019175"/>
                <a:gd name="connsiteY23" fmla="*/ 225656 h 819150"/>
                <a:gd name="connsiteX24" fmla="*/ 622330 w 1019175"/>
                <a:gd name="connsiteY24" fmla="*/ 229466 h 819150"/>
                <a:gd name="connsiteX25" fmla="*/ 760442 w 1019175"/>
                <a:gd name="connsiteY25" fmla="*/ 301856 h 819150"/>
                <a:gd name="connsiteX26" fmla="*/ 800447 w 1019175"/>
                <a:gd name="connsiteY26" fmla="*/ 374246 h 819150"/>
                <a:gd name="connsiteX27" fmla="*/ 816640 w 1019175"/>
                <a:gd name="connsiteY27" fmla="*/ 394249 h 819150"/>
                <a:gd name="connsiteX28" fmla="*/ 816640 w 1019175"/>
                <a:gd name="connsiteY28" fmla="*/ 394249 h 819150"/>
                <a:gd name="connsiteX29" fmla="*/ 827117 w 1019175"/>
                <a:gd name="connsiteY29" fmla="*/ 420919 h 819150"/>
                <a:gd name="connsiteX30" fmla="*/ 983328 w 1019175"/>
                <a:gd name="connsiteY30" fmla="*/ 330431 h 819150"/>
                <a:gd name="connsiteX31" fmla="*/ 996663 w 1019175"/>
                <a:gd name="connsiteY31" fmla="*/ 219941 h 819150"/>
                <a:gd name="connsiteX32" fmla="*/ 432783 w 1019175"/>
                <a:gd name="connsiteY32" fmla="*/ 27536 h 819150"/>
                <a:gd name="connsiteX33" fmla="*/ 432783 w 1019175"/>
                <a:gd name="connsiteY33" fmla="*/ 27536 h 819150"/>
                <a:gd name="connsiteX34" fmla="*/ 432783 w 1019175"/>
                <a:gd name="connsiteY34" fmla="*/ 27536 h 819150"/>
                <a:gd name="connsiteX35" fmla="*/ 432783 w 1019175"/>
                <a:gd name="connsiteY35" fmla="*/ 27536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9175" h="819150">
                  <a:moveTo>
                    <a:pt x="996663" y="219941"/>
                  </a:moveTo>
                  <a:cubicBezTo>
                    <a:pt x="937608" y="139931"/>
                    <a:pt x="859503" y="80876"/>
                    <a:pt x="768063" y="45633"/>
                  </a:cubicBezTo>
                  <a:cubicBezTo>
                    <a:pt x="654715" y="866"/>
                    <a:pt x="536605" y="-19136"/>
                    <a:pt x="417543" y="23726"/>
                  </a:cubicBezTo>
                  <a:cubicBezTo>
                    <a:pt x="413733" y="23726"/>
                    <a:pt x="409922" y="25631"/>
                    <a:pt x="405160" y="27536"/>
                  </a:cubicBezTo>
                  <a:cubicBezTo>
                    <a:pt x="400397" y="27536"/>
                    <a:pt x="395635" y="27536"/>
                    <a:pt x="391825" y="28489"/>
                  </a:cubicBezTo>
                  <a:cubicBezTo>
                    <a:pt x="85120" y="118976"/>
                    <a:pt x="-78710" y="449494"/>
                    <a:pt x="37495" y="754294"/>
                  </a:cubicBezTo>
                  <a:cubicBezTo>
                    <a:pt x="67022" y="831446"/>
                    <a:pt x="104170" y="843829"/>
                    <a:pt x="175608" y="800966"/>
                  </a:cubicBezTo>
                  <a:cubicBezTo>
                    <a:pt x="220375" y="773344"/>
                    <a:pt x="278478" y="760961"/>
                    <a:pt x="304195" y="706669"/>
                  </a:cubicBezTo>
                  <a:cubicBezTo>
                    <a:pt x="302290" y="697144"/>
                    <a:pt x="295622" y="692381"/>
                    <a:pt x="287050" y="687619"/>
                  </a:cubicBezTo>
                  <a:cubicBezTo>
                    <a:pt x="287050" y="687619"/>
                    <a:pt x="287050" y="687619"/>
                    <a:pt x="287050" y="687619"/>
                  </a:cubicBezTo>
                  <a:cubicBezTo>
                    <a:pt x="287050" y="687619"/>
                    <a:pt x="287050" y="687619"/>
                    <a:pt x="287050" y="687619"/>
                  </a:cubicBezTo>
                  <a:cubicBezTo>
                    <a:pt x="282288" y="677141"/>
                    <a:pt x="270858" y="678094"/>
                    <a:pt x="262285" y="675236"/>
                  </a:cubicBezTo>
                  <a:cubicBezTo>
                    <a:pt x="262285" y="675236"/>
                    <a:pt x="262285" y="675236"/>
                    <a:pt x="262285" y="675236"/>
                  </a:cubicBezTo>
                  <a:cubicBezTo>
                    <a:pt x="262285" y="675236"/>
                    <a:pt x="262285" y="675236"/>
                    <a:pt x="262285" y="675236"/>
                  </a:cubicBezTo>
                  <a:cubicBezTo>
                    <a:pt x="245140" y="657139"/>
                    <a:pt x="249903" y="641899"/>
                    <a:pt x="264190" y="622849"/>
                  </a:cubicBezTo>
                  <a:cubicBezTo>
                    <a:pt x="281335" y="601894"/>
                    <a:pt x="264190" y="556174"/>
                    <a:pt x="237520" y="549506"/>
                  </a:cubicBezTo>
                  <a:cubicBezTo>
                    <a:pt x="221328" y="545696"/>
                    <a:pt x="208945" y="541886"/>
                    <a:pt x="215612" y="523789"/>
                  </a:cubicBezTo>
                  <a:cubicBezTo>
                    <a:pt x="224185" y="499976"/>
                    <a:pt x="237520" y="530456"/>
                    <a:pt x="248950" y="523789"/>
                  </a:cubicBezTo>
                  <a:cubicBezTo>
                    <a:pt x="256570" y="497119"/>
                    <a:pt x="247045" y="459019"/>
                    <a:pt x="273715" y="443779"/>
                  </a:cubicBezTo>
                  <a:cubicBezTo>
                    <a:pt x="325150" y="415204"/>
                    <a:pt x="329913" y="373294"/>
                    <a:pt x="321340" y="323764"/>
                  </a:cubicBezTo>
                  <a:cubicBezTo>
                    <a:pt x="318483" y="305666"/>
                    <a:pt x="328008" y="298046"/>
                    <a:pt x="340390" y="308524"/>
                  </a:cubicBezTo>
                  <a:cubicBezTo>
                    <a:pt x="375633" y="335194"/>
                    <a:pt x="401350" y="315191"/>
                    <a:pt x="425163" y="294236"/>
                  </a:cubicBezTo>
                  <a:cubicBezTo>
                    <a:pt x="444213" y="278044"/>
                    <a:pt x="464215" y="275186"/>
                    <a:pt x="488028" y="272329"/>
                  </a:cubicBezTo>
                  <a:cubicBezTo>
                    <a:pt x="527080" y="268519"/>
                    <a:pt x="568038" y="267566"/>
                    <a:pt x="590897" y="225656"/>
                  </a:cubicBezTo>
                  <a:cubicBezTo>
                    <a:pt x="602328" y="204701"/>
                    <a:pt x="615663" y="210416"/>
                    <a:pt x="622330" y="229466"/>
                  </a:cubicBezTo>
                  <a:cubicBezTo>
                    <a:pt x="646142" y="292331"/>
                    <a:pt x="689005" y="319954"/>
                    <a:pt x="760442" y="301856"/>
                  </a:cubicBezTo>
                  <a:cubicBezTo>
                    <a:pt x="742345" y="346624"/>
                    <a:pt x="774730" y="358054"/>
                    <a:pt x="800447" y="374246"/>
                  </a:cubicBezTo>
                  <a:cubicBezTo>
                    <a:pt x="806163" y="380914"/>
                    <a:pt x="811878" y="387581"/>
                    <a:pt x="816640" y="394249"/>
                  </a:cubicBezTo>
                  <a:cubicBezTo>
                    <a:pt x="816640" y="394249"/>
                    <a:pt x="816640" y="394249"/>
                    <a:pt x="816640" y="394249"/>
                  </a:cubicBezTo>
                  <a:cubicBezTo>
                    <a:pt x="820450" y="402821"/>
                    <a:pt x="823308" y="412346"/>
                    <a:pt x="827117" y="420919"/>
                  </a:cubicBezTo>
                  <a:cubicBezTo>
                    <a:pt x="879505" y="391391"/>
                    <a:pt x="932845" y="362816"/>
                    <a:pt x="983328" y="330431"/>
                  </a:cubicBezTo>
                  <a:cubicBezTo>
                    <a:pt x="1027142" y="302808"/>
                    <a:pt x="1030000" y="265661"/>
                    <a:pt x="996663" y="219941"/>
                  </a:cubicBezTo>
                  <a:close/>
                  <a:moveTo>
                    <a:pt x="432783" y="27536"/>
                  </a:moveTo>
                  <a:cubicBezTo>
                    <a:pt x="432783" y="27536"/>
                    <a:pt x="432783" y="27536"/>
                    <a:pt x="432783" y="27536"/>
                  </a:cubicBezTo>
                  <a:cubicBezTo>
                    <a:pt x="432783" y="27536"/>
                    <a:pt x="432783" y="27536"/>
                    <a:pt x="432783" y="27536"/>
                  </a:cubicBezTo>
                  <a:cubicBezTo>
                    <a:pt x="432783" y="27536"/>
                    <a:pt x="432783" y="27536"/>
                    <a:pt x="432783" y="27536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01984D24-0FCE-43DC-AC6D-DDC9B9BAFDC6}"/>
                </a:ext>
              </a:extLst>
            </p:cNvPr>
            <p:cNvSpPr/>
            <p:nvPr/>
          </p:nvSpPr>
          <p:spPr>
            <a:xfrm>
              <a:off x="8654752" y="2335318"/>
              <a:ext cx="302229" cy="292784"/>
            </a:xfrm>
            <a:custGeom>
              <a:avLst/>
              <a:gdLst>
                <a:gd name="connsiteX0" fmla="*/ 180547 w 914400"/>
                <a:gd name="connsiteY0" fmla="*/ 723458 h 885825"/>
                <a:gd name="connsiteX1" fmla="*/ 113872 w 914400"/>
                <a:gd name="connsiteY1" fmla="*/ 718696 h 885825"/>
                <a:gd name="connsiteX2" fmla="*/ 102442 w 914400"/>
                <a:gd name="connsiteY2" fmla="*/ 638685 h 885825"/>
                <a:gd name="connsiteX3" fmla="*/ 66247 w 914400"/>
                <a:gd name="connsiteY3" fmla="*/ 591060 h 885825"/>
                <a:gd name="connsiteX4" fmla="*/ 36720 w 914400"/>
                <a:gd name="connsiteY4" fmla="*/ 486285 h 885825"/>
                <a:gd name="connsiteX5" fmla="*/ 525 w 914400"/>
                <a:gd name="connsiteY5" fmla="*/ 409133 h 885825"/>
                <a:gd name="connsiteX6" fmla="*/ 49102 w 914400"/>
                <a:gd name="connsiteY6" fmla="*/ 342458 h 885825"/>
                <a:gd name="connsiteX7" fmla="*/ 78630 w 914400"/>
                <a:gd name="connsiteY7" fmla="*/ 272925 h 885825"/>
                <a:gd name="connsiteX8" fmla="*/ 95775 w 914400"/>
                <a:gd name="connsiteY8" fmla="*/ 144338 h 885825"/>
                <a:gd name="connsiteX9" fmla="*/ 96727 w 914400"/>
                <a:gd name="connsiteY9" fmla="*/ 113858 h 885825"/>
                <a:gd name="connsiteX10" fmla="*/ 128160 w 914400"/>
                <a:gd name="connsiteY10" fmla="*/ 117668 h 885825"/>
                <a:gd name="connsiteX11" fmla="*/ 285322 w 914400"/>
                <a:gd name="connsiteY11" fmla="*/ 67185 h 885825"/>
                <a:gd name="connsiteX12" fmla="*/ 307230 w 914400"/>
                <a:gd name="connsiteY12" fmla="*/ 37658 h 885825"/>
                <a:gd name="connsiteX13" fmla="*/ 407242 w 914400"/>
                <a:gd name="connsiteY13" fmla="*/ 47183 h 885825"/>
                <a:gd name="connsiteX14" fmla="*/ 536782 w 914400"/>
                <a:gd name="connsiteY14" fmla="*/ 72900 h 885825"/>
                <a:gd name="connsiteX15" fmla="*/ 639652 w 914400"/>
                <a:gd name="connsiteY15" fmla="*/ 114810 h 885825"/>
                <a:gd name="connsiteX16" fmla="*/ 681562 w 914400"/>
                <a:gd name="connsiteY16" fmla="*/ 108143 h 885825"/>
                <a:gd name="connsiteX17" fmla="*/ 700612 w 914400"/>
                <a:gd name="connsiteY17" fmla="*/ 126240 h 885825"/>
                <a:gd name="connsiteX18" fmla="*/ 745380 w 914400"/>
                <a:gd name="connsiteY18" fmla="*/ 194821 h 885825"/>
                <a:gd name="connsiteX19" fmla="*/ 752047 w 914400"/>
                <a:gd name="connsiteY19" fmla="*/ 201488 h 885825"/>
                <a:gd name="connsiteX20" fmla="*/ 746332 w 914400"/>
                <a:gd name="connsiteY20" fmla="*/ 257685 h 885825"/>
                <a:gd name="connsiteX21" fmla="*/ 786337 w 914400"/>
                <a:gd name="connsiteY21" fmla="*/ 345315 h 885825"/>
                <a:gd name="connsiteX22" fmla="*/ 847297 w 914400"/>
                <a:gd name="connsiteY22" fmla="*/ 371985 h 885825"/>
                <a:gd name="connsiteX23" fmla="*/ 871110 w 914400"/>
                <a:gd name="connsiteY23" fmla="*/ 382463 h 885825"/>
                <a:gd name="connsiteX24" fmla="*/ 855870 w 914400"/>
                <a:gd name="connsiteY24" fmla="*/ 402465 h 885825"/>
                <a:gd name="connsiteX25" fmla="*/ 803482 w 914400"/>
                <a:gd name="connsiteY25" fmla="*/ 513908 h 885825"/>
                <a:gd name="connsiteX26" fmla="*/ 842535 w 914400"/>
                <a:gd name="connsiteY26" fmla="*/ 550103 h 885825"/>
                <a:gd name="connsiteX27" fmla="*/ 921593 w 914400"/>
                <a:gd name="connsiteY27" fmla="*/ 599633 h 885825"/>
                <a:gd name="connsiteX28" fmla="*/ 815865 w 914400"/>
                <a:gd name="connsiteY28" fmla="*/ 611063 h 885825"/>
                <a:gd name="connsiteX29" fmla="*/ 743475 w 914400"/>
                <a:gd name="connsiteY29" fmla="*/ 652973 h 885825"/>
                <a:gd name="connsiteX30" fmla="*/ 624412 w 914400"/>
                <a:gd name="connsiteY30" fmla="*/ 833948 h 885825"/>
                <a:gd name="connsiteX31" fmla="*/ 609172 w 914400"/>
                <a:gd name="connsiteY31" fmla="*/ 850141 h 885825"/>
                <a:gd name="connsiteX32" fmla="*/ 364380 w 914400"/>
                <a:gd name="connsiteY32" fmla="*/ 875858 h 885825"/>
                <a:gd name="connsiteX33" fmla="*/ 337710 w 914400"/>
                <a:gd name="connsiteY33" fmla="*/ 867285 h 885825"/>
                <a:gd name="connsiteX34" fmla="*/ 250080 w 914400"/>
                <a:gd name="connsiteY34" fmla="*/ 818708 h 885825"/>
                <a:gd name="connsiteX35" fmla="*/ 180547 w 914400"/>
                <a:gd name="connsiteY35" fmla="*/ 723458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4400" h="885825">
                  <a:moveTo>
                    <a:pt x="180547" y="723458"/>
                  </a:moveTo>
                  <a:cubicBezTo>
                    <a:pt x="166260" y="695835"/>
                    <a:pt x="144352" y="706313"/>
                    <a:pt x="113872" y="718696"/>
                  </a:cubicBezTo>
                  <a:cubicBezTo>
                    <a:pt x="138637" y="682500"/>
                    <a:pt x="125302" y="658688"/>
                    <a:pt x="102442" y="638685"/>
                  </a:cubicBezTo>
                  <a:cubicBezTo>
                    <a:pt x="82440" y="629160"/>
                    <a:pt x="76725" y="608206"/>
                    <a:pt x="66247" y="591060"/>
                  </a:cubicBezTo>
                  <a:cubicBezTo>
                    <a:pt x="50055" y="557723"/>
                    <a:pt x="35767" y="522481"/>
                    <a:pt x="36720" y="486285"/>
                  </a:cubicBezTo>
                  <a:cubicBezTo>
                    <a:pt x="37672" y="451043"/>
                    <a:pt x="-5190" y="436756"/>
                    <a:pt x="525" y="409133"/>
                  </a:cubicBezTo>
                  <a:cubicBezTo>
                    <a:pt x="5287" y="384368"/>
                    <a:pt x="43387" y="374843"/>
                    <a:pt x="49102" y="342458"/>
                  </a:cubicBezTo>
                  <a:cubicBezTo>
                    <a:pt x="52912" y="317693"/>
                    <a:pt x="65295" y="293881"/>
                    <a:pt x="78630" y="272925"/>
                  </a:cubicBezTo>
                  <a:cubicBezTo>
                    <a:pt x="104347" y="232921"/>
                    <a:pt x="121492" y="191963"/>
                    <a:pt x="95775" y="144338"/>
                  </a:cubicBezTo>
                  <a:cubicBezTo>
                    <a:pt x="91012" y="135765"/>
                    <a:pt x="86250" y="122431"/>
                    <a:pt x="96727" y="113858"/>
                  </a:cubicBezTo>
                  <a:cubicBezTo>
                    <a:pt x="107205" y="105285"/>
                    <a:pt x="117682" y="113858"/>
                    <a:pt x="128160" y="117668"/>
                  </a:cubicBezTo>
                  <a:cubicBezTo>
                    <a:pt x="195787" y="147196"/>
                    <a:pt x="246270" y="131003"/>
                    <a:pt x="285322" y="67185"/>
                  </a:cubicBezTo>
                  <a:cubicBezTo>
                    <a:pt x="291990" y="56708"/>
                    <a:pt x="293895" y="43373"/>
                    <a:pt x="307230" y="37658"/>
                  </a:cubicBezTo>
                  <a:cubicBezTo>
                    <a:pt x="343425" y="87188"/>
                    <a:pt x="356760" y="88140"/>
                    <a:pt x="407242" y="47183"/>
                  </a:cubicBezTo>
                  <a:cubicBezTo>
                    <a:pt x="488205" y="-19492"/>
                    <a:pt x="488205" y="-19492"/>
                    <a:pt x="536782" y="72900"/>
                  </a:cubicBezTo>
                  <a:cubicBezTo>
                    <a:pt x="549165" y="95760"/>
                    <a:pt x="606315" y="119573"/>
                    <a:pt x="639652" y="114810"/>
                  </a:cubicBezTo>
                  <a:cubicBezTo>
                    <a:pt x="653940" y="112906"/>
                    <a:pt x="667275" y="107190"/>
                    <a:pt x="681562" y="108143"/>
                  </a:cubicBezTo>
                  <a:cubicBezTo>
                    <a:pt x="692993" y="109096"/>
                    <a:pt x="708232" y="111000"/>
                    <a:pt x="700612" y="126240"/>
                  </a:cubicBezTo>
                  <a:cubicBezTo>
                    <a:pt x="675847" y="176723"/>
                    <a:pt x="708232" y="186248"/>
                    <a:pt x="745380" y="194821"/>
                  </a:cubicBezTo>
                  <a:cubicBezTo>
                    <a:pt x="748237" y="195773"/>
                    <a:pt x="750143" y="198631"/>
                    <a:pt x="752047" y="201488"/>
                  </a:cubicBezTo>
                  <a:cubicBezTo>
                    <a:pt x="758715" y="220538"/>
                    <a:pt x="746332" y="238635"/>
                    <a:pt x="746332" y="257685"/>
                  </a:cubicBezTo>
                  <a:cubicBezTo>
                    <a:pt x="759668" y="287213"/>
                    <a:pt x="773002" y="315788"/>
                    <a:pt x="786337" y="345315"/>
                  </a:cubicBezTo>
                  <a:cubicBezTo>
                    <a:pt x="800625" y="369128"/>
                    <a:pt x="824437" y="371033"/>
                    <a:pt x="847297" y="371985"/>
                  </a:cubicBezTo>
                  <a:cubicBezTo>
                    <a:pt x="856822" y="372938"/>
                    <a:pt x="868252" y="372938"/>
                    <a:pt x="871110" y="382463"/>
                  </a:cubicBezTo>
                  <a:cubicBezTo>
                    <a:pt x="874920" y="393893"/>
                    <a:pt x="863490" y="397703"/>
                    <a:pt x="855870" y="402465"/>
                  </a:cubicBezTo>
                  <a:cubicBezTo>
                    <a:pt x="817770" y="426278"/>
                    <a:pt x="795862" y="471046"/>
                    <a:pt x="803482" y="513908"/>
                  </a:cubicBezTo>
                  <a:cubicBezTo>
                    <a:pt x="807293" y="536768"/>
                    <a:pt x="827295" y="540578"/>
                    <a:pt x="842535" y="550103"/>
                  </a:cubicBezTo>
                  <a:cubicBezTo>
                    <a:pt x="869205" y="566296"/>
                    <a:pt x="909210" y="560581"/>
                    <a:pt x="921593" y="599633"/>
                  </a:cubicBezTo>
                  <a:cubicBezTo>
                    <a:pt x="888255" y="622493"/>
                    <a:pt x="851107" y="611063"/>
                    <a:pt x="815865" y="611063"/>
                  </a:cubicBezTo>
                  <a:cubicBezTo>
                    <a:pt x="782527" y="611063"/>
                    <a:pt x="758715" y="622493"/>
                    <a:pt x="743475" y="652973"/>
                  </a:cubicBezTo>
                  <a:cubicBezTo>
                    <a:pt x="709185" y="716791"/>
                    <a:pt x="669180" y="777750"/>
                    <a:pt x="624412" y="833948"/>
                  </a:cubicBezTo>
                  <a:cubicBezTo>
                    <a:pt x="619650" y="839663"/>
                    <a:pt x="616793" y="848235"/>
                    <a:pt x="609172" y="850141"/>
                  </a:cubicBezTo>
                  <a:cubicBezTo>
                    <a:pt x="529162" y="873000"/>
                    <a:pt x="450105" y="907291"/>
                    <a:pt x="364380" y="875858"/>
                  </a:cubicBezTo>
                  <a:cubicBezTo>
                    <a:pt x="355807" y="873000"/>
                    <a:pt x="347235" y="870143"/>
                    <a:pt x="337710" y="867285"/>
                  </a:cubicBezTo>
                  <a:cubicBezTo>
                    <a:pt x="305325" y="856808"/>
                    <a:pt x="280560" y="833948"/>
                    <a:pt x="250080" y="818708"/>
                  </a:cubicBezTo>
                  <a:cubicBezTo>
                    <a:pt x="218647" y="793943"/>
                    <a:pt x="199597" y="758700"/>
                    <a:pt x="180547" y="72345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28835" y="4894761"/>
            <a:ext cx="76756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Link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smtClean="0">
                <a:solidFill>
                  <a:schemeClr val="bg1"/>
                </a:solidFill>
              </a:rPr>
              <a:t>github.com/kifli21/KIFLI_3311811001_datamining_polibatam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smtClean="0">
                <a:solidFill>
                  <a:schemeClr val="bg1"/>
                </a:solidFill>
              </a:rPr>
              <a:t>github.com/MarcelloDwiDobito/3311811004_datamining_polibatam.git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://github.com/ridho789/3311811038_datamining_polibatam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2862D74-242D-4D04-8EA1-26AF098E1FD2}"/>
              </a:ext>
            </a:extLst>
          </p:cNvPr>
          <p:cNvSpPr/>
          <p:nvPr/>
        </p:nvSpPr>
        <p:spPr>
          <a:xfrm>
            <a:off x="0" y="5679831"/>
            <a:ext cx="12192000" cy="1178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phic 30">
            <a:extLst>
              <a:ext uri="{FF2B5EF4-FFF2-40B4-BE49-F238E27FC236}">
                <a16:creationId xmlns="" xmlns:a16="http://schemas.microsoft.com/office/drawing/2014/main" id="{0B60AB2E-2DC8-4E4F-BBA7-8C94487E1FC7}"/>
              </a:ext>
            </a:extLst>
          </p:cNvPr>
          <p:cNvSpPr/>
          <p:nvPr/>
        </p:nvSpPr>
        <p:spPr>
          <a:xfrm>
            <a:off x="263770" y="685800"/>
            <a:ext cx="11412328" cy="5568923"/>
          </a:xfrm>
          <a:custGeom>
            <a:avLst/>
            <a:gdLst>
              <a:gd name="connsiteX0" fmla="*/ 12151366 w 12185487"/>
              <a:gd name="connsiteY0" fmla="*/ 5296226 h 5946205"/>
              <a:gd name="connsiteX1" fmla="*/ 11971612 w 12185487"/>
              <a:gd name="connsiteY1" fmla="*/ 4816231 h 5946205"/>
              <a:gd name="connsiteX2" fmla="*/ 11838750 w 12185487"/>
              <a:gd name="connsiteY2" fmla="*/ 4536831 h 5946205"/>
              <a:gd name="connsiteX3" fmla="*/ 11903228 w 12185487"/>
              <a:gd name="connsiteY3" fmla="*/ 4319954 h 5946205"/>
              <a:gd name="connsiteX4" fmla="*/ 11978125 w 12185487"/>
              <a:gd name="connsiteY4" fmla="*/ 4199467 h 5946205"/>
              <a:gd name="connsiteX5" fmla="*/ 12002874 w 12185487"/>
              <a:gd name="connsiteY5" fmla="*/ 3819118 h 5946205"/>
              <a:gd name="connsiteX6" fmla="*/ 12030228 w 12185487"/>
              <a:gd name="connsiteY6" fmla="*/ 3758549 h 5946205"/>
              <a:gd name="connsiteX7" fmla="*/ 12137689 w 12185487"/>
              <a:gd name="connsiteY7" fmla="*/ 3438118 h 5946205"/>
              <a:gd name="connsiteX8" fmla="*/ 12068653 w 12185487"/>
              <a:gd name="connsiteY8" fmla="*/ 3117687 h 5946205"/>
              <a:gd name="connsiteX9" fmla="*/ 11907135 w 12185487"/>
              <a:gd name="connsiteY9" fmla="*/ 2909277 h 5946205"/>
              <a:gd name="connsiteX10" fmla="*/ 11718915 w 12185487"/>
              <a:gd name="connsiteY10" fmla="*/ 2807026 h 5946205"/>
              <a:gd name="connsiteX11" fmla="*/ 11696120 w 12185487"/>
              <a:gd name="connsiteY11" fmla="*/ 2707380 h 5946205"/>
              <a:gd name="connsiteX12" fmla="*/ 11717612 w 12185487"/>
              <a:gd name="connsiteY12" fmla="*/ 2556282 h 5946205"/>
              <a:gd name="connsiteX13" fmla="*/ 11707843 w 12185487"/>
              <a:gd name="connsiteY13" fmla="*/ 2490503 h 5946205"/>
              <a:gd name="connsiteX14" fmla="*/ 11554141 w 12185487"/>
              <a:gd name="connsiteY14" fmla="*/ 2340056 h 5946205"/>
              <a:gd name="connsiteX15" fmla="*/ 11342474 w 12185487"/>
              <a:gd name="connsiteY15" fmla="*/ 2464451 h 5946205"/>
              <a:gd name="connsiteX16" fmla="*/ 11343776 w 12185487"/>
              <a:gd name="connsiteY16" fmla="*/ 2727569 h 5946205"/>
              <a:gd name="connsiteX17" fmla="*/ 11398484 w 12185487"/>
              <a:gd name="connsiteY17" fmla="*/ 2820703 h 5946205"/>
              <a:gd name="connsiteX18" fmla="*/ 11164674 w 12185487"/>
              <a:gd name="connsiteY18" fmla="*/ 3084472 h 5946205"/>
              <a:gd name="connsiteX19" fmla="*/ 10971243 w 12185487"/>
              <a:gd name="connsiteY19" fmla="*/ 2973103 h 5946205"/>
              <a:gd name="connsiteX20" fmla="*/ 10906115 w 12185487"/>
              <a:gd name="connsiteY20" fmla="*/ 2945749 h 5946205"/>
              <a:gd name="connsiteX21" fmla="*/ 10908720 w 12185487"/>
              <a:gd name="connsiteY21" fmla="*/ 2801816 h 5946205"/>
              <a:gd name="connsiteX22" fmla="*/ 10986874 w 12185487"/>
              <a:gd name="connsiteY22" fmla="*/ 2597313 h 5946205"/>
              <a:gd name="connsiteX23" fmla="*/ 10907417 w 12185487"/>
              <a:gd name="connsiteY23" fmla="*/ 2437749 h 5946205"/>
              <a:gd name="connsiteX24" fmla="*/ 10787582 w 12185487"/>
              <a:gd name="connsiteY24" fmla="*/ 2381739 h 5946205"/>
              <a:gd name="connsiteX25" fmla="*/ 10741992 w 12185487"/>
              <a:gd name="connsiteY25" fmla="*/ 2347221 h 5946205"/>
              <a:gd name="connsiteX26" fmla="*/ 10736130 w 12185487"/>
              <a:gd name="connsiteY26" fmla="*/ 2071077 h 5946205"/>
              <a:gd name="connsiteX27" fmla="*/ 10725058 w 12185487"/>
              <a:gd name="connsiteY27" fmla="*/ 2012462 h 5946205"/>
              <a:gd name="connsiteX28" fmla="*/ 10713987 w 12185487"/>
              <a:gd name="connsiteY28" fmla="*/ 1959708 h 5946205"/>
              <a:gd name="connsiteX29" fmla="*/ 10713336 w 12185487"/>
              <a:gd name="connsiteY29" fmla="*/ 1159933 h 5946205"/>
              <a:gd name="connsiteX30" fmla="*/ 10713336 w 12185487"/>
              <a:gd name="connsiteY30" fmla="*/ 1103272 h 5946205"/>
              <a:gd name="connsiteX31" fmla="*/ 9331315 w 12185487"/>
              <a:gd name="connsiteY31" fmla="*/ 1103272 h 5946205"/>
              <a:gd name="connsiteX32" fmla="*/ 9331315 w 12185487"/>
              <a:gd name="connsiteY32" fmla="*/ 1157980 h 5946205"/>
              <a:gd name="connsiteX33" fmla="*/ 9330663 w 12185487"/>
              <a:gd name="connsiteY33" fmla="*/ 1953195 h 5946205"/>
              <a:gd name="connsiteX34" fmla="*/ 9320243 w 12185487"/>
              <a:gd name="connsiteY34" fmla="*/ 2202636 h 5946205"/>
              <a:gd name="connsiteX35" fmla="*/ 9199105 w 12185487"/>
              <a:gd name="connsiteY35" fmla="*/ 2418862 h 5946205"/>
              <a:gd name="connsiteX36" fmla="*/ 9079920 w 12185487"/>
              <a:gd name="connsiteY36" fmla="*/ 2611641 h 5946205"/>
              <a:gd name="connsiteX37" fmla="*/ 9067545 w 12185487"/>
              <a:gd name="connsiteY37" fmla="*/ 2749062 h 5946205"/>
              <a:gd name="connsiteX38" fmla="*/ 9132674 w 12185487"/>
              <a:gd name="connsiteY38" fmla="*/ 2837636 h 5946205"/>
              <a:gd name="connsiteX39" fmla="*/ 9268141 w 12185487"/>
              <a:gd name="connsiteY39" fmla="*/ 2902764 h 5946205"/>
              <a:gd name="connsiteX40" fmla="*/ 9161981 w 12185487"/>
              <a:gd name="connsiteY40" fmla="*/ 3162626 h 5946205"/>
              <a:gd name="connsiteX41" fmla="*/ 9145699 w 12185487"/>
              <a:gd name="connsiteY41" fmla="*/ 3192585 h 5946205"/>
              <a:gd name="connsiteX42" fmla="*/ 9067545 w 12185487"/>
              <a:gd name="connsiteY42" fmla="*/ 2925559 h 5946205"/>
              <a:gd name="connsiteX43" fmla="*/ 8968551 w 12185487"/>
              <a:gd name="connsiteY43" fmla="*/ 2813539 h 5946205"/>
              <a:gd name="connsiteX44" fmla="*/ 8757535 w 12185487"/>
              <a:gd name="connsiteY44" fmla="*/ 2739944 h 5946205"/>
              <a:gd name="connsiteX45" fmla="*/ 8690454 w 12185487"/>
              <a:gd name="connsiteY45" fmla="*/ 2711939 h 5946205"/>
              <a:gd name="connsiteX46" fmla="*/ 8719109 w 12185487"/>
              <a:gd name="connsiteY46" fmla="*/ 2546513 h 5946205"/>
              <a:gd name="connsiteX47" fmla="*/ 8691756 w 12185487"/>
              <a:gd name="connsiteY47" fmla="*/ 2387600 h 5946205"/>
              <a:gd name="connsiteX48" fmla="*/ 8648771 w 12185487"/>
              <a:gd name="connsiteY48" fmla="*/ 2305539 h 5946205"/>
              <a:gd name="connsiteX49" fmla="*/ 8605787 w 12185487"/>
              <a:gd name="connsiteY49" fmla="*/ 1974687 h 5946205"/>
              <a:gd name="connsiteX50" fmla="*/ 8618813 w 12185487"/>
              <a:gd name="connsiteY50" fmla="*/ 1891323 h 5946205"/>
              <a:gd name="connsiteX51" fmla="*/ 8540007 w 12185487"/>
              <a:gd name="connsiteY51" fmla="*/ 1824241 h 5946205"/>
              <a:gd name="connsiteX52" fmla="*/ 8540007 w 12185487"/>
              <a:gd name="connsiteY52" fmla="*/ 1770836 h 5946205"/>
              <a:gd name="connsiteX53" fmla="*/ 8540007 w 12185487"/>
              <a:gd name="connsiteY53" fmla="*/ 313267 h 5946205"/>
              <a:gd name="connsiteX54" fmla="*/ 8575176 w 12185487"/>
              <a:gd name="connsiteY54" fmla="*/ 239672 h 5946205"/>
              <a:gd name="connsiteX55" fmla="*/ 8572571 w 12185487"/>
              <a:gd name="connsiteY55" fmla="*/ 150446 h 5946205"/>
              <a:gd name="connsiteX56" fmla="*/ 8519166 w 12185487"/>
              <a:gd name="connsiteY56" fmla="*/ 132862 h 5946205"/>
              <a:gd name="connsiteX57" fmla="*/ 8426032 w 12185487"/>
              <a:gd name="connsiteY57" fmla="*/ 181056 h 5946205"/>
              <a:gd name="connsiteX58" fmla="*/ 8456643 w 12185487"/>
              <a:gd name="connsiteY58" fmla="*/ 266374 h 5946205"/>
              <a:gd name="connsiteX59" fmla="*/ 8420172 w 12185487"/>
              <a:gd name="connsiteY59" fmla="*/ 270933 h 5946205"/>
              <a:gd name="connsiteX60" fmla="*/ 8125141 w 12185487"/>
              <a:gd name="connsiteY60" fmla="*/ 363415 h 5946205"/>
              <a:gd name="connsiteX61" fmla="*/ 7878956 w 12185487"/>
              <a:gd name="connsiteY61" fmla="*/ 425287 h 5946205"/>
              <a:gd name="connsiteX62" fmla="*/ 7478417 w 12185487"/>
              <a:gd name="connsiteY62" fmla="*/ 352344 h 5946205"/>
              <a:gd name="connsiteX63" fmla="*/ 7051828 w 12185487"/>
              <a:gd name="connsiteY63" fmla="*/ 348436 h 5946205"/>
              <a:gd name="connsiteX64" fmla="*/ 7010797 w 12185487"/>
              <a:gd name="connsiteY64" fmla="*/ 361462 h 5946205"/>
              <a:gd name="connsiteX65" fmla="*/ 6361469 w 12185487"/>
              <a:gd name="connsiteY65" fmla="*/ 354297 h 5946205"/>
              <a:gd name="connsiteX66" fmla="*/ 5804623 w 12185487"/>
              <a:gd name="connsiteY66" fmla="*/ 312615 h 5946205"/>
              <a:gd name="connsiteX67" fmla="*/ 5374125 w 12185487"/>
              <a:gd name="connsiteY67" fmla="*/ 346482 h 5946205"/>
              <a:gd name="connsiteX68" fmla="*/ 5175484 w 12185487"/>
              <a:gd name="connsiteY68" fmla="*/ 248138 h 5946205"/>
              <a:gd name="connsiteX69" fmla="*/ 4877849 w 12185487"/>
              <a:gd name="connsiteY69" fmla="*/ 214923 h 5946205"/>
              <a:gd name="connsiteX70" fmla="*/ 4767131 w 12185487"/>
              <a:gd name="connsiteY70" fmla="*/ 265723 h 5946205"/>
              <a:gd name="connsiteX71" fmla="*/ 4787320 w 12185487"/>
              <a:gd name="connsiteY71" fmla="*/ 192779 h 5946205"/>
              <a:gd name="connsiteX72" fmla="*/ 4717633 w 12185487"/>
              <a:gd name="connsiteY72" fmla="*/ 147841 h 5946205"/>
              <a:gd name="connsiteX73" fmla="*/ 4621894 w 12185487"/>
              <a:gd name="connsiteY73" fmla="*/ 184313 h 5946205"/>
              <a:gd name="connsiteX74" fmla="*/ 4644689 w 12185487"/>
              <a:gd name="connsiteY74" fmla="*/ 256605 h 5946205"/>
              <a:gd name="connsiteX75" fmla="*/ 4673997 w 12185487"/>
              <a:gd name="connsiteY75" fmla="*/ 313918 h 5946205"/>
              <a:gd name="connsiteX76" fmla="*/ 4668787 w 12185487"/>
              <a:gd name="connsiteY76" fmla="*/ 1828149 h 5946205"/>
              <a:gd name="connsiteX77" fmla="*/ 4674649 w 12185487"/>
              <a:gd name="connsiteY77" fmla="*/ 2137508 h 5946205"/>
              <a:gd name="connsiteX78" fmla="*/ 4607567 w 12185487"/>
              <a:gd name="connsiteY78" fmla="*/ 2351780 h 5946205"/>
              <a:gd name="connsiteX79" fmla="*/ 4587377 w 12185487"/>
              <a:gd name="connsiteY79" fmla="*/ 2452728 h 5946205"/>
              <a:gd name="connsiteX80" fmla="*/ 4574351 w 12185487"/>
              <a:gd name="connsiteY80" fmla="*/ 2515903 h 5946205"/>
              <a:gd name="connsiteX81" fmla="*/ 4466889 w 12185487"/>
              <a:gd name="connsiteY81" fmla="*/ 2430585 h 5946205"/>
              <a:gd name="connsiteX82" fmla="*/ 4448654 w 12185487"/>
              <a:gd name="connsiteY82" fmla="*/ 2352431 h 5946205"/>
              <a:gd name="connsiteX83" fmla="*/ 4371151 w 12185487"/>
              <a:gd name="connsiteY83" fmla="*/ 2179841 h 5946205"/>
              <a:gd name="connsiteX84" fmla="*/ 4161438 w 12185487"/>
              <a:gd name="connsiteY84" fmla="*/ 2179190 h 5946205"/>
              <a:gd name="connsiteX85" fmla="*/ 4099566 w 12185487"/>
              <a:gd name="connsiteY85" fmla="*/ 2252785 h 5946205"/>
              <a:gd name="connsiteX86" fmla="*/ 4082633 w 12185487"/>
              <a:gd name="connsiteY86" fmla="*/ 2464451 h 5946205"/>
              <a:gd name="connsiteX87" fmla="*/ 4121059 w 12185487"/>
              <a:gd name="connsiteY87" fmla="*/ 2542605 h 5946205"/>
              <a:gd name="connsiteX88" fmla="*/ 4108033 w 12185487"/>
              <a:gd name="connsiteY88" fmla="*/ 2647462 h 5946205"/>
              <a:gd name="connsiteX89" fmla="*/ 3818864 w 12185487"/>
              <a:gd name="connsiteY89" fmla="*/ 2812887 h 5946205"/>
              <a:gd name="connsiteX90" fmla="*/ 3689259 w 12185487"/>
              <a:gd name="connsiteY90" fmla="*/ 2755575 h 5946205"/>
              <a:gd name="connsiteX91" fmla="*/ 3701633 w 12185487"/>
              <a:gd name="connsiteY91" fmla="*/ 2657231 h 5946205"/>
              <a:gd name="connsiteX92" fmla="*/ 3775228 w 12185487"/>
              <a:gd name="connsiteY92" fmla="*/ 2586893 h 5946205"/>
              <a:gd name="connsiteX93" fmla="*/ 3790859 w 12185487"/>
              <a:gd name="connsiteY93" fmla="*/ 2429934 h 5946205"/>
              <a:gd name="connsiteX94" fmla="*/ 3775228 w 12185487"/>
              <a:gd name="connsiteY94" fmla="*/ 2375226 h 5946205"/>
              <a:gd name="connsiteX95" fmla="*/ 3456099 w 12185487"/>
              <a:gd name="connsiteY95" fmla="*/ 2287303 h 5946205"/>
              <a:gd name="connsiteX96" fmla="*/ 3370782 w 12185487"/>
              <a:gd name="connsiteY96" fmla="*/ 2375226 h 5946205"/>
              <a:gd name="connsiteX97" fmla="*/ 3346684 w 12185487"/>
              <a:gd name="connsiteY97" fmla="*/ 2510692 h 5946205"/>
              <a:gd name="connsiteX98" fmla="*/ 3452843 w 12185487"/>
              <a:gd name="connsiteY98" fmla="*/ 2674816 h 5946205"/>
              <a:gd name="connsiteX99" fmla="*/ 3435259 w 12185487"/>
              <a:gd name="connsiteY99" fmla="*/ 2857175 h 5946205"/>
              <a:gd name="connsiteX100" fmla="*/ 3273089 w 12185487"/>
              <a:gd name="connsiteY100" fmla="*/ 3128108 h 5946205"/>
              <a:gd name="connsiteX101" fmla="*/ 3290674 w 12185487"/>
              <a:gd name="connsiteY101" fmla="*/ 3408159 h 5946205"/>
              <a:gd name="connsiteX102" fmla="*/ 3273089 w 12185487"/>
              <a:gd name="connsiteY102" fmla="*/ 3497385 h 5946205"/>
              <a:gd name="connsiteX103" fmla="*/ 3232710 w 12185487"/>
              <a:gd name="connsiteY103" fmla="*/ 3583354 h 5946205"/>
              <a:gd name="connsiteX104" fmla="*/ 3232059 w 12185487"/>
              <a:gd name="connsiteY104" fmla="*/ 3646529 h 5946205"/>
              <a:gd name="connsiteX105" fmla="*/ 3242479 w 12185487"/>
              <a:gd name="connsiteY105" fmla="*/ 3790462 h 5946205"/>
              <a:gd name="connsiteX106" fmla="*/ 3135017 w 12185487"/>
              <a:gd name="connsiteY106" fmla="*/ 4344703 h 5946205"/>
              <a:gd name="connsiteX107" fmla="*/ 3107664 w 12185487"/>
              <a:gd name="connsiteY107" fmla="*/ 4132385 h 5946205"/>
              <a:gd name="connsiteX108" fmla="*/ 3112223 w 12185487"/>
              <a:gd name="connsiteY108" fmla="*/ 3999523 h 5946205"/>
              <a:gd name="connsiteX109" fmla="*/ 3115479 w 12185487"/>
              <a:gd name="connsiteY109" fmla="*/ 3972170 h 5946205"/>
              <a:gd name="connsiteX110" fmla="*/ 3155859 w 12185487"/>
              <a:gd name="connsiteY110" fmla="*/ 3873175 h 5946205"/>
              <a:gd name="connsiteX111" fmla="*/ 3135017 w 12185487"/>
              <a:gd name="connsiteY111" fmla="*/ 3138528 h 5946205"/>
              <a:gd name="connsiteX112" fmla="*/ 3080961 w 12185487"/>
              <a:gd name="connsiteY112" fmla="*/ 2918395 h 5946205"/>
              <a:gd name="connsiteX113" fmla="*/ 3021694 w 12185487"/>
              <a:gd name="connsiteY113" fmla="*/ 2866292 h 5946205"/>
              <a:gd name="connsiteX114" fmla="*/ 2792443 w 12185487"/>
              <a:gd name="connsiteY114" fmla="*/ 2804421 h 5946205"/>
              <a:gd name="connsiteX115" fmla="*/ 2713638 w 12185487"/>
              <a:gd name="connsiteY115" fmla="*/ 2633785 h 5946205"/>
              <a:gd name="connsiteX116" fmla="*/ 2731874 w 12185487"/>
              <a:gd name="connsiteY116" fmla="*/ 2494410 h 5946205"/>
              <a:gd name="connsiteX117" fmla="*/ 2730571 w 12185487"/>
              <a:gd name="connsiteY117" fmla="*/ 2446867 h 5946205"/>
              <a:gd name="connsiteX118" fmla="*/ 2488946 w 12185487"/>
              <a:gd name="connsiteY118" fmla="*/ 2274928 h 5946205"/>
              <a:gd name="connsiteX119" fmla="*/ 2367807 w 12185487"/>
              <a:gd name="connsiteY119" fmla="*/ 2432539 h 5946205"/>
              <a:gd name="connsiteX120" fmla="*/ 2356084 w 12185487"/>
              <a:gd name="connsiteY120" fmla="*/ 2521113 h 5946205"/>
              <a:gd name="connsiteX121" fmla="*/ 2383438 w 12185487"/>
              <a:gd name="connsiteY121" fmla="*/ 2622062 h 5946205"/>
              <a:gd name="connsiteX122" fmla="*/ 2430982 w 12185487"/>
              <a:gd name="connsiteY122" fmla="*/ 2747759 h 5946205"/>
              <a:gd name="connsiteX123" fmla="*/ 2406884 w 12185487"/>
              <a:gd name="connsiteY123" fmla="*/ 2788790 h 5946205"/>
              <a:gd name="connsiteX124" fmla="*/ 2299423 w 12185487"/>
              <a:gd name="connsiteY124" fmla="*/ 2845451 h 5946205"/>
              <a:gd name="connsiteX125" fmla="*/ 2246017 w 12185487"/>
              <a:gd name="connsiteY125" fmla="*/ 2776415 h 5946205"/>
              <a:gd name="connsiteX126" fmla="*/ 2207592 w 12185487"/>
              <a:gd name="connsiteY126" fmla="*/ 2700216 h 5946205"/>
              <a:gd name="connsiteX127" fmla="*/ 2288351 w 12185487"/>
              <a:gd name="connsiteY127" fmla="*/ 2408441 h 5946205"/>
              <a:gd name="connsiteX128" fmla="*/ 2064310 w 12185487"/>
              <a:gd name="connsiteY128" fmla="*/ 2284698 h 5946205"/>
              <a:gd name="connsiteX129" fmla="*/ 1957500 w 12185487"/>
              <a:gd name="connsiteY129" fmla="*/ 2302934 h 5946205"/>
              <a:gd name="connsiteX130" fmla="*/ 1915818 w 12185487"/>
              <a:gd name="connsiteY130" fmla="*/ 2368062 h 5946205"/>
              <a:gd name="connsiteX131" fmla="*/ 1923633 w 12185487"/>
              <a:gd name="connsiteY131" fmla="*/ 2407139 h 5946205"/>
              <a:gd name="connsiteX132" fmla="*/ 1886510 w 12185487"/>
              <a:gd name="connsiteY132" fmla="*/ 2539349 h 5946205"/>
              <a:gd name="connsiteX133" fmla="*/ 1882602 w 12185487"/>
              <a:gd name="connsiteY133" fmla="*/ 2639646 h 5946205"/>
              <a:gd name="connsiteX134" fmla="*/ 1894325 w 12185487"/>
              <a:gd name="connsiteY134" fmla="*/ 2759482 h 5946205"/>
              <a:gd name="connsiteX135" fmla="*/ 1851992 w 12185487"/>
              <a:gd name="connsiteY135" fmla="*/ 2748410 h 5946205"/>
              <a:gd name="connsiteX136" fmla="*/ 1803146 w 12185487"/>
              <a:gd name="connsiteY136" fmla="*/ 2735385 h 5946205"/>
              <a:gd name="connsiteX137" fmla="*/ 1725643 w 12185487"/>
              <a:gd name="connsiteY137" fmla="*/ 2681328 h 5946205"/>
              <a:gd name="connsiteX138" fmla="*/ 1547192 w 12185487"/>
              <a:gd name="connsiteY138" fmla="*/ 2401928 h 5946205"/>
              <a:gd name="connsiteX139" fmla="*/ 1461223 w 12185487"/>
              <a:gd name="connsiteY139" fmla="*/ 2194169 h 5946205"/>
              <a:gd name="connsiteX140" fmla="*/ 1434520 w 12185487"/>
              <a:gd name="connsiteY140" fmla="*/ 2089313 h 5946205"/>
              <a:gd name="connsiteX141" fmla="*/ 1404561 w 12185487"/>
              <a:gd name="connsiteY141" fmla="*/ 2038513 h 5946205"/>
              <a:gd name="connsiteX142" fmla="*/ 1485971 w 12185487"/>
              <a:gd name="connsiteY142" fmla="*/ 1700498 h 5946205"/>
              <a:gd name="connsiteX143" fmla="*/ 1788166 w 12185487"/>
              <a:gd name="connsiteY143" fmla="*/ 442221 h 5946205"/>
              <a:gd name="connsiteX144" fmla="*/ 1841571 w 12185487"/>
              <a:gd name="connsiteY144" fmla="*/ 187569 h 5946205"/>
              <a:gd name="connsiteX145" fmla="*/ 1615576 w 12185487"/>
              <a:gd name="connsiteY145" fmla="*/ 143933 h 5946205"/>
              <a:gd name="connsiteX146" fmla="*/ 1099761 w 12185487"/>
              <a:gd name="connsiteY146" fmla="*/ 102903 h 5946205"/>
              <a:gd name="connsiteX147" fmla="*/ 318223 w 12185487"/>
              <a:gd name="connsiteY147" fmla="*/ 37123 h 5946205"/>
              <a:gd name="connsiteX148" fmla="*/ 50546 w 12185487"/>
              <a:gd name="connsiteY148" fmla="*/ 0 h 5946205"/>
              <a:gd name="connsiteX149" fmla="*/ 88320 w 12185487"/>
              <a:gd name="connsiteY149" fmla="*/ 49497 h 5946205"/>
              <a:gd name="connsiteX150" fmla="*/ 103951 w 12185487"/>
              <a:gd name="connsiteY150" fmla="*/ 260513 h 5946205"/>
              <a:gd name="connsiteX151" fmla="*/ 4305 w 12185487"/>
              <a:gd name="connsiteY151" fmla="*/ 505395 h 5946205"/>
              <a:gd name="connsiteX152" fmla="*/ 34264 w 12185487"/>
              <a:gd name="connsiteY152" fmla="*/ 791959 h 5946205"/>
              <a:gd name="connsiteX153" fmla="*/ 70735 w 12185487"/>
              <a:gd name="connsiteY153" fmla="*/ 822569 h 5946205"/>
              <a:gd name="connsiteX154" fmla="*/ 884187 w 12185487"/>
              <a:gd name="connsiteY154" fmla="*/ 939800 h 5946205"/>
              <a:gd name="connsiteX155" fmla="*/ 1028120 w 12185487"/>
              <a:gd name="connsiteY155" fmla="*/ 971062 h 5946205"/>
              <a:gd name="connsiteX156" fmla="*/ 1506161 w 12185487"/>
              <a:gd name="connsiteY156" fmla="*/ 1066800 h 5946205"/>
              <a:gd name="connsiteX157" fmla="*/ 1613623 w 12185487"/>
              <a:gd name="connsiteY157" fmla="*/ 1061590 h 5946205"/>
              <a:gd name="connsiteX158" fmla="*/ 1336828 w 12185487"/>
              <a:gd name="connsiteY158" fmla="*/ 2043072 h 5946205"/>
              <a:gd name="connsiteX159" fmla="*/ 1302961 w 12185487"/>
              <a:gd name="connsiteY159" fmla="*/ 2011810 h 5946205"/>
              <a:gd name="connsiteX160" fmla="*/ 1302961 w 12185487"/>
              <a:gd name="connsiteY160" fmla="*/ 2174631 h 5946205"/>
              <a:gd name="connsiteX161" fmla="*/ 1248905 w 12185487"/>
              <a:gd name="connsiteY161" fmla="*/ 2174631 h 5946205"/>
              <a:gd name="connsiteX162" fmla="*/ 1093248 w 12185487"/>
              <a:gd name="connsiteY162" fmla="*/ 2274928 h 5946205"/>
              <a:gd name="connsiteX163" fmla="*/ 1046356 w 12185487"/>
              <a:gd name="connsiteY163" fmla="*/ 2403882 h 5946205"/>
              <a:gd name="connsiteX164" fmla="*/ 1067197 w 12185487"/>
              <a:gd name="connsiteY164" fmla="*/ 2530882 h 5946205"/>
              <a:gd name="connsiteX165" fmla="*/ 1095202 w 12185487"/>
              <a:gd name="connsiteY165" fmla="*/ 2574518 h 5946205"/>
              <a:gd name="connsiteX166" fmla="*/ 1063289 w 12185487"/>
              <a:gd name="connsiteY166" fmla="*/ 2699564 h 5946205"/>
              <a:gd name="connsiteX167" fmla="*/ 869858 w 12185487"/>
              <a:gd name="connsiteY167" fmla="*/ 2790092 h 5946205"/>
              <a:gd name="connsiteX168" fmla="*/ 700525 w 12185487"/>
              <a:gd name="connsiteY168" fmla="*/ 2952262 h 5946205"/>
              <a:gd name="connsiteX169" fmla="*/ 556592 w 12185487"/>
              <a:gd name="connsiteY169" fmla="*/ 3309164 h 5946205"/>
              <a:gd name="connsiteX170" fmla="*/ 568966 w 12185487"/>
              <a:gd name="connsiteY170" fmla="*/ 3543626 h 5946205"/>
              <a:gd name="connsiteX171" fmla="*/ 701176 w 12185487"/>
              <a:gd name="connsiteY171" fmla="*/ 3780041 h 5946205"/>
              <a:gd name="connsiteX172" fmla="*/ 760443 w 12185487"/>
              <a:gd name="connsiteY172" fmla="*/ 3832144 h 5946205"/>
              <a:gd name="connsiteX173" fmla="*/ 776725 w 12185487"/>
              <a:gd name="connsiteY173" fmla="*/ 3825631 h 5946205"/>
              <a:gd name="connsiteX174" fmla="*/ 749371 w 12185487"/>
              <a:gd name="connsiteY174" fmla="*/ 4021667 h 5946205"/>
              <a:gd name="connsiteX175" fmla="*/ 725925 w 12185487"/>
              <a:gd name="connsiteY175" fmla="*/ 4210539 h 5946205"/>
              <a:gd name="connsiteX176" fmla="*/ 817756 w 12185487"/>
              <a:gd name="connsiteY176" fmla="*/ 4295857 h 5946205"/>
              <a:gd name="connsiteX177" fmla="*/ 860089 w 12185487"/>
              <a:gd name="connsiteY177" fmla="*/ 4291298 h 5946205"/>
              <a:gd name="connsiteX178" fmla="*/ 860089 w 12185487"/>
              <a:gd name="connsiteY178" fmla="*/ 4349913 h 5946205"/>
              <a:gd name="connsiteX179" fmla="*/ 869858 w 12185487"/>
              <a:gd name="connsiteY179" fmla="*/ 5116472 h 5946205"/>
              <a:gd name="connsiteX180" fmla="*/ 899817 w 12185487"/>
              <a:gd name="connsiteY180" fmla="*/ 5533944 h 5946205"/>
              <a:gd name="connsiteX181" fmla="*/ 912843 w 12185487"/>
              <a:gd name="connsiteY181" fmla="*/ 5573672 h 5946205"/>
              <a:gd name="connsiteX182" fmla="*/ 948664 w 12185487"/>
              <a:gd name="connsiteY182" fmla="*/ 5620564 h 5946205"/>
              <a:gd name="connsiteX183" fmla="*/ 878325 w 12185487"/>
              <a:gd name="connsiteY183" fmla="*/ 5726723 h 5946205"/>
              <a:gd name="connsiteX184" fmla="*/ 807335 w 12185487"/>
              <a:gd name="connsiteY184" fmla="*/ 5773616 h 5946205"/>
              <a:gd name="connsiteX185" fmla="*/ 820361 w 12185487"/>
              <a:gd name="connsiteY185" fmla="*/ 5817903 h 5946205"/>
              <a:gd name="connsiteX186" fmla="*/ 938894 w 12185487"/>
              <a:gd name="connsiteY186" fmla="*/ 5811390 h 5946205"/>
              <a:gd name="connsiteX187" fmla="*/ 1050264 w 12185487"/>
              <a:gd name="connsiteY187" fmla="*/ 5786641 h 5946205"/>
              <a:gd name="connsiteX188" fmla="*/ 1169448 w 12185487"/>
              <a:gd name="connsiteY188" fmla="*/ 5670713 h 5946205"/>
              <a:gd name="connsiteX189" fmla="*/ 1181823 w 12185487"/>
              <a:gd name="connsiteY189" fmla="*/ 5499426 h 5946205"/>
              <a:gd name="connsiteX190" fmla="*/ 1174007 w 12185487"/>
              <a:gd name="connsiteY190" fmla="*/ 4895036 h 5946205"/>
              <a:gd name="connsiteX191" fmla="*/ 1204617 w 12185487"/>
              <a:gd name="connsiteY191" fmla="*/ 4654713 h 5946205"/>
              <a:gd name="connsiteX192" fmla="*/ 1222853 w 12185487"/>
              <a:gd name="connsiteY192" fmla="*/ 4590888 h 5946205"/>
              <a:gd name="connsiteX193" fmla="*/ 1283423 w 12185487"/>
              <a:gd name="connsiteY193" fmla="*/ 5170529 h 5946205"/>
              <a:gd name="connsiteX194" fmla="*/ 1273002 w 12185487"/>
              <a:gd name="connsiteY194" fmla="*/ 5537200 h 5946205"/>
              <a:gd name="connsiteX195" fmla="*/ 1294494 w 12185487"/>
              <a:gd name="connsiteY195" fmla="*/ 5626426 h 5946205"/>
              <a:gd name="connsiteX196" fmla="*/ 1306869 w 12185487"/>
              <a:gd name="connsiteY196" fmla="*/ 5710441 h 5946205"/>
              <a:gd name="connsiteX197" fmla="*/ 1333571 w 12185487"/>
              <a:gd name="connsiteY197" fmla="*/ 5765800 h 5946205"/>
              <a:gd name="connsiteX198" fmla="*/ 1650094 w 12185487"/>
              <a:gd name="connsiteY198" fmla="*/ 5831580 h 5946205"/>
              <a:gd name="connsiteX199" fmla="*/ 1609064 w 12185487"/>
              <a:gd name="connsiteY199" fmla="*/ 5764498 h 5946205"/>
              <a:gd name="connsiteX200" fmla="*/ 1547192 w 12185487"/>
              <a:gd name="connsiteY200" fmla="*/ 5686344 h 5946205"/>
              <a:gd name="connsiteX201" fmla="*/ 1540028 w 12185487"/>
              <a:gd name="connsiteY201" fmla="*/ 5638149 h 5946205"/>
              <a:gd name="connsiteX202" fmla="*/ 1562823 w 12185487"/>
              <a:gd name="connsiteY202" fmla="*/ 5543062 h 5946205"/>
              <a:gd name="connsiteX203" fmla="*/ 1594735 w 12185487"/>
              <a:gd name="connsiteY203" fmla="*/ 4558324 h 5946205"/>
              <a:gd name="connsiteX204" fmla="*/ 1603853 w 12185487"/>
              <a:gd name="connsiteY204" fmla="*/ 4296508 h 5946205"/>
              <a:gd name="connsiteX205" fmla="*/ 1630556 w 12185487"/>
              <a:gd name="connsiteY205" fmla="*/ 4219657 h 5946205"/>
              <a:gd name="connsiteX206" fmla="*/ 1640325 w 12185487"/>
              <a:gd name="connsiteY206" fmla="*/ 4160390 h 5946205"/>
              <a:gd name="connsiteX207" fmla="*/ 1611018 w 12185487"/>
              <a:gd name="connsiteY207" fmla="*/ 3675836 h 5946205"/>
              <a:gd name="connsiteX208" fmla="*/ 1611018 w 12185487"/>
              <a:gd name="connsiteY208" fmla="*/ 3582703 h 5946205"/>
              <a:gd name="connsiteX209" fmla="*/ 1622741 w 12185487"/>
              <a:gd name="connsiteY209" fmla="*/ 3582051 h 5946205"/>
              <a:gd name="connsiteX210" fmla="*/ 1667028 w 12185487"/>
              <a:gd name="connsiteY210" fmla="*/ 3942862 h 5946205"/>
              <a:gd name="connsiteX211" fmla="*/ 1681356 w 12185487"/>
              <a:gd name="connsiteY211" fmla="*/ 4137595 h 5946205"/>
              <a:gd name="connsiteX212" fmla="*/ 1709361 w 12185487"/>
              <a:gd name="connsiteY212" fmla="*/ 4215098 h 5946205"/>
              <a:gd name="connsiteX213" fmla="*/ 1720433 w 12185487"/>
              <a:gd name="connsiteY213" fmla="*/ 4211190 h 5946205"/>
              <a:gd name="connsiteX214" fmla="*/ 1693079 w 12185487"/>
              <a:gd name="connsiteY214" fmla="*/ 4392898 h 5946205"/>
              <a:gd name="connsiteX215" fmla="*/ 1709361 w 12185487"/>
              <a:gd name="connsiteY215" fmla="*/ 4421554 h 5946205"/>
              <a:gd name="connsiteX216" fmla="*/ 1831802 w 12185487"/>
              <a:gd name="connsiteY216" fmla="*/ 4405272 h 5946205"/>
              <a:gd name="connsiteX217" fmla="*/ 1836361 w 12185487"/>
              <a:gd name="connsiteY217" fmla="*/ 4510780 h 5946205"/>
              <a:gd name="connsiteX218" fmla="*/ 1822033 w 12185487"/>
              <a:gd name="connsiteY218" fmla="*/ 4977098 h 5946205"/>
              <a:gd name="connsiteX219" fmla="*/ 1849387 w 12185487"/>
              <a:gd name="connsiteY219" fmla="*/ 5256498 h 5946205"/>
              <a:gd name="connsiteX220" fmla="*/ 1837664 w 12185487"/>
              <a:gd name="connsiteY220" fmla="*/ 5404339 h 5946205"/>
              <a:gd name="connsiteX221" fmla="*/ 1860459 w 12185487"/>
              <a:gd name="connsiteY221" fmla="*/ 5481841 h 5946205"/>
              <a:gd name="connsiteX222" fmla="*/ 1809658 w 12185487"/>
              <a:gd name="connsiteY222" fmla="*/ 5569113 h 5946205"/>
              <a:gd name="connsiteX223" fmla="*/ 1722387 w 12185487"/>
              <a:gd name="connsiteY223" fmla="*/ 5641406 h 5946205"/>
              <a:gd name="connsiteX224" fmla="*/ 1622741 w 12185487"/>
              <a:gd name="connsiteY224" fmla="*/ 5671364 h 5946205"/>
              <a:gd name="connsiteX225" fmla="*/ 1575848 w 12185487"/>
              <a:gd name="connsiteY225" fmla="*/ 5701324 h 5946205"/>
              <a:gd name="connsiteX226" fmla="*/ 1945777 w 12185487"/>
              <a:gd name="connsiteY226" fmla="*/ 5676574 h 5946205"/>
              <a:gd name="connsiteX227" fmla="*/ 1941869 w 12185487"/>
              <a:gd name="connsiteY227" fmla="*/ 5698718 h 5946205"/>
              <a:gd name="connsiteX228" fmla="*/ 2011556 w 12185487"/>
              <a:gd name="connsiteY228" fmla="*/ 5726723 h 5946205"/>
              <a:gd name="connsiteX229" fmla="*/ 2096874 w 12185487"/>
              <a:gd name="connsiteY229" fmla="*/ 5688298 h 5946205"/>
              <a:gd name="connsiteX230" fmla="*/ 2126182 w 12185487"/>
              <a:gd name="connsiteY230" fmla="*/ 5572369 h 5946205"/>
              <a:gd name="connsiteX231" fmla="*/ 2194566 w 12185487"/>
              <a:gd name="connsiteY231" fmla="*/ 5233052 h 5946205"/>
              <a:gd name="connsiteX232" fmla="*/ 2320915 w 12185487"/>
              <a:gd name="connsiteY232" fmla="*/ 5491611 h 5946205"/>
              <a:gd name="connsiteX233" fmla="*/ 2395161 w 12185487"/>
              <a:gd name="connsiteY233" fmla="*/ 5558693 h 5946205"/>
              <a:gd name="connsiteX234" fmla="*/ 2369110 w 12185487"/>
              <a:gd name="connsiteY234" fmla="*/ 5656385 h 5946205"/>
              <a:gd name="connsiteX235" fmla="*/ 2358689 w 12185487"/>
              <a:gd name="connsiteY235" fmla="*/ 5671364 h 5946205"/>
              <a:gd name="connsiteX236" fmla="*/ 2232341 w 12185487"/>
              <a:gd name="connsiteY236" fmla="*/ 5735190 h 5946205"/>
              <a:gd name="connsiteX237" fmla="*/ 2154187 w 12185487"/>
              <a:gd name="connsiteY237" fmla="*/ 5776872 h 5946205"/>
              <a:gd name="connsiteX238" fmla="*/ 2496110 w 12185487"/>
              <a:gd name="connsiteY238" fmla="*/ 5800970 h 5946205"/>
              <a:gd name="connsiteX239" fmla="*/ 2541048 w 12185487"/>
              <a:gd name="connsiteY239" fmla="*/ 5798364 h 5946205"/>
              <a:gd name="connsiteX240" fmla="*/ 2660884 w 12185487"/>
              <a:gd name="connsiteY240" fmla="*/ 5744308 h 5946205"/>
              <a:gd name="connsiteX241" fmla="*/ 2714941 w 12185487"/>
              <a:gd name="connsiteY241" fmla="*/ 5696764 h 5946205"/>
              <a:gd name="connsiteX242" fmla="*/ 2716243 w 12185487"/>
              <a:gd name="connsiteY242" fmla="*/ 5590606 h 5946205"/>
              <a:gd name="connsiteX243" fmla="*/ 2739038 w 12185487"/>
              <a:gd name="connsiteY243" fmla="*/ 5522221 h 5946205"/>
              <a:gd name="connsiteX244" fmla="*/ 2756623 w 12185487"/>
              <a:gd name="connsiteY244" fmla="*/ 5374380 h 5946205"/>
              <a:gd name="connsiteX245" fmla="*/ 2696705 w 12185487"/>
              <a:gd name="connsiteY245" fmla="*/ 5071534 h 5946205"/>
              <a:gd name="connsiteX246" fmla="*/ 2688238 w 12185487"/>
              <a:gd name="connsiteY246" fmla="*/ 4781713 h 5946205"/>
              <a:gd name="connsiteX247" fmla="*/ 2696705 w 12185487"/>
              <a:gd name="connsiteY247" fmla="*/ 4272411 h 5946205"/>
              <a:gd name="connsiteX248" fmla="*/ 2722105 w 12185487"/>
              <a:gd name="connsiteY248" fmla="*/ 4311487 h 5946205"/>
              <a:gd name="connsiteX249" fmla="*/ 2853012 w 12185487"/>
              <a:gd name="connsiteY249" fmla="*/ 4622800 h 5946205"/>
              <a:gd name="connsiteX250" fmla="*/ 2860828 w 12185487"/>
              <a:gd name="connsiteY250" fmla="*/ 4692487 h 5946205"/>
              <a:gd name="connsiteX251" fmla="*/ 2867992 w 12185487"/>
              <a:gd name="connsiteY251" fmla="*/ 5301436 h 5946205"/>
              <a:gd name="connsiteX252" fmla="*/ 2932469 w 12185487"/>
              <a:gd name="connsiteY252" fmla="*/ 5509846 h 5946205"/>
              <a:gd name="connsiteX253" fmla="*/ 2949402 w 12185487"/>
              <a:gd name="connsiteY253" fmla="*/ 5631636 h 5946205"/>
              <a:gd name="connsiteX254" fmla="*/ 2950053 w 12185487"/>
              <a:gd name="connsiteY254" fmla="*/ 5710441 h 5946205"/>
              <a:gd name="connsiteX255" fmla="*/ 3121992 w 12185487"/>
              <a:gd name="connsiteY255" fmla="*/ 5708487 h 5946205"/>
              <a:gd name="connsiteX256" fmla="*/ 3215125 w 12185487"/>
              <a:gd name="connsiteY256" fmla="*/ 5660944 h 5946205"/>
              <a:gd name="connsiteX257" fmla="*/ 3206007 w 12185487"/>
              <a:gd name="connsiteY257" fmla="*/ 5584744 h 5946205"/>
              <a:gd name="connsiteX258" fmla="*/ 3169536 w 12185487"/>
              <a:gd name="connsiteY258" fmla="*/ 5548272 h 5946205"/>
              <a:gd name="connsiteX259" fmla="*/ 3156510 w 12185487"/>
              <a:gd name="connsiteY259" fmla="*/ 5477933 h 5946205"/>
              <a:gd name="connsiteX260" fmla="*/ 3193633 w 12185487"/>
              <a:gd name="connsiteY260" fmla="*/ 5278641 h 5946205"/>
              <a:gd name="connsiteX261" fmla="*/ 3195587 w 12185487"/>
              <a:gd name="connsiteY261" fmla="*/ 4777805 h 5946205"/>
              <a:gd name="connsiteX262" fmla="*/ 3340823 w 12185487"/>
              <a:gd name="connsiteY262" fmla="*/ 4807764 h 5946205"/>
              <a:gd name="connsiteX263" fmla="*/ 3361664 w 12185487"/>
              <a:gd name="connsiteY263" fmla="*/ 4839677 h 5946205"/>
              <a:gd name="connsiteX264" fmla="*/ 3446982 w 12185487"/>
              <a:gd name="connsiteY264" fmla="*/ 5356144 h 5946205"/>
              <a:gd name="connsiteX265" fmla="*/ 3438515 w 12185487"/>
              <a:gd name="connsiteY265" fmla="*/ 5511149 h 5946205"/>
              <a:gd name="connsiteX266" fmla="*/ 3427443 w 12185487"/>
              <a:gd name="connsiteY266" fmla="*/ 5643359 h 5946205"/>
              <a:gd name="connsiteX267" fmla="*/ 3458705 w 12185487"/>
              <a:gd name="connsiteY267" fmla="*/ 5707185 h 5946205"/>
              <a:gd name="connsiteX268" fmla="*/ 3519274 w 12185487"/>
              <a:gd name="connsiteY268" fmla="*/ 5668759 h 5946205"/>
              <a:gd name="connsiteX269" fmla="*/ 3578541 w 12185487"/>
              <a:gd name="connsiteY269" fmla="*/ 5540457 h 5946205"/>
              <a:gd name="connsiteX270" fmla="*/ 3634551 w 12185487"/>
              <a:gd name="connsiteY270" fmla="*/ 5505939 h 5946205"/>
              <a:gd name="connsiteX271" fmla="*/ 3702936 w 12185487"/>
              <a:gd name="connsiteY271" fmla="*/ 5492913 h 5946205"/>
              <a:gd name="connsiteX272" fmla="*/ 3694469 w 12185487"/>
              <a:gd name="connsiteY272" fmla="*/ 5427785 h 5946205"/>
              <a:gd name="connsiteX273" fmla="*/ 3646925 w 12185487"/>
              <a:gd name="connsiteY273" fmla="*/ 5351585 h 5946205"/>
              <a:gd name="connsiteX274" fmla="*/ 3606546 w 12185487"/>
              <a:gd name="connsiteY274" fmla="*/ 5195277 h 5946205"/>
              <a:gd name="connsiteX275" fmla="*/ 3674279 w 12185487"/>
              <a:gd name="connsiteY275" fmla="*/ 4816231 h 5946205"/>
              <a:gd name="connsiteX276" fmla="*/ 3710751 w 12185487"/>
              <a:gd name="connsiteY276" fmla="*/ 4772595 h 5946205"/>
              <a:gd name="connsiteX277" fmla="*/ 3811700 w 12185487"/>
              <a:gd name="connsiteY277" fmla="*/ 4735472 h 5946205"/>
              <a:gd name="connsiteX278" fmla="*/ 3801279 w 12185487"/>
              <a:gd name="connsiteY278" fmla="*/ 4929554 h 5946205"/>
              <a:gd name="connsiteX279" fmla="*/ 3803884 w 12185487"/>
              <a:gd name="connsiteY279" fmla="*/ 5438857 h 5946205"/>
              <a:gd name="connsiteX280" fmla="*/ 3826028 w 12185487"/>
              <a:gd name="connsiteY280" fmla="*/ 5492913 h 5946205"/>
              <a:gd name="connsiteX281" fmla="*/ 3739407 w 12185487"/>
              <a:gd name="connsiteY281" fmla="*/ 5605585 h 5946205"/>
              <a:gd name="connsiteX282" fmla="*/ 3721823 w 12185487"/>
              <a:gd name="connsiteY282" fmla="*/ 5677877 h 5946205"/>
              <a:gd name="connsiteX283" fmla="*/ 3781089 w 12185487"/>
              <a:gd name="connsiteY283" fmla="*/ 5704580 h 5946205"/>
              <a:gd name="connsiteX284" fmla="*/ 3953028 w 12185487"/>
              <a:gd name="connsiteY284" fmla="*/ 5664852 h 5946205"/>
              <a:gd name="connsiteX285" fmla="*/ 4019458 w 12185487"/>
              <a:gd name="connsiteY285" fmla="*/ 5644662 h 5946205"/>
              <a:gd name="connsiteX286" fmla="*/ 3827982 w 12185487"/>
              <a:gd name="connsiteY286" fmla="*/ 5791852 h 5946205"/>
              <a:gd name="connsiteX287" fmla="*/ 3831889 w 12185487"/>
              <a:gd name="connsiteY287" fmla="*/ 5805529 h 5946205"/>
              <a:gd name="connsiteX288" fmla="*/ 3898971 w 12185487"/>
              <a:gd name="connsiteY288" fmla="*/ 5815949 h 5946205"/>
              <a:gd name="connsiteX289" fmla="*/ 4179674 w 12185487"/>
              <a:gd name="connsiteY289" fmla="*/ 5767103 h 5946205"/>
              <a:gd name="connsiteX290" fmla="*/ 4226567 w 12185487"/>
              <a:gd name="connsiteY290" fmla="*/ 5703928 h 5946205"/>
              <a:gd name="connsiteX291" fmla="*/ 4318397 w 12185487"/>
              <a:gd name="connsiteY291" fmla="*/ 5358098 h 5946205"/>
              <a:gd name="connsiteX292" fmla="*/ 4354218 w 12185487"/>
              <a:gd name="connsiteY292" fmla="*/ 5511800 h 5946205"/>
              <a:gd name="connsiteX293" fmla="*/ 4350961 w 12185487"/>
              <a:gd name="connsiteY293" fmla="*/ 5525477 h 5946205"/>
              <a:gd name="connsiteX294" fmla="*/ 4422602 w 12185487"/>
              <a:gd name="connsiteY294" fmla="*/ 5642708 h 5946205"/>
              <a:gd name="connsiteX295" fmla="*/ 4466238 w 12185487"/>
              <a:gd name="connsiteY295" fmla="*/ 5660944 h 5946205"/>
              <a:gd name="connsiteX296" fmla="*/ 4800997 w 12185487"/>
              <a:gd name="connsiteY296" fmla="*/ 5705882 h 5946205"/>
              <a:gd name="connsiteX297" fmla="*/ 4994428 w 12185487"/>
              <a:gd name="connsiteY297" fmla="*/ 5640103 h 5946205"/>
              <a:gd name="connsiteX298" fmla="*/ 5025689 w 12185487"/>
              <a:gd name="connsiteY298" fmla="*/ 5604282 h 5946205"/>
              <a:gd name="connsiteX299" fmla="*/ 5010710 w 12185487"/>
              <a:gd name="connsiteY299" fmla="*/ 5408247 h 5946205"/>
              <a:gd name="connsiteX300" fmla="*/ 4703305 w 12185487"/>
              <a:gd name="connsiteY300" fmla="*/ 4650154 h 5946205"/>
              <a:gd name="connsiteX301" fmla="*/ 4711120 w 12185487"/>
              <a:gd name="connsiteY301" fmla="*/ 4458677 h 5946205"/>
              <a:gd name="connsiteX302" fmla="*/ 4780807 w 12185487"/>
              <a:gd name="connsiteY302" fmla="*/ 4390944 h 5946205"/>
              <a:gd name="connsiteX303" fmla="*/ 4872638 w 12185487"/>
              <a:gd name="connsiteY303" fmla="*/ 4252221 h 5946205"/>
              <a:gd name="connsiteX304" fmla="*/ 4898689 w 12185487"/>
              <a:gd name="connsiteY304" fmla="*/ 3901180 h 5946205"/>
              <a:gd name="connsiteX305" fmla="*/ 4913669 w 12185487"/>
              <a:gd name="connsiteY305" fmla="*/ 3853636 h 5946205"/>
              <a:gd name="connsiteX306" fmla="*/ 4919530 w 12185487"/>
              <a:gd name="connsiteY306" fmla="*/ 3930487 h 5946205"/>
              <a:gd name="connsiteX307" fmla="*/ 5032854 w 12185487"/>
              <a:gd name="connsiteY307" fmla="*/ 4611077 h 5946205"/>
              <a:gd name="connsiteX308" fmla="*/ 5206746 w 12185487"/>
              <a:gd name="connsiteY308" fmla="*/ 5467513 h 5946205"/>
              <a:gd name="connsiteX309" fmla="*/ 5239961 w 12185487"/>
              <a:gd name="connsiteY309" fmla="*/ 5576928 h 5946205"/>
              <a:gd name="connsiteX310" fmla="*/ 5202187 w 12185487"/>
              <a:gd name="connsiteY310" fmla="*/ 5617308 h 5946205"/>
              <a:gd name="connsiteX311" fmla="*/ 5011361 w 12185487"/>
              <a:gd name="connsiteY311" fmla="*/ 5703277 h 5946205"/>
              <a:gd name="connsiteX312" fmla="*/ 4949490 w 12185487"/>
              <a:gd name="connsiteY312" fmla="*/ 5729329 h 5946205"/>
              <a:gd name="connsiteX313" fmla="*/ 4997684 w 12185487"/>
              <a:gd name="connsiteY313" fmla="*/ 5806180 h 5946205"/>
              <a:gd name="connsiteX314" fmla="*/ 5035459 w 12185487"/>
              <a:gd name="connsiteY314" fmla="*/ 5808134 h 5946205"/>
              <a:gd name="connsiteX315" fmla="*/ 5430136 w 12185487"/>
              <a:gd name="connsiteY315" fmla="*/ 5818554 h 5946205"/>
              <a:gd name="connsiteX316" fmla="*/ 5434695 w 12185487"/>
              <a:gd name="connsiteY316" fmla="*/ 5818554 h 5946205"/>
              <a:gd name="connsiteX317" fmla="*/ 5567556 w 12185487"/>
              <a:gd name="connsiteY317" fmla="*/ 5718908 h 5946205"/>
              <a:gd name="connsiteX318" fmla="*/ 5645710 w 12185487"/>
              <a:gd name="connsiteY318" fmla="*/ 5713698 h 5946205"/>
              <a:gd name="connsiteX319" fmla="*/ 5630730 w 12185487"/>
              <a:gd name="connsiteY319" fmla="*/ 5752775 h 5946205"/>
              <a:gd name="connsiteX320" fmla="*/ 5684787 w 12185487"/>
              <a:gd name="connsiteY320" fmla="*/ 5829626 h 5946205"/>
              <a:gd name="connsiteX321" fmla="*/ 5798110 w 12185487"/>
              <a:gd name="connsiteY321" fmla="*/ 5821159 h 5946205"/>
              <a:gd name="connsiteX322" fmla="*/ 5852818 w 12185487"/>
              <a:gd name="connsiteY322" fmla="*/ 5780780 h 5946205"/>
              <a:gd name="connsiteX323" fmla="*/ 5903618 w 12185487"/>
              <a:gd name="connsiteY323" fmla="*/ 5569764 h 5946205"/>
              <a:gd name="connsiteX324" fmla="*/ 5894500 w 12185487"/>
              <a:gd name="connsiteY324" fmla="*/ 5338559 h 5946205"/>
              <a:gd name="connsiteX325" fmla="*/ 5855423 w 12185487"/>
              <a:gd name="connsiteY325" fmla="*/ 4841631 h 5946205"/>
              <a:gd name="connsiteX326" fmla="*/ 5873008 w 12185487"/>
              <a:gd name="connsiteY326" fmla="*/ 4284785 h 5946205"/>
              <a:gd name="connsiteX327" fmla="*/ 5886033 w 12185487"/>
              <a:gd name="connsiteY327" fmla="*/ 4261339 h 5946205"/>
              <a:gd name="connsiteX328" fmla="*/ 5915341 w 12185487"/>
              <a:gd name="connsiteY328" fmla="*/ 4415693 h 5946205"/>
              <a:gd name="connsiteX329" fmla="*/ 5966792 w 12185487"/>
              <a:gd name="connsiteY329" fmla="*/ 4989472 h 5946205"/>
              <a:gd name="connsiteX330" fmla="*/ 5951812 w 12185487"/>
              <a:gd name="connsiteY330" fmla="*/ 5349631 h 5946205"/>
              <a:gd name="connsiteX331" fmla="*/ 5945300 w 12185487"/>
              <a:gd name="connsiteY331" fmla="*/ 5620564 h 5946205"/>
              <a:gd name="connsiteX332" fmla="*/ 5960931 w 12185487"/>
              <a:gd name="connsiteY332" fmla="*/ 5732585 h 5946205"/>
              <a:gd name="connsiteX333" fmla="*/ 6015638 w 12185487"/>
              <a:gd name="connsiteY333" fmla="*/ 5800318 h 5946205"/>
              <a:gd name="connsiteX334" fmla="*/ 6173900 w 12185487"/>
              <a:gd name="connsiteY334" fmla="*/ 5867400 h 5946205"/>
              <a:gd name="connsiteX335" fmla="*/ 6403151 w 12185487"/>
              <a:gd name="connsiteY335" fmla="*/ 5852421 h 5946205"/>
              <a:gd name="connsiteX336" fmla="*/ 6530802 w 12185487"/>
              <a:gd name="connsiteY336" fmla="*/ 5814646 h 5946205"/>
              <a:gd name="connsiteX337" fmla="*/ 6552295 w 12185487"/>
              <a:gd name="connsiteY337" fmla="*/ 5216118 h 5946205"/>
              <a:gd name="connsiteX338" fmla="*/ 6514520 w 12185487"/>
              <a:gd name="connsiteY338" fmla="*/ 4777154 h 5946205"/>
              <a:gd name="connsiteX339" fmla="*/ 6487818 w 12185487"/>
              <a:gd name="connsiteY339" fmla="*/ 4435882 h 5946205"/>
              <a:gd name="connsiteX340" fmla="*/ 6532105 w 12185487"/>
              <a:gd name="connsiteY340" fmla="*/ 4384431 h 5946205"/>
              <a:gd name="connsiteX341" fmla="*/ 6633054 w 12185487"/>
              <a:gd name="connsiteY341" fmla="*/ 4371405 h 5946205"/>
              <a:gd name="connsiteX342" fmla="*/ 6625238 w 12185487"/>
              <a:gd name="connsiteY342" fmla="*/ 4481472 h 5946205"/>
              <a:gd name="connsiteX343" fmla="*/ 6616772 w 12185487"/>
              <a:gd name="connsiteY343" fmla="*/ 4747846 h 5946205"/>
              <a:gd name="connsiteX344" fmla="*/ 6657151 w 12185487"/>
              <a:gd name="connsiteY344" fmla="*/ 4799949 h 5946205"/>
              <a:gd name="connsiteX345" fmla="*/ 6843417 w 12185487"/>
              <a:gd name="connsiteY345" fmla="*/ 4840329 h 5946205"/>
              <a:gd name="connsiteX346" fmla="*/ 6878587 w 12185487"/>
              <a:gd name="connsiteY346" fmla="*/ 4878754 h 5946205"/>
              <a:gd name="connsiteX347" fmla="*/ 6958044 w 12185487"/>
              <a:gd name="connsiteY347" fmla="*/ 5343118 h 5946205"/>
              <a:gd name="connsiteX348" fmla="*/ 6847326 w 12185487"/>
              <a:gd name="connsiteY348" fmla="*/ 5552831 h 5946205"/>
              <a:gd name="connsiteX349" fmla="*/ 6737259 w 12185487"/>
              <a:gd name="connsiteY349" fmla="*/ 5608841 h 5946205"/>
              <a:gd name="connsiteX350" fmla="*/ 6711208 w 12185487"/>
              <a:gd name="connsiteY350" fmla="*/ 5651175 h 5946205"/>
              <a:gd name="connsiteX351" fmla="*/ 6747028 w 12185487"/>
              <a:gd name="connsiteY351" fmla="*/ 5686995 h 5946205"/>
              <a:gd name="connsiteX352" fmla="*/ 6907243 w 12185487"/>
              <a:gd name="connsiteY352" fmla="*/ 5681134 h 5946205"/>
              <a:gd name="connsiteX353" fmla="*/ 6925480 w 12185487"/>
              <a:gd name="connsiteY353" fmla="*/ 5678529 h 5946205"/>
              <a:gd name="connsiteX354" fmla="*/ 7040756 w 12185487"/>
              <a:gd name="connsiteY354" fmla="*/ 5698718 h 5946205"/>
              <a:gd name="connsiteX355" fmla="*/ 7198366 w 12185487"/>
              <a:gd name="connsiteY355" fmla="*/ 5597770 h 5946205"/>
              <a:gd name="connsiteX356" fmla="*/ 7229628 w 12185487"/>
              <a:gd name="connsiteY356" fmla="*/ 5533292 h 5946205"/>
              <a:gd name="connsiteX357" fmla="*/ 7235490 w 12185487"/>
              <a:gd name="connsiteY357" fmla="*/ 5477933 h 5946205"/>
              <a:gd name="connsiteX358" fmla="*/ 7243956 w 12185487"/>
              <a:gd name="connsiteY358" fmla="*/ 5427134 h 5946205"/>
              <a:gd name="connsiteX359" fmla="*/ 7268705 w 12185487"/>
              <a:gd name="connsiteY359" fmla="*/ 4846841 h 5946205"/>
              <a:gd name="connsiteX360" fmla="*/ 7272612 w 12185487"/>
              <a:gd name="connsiteY360" fmla="*/ 4804508 h 5946205"/>
              <a:gd name="connsiteX361" fmla="*/ 7358582 w 12185487"/>
              <a:gd name="connsiteY361" fmla="*/ 4783016 h 5946205"/>
              <a:gd name="connsiteX362" fmla="*/ 7398961 w 12185487"/>
              <a:gd name="connsiteY362" fmla="*/ 5425831 h 5946205"/>
              <a:gd name="connsiteX363" fmla="*/ 7359884 w 12185487"/>
              <a:gd name="connsiteY363" fmla="*/ 5558041 h 5946205"/>
              <a:gd name="connsiteX364" fmla="*/ 7412638 w 12185487"/>
              <a:gd name="connsiteY364" fmla="*/ 5652477 h 5946205"/>
              <a:gd name="connsiteX365" fmla="*/ 7214648 w 12185487"/>
              <a:gd name="connsiteY365" fmla="*/ 5797713 h 5946205"/>
              <a:gd name="connsiteX366" fmla="*/ 7458879 w 12185487"/>
              <a:gd name="connsiteY366" fmla="*/ 5802272 h 5946205"/>
              <a:gd name="connsiteX367" fmla="*/ 7402869 w 12185487"/>
              <a:gd name="connsiteY367" fmla="*/ 5864144 h 5946205"/>
              <a:gd name="connsiteX368" fmla="*/ 7427618 w 12185487"/>
              <a:gd name="connsiteY368" fmla="*/ 5937087 h 5946205"/>
              <a:gd name="connsiteX369" fmla="*/ 7708320 w 12185487"/>
              <a:gd name="connsiteY369" fmla="*/ 5858282 h 5946205"/>
              <a:gd name="connsiteX370" fmla="*/ 7839879 w 12185487"/>
              <a:gd name="connsiteY370" fmla="*/ 5798364 h 5946205"/>
              <a:gd name="connsiteX371" fmla="*/ 8272981 w 12185487"/>
              <a:gd name="connsiteY371" fmla="*/ 5789247 h 5946205"/>
              <a:gd name="connsiteX372" fmla="*/ 8331597 w 12185487"/>
              <a:gd name="connsiteY372" fmla="*/ 5685041 h 5946205"/>
              <a:gd name="connsiteX373" fmla="*/ 8338110 w 12185487"/>
              <a:gd name="connsiteY373" fmla="*/ 5678529 h 5946205"/>
              <a:gd name="connsiteX374" fmla="*/ 8407797 w 12185487"/>
              <a:gd name="connsiteY374" fmla="*/ 5543713 h 5946205"/>
              <a:gd name="connsiteX375" fmla="*/ 8409099 w 12185487"/>
              <a:gd name="connsiteY375" fmla="*/ 5484446 h 5946205"/>
              <a:gd name="connsiteX376" fmla="*/ 8405843 w 12185487"/>
              <a:gd name="connsiteY376" fmla="*/ 5434298 h 5946205"/>
              <a:gd name="connsiteX377" fmla="*/ 8194828 w 12185487"/>
              <a:gd name="connsiteY377" fmla="*/ 4898944 h 5946205"/>
              <a:gd name="connsiteX378" fmla="*/ 8187013 w 12185487"/>
              <a:gd name="connsiteY378" fmla="*/ 4822093 h 5946205"/>
              <a:gd name="connsiteX379" fmla="*/ 8291218 w 12185487"/>
              <a:gd name="connsiteY379" fmla="*/ 4495800 h 5946205"/>
              <a:gd name="connsiteX380" fmla="*/ 8343320 w 12185487"/>
              <a:gd name="connsiteY380" fmla="*/ 4727005 h 5946205"/>
              <a:gd name="connsiteX381" fmla="*/ 8373930 w 12185487"/>
              <a:gd name="connsiteY381" fmla="*/ 4953651 h 5946205"/>
              <a:gd name="connsiteX382" fmla="*/ 8396074 w 12185487"/>
              <a:gd name="connsiteY382" fmla="*/ 5035062 h 5946205"/>
              <a:gd name="connsiteX383" fmla="*/ 8402587 w 12185487"/>
              <a:gd name="connsiteY383" fmla="*/ 5076093 h 5946205"/>
              <a:gd name="connsiteX384" fmla="*/ 8414310 w 12185487"/>
              <a:gd name="connsiteY384" fmla="*/ 5230446 h 5946205"/>
              <a:gd name="connsiteX385" fmla="*/ 8423428 w 12185487"/>
              <a:gd name="connsiteY385" fmla="*/ 5300785 h 5946205"/>
              <a:gd name="connsiteX386" fmla="*/ 8423428 w 12185487"/>
              <a:gd name="connsiteY386" fmla="*/ 5328790 h 5946205"/>
              <a:gd name="connsiteX387" fmla="*/ 8480740 w 12185487"/>
              <a:gd name="connsiteY387" fmla="*/ 5643359 h 5946205"/>
              <a:gd name="connsiteX388" fmla="*/ 8465109 w 12185487"/>
              <a:gd name="connsiteY388" fmla="*/ 5697416 h 5946205"/>
              <a:gd name="connsiteX389" fmla="*/ 8396725 w 12185487"/>
              <a:gd name="connsiteY389" fmla="*/ 5769708 h 5946205"/>
              <a:gd name="connsiteX390" fmla="*/ 8385002 w 12185487"/>
              <a:gd name="connsiteY390" fmla="*/ 5831580 h 5946205"/>
              <a:gd name="connsiteX391" fmla="*/ 8433848 w 12185487"/>
              <a:gd name="connsiteY391" fmla="*/ 5846559 h 5946205"/>
              <a:gd name="connsiteX392" fmla="*/ 8567361 w 12185487"/>
              <a:gd name="connsiteY392" fmla="*/ 5847210 h 5946205"/>
              <a:gd name="connsiteX393" fmla="*/ 8693058 w 12185487"/>
              <a:gd name="connsiteY393" fmla="*/ 5821159 h 5946205"/>
              <a:gd name="connsiteX394" fmla="*/ 8708689 w 12185487"/>
              <a:gd name="connsiteY394" fmla="*/ 5795108 h 5946205"/>
              <a:gd name="connsiteX395" fmla="*/ 8717156 w 12185487"/>
              <a:gd name="connsiteY395" fmla="*/ 5742354 h 5946205"/>
              <a:gd name="connsiteX396" fmla="*/ 8897561 w 12185487"/>
              <a:gd name="connsiteY396" fmla="*/ 5712395 h 5946205"/>
              <a:gd name="connsiteX397" fmla="*/ 8919705 w 12185487"/>
              <a:gd name="connsiteY397" fmla="*/ 5824416 h 5946205"/>
              <a:gd name="connsiteX398" fmla="*/ 9023910 w 12185487"/>
              <a:gd name="connsiteY398" fmla="*/ 5850467 h 5946205"/>
              <a:gd name="connsiteX399" fmla="*/ 9175007 w 12185487"/>
              <a:gd name="connsiteY399" fmla="*/ 5840698 h 5946205"/>
              <a:gd name="connsiteX400" fmla="*/ 9203663 w 12185487"/>
              <a:gd name="connsiteY400" fmla="*/ 5782734 h 5946205"/>
              <a:gd name="connsiteX401" fmla="*/ 9145699 w 12185487"/>
              <a:gd name="connsiteY401" fmla="*/ 5696764 h 5946205"/>
              <a:gd name="connsiteX402" fmla="*/ 9141141 w 12185487"/>
              <a:gd name="connsiteY402" fmla="*/ 5645313 h 5946205"/>
              <a:gd name="connsiteX403" fmla="*/ 9145699 w 12185487"/>
              <a:gd name="connsiteY403" fmla="*/ 5600375 h 5946205"/>
              <a:gd name="connsiteX404" fmla="*/ 9130720 w 12185487"/>
              <a:gd name="connsiteY404" fmla="*/ 5172482 h 5946205"/>
              <a:gd name="connsiteX405" fmla="*/ 9198454 w 12185487"/>
              <a:gd name="connsiteY405" fmla="*/ 4892431 h 5946205"/>
              <a:gd name="connsiteX406" fmla="*/ 9249253 w 12185487"/>
              <a:gd name="connsiteY406" fmla="*/ 4868985 h 5946205"/>
              <a:gd name="connsiteX407" fmla="*/ 9438125 w 12185487"/>
              <a:gd name="connsiteY407" fmla="*/ 4887221 h 5946205"/>
              <a:gd name="connsiteX408" fmla="*/ 9507161 w 12185487"/>
              <a:gd name="connsiteY408" fmla="*/ 4943231 h 5946205"/>
              <a:gd name="connsiteX409" fmla="*/ 9710361 w 12185487"/>
              <a:gd name="connsiteY409" fmla="*/ 5414759 h 5946205"/>
              <a:gd name="connsiteX410" fmla="*/ 9708407 w 12185487"/>
              <a:gd name="connsiteY410" fmla="*/ 5458395 h 5946205"/>
              <a:gd name="connsiteX411" fmla="*/ 9638720 w 12185487"/>
              <a:gd name="connsiteY411" fmla="*/ 5624472 h 5946205"/>
              <a:gd name="connsiteX412" fmla="*/ 9706454 w 12185487"/>
              <a:gd name="connsiteY412" fmla="*/ 5735190 h 5946205"/>
              <a:gd name="connsiteX413" fmla="*/ 9781351 w 12185487"/>
              <a:gd name="connsiteY413" fmla="*/ 5780129 h 5946205"/>
              <a:gd name="connsiteX414" fmla="*/ 9867971 w 12185487"/>
              <a:gd name="connsiteY414" fmla="*/ 5773616 h 5946205"/>
              <a:gd name="connsiteX415" fmla="*/ 10001484 w 12185487"/>
              <a:gd name="connsiteY415" fmla="*/ 5699369 h 5946205"/>
              <a:gd name="connsiteX416" fmla="*/ 10189053 w 12185487"/>
              <a:gd name="connsiteY416" fmla="*/ 5672016 h 5946205"/>
              <a:gd name="connsiteX417" fmla="*/ 10225525 w 12185487"/>
              <a:gd name="connsiteY417" fmla="*/ 5641406 h 5946205"/>
              <a:gd name="connsiteX418" fmla="*/ 10291304 w 12185487"/>
              <a:gd name="connsiteY418" fmla="*/ 5537200 h 5946205"/>
              <a:gd name="connsiteX419" fmla="*/ 10353176 w 12185487"/>
              <a:gd name="connsiteY419" fmla="*/ 5619913 h 5946205"/>
              <a:gd name="connsiteX420" fmla="*/ 10549864 w 12185487"/>
              <a:gd name="connsiteY420" fmla="*/ 5688298 h 5946205"/>
              <a:gd name="connsiteX421" fmla="*/ 10584381 w 12185487"/>
              <a:gd name="connsiteY421" fmla="*/ 5620564 h 5946205"/>
              <a:gd name="connsiteX422" fmla="*/ 10548561 w 12185487"/>
              <a:gd name="connsiteY422" fmla="*/ 5539154 h 5946205"/>
              <a:gd name="connsiteX423" fmla="*/ 10458684 w 12185487"/>
              <a:gd name="connsiteY423" fmla="*/ 5372426 h 5946205"/>
              <a:gd name="connsiteX424" fmla="*/ 10464545 w 12185487"/>
              <a:gd name="connsiteY424" fmla="*/ 5300134 h 5946205"/>
              <a:gd name="connsiteX425" fmla="*/ 10473663 w 12185487"/>
              <a:gd name="connsiteY425" fmla="*/ 5117775 h 5946205"/>
              <a:gd name="connsiteX426" fmla="*/ 10454776 w 12185487"/>
              <a:gd name="connsiteY426" fmla="*/ 4925646 h 5946205"/>
              <a:gd name="connsiteX427" fmla="*/ 10573961 w 12185487"/>
              <a:gd name="connsiteY427" fmla="*/ 5007057 h 5946205"/>
              <a:gd name="connsiteX428" fmla="*/ 10645602 w 12185487"/>
              <a:gd name="connsiteY428" fmla="*/ 5351585 h 5946205"/>
              <a:gd name="connsiteX429" fmla="*/ 10654720 w 12185487"/>
              <a:gd name="connsiteY429" fmla="*/ 5689600 h 5946205"/>
              <a:gd name="connsiteX430" fmla="*/ 10648858 w 12185487"/>
              <a:gd name="connsiteY430" fmla="*/ 5774267 h 5946205"/>
              <a:gd name="connsiteX431" fmla="*/ 10712032 w 12185487"/>
              <a:gd name="connsiteY431" fmla="*/ 5806180 h 5946205"/>
              <a:gd name="connsiteX432" fmla="*/ 10784325 w 12185487"/>
              <a:gd name="connsiteY432" fmla="*/ 5700021 h 5946205"/>
              <a:gd name="connsiteX433" fmla="*/ 10859223 w 12185487"/>
              <a:gd name="connsiteY433" fmla="*/ 5644662 h 5946205"/>
              <a:gd name="connsiteX434" fmla="*/ 10882669 w 12185487"/>
              <a:gd name="connsiteY434" fmla="*/ 5642708 h 5946205"/>
              <a:gd name="connsiteX435" fmla="*/ 10910022 w 12185487"/>
              <a:gd name="connsiteY435" fmla="*/ 5577580 h 5946205"/>
              <a:gd name="connsiteX436" fmla="*/ 10889833 w 12185487"/>
              <a:gd name="connsiteY436" fmla="*/ 5550877 h 5946205"/>
              <a:gd name="connsiteX437" fmla="*/ 10822750 w 12185487"/>
              <a:gd name="connsiteY437" fmla="*/ 5307949 h 5946205"/>
              <a:gd name="connsiteX438" fmla="*/ 10889182 w 12185487"/>
              <a:gd name="connsiteY438" fmla="*/ 4942580 h 5946205"/>
              <a:gd name="connsiteX439" fmla="*/ 10929561 w 12185487"/>
              <a:gd name="connsiteY439" fmla="*/ 4900898 h 5946205"/>
              <a:gd name="connsiteX440" fmla="*/ 11081310 w 12185487"/>
              <a:gd name="connsiteY440" fmla="*/ 4846841 h 5946205"/>
              <a:gd name="connsiteX441" fmla="*/ 11113223 w 12185487"/>
              <a:gd name="connsiteY441" fmla="*/ 4797344 h 5946205"/>
              <a:gd name="connsiteX442" fmla="*/ 11000551 w 12185487"/>
              <a:gd name="connsiteY442" fmla="*/ 3863405 h 5946205"/>
              <a:gd name="connsiteX443" fmla="*/ 11030510 w 12185487"/>
              <a:gd name="connsiteY443" fmla="*/ 3799580 h 5946205"/>
              <a:gd name="connsiteX444" fmla="*/ 11091730 w 12185487"/>
              <a:gd name="connsiteY444" fmla="*/ 3774180 h 5946205"/>
              <a:gd name="connsiteX445" fmla="*/ 11121689 w 12185487"/>
              <a:gd name="connsiteY445" fmla="*/ 3767667 h 5946205"/>
              <a:gd name="connsiteX446" fmla="*/ 11201146 w 12185487"/>
              <a:gd name="connsiteY446" fmla="*/ 3876431 h 5946205"/>
              <a:gd name="connsiteX447" fmla="*/ 11230454 w 12185487"/>
              <a:gd name="connsiteY447" fmla="*/ 3931790 h 5946205"/>
              <a:gd name="connsiteX448" fmla="*/ 11287766 w 12185487"/>
              <a:gd name="connsiteY448" fmla="*/ 4284134 h 5946205"/>
              <a:gd name="connsiteX449" fmla="*/ 11374387 w 12185487"/>
              <a:gd name="connsiteY449" fmla="*/ 4356426 h 5946205"/>
              <a:gd name="connsiteX450" fmla="*/ 11357454 w 12185487"/>
              <a:gd name="connsiteY450" fmla="*/ 4448257 h 5946205"/>
              <a:gd name="connsiteX451" fmla="*/ 11306653 w 12185487"/>
              <a:gd name="connsiteY451" fmla="*/ 4626708 h 5946205"/>
              <a:gd name="connsiteX452" fmla="*/ 11152951 w 12185487"/>
              <a:gd name="connsiteY452" fmla="*/ 5351585 h 5946205"/>
              <a:gd name="connsiteX453" fmla="*/ 11123643 w 12185487"/>
              <a:gd name="connsiteY453" fmla="*/ 5490959 h 5946205"/>
              <a:gd name="connsiteX454" fmla="*/ 11167279 w 12185487"/>
              <a:gd name="connsiteY454" fmla="*/ 5561298 h 5946205"/>
              <a:gd name="connsiteX455" fmla="*/ 10969289 w 12185487"/>
              <a:gd name="connsiteY455" fmla="*/ 5715651 h 5946205"/>
              <a:gd name="connsiteX456" fmla="*/ 10975151 w 12185487"/>
              <a:gd name="connsiteY456" fmla="*/ 5730631 h 5946205"/>
              <a:gd name="connsiteX457" fmla="*/ 11089776 w 12185487"/>
              <a:gd name="connsiteY457" fmla="*/ 5729329 h 5946205"/>
              <a:gd name="connsiteX458" fmla="*/ 11325541 w 12185487"/>
              <a:gd name="connsiteY458" fmla="*/ 5672016 h 5946205"/>
              <a:gd name="connsiteX459" fmla="*/ 11358756 w 12185487"/>
              <a:gd name="connsiteY459" fmla="*/ 5628380 h 5946205"/>
              <a:gd name="connsiteX460" fmla="*/ 11397833 w 12185487"/>
              <a:gd name="connsiteY460" fmla="*/ 5552831 h 5946205"/>
              <a:gd name="connsiteX461" fmla="*/ 11418674 w 12185487"/>
              <a:gd name="connsiteY461" fmla="*/ 5506590 h 5946205"/>
              <a:gd name="connsiteX462" fmla="*/ 11497479 w 12185487"/>
              <a:gd name="connsiteY462" fmla="*/ 5129498 h 5946205"/>
              <a:gd name="connsiteX463" fmla="*/ 11601032 w 12185487"/>
              <a:gd name="connsiteY463" fmla="*/ 4830559 h 5946205"/>
              <a:gd name="connsiteX464" fmla="*/ 11619269 w 12185487"/>
              <a:gd name="connsiteY464" fmla="*/ 4831210 h 5946205"/>
              <a:gd name="connsiteX465" fmla="*/ 11655089 w 12185487"/>
              <a:gd name="connsiteY465" fmla="*/ 4876149 h 5946205"/>
              <a:gd name="connsiteX466" fmla="*/ 11837448 w 12185487"/>
              <a:gd name="connsiteY466" fmla="*/ 5236959 h 5946205"/>
              <a:gd name="connsiteX467" fmla="*/ 11857638 w 12185487"/>
              <a:gd name="connsiteY467" fmla="*/ 5304693 h 5946205"/>
              <a:gd name="connsiteX468" fmla="*/ 11931884 w 12185487"/>
              <a:gd name="connsiteY468" fmla="*/ 5430390 h 5946205"/>
              <a:gd name="connsiteX469" fmla="*/ 11916253 w 12185487"/>
              <a:gd name="connsiteY469" fmla="*/ 5514406 h 5946205"/>
              <a:gd name="connsiteX470" fmla="*/ 11879130 w 12185487"/>
              <a:gd name="connsiteY470" fmla="*/ 5559995 h 5946205"/>
              <a:gd name="connsiteX471" fmla="*/ 11798371 w 12185487"/>
              <a:gd name="connsiteY471" fmla="*/ 5629031 h 5946205"/>
              <a:gd name="connsiteX472" fmla="*/ 12191095 w 12185487"/>
              <a:gd name="connsiteY472" fmla="*/ 5559344 h 5946205"/>
              <a:gd name="connsiteX473" fmla="*/ 12191095 w 12185487"/>
              <a:gd name="connsiteY473" fmla="*/ 5521569 h 5946205"/>
              <a:gd name="connsiteX474" fmla="*/ 12151366 w 12185487"/>
              <a:gd name="connsiteY474" fmla="*/ 5296226 h 5946205"/>
              <a:gd name="connsiteX475" fmla="*/ 835992 w 12185487"/>
              <a:gd name="connsiteY475" fmla="*/ 3481103 h 5946205"/>
              <a:gd name="connsiteX476" fmla="*/ 821012 w 12185487"/>
              <a:gd name="connsiteY476" fmla="*/ 3485662 h 5946205"/>
              <a:gd name="connsiteX477" fmla="*/ 800823 w 12185487"/>
              <a:gd name="connsiteY477" fmla="*/ 3440072 h 5946205"/>
              <a:gd name="connsiteX478" fmla="*/ 866602 w 12185487"/>
              <a:gd name="connsiteY478" fmla="*/ 3260318 h 5946205"/>
              <a:gd name="connsiteX479" fmla="*/ 877674 w 12185487"/>
              <a:gd name="connsiteY479" fmla="*/ 3264226 h 5946205"/>
              <a:gd name="connsiteX480" fmla="*/ 835992 w 12185487"/>
              <a:gd name="connsiteY480" fmla="*/ 3481103 h 5946205"/>
              <a:gd name="connsiteX481" fmla="*/ 1510720 w 12185487"/>
              <a:gd name="connsiteY481" fmla="*/ 2777718 h 5946205"/>
              <a:gd name="connsiteX482" fmla="*/ 1386976 w 12185487"/>
              <a:gd name="connsiteY482" fmla="*/ 2699564 h 5946205"/>
              <a:gd name="connsiteX483" fmla="*/ 1381115 w 12185487"/>
              <a:gd name="connsiteY483" fmla="*/ 2647462 h 5946205"/>
              <a:gd name="connsiteX484" fmla="*/ 1416284 w 12185487"/>
              <a:gd name="connsiteY484" fmla="*/ 2593405 h 5946205"/>
              <a:gd name="connsiteX485" fmla="*/ 1515930 w 12185487"/>
              <a:gd name="connsiteY485" fmla="*/ 2769252 h 5946205"/>
              <a:gd name="connsiteX486" fmla="*/ 1510720 w 12185487"/>
              <a:gd name="connsiteY486" fmla="*/ 2777718 h 5946205"/>
              <a:gd name="connsiteX487" fmla="*/ 4102823 w 12185487"/>
              <a:gd name="connsiteY487" fmla="*/ 5100841 h 5946205"/>
              <a:gd name="connsiteX488" fmla="*/ 4102823 w 12185487"/>
              <a:gd name="connsiteY488" fmla="*/ 4944534 h 5946205"/>
              <a:gd name="connsiteX489" fmla="*/ 4136038 w 12185487"/>
              <a:gd name="connsiteY489" fmla="*/ 4470400 h 5946205"/>
              <a:gd name="connsiteX490" fmla="*/ 4183582 w 12185487"/>
              <a:gd name="connsiteY490" fmla="*/ 4470400 h 5946205"/>
              <a:gd name="connsiteX491" fmla="*/ 4102823 w 12185487"/>
              <a:gd name="connsiteY491" fmla="*/ 5100841 h 5946205"/>
              <a:gd name="connsiteX492" fmla="*/ 4739777 w 12185487"/>
              <a:gd name="connsiteY492" fmla="*/ 5465559 h 5946205"/>
              <a:gd name="connsiteX493" fmla="*/ 4789274 w 12185487"/>
              <a:gd name="connsiteY493" fmla="*/ 5531990 h 5946205"/>
              <a:gd name="connsiteX494" fmla="*/ 4762572 w 12185487"/>
              <a:gd name="connsiteY494" fmla="*/ 5649872 h 5946205"/>
              <a:gd name="connsiteX495" fmla="*/ 4585423 w 12185487"/>
              <a:gd name="connsiteY495" fmla="*/ 5507893 h 5946205"/>
              <a:gd name="connsiteX496" fmla="*/ 4601054 w 12185487"/>
              <a:gd name="connsiteY496" fmla="*/ 5434298 h 5946205"/>
              <a:gd name="connsiteX497" fmla="*/ 4610823 w 12185487"/>
              <a:gd name="connsiteY497" fmla="*/ 5235005 h 5946205"/>
              <a:gd name="connsiteX498" fmla="*/ 4617987 w 12185487"/>
              <a:gd name="connsiteY498" fmla="*/ 5186159 h 5946205"/>
              <a:gd name="connsiteX499" fmla="*/ 4632966 w 12185487"/>
              <a:gd name="connsiteY499" fmla="*/ 5183554 h 5946205"/>
              <a:gd name="connsiteX500" fmla="*/ 4739777 w 12185487"/>
              <a:gd name="connsiteY500" fmla="*/ 5465559 h 5946205"/>
              <a:gd name="connsiteX501" fmla="*/ 4937115 w 12185487"/>
              <a:gd name="connsiteY501" fmla="*/ 3207564 h 5946205"/>
              <a:gd name="connsiteX502" fmla="*/ 4824443 w 12185487"/>
              <a:gd name="connsiteY502" fmla="*/ 2971149 h 5946205"/>
              <a:gd name="connsiteX503" fmla="*/ 4937115 w 12185487"/>
              <a:gd name="connsiteY503" fmla="*/ 3207564 h 5946205"/>
              <a:gd name="connsiteX504" fmla="*/ 6346490 w 12185487"/>
              <a:gd name="connsiteY504" fmla="*/ 5653780 h 5946205"/>
              <a:gd name="connsiteX505" fmla="*/ 6270290 w 12185487"/>
              <a:gd name="connsiteY505" fmla="*/ 5196580 h 5946205"/>
              <a:gd name="connsiteX506" fmla="*/ 6313926 w 12185487"/>
              <a:gd name="connsiteY506" fmla="*/ 4845539 h 5946205"/>
              <a:gd name="connsiteX507" fmla="*/ 6373843 w 12185487"/>
              <a:gd name="connsiteY507" fmla="*/ 5289713 h 5946205"/>
              <a:gd name="connsiteX508" fmla="*/ 6346490 w 12185487"/>
              <a:gd name="connsiteY508" fmla="*/ 5653780 h 5946205"/>
              <a:gd name="connsiteX509" fmla="*/ 8114720 w 12185487"/>
              <a:gd name="connsiteY509" fmla="*/ 5657036 h 5946205"/>
              <a:gd name="connsiteX510" fmla="*/ 8074340 w 12185487"/>
              <a:gd name="connsiteY510" fmla="*/ 5475329 h 5946205"/>
              <a:gd name="connsiteX511" fmla="*/ 8087366 w 12185487"/>
              <a:gd name="connsiteY511" fmla="*/ 5383498 h 5946205"/>
              <a:gd name="connsiteX512" fmla="*/ 8176592 w 12185487"/>
              <a:gd name="connsiteY512" fmla="*/ 5518313 h 5946205"/>
              <a:gd name="connsiteX513" fmla="*/ 8114720 w 12185487"/>
              <a:gd name="connsiteY513" fmla="*/ 5657036 h 5946205"/>
              <a:gd name="connsiteX514" fmla="*/ 8474228 w 12185487"/>
              <a:gd name="connsiteY514" fmla="*/ 2208498 h 5946205"/>
              <a:gd name="connsiteX515" fmla="*/ 8355695 w 12185487"/>
              <a:gd name="connsiteY515" fmla="*/ 2685236 h 5946205"/>
              <a:gd name="connsiteX516" fmla="*/ 8102997 w 12185487"/>
              <a:gd name="connsiteY516" fmla="*/ 2768600 h 5946205"/>
              <a:gd name="connsiteX517" fmla="*/ 8123839 w 12185487"/>
              <a:gd name="connsiteY517" fmla="*/ 2647462 h 5946205"/>
              <a:gd name="connsiteX518" fmla="*/ 8139469 w 12185487"/>
              <a:gd name="connsiteY518" fmla="*/ 2574518 h 5946205"/>
              <a:gd name="connsiteX519" fmla="*/ 8037869 w 12185487"/>
              <a:gd name="connsiteY519" fmla="*/ 2370667 h 5946205"/>
              <a:gd name="connsiteX520" fmla="*/ 8031356 w 12185487"/>
              <a:gd name="connsiteY520" fmla="*/ 2329636 h 5946205"/>
              <a:gd name="connsiteX521" fmla="*/ 7985766 w 12185487"/>
              <a:gd name="connsiteY521" fmla="*/ 2249528 h 5946205"/>
              <a:gd name="connsiteX522" fmla="*/ 7996187 w 12185487"/>
              <a:gd name="connsiteY522" fmla="*/ 2295769 h 5946205"/>
              <a:gd name="connsiteX523" fmla="*/ 7983813 w 12185487"/>
              <a:gd name="connsiteY523" fmla="*/ 2295769 h 5946205"/>
              <a:gd name="connsiteX524" fmla="*/ 7849648 w 12185487"/>
              <a:gd name="connsiteY524" fmla="*/ 2297723 h 5946205"/>
              <a:gd name="connsiteX525" fmla="*/ 7738930 w 12185487"/>
              <a:gd name="connsiteY525" fmla="*/ 2426677 h 5946205"/>
              <a:gd name="connsiteX526" fmla="*/ 7702459 w 12185487"/>
              <a:gd name="connsiteY526" fmla="*/ 2467708 h 5946205"/>
              <a:gd name="connsiteX527" fmla="*/ 7586531 w 12185487"/>
              <a:gd name="connsiteY527" fmla="*/ 2694354 h 5946205"/>
              <a:gd name="connsiteX528" fmla="*/ 7593695 w 12185487"/>
              <a:gd name="connsiteY528" fmla="*/ 2777067 h 5946205"/>
              <a:gd name="connsiteX529" fmla="*/ 7363792 w 12185487"/>
              <a:gd name="connsiteY529" fmla="*/ 2656580 h 5946205"/>
              <a:gd name="connsiteX530" fmla="*/ 7348813 w 12185487"/>
              <a:gd name="connsiteY530" fmla="*/ 2556282 h 5946205"/>
              <a:gd name="connsiteX531" fmla="*/ 7360535 w 12185487"/>
              <a:gd name="connsiteY531" fmla="*/ 2325077 h 5946205"/>
              <a:gd name="connsiteX532" fmla="*/ 7263494 w 12185487"/>
              <a:gd name="connsiteY532" fmla="*/ 2227385 h 5946205"/>
              <a:gd name="connsiteX533" fmla="*/ 7011448 w 12185487"/>
              <a:gd name="connsiteY533" fmla="*/ 2289908 h 5946205"/>
              <a:gd name="connsiteX534" fmla="*/ 6967813 w 12185487"/>
              <a:gd name="connsiteY534" fmla="*/ 2325077 h 5946205"/>
              <a:gd name="connsiteX535" fmla="*/ 6836253 w 12185487"/>
              <a:gd name="connsiteY535" fmla="*/ 2495062 h 5946205"/>
              <a:gd name="connsiteX536" fmla="*/ 6844720 w 12185487"/>
              <a:gd name="connsiteY536" fmla="*/ 2635739 h 5946205"/>
              <a:gd name="connsiteX537" fmla="*/ 6892264 w 12185487"/>
              <a:gd name="connsiteY537" fmla="*/ 2685236 h 5946205"/>
              <a:gd name="connsiteX538" fmla="*/ 6949577 w 12185487"/>
              <a:gd name="connsiteY538" fmla="*/ 2727569 h 5946205"/>
              <a:gd name="connsiteX539" fmla="*/ 6934597 w 12185487"/>
              <a:gd name="connsiteY539" fmla="*/ 2867595 h 5946205"/>
              <a:gd name="connsiteX540" fmla="*/ 6758100 w 12185487"/>
              <a:gd name="connsiteY540" fmla="*/ 3223195 h 5946205"/>
              <a:gd name="connsiteX541" fmla="*/ 6773730 w 12185487"/>
              <a:gd name="connsiteY541" fmla="*/ 3369734 h 5946205"/>
              <a:gd name="connsiteX542" fmla="*/ 6719023 w 12185487"/>
              <a:gd name="connsiteY542" fmla="*/ 3613313 h 5946205"/>
              <a:gd name="connsiteX543" fmla="*/ 6723582 w 12185487"/>
              <a:gd name="connsiteY543" fmla="*/ 3727287 h 5946205"/>
              <a:gd name="connsiteX544" fmla="*/ 6739864 w 12185487"/>
              <a:gd name="connsiteY544" fmla="*/ 3787205 h 5946205"/>
              <a:gd name="connsiteX545" fmla="*/ 6642171 w 12185487"/>
              <a:gd name="connsiteY545" fmla="*/ 4276970 h 5946205"/>
              <a:gd name="connsiteX546" fmla="*/ 6635659 w 12185487"/>
              <a:gd name="connsiteY546" fmla="*/ 4291949 h 5946205"/>
              <a:gd name="connsiteX547" fmla="*/ 6661059 w 12185487"/>
              <a:gd name="connsiteY547" fmla="*/ 3641969 h 5946205"/>
              <a:gd name="connsiteX548" fmla="*/ 6717069 w 12185487"/>
              <a:gd name="connsiteY548" fmla="*/ 3314374 h 5946205"/>
              <a:gd name="connsiteX549" fmla="*/ 6688413 w 12185487"/>
              <a:gd name="connsiteY549" fmla="*/ 3057769 h 5946205"/>
              <a:gd name="connsiteX550" fmla="*/ 6543828 w 12185487"/>
              <a:gd name="connsiteY550" fmla="*/ 2856523 h 5946205"/>
              <a:gd name="connsiteX551" fmla="*/ 6493679 w 12185487"/>
              <a:gd name="connsiteY551" fmla="*/ 2731477 h 5946205"/>
              <a:gd name="connsiteX552" fmla="*/ 6504751 w 12185487"/>
              <a:gd name="connsiteY552" fmla="*/ 2646810 h 5946205"/>
              <a:gd name="connsiteX553" fmla="*/ 6481956 w 12185487"/>
              <a:gd name="connsiteY553" fmla="*/ 2567354 h 5946205"/>
              <a:gd name="connsiteX554" fmla="*/ 6455905 w 12185487"/>
              <a:gd name="connsiteY554" fmla="*/ 2511995 h 5946205"/>
              <a:gd name="connsiteX555" fmla="*/ 6301551 w 12185487"/>
              <a:gd name="connsiteY555" fmla="*/ 2398672 h 5946205"/>
              <a:gd name="connsiteX556" fmla="*/ 6134171 w 12185487"/>
              <a:gd name="connsiteY556" fmla="*/ 2529580 h 5946205"/>
              <a:gd name="connsiteX557" fmla="*/ 6116587 w 12185487"/>
              <a:gd name="connsiteY557" fmla="*/ 2660487 h 5946205"/>
              <a:gd name="connsiteX558" fmla="*/ 6144592 w 12185487"/>
              <a:gd name="connsiteY558" fmla="*/ 2787487 h 5946205"/>
              <a:gd name="connsiteX559" fmla="*/ 6014987 w 12185487"/>
              <a:gd name="connsiteY559" fmla="*/ 2685236 h 5946205"/>
              <a:gd name="connsiteX560" fmla="*/ 6017592 w 12185487"/>
              <a:gd name="connsiteY560" fmla="*/ 2610339 h 5946205"/>
              <a:gd name="connsiteX561" fmla="*/ 6035828 w 12185487"/>
              <a:gd name="connsiteY561" fmla="*/ 2460544 h 5946205"/>
              <a:gd name="connsiteX562" fmla="*/ 6031920 w 12185487"/>
              <a:gd name="connsiteY562" fmla="*/ 2361549 h 5946205"/>
              <a:gd name="connsiteX563" fmla="*/ 5947253 w 12185487"/>
              <a:gd name="connsiteY563" fmla="*/ 2230641 h 5946205"/>
              <a:gd name="connsiteX564" fmla="*/ 5673064 w 12185487"/>
              <a:gd name="connsiteY564" fmla="*/ 2309446 h 5946205"/>
              <a:gd name="connsiteX565" fmla="*/ 5655479 w 12185487"/>
              <a:gd name="connsiteY565" fmla="*/ 2438400 h 5946205"/>
              <a:gd name="connsiteX566" fmla="*/ 5670459 w 12185487"/>
              <a:gd name="connsiteY566" fmla="*/ 2551723 h 5946205"/>
              <a:gd name="connsiteX567" fmla="*/ 5694556 w 12185487"/>
              <a:gd name="connsiteY567" fmla="*/ 2605780 h 5946205"/>
              <a:gd name="connsiteX568" fmla="*/ 5697161 w 12185487"/>
              <a:gd name="connsiteY568" fmla="*/ 2767949 h 5946205"/>
              <a:gd name="connsiteX569" fmla="*/ 5661992 w 12185487"/>
              <a:gd name="connsiteY569" fmla="*/ 2812887 h 5946205"/>
              <a:gd name="connsiteX570" fmla="*/ 5553879 w 12185487"/>
              <a:gd name="connsiteY570" fmla="*/ 2829821 h 5946205"/>
              <a:gd name="connsiteX571" fmla="*/ 5482238 w 12185487"/>
              <a:gd name="connsiteY571" fmla="*/ 2806374 h 5946205"/>
              <a:gd name="connsiteX572" fmla="*/ 5374125 w 12185487"/>
              <a:gd name="connsiteY572" fmla="*/ 2794000 h 5946205"/>
              <a:gd name="connsiteX573" fmla="*/ 5484843 w 12185487"/>
              <a:gd name="connsiteY573" fmla="*/ 2737339 h 5946205"/>
              <a:gd name="connsiteX574" fmla="*/ 5561043 w 12185487"/>
              <a:gd name="connsiteY574" fmla="*/ 2491154 h 5946205"/>
              <a:gd name="connsiteX575" fmla="*/ 5467259 w 12185487"/>
              <a:gd name="connsiteY575" fmla="*/ 2344616 h 5946205"/>
              <a:gd name="connsiteX576" fmla="*/ 5284900 w 12185487"/>
              <a:gd name="connsiteY576" fmla="*/ 2316610 h 5946205"/>
              <a:gd name="connsiteX577" fmla="*/ 5297274 w 12185487"/>
              <a:gd name="connsiteY577" fmla="*/ 2266462 h 5946205"/>
              <a:gd name="connsiteX578" fmla="*/ 5249079 w 12185487"/>
              <a:gd name="connsiteY578" fmla="*/ 2345267 h 5946205"/>
              <a:gd name="connsiteX579" fmla="*/ 5234100 w 12185487"/>
              <a:gd name="connsiteY579" fmla="*/ 2396067 h 5946205"/>
              <a:gd name="connsiteX580" fmla="*/ 5138361 w 12185487"/>
              <a:gd name="connsiteY580" fmla="*/ 2618805 h 5946205"/>
              <a:gd name="connsiteX581" fmla="*/ 5158551 w 12185487"/>
              <a:gd name="connsiteY581" fmla="*/ 2668303 h 5946205"/>
              <a:gd name="connsiteX582" fmla="*/ 5181346 w 12185487"/>
              <a:gd name="connsiteY582" fmla="*/ 2780323 h 5946205"/>
              <a:gd name="connsiteX583" fmla="*/ 5098633 w 12185487"/>
              <a:gd name="connsiteY583" fmla="*/ 2762087 h 5946205"/>
              <a:gd name="connsiteX584" fmla="*/ 4753453 w 12185487"/>
              <a:gd name="connsiteY584" fmla="*/ 2560190 h 5946205"/>
              <a:gd name="connsiteX585" fmla="*/ 4735869 w 12185487"/>
              <a:gd name="connsiteY585" fmla="*/ 2508739 h 5946205"/>
              <a:gd name="connsiteX586" fmla="*/ 4802951 w 12185487"/>
              <a:gd name="connsiteY586" fmla="*/ 1999436 h 5946205"/>
              <a:gd name="connsiteX587" fmla="*/ 4755407 w 12185487"/>
              <a:gd name="connsiteY587" fmla="*/ 1857457 h 5946205"/>
              <a:gd name="connsiteX588" fmla="*/ 4735869 w 12185487"/>
              <a:gd name="connsiteY588" fmla="*/ 1824241 h 5946205"/>
              <a:gd name="connsiteX589" fmla="*/ 4735218 w 12185487"/>
              <a:gd name="connsiteY589" fmla="*/ 1368995 h 5946205"/>
              <a:gd name="connsiteX590" fmla="*/ 4778854 w 12185487"/>
              <a:gd name="connsiteY590" fmla="*/ 1365739 h 5946205"/>
              <a:gd name="connsiteX591" fmla="*/ 5178741 w 12185487"/>
              <a:gd name="connsiteY591" fmla="*/ 1375508 h 5946205"/>
              <a:gd name="connsiteX592" fmla="*/ 5218469 w 12185487"/>
              <a:gd name="connsiteY592" fmla="*/ 1385928 h 5946205"/>
              <a:gd name="connsiteX593" fmla="*/ 5456187 w 12185487"/>
              <a:gd name="connsiteY593" fmla="*/ 1453010 h 5946205"/>
              <a:gd name="connsiteX594" fmla="*/ 5845002 w 12185487"/>
              <a:gd name="connsiteY594" fmla="*/ 1419795 h 5946205"/>
              <a:gd name="connsiteX595" fmla="*/ 6338674 w 12185487"/>
              <a:gd name="connsiteY595" fmla="*/ 1477759 h 5946205"/>
              <a:gd name="connsiteX596" fmla="*/ 6803689 w 12185487"/>
              <a:gd name="connsiteY596" fmla="*/ 1559821 h 5946205"/>
              <a:gd name="connsiteX597" fmla="*/ 6924176 w 12185487"/>
              <a:gd name="connsiteY597" fmla="*/ 1536374 h 5946205"/>
              <a:gd name="connsiteX598" fmla="*/ 7382028 w 12185487"/>
              <a:gd name="connsiteY598" fmla="*/ 1484923 h 5946205"/>
              <a:gd name="connsiteX599" fmla="*/ 7576762 w 12185487"/>
              <a:gd name="connsiteY599" fmla="*/ 1546795 h 5946205"/>
              <a:gd name="connsiteX600" fmla="*/ 8045033 w 12185487"/>
              <a:gd name="connsiteY600" fmla="*/ 1580010 h 5946205"/>
              <a:gd name="connsiteX601" fmla="*/ 8123839 w 12185487"/>
              <a:gd name="connsiteY601" fmla="*/ 1548749 h 5946205"/>
              <a:gd name="connsiteX602" fmla="*/ 8473576 w 12185487"/>
              <a:gd name="connsiteY602" fmla="*/ 1459523 h 5946205"/>
              <a:gd name="connsiteX603" fmla="*/ 8474228 w 12185487"/>
              <a:gd name="connsiteY603" fmla="*/ 2208498 h 5946205"/>
              <a:gd name="connsiteX604" fmla="*/ 8816802 w 12185487"/>
              <a:gd name="connsiteY604" fmla="*/ 5626426 h 5946205"/>
              <a:gd name="connsiteX605" fmla="*/ 8729531 w 12185487"/>
              <a:gd name="connsiteY605" fmla="*/ 5713698 h 5946205"/>
              <a:gd name="connsiteX606" fmla="*/ 8724320 w 12185487"/>
              <a:gd name="connsiteY606" fmla="*/ 5715651 h 5946205"/>
              <a:gd name="connsiteX607" fmla="*/ 8736043 w 12185487"/>
              <a:gd name="connsiteY607" fmla="*/ 5623170 h 5946205"/>
              <a:gd name="connsiteX608" fmla="*/ 8741253 w 12185487"/>
              <a:gd name="connsiteY608" fmla="*/ 5405641 h 5946205"/>
              <a:gd name="connsiteX609" fmla="*/ 8679381 w 12185487"/>
              <a:gd name="connsiteY609" fmla="*/ 4946487 h 5946205"/>
              <a:gd name="connsiteX610" fmla="*/ 8653981 w 12185487"/>
              <a:gd name="connsiteY610" fmla="*/ 4715933 h 5946205"/>
              <a:gd name="connsiteX611" fmla="*/ 8626628 w 12185487"/>
              <a:gd name="connsiteY611" fmla="*/ 4347959 h 5946205"/>
              <a:gd name="connsiteX612" fmla="*/ 8640956 w 12185487"/>
              <a:gd name="connsiteY612" fmla="*/ 4345354 h 5946205"/>
              <a:gd name="connsiteX613" fmla="*/ 8695663 w 12185487"/>
              <a:gd name="connsiteY613" fmla="*/ 4577210 h 5946205"/>
              <a:gd name="connsiteX614" fmla="*/ 8756884 w 12185487"/>
              <a:gd name="connsiteY614" fmla="*/ 4981005 h 5946205"/>
              <a:gd name="connsiteX615" fmla="*/ 8807684 w 12185487"/>
              <a:gd name="connsiteY615" fmla="*/ 5253893 h 5946205"/>
              <a:gd name="connsiteX616" fmla="*/ 8827874 w 12185487"/>
              <a:gd name="connsiteY616" fmla="*/ 5438857 h 5946205"/>
              <a:gd name="connsiteX617" fmla="*/ 8834387 w 12185487"/>
              <a:gd name="connsiteY617" fmla="*/ 5465559 h 5946205"/>
              <a:gd name="connsiteX618" fmla="*/ 8816802 w 12185487"/>
              <a:gd name="connsiteY618" fmla="*/ 5626426 h 5946205"/>
              <a:gd name="connsiteX619" fmla="*/ 8895607 w 12185487"/>
              <a:gd name="connsiteY619" fmla="*/ 5715000 h 5946205"/>
              <a:gd name="connsiteX620" fmla="*/ 8895607 w 12185487"/>
              <a:gd name="connsiteY620" fmla="*/ 5715000 h 5946205"/>
              <a:gd name="connsiteX621" fmla="*/ 8895607 w 12185487"/>
              <a:gd name="connsiteY621" fmla="*/ 5715000 h 5946205"/>
              <a:gd name="connsiteX622" fmla="*/ 9643279 w 12185487"/>
              <a:gd name="connsiteY622" fmla="*/ 4342098 h 5946205"/>
              <a:gd name="connsiteX623" fmla="*/ 9629602 w 12185487"/>
              <a:gd name="connsiteY623" fmla="*/ 4341446 h 5946205"/>
              <a:gd name="connsiteX624" fmla="*/ 9643279 w 12185487"/>
              <a:gd name="connsiteY624" fmla="*/ 4031436 h 5946205"/>
              <a:gd name="connsiteX625" fmla="*/ 9643279 w 12185487"/>
              <a:gd name="connsiteY625" fmla="*/ 4342098 h 5946205"/>
              <a:gd name="connsiteX626" fmla="*/ 9593130 w 12185487"/>
              <a:gd name="connsiteY626" fmla="*/ 3839308 h 5946205"/>
              <a:gd name="connsiteX627" fmla="*/ 9658259 w 12185487"/>
              <a:gd name="connsiteY627" fmla="*/ 3544928 h 5946205"/>
              <a:gd name="connsiteX628" fmla="*/ 9593130 w 12185487"/>
              <a:gd name="connsiteY628" fmla="*/ 3839308 h 5946205"/>
              <a:gd name="connsiteX629" fmla="*/ 9915515 w 12185487"/>
              <a:gd name="connsiteY629" fmla="*/ 5629683 h 5946205"/>
              <a:gd name="connsiteX630" fmla="*/ 9987156 w 12185487"/>
              <a:gd name="connsiteY630" fmla="*/ 5582139 h 5946205"/>
              <a:gd name="connsiteX631" fmla="*/ 9915515 w 12185487"/>
              <a:gd name="connsiteY631" fmla="*/ 5629683 h 5946205"/>
              <a:gd name="connsiteX632" fmla="*/ 10295864 w 12185487"/>
              <a:gd name="connsiteY632" fmla="*/ 2708682 h 5946205"/>
              <a:gd name="connsiteX633" fmla="*/ 10258740 w 12185487"/>
              <a:gd name="connsiteY633" fmla="*/ 2614246 h 5946205"/>
              <a:gd name="connsiteX634" fmla="*/ 10263951 w 12185487"/>
              <a:gd name="connsiteY634" fmla="*/ 2550421 h 5946205"/>
              <a:gd name="connsiteX635" fmla="*/ 10221618 w 12185487"/>
              <a:gd name="connsiteY635" fmla="*/ 2368713 h 5946205"/>
              <a:gd name="connsiteX636" fmla="*/ 10030141 w 12185487"/>
              <a:gd name="connsiteY636" fmla="*/ 2253436 h 5946205"/>
              <a:gd name="connsiteX637" fmla="*/ 9885556 w 12185487"/>
              <a:gd name="connsiteY637" fmla="*/ 2418210 h 5946205"/>
              <a:gd name="connsiteX638" fmla="*/ 9915515 w 12185487"/>
              <a:gd name="connsiteY638" fmla="*/ 2624015 h 5946205"/>
              <a:gd name="connsiteX639" fmla="*/ 9851038 w 12185487"/>
              <a:gd name="connsiteY639" fmla="*/ 2799862 h 5946205"/>
              <a:gd name="connsiteX640" fmla="*/ 9584663 w 12185487"/>
              <a:gd name="connsiteY640" fmla="*/ 2763390 h 5946205"/>
              <a:gd name="connsiteX641" fmla="*/ 9509766 w 12185487"/>
              <a:gd name="connsiteY641" fmla="*/ 2734082 h 5946205"/>
              <a:gd name="connsiteX642" fmla="*/ 9395792 w 12185487"/>
              <a:gd name="connsiteY642" fmla="*/ 2405836 h 5946205"/>
              <a:gd name="connsiteX643" fmla="*/ 9387325 w 12185487"/>
              <a:gd name="connsiteY643" fmla="*/ 2374575 h 5946205"/>
              <a:gd name="connsiteX644" fmla="*/ 9422494 w 12185487"/>
              <a:gd name="connsiteY644" fmla="*/ 2266462 h 5946205"/>
              <a:gd name="connsiteX645" fmla="*/ 9489576 w 12185487"/>
              <a:gd name="connsiteY645" fmla="*/ 2120575 h 5946205"/>
              <a:gd name="connsiteX646" fmla="*/ 9526048 w 12185487"/>
              <a:gd name="connsiteY646" fmla="*/ 2093221 h 5946205"/>
              <a:gd name="connsiteX647" fmla="*/ 10514043 w 12185487"/>
              <a:gd name="connsiteY647" fmla="*/ 2091918 h 5946205"/>
              <a:gd name="connsiteX648" fmla="*/ 10573961 w 12185487"/>
              <a:gd name="connsiteY648" fmla="*/ 2228687 h 5946205"/>
              <a:gd name="connsiteX649" fmla="*/ 10579823 w 12185487"/>
              <a:gd name="connsiteY649" fmla="*/ 2289257 h 5946205"/>
              <a:gd name="connsiteX650" fmla="*/ 10585032 w 12185487"/>
              <a:gd name="connsiteY650" fmla="*/ 2384344 h 5946205"/>
              <a:gd name="connsiteX651" fmla="*/ 10561587 w 12185487"/>
              <a:gd name="connsiteY651" fmla="*/ 2532836 h 5946205"/>
              <a:gd name="connsiteX652" fmla="*/ 10547910 w 12185487"/>
              <a:gd name="connsiteY652" fmla="*/ 2676118 h 5946205"/>
              <a:gd name="connsiteX653" fmla="*/ 10513391 w 12185487"/>
              <a:gd name="connsiteY653" fmla="*/ 2732128 h 5946205"/>
              <a:gd name="connsiteX654" fmla="*/ 10433935 w 12185487"/>
              <a:gd name="connsiteY654" fmla="*/ 2773810 h 5946205"/>
              <a:gd name="connsiteX655" fmla="*/ 10360340 w 12185487"/>
              <a:gd name="connsiteY655" fmla="*/ 2762087 h 5946205"/>
              <a:gd name="connsiteX656" fmla="*/ 10295864 w 12185487"/>
              <a:gd name="connsiteY656" fmla="*/ 2708682 h 5946205"/>
              <a:gd name="connsiteX657" fmla="*/ 10445007 w 12185487"/>
              <a:gd name="connsiteY657" fmla="*/ 3667369 h 5946205"/>
              <a:gd name="connsiteX658" fmla="*/ 10417002 w 12185487"/>
              <a:gd name="connsiteY658" fmla="*/ 3742918 h 5946205"/>
              <a:gd name="connsiteX659" fmla="*/ 10416351 w 12185487"/>
              <a:gd name="connsiteY659" fmla="*/ 3802836 h 5946205"/>
              <a:gd name="connsiteX660" fmla="*/ 10418956 w 12185487"/>
              <a:gd name="connsiteY660" fmla="*/ 4039252 h 5946205"/>
              <a:gd name="connsiteX661" fmla="*/ 10464545 w 12185487"/>
              <a:gd name="connsiteY661" fmla="*/ 3421185 h 5946205"/>
              <a:gd name="connsiteX662" fmla="*/ 10445007 w 12185487"/>
              <a:gd name="connsiteY662" fmla="*/ 3667369 h 5946205"/>
              <a:gd name="connsiteX663" fmla="*/ 10496458 w 12185487"/>
              <a:gd name="connsiteY663" fmla="*/ 3090985 h 5946205"/>
              <a:gd name="connsiteX664" fmla="*/ 10538792 w 12185487"/>
              <a:gd name="connsiteY664" fmla="*/ 2999805 h 5946205"/>
              <a:gd name="connsiteX665" fmla="*/ 10687935 w 12185487"/>
              <a:gd name="connsiteY665" fmla="*/ 2909277 h 5946205"/>
              <a:gd name="connsiteX666" fmla="*/ 10496458 w 12185487"/>
              <a:gd name="connsiteY666" fmla="*/ 3090985 h 5946205"/>
              <a:gd name="connsiteX667" fmla="*/ 11006412 w 12185487"/>
              <a:gd name="connsiteY667" fmla="*/ 3617221 h 5946205"/>
              <a:gd name="connsiteX668" fmla="*/ 11051351 w 12185487"/>
              <a:gd name="connsiteY668" fmla="*/ 3475893 h 5946205"/>
              <a:gd name="connsiteX669" fmla="*/ 11006412 w 12185487"/>
              <a:gd name="connsiteY669" fmla="*/ 3617221 h 594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</a:cxnLst>
            <a:rect l="l" t="t" r="r" b="b"/>
            <a:pathLst>
              <a:path w="12185487" h="5946205">
                <a:moveTo>
                  <a:pt x="12151366" y="5296226"/>
                </a:moveTo>
                <a:cubicBezTo>
                  <a:pt x="12114894" y="5127544"/>
                  <a:pt x="12047161" y="4970585"/>
                  <a:pt x="11971612" y="4816231"/>
                </a:cubicBezTo>
                <a:cubicBezTo>
                  <a:pt x="11926022" y="4723749"/>
                  <a:pt x="11882387" y="4629965"/>
                  <a:pt x="11838750" y="4536831"/>
                </a:cubicBezTo>
                <a:cubicBezTo>
                  <a:pt x="11808792" y="4472354"/>
                  <a:pt x="11840705" y="4353170"/>
                  <a:pt x="11903228" y="4319954"/>
                </a:cubicBezTo>
                <a:cubicBezTo>
                  <a:pt x="11954028" y="4292600"/>
                  <a:pt x="11975520" y="4256128"/>
                  <a:pt x="11978125" y="4199467"/>
                </a:cubicBezTo>
                <a:cubicBezTo>
                  <a:pt x="11983336" y="4072467"/>
                  <a:pt x="11992454" y="3946118"/>
                  <a:pt x="12002874" y="3819118"/>
                </a:cubicBezTo>
                <a:cubicBezTo>
                  <a:pt x="12004827" y="3798277"/>
                  <a:pt x="12014597" y="3770272"/>
                  <a:pt x="12030228" y="3758549"/>
                </a:cubicBezTo>
                <a:cubicBezTo>
                  <a:pt x="12144202" y="3677138"/>
                  <a:pt x="12164391" y="3565769"/>
                  <a:pt x="12137689" y="3438118"/>
                </a:cubicBezTo>
                <a:cubicBezTo>
                  <a:pt x="12115545" y="3331308"/>
                  <a:pt x="12094053" y="3223846"/>
                  <a:pt x="12068653" y="3117687"/>
                </a:cubicBezTo>
                <a:cubicBezTo>
                  <a:pt x="12046510" y="3024554"/>
                  <a:pt x="11989848" y="2956169"/>
                  <a:pt x="11907135" y="2909277"/>
                </a:cubicBezTo>
                <a:cubicBezTo>
                  <a:pt x="11845263" y="2874108"/>
                  <a:pt x="11781438" y="2842195"/>
                  <a:pt x="11718915" y="2807026"/>
                </a:cubicBezTo>
                <a:cubicBezTo>
                  <a:pt x="11661602" y="2774462"/>
                  <a:pt x="11660951" y="2762739"/>
                  <a:pt x="11696120" y="2707380"/>
                </a:cubicBezTo>
                <a:cubicBezTo>
                  <a:pt x="11725428" y="2661139"/>
                  <a:pt x="11746920" y="2612944"/>
                  <a:pt x="11717612" y="2556282"/>
                </a:cubicBezTo>
                <a:cubicBezTo>
                  <a:pt x="11707843" y="2537395"/>
                  <a:pt x="11711099" y="2512646"/>
                  <a:pt x="11707843" y="2490503"/>
                </a:cubicBezTo>
                <a:cubicBezTo>
                  <a:pt x="11696120" y="2407139"/>
                  <a:pt x="11632945" y="2345918"/>
                  <a:pt x="11554141" y="2340056"/>
                </a:cubicBezTo>
                <a:cubicBezTo>
                  <a:pt x="11448633" y="2332241"/>
                  <a:pt x="11365920" y="2379133"/>
                  <a:pt x="11342474" y="2464451"/>
                </a:cubicBezTo>
                <a:cubicBezTo>
                  <a:pt x="11318377" y="2551723"/>
                  <a:pt x="11319028" y="2640949"/>
                  <a:pt x="11343776" y="2727569"/>
                </a:cubicBezTo>
                <a:cubicBezTo>
                  <a:pt x="11352243" y="2757528"/>
                  <a:pt x="11376340" y="2783580"/>
                  <a:pt x="11398484" y="2820703"/>
                </a:cubicBezTo>
                <a:cubicBezTo>
                  <a:pt x="11281253" y="2864990"/>
                  <a:pt x="11205705" y="2956821"/>
                  <a:pt x="11164674" y="3084472"/>
                </a:cubicBezTo>
                <a:cubicBezTo>
                  <a:pt x="11122340" y="3001108"/>
                  <a:pt x="11045489" y="2990687"/>
                  <a:pt x="10971243" y="2973103"/>
                </a:cubicBezTo>
                <a:cubicBezTo>
                  <a:pt x="10948448" y="2967893"/>
                  <a:pt x="10925002" y="2958774"/>
                  <a:pt x="10906115" y="2945749"/>
                </a:cubicBezTo>
                <a:cubicBezTo>
                  <a:pt x="10849454" y="2907975"/>
                  <a:pt x="10851407" y="2838939"/>
                  <a:pt x="10908720" y="2801816"/>
                </a:cubicBezTo>
                <a:cubicBezTo>
                  <a:pt x="10995340" y="2745805"/>
                  <a:pt x="11018787" y="2695005"/>
                  <a:pt x="10986874" y="2597313"/>
                </a:cubicBezTo>
                <a:cubicBezTo>
                  <a:pt x="10968638" y="2541303"/>
                  <a:pt x="10939330" y="2487246"/>
                  <a:pt x="10907417" y="2437749"/>
                </a:cubicBezTo>
                <a:cubicBezTo>
                  <a:pt x="10881366" y="2397369"/>
                  <a:pt x="10836428" y="2379133"/>
                  <a:pt x="10787582" y="2381739"/>
                </a:cubicBezTo>
                <a:cubicBezTo>
                  <a:pt x="10760228" y="2383041"/>
                  <a:pt x="10745900" y="2375226"/>
                  <a:pt x="10741992" y="2347221"/>
                </a:cubicBezTo>
                <a:cubicBezTo>
                  <a:pt x="10728966" y="2255390"/>
                  <a:pt x="10699007" y="2164862"/>
                  <a:pt x="10736130" y="2071077"/>
                </a:cubicBezTo>
                <a:cubicBezTo>
                  <a:pt x="10742643" y="2055446"/>
                  <a:pt x="10729618" y="2032000"/>
                  <a:pt x="10725058" y="2012462"/>
                </a:cubicBezTo>
                <a:cubicBezTo>
                  <a:pt x="10721151" y="1994877"/>
                  <a:pt x="10713987" y="1977292"/>
                  <a:pt x="10713987" y="1959708"/>
                </a:cubicBezTo>
                <a:cubicBezTo>
                  <a:pt x="10713336" y="1693333"/>
                  <a:pt x="10713336" y="1426308"/>
                  <a:pt x="10713336" y="1159933"/>
                </a:cubicBezTo>
                <a:cubicBezTo>
                  <a:pt x="10713336" y="1142349"/>
                  <a:pt x="10713336" y="1125415"/>
                  <a:pt x="10713336" y="1103272"/>
                </a:cubicBezTo>
                <a:cubicBezTo>
                  <a:pt x="10253531" y="1103272"/>
                  <a:pt x="9795679" y="1103272"/>
                  <a:pt x="9331315" y="1103272"/>
                </a:cubicBezTo>
                <a:cubicBezTo>
                  <a:pt x="9331315" y="1120857"/>
                  <a:pt x="9331315" y="1139744"/>
                  <a:pt x="9331315" y="1157980"/>
                </a:cubicBezTo>
                <a:cubicBezTo>
                  <a:pt x="9331315" y="1423051"/>
                  <a:pt x="9331966" y="1688123"/>
                  <a:pt x="9330663" y="1953195"/>
                </a:cubicBezTo>
                <a:cubicBezTo>
                  <a:pt x="9330663" y="2036559"/>
                  <a:pt x="9335874" y="2121877"/>
                  <a:pt x="9320243" y="2202636"/>
                </a:cubicBezTo>
                <a:cubicBezTo>
                  <a:pt x="9304612" y="2284046"/>
                  <a:pt x="9279212" y="2367410"/>
                  <a:pt x="9199105" y="2418862"/>
                </a:cubicBezTo>
                <a:cubicBezTo>
                  <a:pt x="9130720" y="2463149"/>
                  <a:pt x="9091643" y="2530882"/>
                  <a:pt x="9079920" y="2611641"/>
                </a:cubicBezTo>
                <a:cubicBezTo>
                  <a:pt x="9073407" y="2657231"/>
                  <a:pt x="9070802" y="2703472"/>
                  <a:pt x="9067545" y="2749062"/>
                </a:cubicBezTo>
                <a:cubicBezTo>
                  <a:pt x="9064289" y="2796605"/>
                  <a:pt x="9092294" y="2820051"/>
                  <a:pt x="9132674" y="2837636"/>
                </a:cubicBezTo>
                <a:cubicBezTo>
                  <a:pt x="9182823" y="2859128"/>
                  <a:pt x="9231018" y="2884528"/>
                  <a:pt x="9268141" y="2902764"/>
                </a:cubicBezTo>
                <a:cubicBezTo>
                  <a:pt x="9231018" y="2993944"/>
                  <a:pt x="9196499" y="3078610"/>
                  <a:pt x="9161981" y="3162626"/>
                </a:cubicBezTo>
                <a:cubicBezTo>
                  <a:pt x="9159377" y="3169790"/>
                  <a:pt x="9154817" y="3175651"/>
                  <a:pt x="9145699" y="3192585"/>
                </a:cubicBezTo>
                <a:cubicBezTo>
                  <a:pt x="9117043" y="3097498"/>
                  <a:pt x="9085782" y="3012831"/>
                  <a:pt x="9067545" y="2925559"/>
                </a:cubicBezTo>
                <a:cubicBezTo>
                  <a:pt x="9054520" y="2864990"/>
                  <a:pt x="9027166" y="2831123"/>
                  <a:pt x="8968551" y="2813539"/>
                </a:cubicBezTo>
                <a:cubicBezTo>
                  <a:pt x="8896910" y="2792046"/>
                  <a:pt x="8827874" y="2765344"/>
                  <a:pt x="8757535" y="2739944"/>
                </a:cubicBezTo>
                <a:cubicBezTo>
                  <a:pt x="8730833" y="2730175"/>
                  <a:pt x="8705433" y="2717800"/>
                  <a:pt x="8690454" y="2711939"/>
                </a:cubicBezTo>
                <a:cubicBezTo>
                  <a:pt x="8701525" y="2652672"/>
                  <a:pt x="8719109" y="2599918"/>
                  <a:pt x="8719109" y="2546513"/>
                </a:cubicBezTo>
                <a:cubicBezTo>
                  <a:pt x="8719109" y="2493108"/>
                  <a:pt x="8705433" y="2439703"/>
                  <a:pt x="8691756" y="2387600"/>
                </a:cubicBezTo>
                <a:cubicBezTo>
                  <a:pt x="8683941" y="2358292"/>
                  <a:pt x="8661146" y="2334195"/>
                  <a:pt x="8648771" y="2305539"/>
                </a:cubicBezTo>
                <a:cubicBezTo>
                  <a:pt x="8602531" y="2199380"/>
                  <a:pt x="8553684" y="2094523"/>
                  <a:pt x="8605787" y="1974687"/>
                </a:cubicBezTo>
                <a:cubicBezTo>
                  <a:pt x="8616858" y="1949287"/>
                  <a:pt x="8621417" y="1918677"/>
                  <a:pt x="8618813" y="1891323"/>
                </a:cubicBezTo>
                <a:cubicBezTo>
                  <a:pt x="8614904" y="1849641"/>
                  <a:pt x="8590807" y="1821636"/>
                  <a:pt x="8540007" y="1824241"/>
                </a:cubicBezTo>
                <a:cubicBezTo>
                  <a:pt x="8540007" y="1805354"/>
                  <a:pt x="8540007" y="1787769"/>
                  <a:pt x="8540007" y="1770836"/>
                </a:cubicBezTo>
                <a:cubicBezTo>
                  <a:pt x="8540007" y="1284980"/>
                  <a:pt x="8540007" y="799123"/>
                  <a:pt x="8540007" y="313267"/>
                </a:cubicBezTo>
                <a:cubicBezTo>
                  <a:pt x="8540007" y="282656"/>
                  <a:pt x="8540659" y="257908"/>
                  <a:pt x="8575176" y="239672"/>
                </a:cubicBezTo>
                <a:cubicBezTo>
                  <a:pt x="8612951" y="219482"/>
                  <a:pt x="8609695" y="174544"/>
                  <a:pt x="8572571" y="150446"/>
                </a:cubicBezTo>
                <a:cubicBezTo>
                  <a:pt x="8556941" y="140677"/>
                  <a:pt x="8537402" y="134164"/>
                  <a:pt x="8519166" y="132862"/>
                </a:cubicBezTo>
                <a:cubicBezTo>
                  <a:pt x="8479438" y="130256"/>
                  <a:pt x="8435802" y="138072"/>
                  <a:pt x="8426032" y="181056"/>
                </a:cubicBezTo>
                <a:cubicBezTo>
                  <a:pt x="8420823" y="205154"/>
                  <a:pt x="8444920" y="235764"/>
                  <a:pt x="8456643" y="266374"/>
                </a:cubicBezTo>
                <a:cubicBezTo>
                  <a:pt x="8452736" y="267026"/>
                  <a:pt x="8437105" y="269631"/>
                  <a:pt x="8420172" y="270933"/>
                </a:cubicBezTo>
                <a:cubicBezTo>
                  <a:pt x="8314013" y="277446"/>
                  <a:pt x="8215669" y="302846"/>
                  <a:pt x="8125141" y="363415"/>
                </a:cubicBezTo>
                <a:cubicBezTo>
                  <a:pt x="8052197" y="412262"/>
                  <a:pt x="7966228" y="423985"/>
                  <a:pt x="7878956" y="425287"/>
                </a:cubicBezTo>
                <a:cubicBezTo>
                  <a:pt x="7740233" y="427892"/>
                  <a:pt x="7608023" y="396631"/>
                  <a:pt x="7478417" y="352344"/>
                </a:cubicBezTo>
                <a:cubicBezTo>
                  <a:pt x="7336438" y="303497"/>
                  <a:pt x="7194459" y="315872"/>
                  <a:pt x="7051828" y="348436"/>
                </a:cubicBezTo>
                <a:cubicBezTo>
                  <a:pt x="7038151" y="351692"/>
                  <a:pt x="7023823" y="355600"/>
                  <a:pt x="7010797" y="361462"/>
                </a:cubicBezTo>
                <a:cubicBezTo>
                  <a:pt x="6793269" y="457200"/>
                  <a:pt x="6573136" y="434405"/>
                  <a:pt x="6361469" y="354297"/>
                </a:cubicBezTo>
                <a:cubicBezTo>
                  <a:pt x="6176505" y="283959"/>
                  <a:pt x="5994146" y="287867"/>
                  <a:pt x="5804623" y="312615"/>
                </a:cubicBezTo>
                <a:cubicBezTo>
                  <a:pt x="5661992" y="331503"/>
                  <a:pt x="5518059" y="342574"/>
                  <a:pt x="5374125" y="346482"/>
                </a:cubicBezTo>
                <a:cubicBezTo>
                  <a:pt x="5296623" y="348436"/>
                  <a:pt x="5228889" y="308708"/>
                  <a:pt x="5175484" y="248138"/>
                </a:cubicBezTo>
                <a:cubicBezTo>
                  <a:pt x="5114264" y="178451"/>
                  <a:pt x="4987915" y="165426"/>
                  <a:pt x="4877849" y="214923"/>
                </a:cubicBezTo>
                <a:cubicBezTo>
                  <a:pt x="4837469" y="233159"/>
                  <a:pt x="4797741" y="252046"/>
                  <a:pt x="4767131" y="265723"/>
                </a:cubicBezTo>
                <a:cubicBezTo>
                  <a:pt x="4774295" y="244231"/>
                  <a:pt x="4795136" y="212318"/>
                  <a:pt x="4787320" y="192779"/>
                </a:cubicBezTo>
                <a:cubicBezTo>
                  <a:pt x="4778202" y="171287"/>
                  <a:pt x="4744336" y="154354"/>
                  <a:pt x="4717633" y="147841"/>
                </a:cubicBezTo>
                <a:cubicBezTo>
                  <a:pt x="4681161" y="138723"/>
                  <a:pt x="4642736" y="147841"/>
                  <a:pt x="4621894" y="184313"/>
                </a:cubicBezTo>
                <a:cubicBezTo>
                  <a:pt x="4604961" y="214272"/>
                  <a:pt x="4615382" y="242928"/>
                  <a:pt x="4644689" y="256605"/>
                </a:cubicBezTo>
                <a:cubicBezTo>
                  <a:pt x="4672043" y="269631"/>
                  <a:pt x="4673997" y="288518"/>
                  <a:pt x="4673997" y="313918"/>
                </a:cubicBezTo>
                <a:cubicBezTo>
                  <a:pt x="4673346" y="818662"/>
                  <a:pt x="4679208" y="1323405"/>
                  <a:pt x="4668787" y="1828149"/>
                </a:cubicBezTo>
                <a:cubicBezTo>
                  <a:pt x="4666833" y="1931703"/>
                  <a:pt x="4681812" y="2033954"/>
                  <a:pt x="4674649" y="2137508"/>
                </a:cubicBezTo>
                <a:cubicBezTo>
                  <a:pt x="4669438" y="2215662"/>
                  <a:pt x="4663577" y="2287954"/>
                  <a:pt x="4607567" y="2351780"/>
                </a:cubicBezTo>
                <a:cubicBezTo>
                  <a:pt x="4588028" y="2373923"/>
                  <a:pt x="4593889" y="2418210"/>
                  <a:pt x="4587377" y="2452728"/>
                </a:cubicBezTo>
                <a:cubicBezTo>
                  <a:pt x="4583469" y="2475523"/>
                  <a:pt x="4578259" y="2497667"/>
                  <a:pt x="4574351" y="2515903"/>
                </a:cubicBezTo>
                <a:cubicBezTo>
                  <a:pt x="4535274" y="2485944"/>
                  <a:pt x="4495546" y="2463149"/>
                  <a:pt x="4466889" y="2430585"/>
                </a:cubicBezTo>
                <a:cubicBezTo>
                  <a:pt x="4451259" y="2413000"/>
                  <a:pt x="4444095" y="2377180"/>
                  <a:pt x="4448654" y="2352431"/>
                </a:cubicBezTo>
                <a:cubicBezTo>
                  <a:pt x="4463633" y="2274277"/>
                  <a:pt x="4437582" y="2216313"/>
                  <a:pt x="4371151" y="2179841"/>
                </a:cubicBezTo>
                <a:cubicBezTo>
                  <a:pt x="4303418" y="2142718"/>
                  <a:pt x="4229823" y="2141415"/>
                  <a:pt x="4161438" y="2179190"/>
                </a:cubicBezTo>
                <a:cubicBezTo>
                  <a:pt x="4134735" y="2194169"/>
                  <a:pt x="4104777" y="2224780"/>
                  <a:pt x="4099566" y="2252785"/>
                </a:cubicBezTo>
                <a:cubicBezTo>
                  <a:pt x="4085889" y="2321821"/>
                  <a:pt x="4081982" y="2393462"/>
                  <a:pt x="4082633" y="2464451"/>
                </a:cubicBezTo>
                <a:cubicBezTo>
                  <a:pt x="4082633" y="2490503"/>
                  <a:pt x="4103474" y="2519810"/>
                  <a:pt x="4121059" y="2542605"/>
                </a:cubicBezTo>
                <a:cubicBezTo>
                  <a:pt x="4149715" y="2579077"/>
                  <a:pt x="4148413" y="2623364"/>
                  <a:pt x="4108033" y="2647462"/>
                </a:cubicBezTo>
                <a:cubicBezTo>
                  <a:pt x="4012294" y="2704123"/>
                  <a:pt x="3915905" y="2758831"/>
                  <a:pt x="3818864" y="2812887"/>
                </a:cubicBezTo>
                <a:cubicBezTo>
                  <a:pt x="3788905" y="2829821"/>
                  <a:pt x="3717915" y="2796605"/>
                  <a:pt x="3689259" y="2755575"/>
                </a:cubicBezTo>
                <a:cubicBezTo>
                  <a:pt x="3663859" y="2719103"/>
                  <a:pt x="3672977" y="2685887"/>
                  <a:pt x="3701633" y="2657231"/>
                </a:cubicBezTo>
                <a:cubicBezTo>
                  <a:pt x="3725730" y="2633133"/>
                  <a:pt x="3766110" y="2614898"/>
                  <a:pt x="3775228" y="2586893"/>
                </a:cubicBezTo>
                <a:cubicBezTo>
                  <a:pt x="3790859" y="2537395"/>
                  <a:pt x="3788905" y="2482687"/>
                  <a:pt x="3790859" y="2429934"/>
                </a:cubicBezTo>
                <a:cubicBezTo>
                  <a:pt x="3791510" y="2411698"/>
                  <a:pt x="3781740" y="2393462"/>
                  <a:pt x="3775228" y="2375226"/>
                </a:cubicBezTo>
                <a:cubicBezTo>
                  <a:pt x="3721171" y="2229990"/>
                  <a:pt x="3579843" y="2190262"/>
                  <a:pt x="3456099" y="2287303"/>
                </a:cubicBezTo>
                <a:cubicBezTo>
                  <a:pt x="3424187" y="2312703"/>
                  <a:pt x="3394228" y="2342662"/>
                  <a:pt x="3370782" y="2375226"/>
                </a:cubicBezTo>
                <a:cubicBezTo>
                  <a:pt x="3342125" y="2414954"/>
                  <a:pt x="3345381" y="2461195"/>
                  <a:pt x="3346684" y="2510692"/>
                </a:cubicBezTo>
                <a:cubicBezTo>
                  <a:pt x="3349289" y="2592103"/>
                  <a:pt x="3392274" y="2637041"/>
                  <a:pt x="3452843" y="2674816"/>
                </a:cubicBezTo>
                <a:cubicBezTo>
                  <a:pt x="3525787" y="2720405"/>
                  <a:pt x="3525136" y="2827216"/>
                  <a:pt x="3435259" y="2857175"/>
                </a:cubicBezTo>
                <a:cubicBezTo>
                  <a:pt x="3303700" y="2901462"/>
                  <a:pt x="3262017" y="2997851"/>
                  <a:pt x="3273089" y="3128108"/>
                </a:cubicBezTo>
                <a:cubicBezTo>
                  <a:pt x="3280905" y="3221241"/>
                  <a:pt x="3288069" y="3315026"/>
                  <a:pt x="3290674" y="3408159"/>
                </a:cubicBezTo>
                <a:cubicBezTo>
                  <a:pt x="3291976" y="3437467"/>
                  <a:pt x="3282859" y="3468728"/>
                  <a:pt x="3273089" y="3497385"/>
                </a:cubicBezTo>
                <a:cubicBezTo>
                  <a:pt x="3262669" y="3527344"/>
                  <a:pt x="3242479" y="3553395"/>
                  <a:pt x="3232710" y="3583354"/>
                </a:cubicBezTo>
                <a:cubicBezTo>
                  <a:pt x="3226197" y="3602893"/>
                  <a:pt x="3224243" y="3628944"/>
                  <a:pt x="3232059" y="3646529"/>
                </a:cubicBezTo>
                <a:cubicBezTo>
                  <a:pt x="3254854" y="3694072"/>
                  <a:pt x="3252248" y="3740964"/>
                  <a:pt x="3242479" y="3790462"/>
                </a:cubicBezTo>
                <a:cubicBezTo>
                  <a:pt x="3207310" y="3974123"/>
                  <a:pt x="3174094" y="4158436"/>
                  <a:pt x="3135017" y="4344703"/>
                </a:cubicBezTo>
                <a:cubicBezTo>
                  <a:pt x="3125248" y="4274364"/>
                  <a:pt x="3112874" y="4203375"/>
                  <a:pt x="3107664" y="4132385"/>
                </a:cubicBezTo>
                <a:cubicBezTo>
                  <a:pt x="3104407" y="4088749"/>
                  <a:pt x="3110269" y="4043811"/>
                  <a:pt x="3112223" y="3999523"/>
                </a:cubicBezTo>
                <a:cubicBezTo>
                  <a:pt x="3112874" y="3990405"/>
                  <a:pt x="3110920" y="3974123"/>
                  <a:pt x="3115479" y="3972170"/>
                </a:cubicBezTo>
                <a:cubicBezTo>
                  <a:pt x="3163674" y="3953282"/>
                  <a:pt x="3146741" y="3907041"/>
                  <a:pt x="3155859" y="3873175"/>
                </a:cubicBezTo>
                <a:cubicBezTo>
                  <a:pt x="3221638" y="3626339"/>
                  <a:pt x="3186469" y="3382108"/>
                  <a:pt x="3135017" y="3138528"/>
                </a:cubicBezTo>
                <a:cubicBezTo>
                  <a:pt x="3119387" y="3064282"/>
                  <a:pt x="3103756" y="2990036"/>
                  <a:pt x="3080961" y="2918395"/>
                </a:cubicBezTo>
                <a:cubicBezTo>
                  <a:pt x="3073797" y="2896252"/>
                  <a:pt x="3045141" y="2874108"/>
                  <a:pt x="3021694" y="2866292"/>
                </a:cubicBezTo>
                <a:cubicBezTo>
                  <a:pt x="2946146" y="2841544"/>
                  <a:pt x="2869294" y="2822005"/>
                  <a:pt x="2792443" y="2804421"/>
                </a:cubicBezTo>
                <a:cubicBezTo>
                  <a:pt x="2680423" y="2778369"/>
                  <a:pt x="2679120" y="2717149"/>
                  <a:pt x="2713638" y="2633785"/>
                </a:cubicBezTo>
                <a:cubicBezTo>
                  <a:pt x="2733177" y="2586241"/>
                  <a:pt x="2752064" y="2545210"/>
                  <a:pt x="2731874" y="2494410"/>
                </a:cubicBezTo>
                <a:cubicBezTo>
                  <a:pt x="2726664" y="2480733"/>
                  <a:pt x="2730571" y="2463149"/>
                  <a:pt x="2730571" y="2446867"/>
                </a:cubicBezTo>
                <a:cubicBezTo>
                  <a:pt x="2729920" y="2321169"/>
                  <a:pt x="2608782" y="2235200"/>
                  <a:pt x="2488946" y="2274928"/>
                </a:cubicBezTo>
                <a:cubicBezTo>
                  <a:pt x="2409489" y="2300980"/>
                  <a:pt x="2374971" y="2347221"/>
                  <a:pt x="2367807" y="2432539"/>
                </a:cubicBezTo>
                <a:cubicBezTo>
                  <a:pt x="2365202" y="2462498"/>
                  <a:pt x="2353479" y="2491805"/>
                  <a:pt x="2356084" y="2521113"/>
                </a:cubicBezTo>
                <a:cubicBezTo>
                  <a:pt x="2359341" y="2554980"/>
                  <a:pt x="2371715" y="2588846"/>
                  <a:pt x="2383438" y="2622062"/>
                </a:cubicBezTo>
                <a:cubicBezTo>
                  <a:pt x="2398418" y="2664395"/>
                  <a:pt x="2418607" y="2704774"/>
                  <a:pt x="2430982" y="2747759"/>
                </a:cubicBezTo>
                <a:cubicBezTo>
                  <a:pt x="2434238" y="2758831"/>
                  <a:pt x="2419259" y="2780975"/>
                  <a:pt x="2406884" y="2788790"/>
                </a:cubicBezTo>
                <a:cubicBezTo>
                  <a:pt x="2372366" y="2810282"/>
                  <a:pt x="2334592" y="2827216"/>
                  <a:pt x="2299423" y="2845451"/>
                </a:cubicBezTo>
                <a:cubicBezTo>
                  <a:pt x="2279884" y="2820703"/>
                  <a:pt x="2260346" y="2799862"/>
                  <a:pt x="2246017" y="2776415"/>
                </a:cubicBezTo>
                <a:cubicBezTo>
                  <a:pt x="2231038" y="2752969"/>
                  <a:pt x="2220618" y="2726918"/>
                  <a:pt x="2207592" y="2700216"/>
                </a:cubicBezTo>
                <a:cubicBezTo>
                  <a:pt x="2303330" y="2624015"/>
                  <a:pt x="2311797" y="2519159"/>
                  <a:pt x="2288351" y="2408441"/>
                </a:cubicBezTo>
                <a:cubicBezTo>
                  <a:pt x="2264253" y="2297072"/>
                  <a:pt x="2174376" y="2279487"/>
                  <a:pt x="2064310" y="2284698"/>
                </a:cubicBezTo>
                <a:cubicBezTo>
                  <a:pt x="2028489" y="2286651"/>
                  <a:pt x="1993320" y="2297072"/>
                  <a:pt x="1957500" y="2302934"/>
                </a:cubicBezTo>
                <a:cubicBezTo>
                  <a:pt x="1922330" y="2308795"/>
                  <a:pt x="1906048" y="2334195"/>
                  <a:pt x="1915818" y="2368062"/>
                </a:cubicBezTo>
                <a:cubicBezTo>
                  <a:pt x="1919725" y="2381087"/>
                  <a:pt x="1928843" y="2398672"/>
                  <a:pt x="1923633" y="2407139"/>
                </a:cubicBezTo>
                <a:cubicBezTo>
                  <a:pt x="1900187" y="2448821"/>
                  <a:pt x="1880648" y="2488549"/>
                  <a:pt x="1886510" y="2539349"/>
                </a:cubicBezTo>
                <a:cubicBezTo>
                  <a:pt x="1890418" y="2571913"/>
                  <a:pt x="1881951" y="2605780"/>
                  <a:pt x="1882602" y="2639646"/>
                </a:cubicBezTo>
                <a:cubicBezTo>
                  <a:pt x="1883905" y="2676769"/>
                  <a:pt x="1889766" y="2713893"/>
                  <a:pt x="1894325" y="2759482"/>
                </a:cubicBezTo>
                <a:cubicBezTo>
                  <a:pt x="1876741" y="2754923"/>
                  <a:pt x="1864366" y="2751667"/>
                  <a:pt x="1851992" y="2748410"/>
                </a:cubicBezTo>
                <a:cubicBezTo>
                  <a:pt x="1835710" y="2744503"/>
                  <a:pt x="1817474" y="2743200"/>
                  <a:pt x="1803146" y="2735385"/>
                </a:cubicBezTo>
                <a:cubicBezTo>
                  <a:pt x="1775792" y="2719754"/>
                  <a:pt x="1742576" y="2706077"/>
                  <a:pt x="1725643" y="2681328"/>
                </a:cubicBezTo>
                <a:cubicBezTo>
                  <a:pt x="1662469" y="2590800"/>
                  <a:pt x="1601248" y="2498318"/>
                  <a:pt x="1547192" y="2401928"/>
                </a:cubicBezTo>
                <a:cubicBezTo>
                  <a:pt x="1510720" y="2336800"/>
                  <a:pt x="1487274" y="2264508"/>
                  <a:pt x="1461223" y="2194169"/>
                </a:cubicBezTo>
                <a:cubicBezTo>
                  <a:pt x="1448848" y="2160954"/>
                  <a:pt x="1442987" y="2125133"/>
                  <a:pt x="1434520" y="2089313"/>
                </a:cubicBezTo>
                <a:cubicBezTo>
                  <a:pt x="1395443" y="2095175"/>
                  <a:pt x="1398048" y="2067821"/>
                  <a:pt x="1404561" y="2038513"/>
                </a:cubicBezTo>
                <a:cubicBezTo>
                  <a:pt x="1431264" y="1925841"/>
                  <a:pt x="1458617" y="1813169"/>
                  <a:pt x="1485971" y="1700498"/>
                </a:cubicBezTo>
                <a:cubicBezTo>
                  <a:pt x="1586920" y="1281072"/>
                  <a:pt x="1687869" y="862297"/>
                  <a:pt x="1788166" y="442221"/>
                </a:cubicBezTo>
                <a:cubicBezTo>
                  <a:pt x="1807705" y="360810"/>
                  <a:pt x="1822684" y="278749"/>
                  <a:pt x="1841571" y="187569"/>
                </a:cubicBezTo>
                <a:cubicBezTo>
                  <a:pt x="1766674" y="172590"/>
                  <a:pt x="1691777" y="152400"/>
                  <a:pt x="1615576" y="143933"/>
                </a:cubicBezTo>
                <a:cubicBezTo>
                  <a:pt x="1443638" y="125046"/>
                  <a:pt x="1269094" y="85969"/>
                  <a:pt x="1099761" y="102903"/>
                </a:cubicBezTo>
                <a:cubicBezTo>
                  <a:pt x="832084" y="130256"/>
                  <a:pt x="578084" y="65779"/>
                  <a:pt x="318223" y="37123"/>
                </a:cubicBezTo>
                <a:cubicBezTo>
                  <a:pt x="235510" y="28005"/>
                  <a:pt x="148889" y="13677"/>
                  <a:pt x="50546" y="0"/>
                </a:cubicBezTo>
                <a:cubicBezTo>
                  <a:pt x="67479" y="22795"/>
                  <a:pt x="77248" y="36472"/>
                  <a:pt x="88320" y="49497"/>
                </a:cubicBezTo>
                <a:cubicBezTo>
                  <a:pt x="142376" y="116579"/>
                  <a:pt x="150192" y="185615"/>
                  <a:pt x="103951" y="260513"/>
                </a:cubicBezTo>
                <a:cubicBezTo>
                  <a:pt x="57710" y="336713"/>
                  <a:pt x="16028" y="414867"/>
                  <a:pt x="4305" y="505395"/>
                </a:cubicBezTo>
                <a:cubicBezTo>
                  <a:pt x="-8070" y="603738"/>
                  <a:pt x="7561" y="698826"/>
                  <a:pt x="34264" y="791959"/>
                </a:cubicBezTo>
                <a:cubicBezTo>
                  <a:pt x="38171" y="804985"/>
                  <a:pt x="56407" y="817359"/>
                  <a:pt x="70735" y="822569"/>
                </a:cubicBezTo>
                <a:cubicBezTo>
                  <a:pt x="333853" y="917656"/>
                  <a:pt x="604787" y="960641"/>
                  <a:pt x="884187" y="939800"/>
                </a:cubicBezTo>
                <a:cubicBezTo>
                  <a:pt x="936289" y="935892"/>
                  <a:pt x="981228" y="943708"/>
                  <a:pt x="1028120" y="971062"/>
                </a:cubicBezTo>
                <a:cubicBezTo>
                  <a:pt x="1175310" y="1058985"/>
                  <a:pt x="1338782" y="1075267"/>
                  <a:pt x="1506161" y="1066800"/>
                </a:cubicBezTo>
                <a:cubicBezTo>
                  <a:pt x="1539376" y="1064846"/>
                  <a:pt x="1572592" y="1063544"/>
                  <a:pt x="1613623" y="1061590"/>
                </a:cubicBezTo>
                <a:cubicBezTo>
                  <a:pt x="1521141" y="1390487"/>
                  <a:pt x="1429961" y="1713523"/>
                  <a:pt x="1336828" y="2043072"/>
                </a:cubicBezTo>
                <a:cubicBezTo>
                  <a:pt x="1325105" y="2032000"/>
                  <a:pt x="1316638" y="2024836"/>
                  <a:pt x="1302961" y="2011810"/>
                </a:cubicBezTo>
                <a:cubicBezTo>
                  <a:pt x="1302961" y="2069123"/>
                  <a:pt x="1302961" y="2119923"/>
                  <a:pt x="1302961" y="2174631"/>
                </a:cubicBezTo>
                <a:cubicBezTo>
                  <a:pt x="1282771" y="2174631"/>
                  <a:pt x="1265838" y="2175282"/>
                  <a:pt x="1248905" y="2174631"/>
                </a:cubicBezTo>
                <a:cubicBezTo>
                  <a:pt x="1174007" y="2172677"/>
                  <a:pt x="1120602" y="2203939"/>
                  <a:pt x="1093248" y="2274928"/>
                </a:cubicBezTo>
                <a:cubicBezTo>
                  <a:pt x="1076315" y="2317913"/>
                  <a:pt x="1051566" y="2359595"/>
                  <a:pt x="1046356" y="2403882"/>
                </a:cubicBezTo>
                <a:cubicBezTo>
                  <a:pt x="1041797" y="2444913"/>
                  <a:pt x="1056776" y="2489200"/>
                  <a:pt x="1067197" y="2530882"/>
                </a:cubicBezTo>
                <a:cubicBezTo>
                  <a:pt x="1071105" y="2546513"/>
                  <a:pt x="1086735" y="2559539"/>
                  <a:pt x="1095202" y="2574518"/>
                </a:cubicBezTo>
                <a:cubicBezTo>
                  <a:pt x="1122556" y="2625318"/>
                  <a:pt x="1112787" y="2672862"/>
                  <a:pt x="1063289" y="2699564"/>
                </a:cubicBezTo>
                <a:cubicBezTo>
                  <a:pt x="1000766" y="2733431"/>
                  <a:pt x="936289" y="2764041"/>
                  <a:pt x="869858" y="2790092"/>
                </a:cubicBezTo>
                <a:cubicBezTo>
                  <a:pt x="789751" y="2821354"/>
                  <a:pt x="729182" y="2861733"/>
                  <a:pt x="700525" y="2952262"/>
                </a:cubicBezTo>
                <a:cubicBezTo>
                  <a:pt x="661448" y="3074051"/>
                  <a:pt x="605438" y="3190631"/>
                  <a:pt x="556592" y="3309164"/>
                </a:cubicBezTo>
                <a:cubicBezTo>
                  <a:pt x="524028" y="3389272"/>
                  <a:pt x="518166" y="3465472"/>
                  <a:pt x="568966" y="3543626"/>
                </a:cubicBezTo>
                <a:cubicBezTo>
                  <a:pt x="617812" y="3619175"/>
                  <a:pt x="654935" y="3702539"/>
                  <a:pt x="701176" y="3780041"/>
                </a:cubicBezTo>
                <a:cubicBezTo>
                  <a:pt x="714202" y="3801534"/>
                  <a:pt x="740253" y="3815210"/>
                  <a:pt x="760443" y="3832144"/>
                </a:cubicBezTo>
                <a:cubicBezTo>
                  <a:pt x="765653" y="3830190"/>
                  <a:pt x="770864" y="3827585"/>
                  <a:pt x="776725" y="3825631"/>
                </a:cubicBezTo>
                <a:cubicBezTo>
                  <a:pt x="767607" y="3890759"/>
                  <a:pt x="757838" y="3955887"/>
                  <a:pt x="749371" y="4021667"/>
                </a:cubicBezTo>
                <a:cubicBezTo>
                  <a:pt x="740905" y="4084841"/>
                  <a:pt x="730484" y="4147364"/>
                  <a:pt x="725925" y="4210539"/>
                </a:cubicBezTo>
                <a:cubicBezTo>
                  <a:pt x="720715" y="4286739"/>
                  <a:pt x="741556" y="4303672"/>
                  <a:pt x="817756" y="4295857"/>
                </a:cubicBezTo>
                <a:cubicBezTo>
                  <a:pt x="830130" y="4294554"/>
                  <a:pt x="842505" y="4293252"/>
                  <a:pt x="860089" y="4291298"/>
                </a:cubicBezTo>
                <a:cubicBezTo>
                  <a:pt x="860089" y="4312790"/>
                  <a:pt x="860089" y="4331026"/>
                  <a:pt x="860089" y="4349913"/>
                </a:cubicBezTo>
                <a:cubicBezTo>
                  <a:pt x="862694" y="4605216"/>
                  <a:pt x="862694" y="4861170"/>
                  <a:pt x="869858" y="5116472"/>
                </a:cubicBezTo>
                <a:cubicBezTo>
                  <a:pt x="873766" y="5255846"/>
                  <a:pt x="888746" y="5395221"/>
                  <a:pt x="899817" y="5533944"/>
                </a:cubicBezTo>
                <a:cubicBezTo>
                  <a:pt x="901120" y="5547621"/>
                  <a:pt x="905679" y="5561949"/>
                  <a:pt x="912843" y="5573672"/>
                </a:cubicBezTo>
                <a:cubicBezTo>
                  <a:pt x="923915" y="5591257"/>
                  <a:pt x="952571" y="5612749"/>
                  <a:pt x="948664" y="5620564"/>
                </a:cubicBezTo>
                <a:cubicBezTo>
                  <a:pt x="930428" y="5658339"/>
                  <a:pt x="906330" y="5695462"/>
                  <a:pt x="878325" y="5726723"/>
                </a:cubicBezTo>
                <a:cubicBezTo>
                  <a:pt x="860089" y="5746913"/>
                  <a:pt x="828828" y="5755380"/>
                  <a:pt x="807335" y="5773616"/>
                </a:cubicBezTo>
                <a:cubicBezTo>
                  <a:pt x="782587" y="5794457"/>
                  <a:pt x="789100" y="5815949"/>
                  <a:pt x="820361" y="5817903"/>
                </a:cubicBezTo>
                <a:cubicBezTo>
                  <a:pt x="859438" y="5820508"/>
                  <a:pt x="899817" y="5816600"/>
                  <a:pt x="938894" y="5811390"/>
                </a:cubicBezTo>
                <a:cubicBezTo>
                  <a:pt x="976669" y="5806180"/>
                  <a:pt x="1013141" y="5794457"/>
                  <a:pt x="1050264" y="5786641"/>
                </a:cubicBezTo>
                <a:cubicBezTo>
                  <a:pt x="1114089" y="5772965"/>
                  <a:pt x="1159028" y="5754728"/>
                  <a:pt x="1169448" y="5670713"/>
                </a:cubicBezTo>
                <a:cubicBezTo>
                  <a:pt x="1176612" y="5613400"/>
                  <a:pt x="1182474" y="5556739"/>
                  <a:pt x="1181823" y="5499426"/>
                </a:cubicBezTo>
                <a:cubicBezTo>
                  <a:pt x="1178566" y="5298180"/>
                  <a:pt x="1172053" y="5096282"/>
                  <a:pt x="1174007" y="4895036"/>
                </a:cubicBezTo>
                <a:cubicBezTo>
                  <a:pt x="1174659" y="4814928"/>
                  <a:pt x="1192894" y="4734821"/>
                  <a:pt x="1204617" y="4654713"/>
                </a:cubicBezTo>
                <a:cubicBezTo>
                  <a:pt x="1207223" y="4635175"/>
                  <a:pt x="1215038" y="4616939"/>
                  <a:pt x="1222853" y="4590888"/>
                </a:cubicBezTo>
                <a:cubicBezTo>
                  <a:pt x="1276258" y="4787574"/>
                  <a:pt x="1293843" y="4977098"/>
                  <a:pt x="1283423" y="5170529"/>
                </a:cubicBezTo>
                <a:cubicBezTo>
                  <a:pt x="1276910" y="5292318"/>
                  <a:pt x="1273653" y="5414759"/>
                  <a:pt x="1273002" y="5537200"/>
                </a:cubicBezTo>
                <a:cubicBezTo>
                  <a:pt x="1273002" y="5567159"/>
                  <a:pt x="1288633" y="5596467"/>
                  <a:pt x="1294494" y="5626426"/>
                </a:cubicBezTo>
                <a:cubicBezTo>
                  <a:pt x="1300356" y="5653780"/>
                  <a:pt x="1300356" y="5683087"/>
                  <a:pt x="1306869" y="5710441"/>
                </a:cubicBezTo>
                <a:cubicBezTo>
                  <a:pt x="1312079" y="5730631"/>
                  <a:pt x="1318592" y="5757985"/>
                  <a:pt x="1333571" y="5765800"/>
                </a:cubicBezTo>
                <a:cubicBezTo>
                  <a:pt x="1428007" y="5815298"/>
                  <a:pt x="1530910" y="5827021"/>
                  <a:pt x="1650094" y="5831580"/>
                </a:cubicBezTo>
                <a:cubicBezTo>
                  <a:pt x="1632510" y="5802272"/>
                  <a:pt x="1622741" y="5782082"/>
                  <a:pt x="1609064" y="5764498"/>
                </a:cubicBezTo>
                <a:cubicBezTo>
                  <a:pt x="1589525" y="5737795"/>
                  <a:pt x="1564776" y="5714349"/>
                  <a:pt x="1547192" y="5686344"/>
                </a:cubicBezTo>
                <a:cubicBezTo>
                  <a:pt x="1539376" y="5673970"/>
                  <a:pt x="1537423" y="5653780"/>
                  <a:pt x="1540028" y="5638149"/>
                </a:cubicBezTo>
                <a:cubicBezTo>
                  <a:pt x="1545238" y="5606236"/>
                  <a:pt x="1562171" y="5574975"/>
                  <a:pt x="1562823" y="5543062"/>
                </a:cubicBezTo>
                <a:cubicBezTo>
                  <a:pt x="1574546" y="5214816"/>
                  <a:pt x="1584315" y="4886569"/>
                  <a:pt x="1594735" y="4558324"/>
                </a:cubicBezTo>
                <a:cubicBezTo>
                  <a:pt x="1597341" y="4471052"/>
                  <a:pt x="1597992" y="4383780"/>
                  <a:pt x="1603853" y="4296508"/>
                </a:cubicBezTo>
                <a:cubicBezTo>
                  <a:pt x="1605807" y="4270457"/>
                  <a:pt x="1623392" y="4245708"/>
                  <a:pt x="1630556" y="4219657"/>
                </a:cubicBezTo>
                <a:cubicBezTo>
                  <a:pt x="1636417" y="4200770"/>
                  <a:pt x="1641628" y="4179928"/>
                  <a:pt x="1640325" y="4160390"/>
                </a:cubicBezTo>
                <a:cubicBezTo>
                  <a:pt x="1631207" y="3998872"/>
                  <a:pt x="1620787" y="3837354"/>
                  <a:pt x="1611018" y="3675836"/>
                </a:cubicBezTo>
                <a:cubicBezTo>
                  <a:pt x="1609064" y="3645226"/>
                  <a:pt x="1611018" y="3613964"/>
                  <a:pt x="1611018" y="3582703"/>
                </a:cubicBezTo>
                <a:cubicBezTo>
                  <a:pt x="1614925" y="3582703"/>
                  <a:pt x="1618833" y="3582051"/>
                  <a:pt x="1622741" y="3582051"/>
                </a:cubicBezTo>
                <a:cubicBezTo>
                  <a:pt x="1637720" y="3702539"/>
                  <a:pt x="1654002" y="3822375"/>
                  <a:pt x="1667028" y="3942862"/>
                </a:cubicBezTo>
                <a:cubicBezTo>
                  <a:pt x="1674192" y="4007339"/>
                  <a:pt x="1673541" y="4073118"/>
                  <a:pt x="1681356" y="4137595"/>
                </a:cubicBezTo>
                <a:cubicBezTo>
                  <a:pt x="1684612" y="4164298"/>
                  <a:pt x="1699592" y="4189046"/>
                  <a:pt x="1709361" y="4215098"/>
                </a:cubicBezTo>
                <a:cubicBezTo>
                  <a:pt x="1713269" y="4213795"/>
                  <a:pt x="1716525" y="4212493"/>
                  <a:pt x="1720433" y="4211190"/>
                </a:cubicBezTo>
                <a:cubicBezTo>
                  <a:pt x="1710664" y="4271759"/>
                  <a:pt x="1700894" y="4332329"/>
                  <a:pt x="1693079" y="4392898"/>
                </a:cubicBezTo>
                <a:cubicBezTo>
                  <a:pt x="1691777" y="4402016"/>
                  <a:pt x="1700894" y="4416995"/>
                  <a:pt x="1709361" y="4421554"/>
                </a:cubicBezTo>
                <a:cubicBezTo>
                  <a:pt x="1748438" y="4442395"/>
                  <a:pt x="1789469" y="4458026"/>
                  <a:pt x="1831802" y="4405272"/>
                </a:cubicBezTo>
                <a:cubicBezTo>
                  <a:pt x="1833756" y="4448908"/>
                  <a:pt x="1837664" y="4479518"/>
                  <a:pt x="1836361" y="4510780"/>
                </a:cubicBezTo>
                <a:cubicBezTo>
                  <a:pt x="1831802" y="4666436"/>
                  <a:pt x="1821382" y="4821441"/>
                  <a:pt x="1822033" y="4977098"/>
                </a:cubicBezTo>
                <a:cubicBezTo>
                  <a:pt x="1822684" y="5070231"/>
                  <a:pt x="1838966" y="5163364"/>
                  <a:pt x="1849387" y="5256498"/>
                </a:cubicBezTo>
                <a:cubicBezTo>
                  <a:pt x="1854597" y="5306646"/>
                  <a:pt x="1864366" y="5355493"/>
                  <a:pt x="1837664" y="5404339"/>
                </a:cubicBezTo>
                <a:cubicBezTo>
                  <a:pt x="1820079" y="5436252"/>
                  <a:pt x="1823987" y="5469467"/>
                  <a:pt x="1860459" y="5481841"/>
                </a:cubicBezTo>
                <a:cubicBezTo>
                  <a:pt x="1843525" y="5511800"/>
                  <a:pt x="1831151" y="5544364"/>
                  <a:pt x="1809658" y="5569113"/>
                </a:cubicBezTo>
                <a:cubicBezTo>
                  <a:pt x="1784910" y="5597118"/>
                  <a:pt x="1754951" y="5623821"/>
                  <a:pt x="1722387" y="5641406"/>
                </a:cubicBezTo>
                <a:cubicBezTo>
                  <a:pt x="1692428" y="5657688"/>
                  <a:pt x="1655305" y="5660292"/>
                  <a:pt x="1622741" y="5671364"/>
                </a:cubicBezTo>
                <a:cubicBezTo>
                  <a:pt x="1608412" y="5676574"/>
                  <a:pt x="1596038" y="5687646"/>
                  <a:pt x="1575848" y="5701324"/>
                </a:cubicBezTo>
                <a:cubicBezTo>
                  <a:pt x="1709361" y="5757334"/>
                  <a:pt x="1829848" y="5760590"/>
                  <a:pt x="1945777" y="5676574"/>
                </a:cubicBezTo>
                <a:cubicBezTo>
                  <a:pt x="1944474" y="5683739"/>
                  <a:pt x="1943171" y="5691554"/>
                  <a:pt x="1941869" y="5698718"/>
                </a:cubicBezTo>
                <a:cubicBezTo>
                  <a:pt x="1964664" y="5708487"/>
                  <a:pt x="1987459" y="5722816"/>
                  <a:pt x="2011556" y="5726723"/>
                </a:cubicBezTo>
                <a:cubicBezTo>
                  <a:pt x="2046725" y="5733236"/>
                  <a:pt x="2079289" y="5731282"/>
                  <a:pt x="2096874" y="5688298"/>
                </a:cubicBezTo>
                <a:cubicBezTo>
                  <a:pt x="2112505" y="5650523"/>
                  <a:pt x="2120320" y="5613400"/>
                  <a:pt x="2126182" y="5572369"/>
                </a:cubicBezTo>
                <a:cubicBezTo>
                  <a:pt x="2142464" y="5455790"/>
                  <a:pt x="2171771" y="5341816"/>
                  <a:pt x="2194566" y="5233052"/>
                </a:cubicBezTo>
                <a:cubicBezTo>
                  <a:pt x="2234294" y="5314462"/>
                  <a:pt x="2278582" y="5402385"/>
                  <a:pt x="2320915" y="5491611"/>
                </a:cubicBezTo>
                <a:cubicBezTo>
                  <a:pt x="2338500" y="5528082"/>
                  <a:pt x="2356084" y="5562600"/>
                  <a:pt x="2395161" y="5558693"/>
                </a:cubicBezTo>
                <a:cubicBezTo>
                  <a:pt x="2386694" y="5591908"/>
                  <a:pt x="2378228" y="5624472"/>
                  <a:pt x="2369110" y="5656385"/>
                </a:cubicBezTo>
                <a:cubicBezTo>
                  <a:pt x="2367807" y="5662247"/>
                  <a:pt x="2363248" y="5668759"/>
                  <a:pt x="2358689" y="5671364"/>
                </a:cubicBezTo>
                <a:cubicBezTo>
                  <a:pt x="2317007" y="5692857"/>
                  <a:pt x="2275325" y="5714349"/>
                  <a:pt x="2232341" y="5735190"/>
                </a:cubicBezTo>
                <a:cubicBezTo>
                  <a:pt x="2206289" y="5747564"/>
                  <a:pt x="2178936" y="5758636"/>
                  <a:pt x="2154187" y="5776872"/>
                </a:cubicBezTo>
                <a:cubicBezTo>
                  <a:pt x="2267510" y="5830277"/>
                  <a:pt x="2380182" y="5843303"/>
                  <a:pt x="2496110" y="5800970"/>
                </a:cubicBezTo>
                <a:cubicBezTo>
                  <a:pt x="2509787" y="5795759"/>
                  <a:pt x="2526720" y="5796411"/>
                  <a:pt x="2541048" y="5798364"/>
                </a:cubicBezTo>
                <a:cubicBezTo>
                  <a:pt x="2597059" y="5808134"/>
                  <a:pt x="2629623" y="5792503"/>
                  <a:pt x="2660884" y="5744308"/>
                </a:cubicBezTo>
                <a:cubicBezTo>
                  <a:pt x="2672607" y="5726723"/>
                  <a:pt x="2692797" y="5715651"/>
                  <a:pt x="2714941" y="5696764"/>
                </a:cubicBezTo>
                <a:cubicBezTo>
                  <a:pt x="2714941" y="5668759"/>
                  <a:pt x="2712335" y="5629031"/>
                  <a:pt x="2716243" y="5590606"/>
                </a:cubicBezTo>
                <a:cubicBezTo>
                  <a:pt x="2718848" y="5567159"/>
                  <a:pt x="2735130" y="5545667"/>
                  <a:pt x="2739038" y="5522221"/>
                </a:cubicBezTo>
                <a:cubicBezTo>
                  <a:pt x="2747505" y="5473375"/>
                  <a:pt x="2763136" y="5421923"/>
                  <a:pt x="2756623" y="5374380"/>
                </a:cubicBezTo>
                <a:cubicBezTo>
                  <a:pt x="2742294" y="5272780"/>
                  <a:pt x="2709730" y="5173785"/>
                  <a:pt x="2696705" y="5071534"/>
                </a:cubicBezTo>
                <a:cubicBezTo>
                  <a:pt x="2684982" y="4975795"/>
                  <a:pt x="2688889" y="4878754"/>
                  <a:pt x="2688238" y="4781713"/>
                </a:cubicBezTo>
                <a:cubicBezTo>
                  <a:pt x="2686936" y="4613683"/>
                  <a:pt x="2688238" y="4445651"/>
                  <a:pt x="2696705" y="4272411"/>
                </a:cubicBezTo>
                <a:cubicBezTo>
                  <a:pt x="2705171" y="4285436"/>
                  <a:pt x="2716243" y="4297159"/>
                  <a:pt x="2722105" y="4311487"/>
                </a:cubicBezTo>
                <a:cubicBezTo>
                  <a:pt x="2766392" y="4415041"/>
                  <a:pt x="2811330" y="4518595"/>
                  <a:pt x="2853012" y="4622800"/>
                </a:cubicBezTo>
                <a:cubicBezTo>
                  <a:pt x="2861479" y="4643641"/>
                  <a:pt x="2860828" y="4669041"/>
                  <a:pt x="2860828" y="4692487"/>
                </a:cubicBezTo>
                <a:cubicBezTo>
                  <a:pt x="2863433" y="4895688"/>
                  <a:pt x="2863433" y="5098236"/>
                  <a:pt x="2867992" y="5301436"/>
                </a:cubicBezTo>
                <a:cubicBezTo>
                  <a:pt x="2869294" y="5375683"/>
                  <a:pt x="2891438" y="5444718"/>
                  <a:pt x="2932469" y="5509846"/>
                </a:cubicBezTo>
                <a:cubicBezTo>
                  <a:pt x="2952007" y="5541759"/>
                  <a:pt x="2945495" y="5590606"/>
                  <a:pt x="2949402" y="5631636"/>
                </a:cubicBezTo>
                <a:cubicBezTo>
                  <a:pt x="2951356" y="5656385"/>
                  <a:pt x="2950053" y="5681785"/>
                  <a:pt x="2950053" y="5710441"/>
                </a:cubicBezTo>
                <a:cubicBezTo>
                  <a:pt x="3008669" y="5710441"/>
                  <a:pt x="3066633" y="5715651"/>
                  <a:pt x="3121992" y="5708487"/>
                </a:cubicBezTo>
                <a:cubicBezTo>
                  <a:pt x="3155207" y="5703928"/>
                  <a:pt x="3192330" y="5685041"/>
                  <a:pt x="3215125" y="5660944"/>
                </a:cubicBezTo>
                <a:cubicBezTo>
                  <a:pt x="3226848" y="5649221"/>
                  <a:pt x="3214474" y="5609493"/>
                  <a:pt x="3206007" y="5584744"/>
                </a:cubicBezTo>
                <a:cubicBezTo>
                  <a:pt x="3200797" y="5570416"/>
                  <a:pt x="3181259" y="5560646"/>
                  <a:pt x="3169536" y="5548272"/>
                </a:cubicBezTo>
                <a:cubicBezTo>
                  <a:pt x="3150648" y="5528082"/>
                  <a:pt x="3145438" y="5510498"/>
                  <a:pt x="3156510" y="5477933"/>
                </a:cubicBezTo>
                <a:cubicBezTo>
                  <a:pt x="3177351" y="5414108"/>
                  <a:pt x="3191679" y="5345723"/>
                  <a:pt x="3193633" y="5278641"/>
                </a:cubicBezTo>
                <a:cubicBezTo>
                  <a:pt x="3198843" y="5113867"/>
                  <a:pt x="3195587" y="4949093"/>
                  <a:pt x="3195587" y="4777805"/>
                </a:cubicBezTo>
                <a:cubicBezTo>
                  <a:pt x="3246387" y="4787574"/>
                  <a:pt x="3293930" y="4795390"/>
                  <a:pt x="3340823" y="4807764"/>
                </a:cubicBezTo>
                <a:cubicBezTo>
                  <a:pt x="3349941" y="4810369"/>
                  <a:pt x="3359710" y="4827954"/>
                  <a:pt x="3361664" y="4839677"/>
                </a:cubicBezTo>
                <a:cubicBezTo>
                  <a:pt x="3391623" y="5011616"/>
                  <a:pt x="3422233" y="5183554"/>
                  <a:pt x="3446982" y="5356144"/>
                </a:cubicBezTo>
                <a:cubicBezTo>
                  <a:pt x="3454146" y="5406292"/>
                  <a:pt x="3442423" y="5459698"/>
                  <a:pt x="3438515" y="5511149"/>
                </a:cubicBezTo>
                <a:cubicBezTo>
                  <a:pt x="3435259" y="5555436"/>
                  <a:pt x="3426141" y="5599723"/>
                  <a:pt x="3427443" y="5643359"/>
                </a:cubicBezTo>
                <a:cubicBezTo>
                  <a:pt x="3428094" y="5664852"/>
                  <a:pt x="3447633" y="5685693"/>
                  <a:pt x="3458705" y="5707185"/>
                </a:cubicBezTo>
                <a:cubicBezTo>
                  <a:pt x="3479546" y="5694811"/>
                  <a:pt x="3507551" y="5686995"/>
                  <a:pt x="3519274" y="5668759"/>
                </a:cubicBezTo>
                <a:cubicBezTo>
                  <a:pt x="3544023" y="5629031"/>
                  <a:pt x="3563561" y="5584744"/>
                  <a:pt x="3578541" y="5540457"/>
                </a:cubicBezTo>
                <a:cubicBezTo>
                  <a:pt x="3588961" y="5509195"/>
                  <a:pt x="3598079" y="5496170"/>
                  <a:pt x="3634551" y="5505939"/>
                </a:cubicBezTo>
                <a:cubicBezTo>
                  <a:pt x="3655392" y="5511800"/>
                  <a:pt x="3688607" y="5507241"/>
                  <a:pt x="3702936" y="5492913"/>
                </a:cubicBezTo>
                <a:cubicBezTo>
                  <a:pt x="3712705" y="5483795"/>
                  <a:pt x="3702936" y="5447975"/>
                  <a:pt x="3694469" y="5427785"/>
                </a:cubicBezTo>
                <a:cubicBezTo>
                  <a:pt x="3682746" y="5400431"/>
                  <a:pt x="3665812" y="5374380"/>
                  <a:pt x="3646925" y="5351585"/>
                </a:cubicBezTo>
                <a:cubicBezTo>
                  <a:pt x="3608500" y="5305344"/>
                  <a:pt x="3596777" y="5252590"/>
                  <a:pt x="3606546" y="5195277"/>
                </a:cubicBezTo>
                <a:cubicBezTo>
                  <a:pt x="3628038" y="5068277"/>
                  <a:pt x="3650182" y="4941928"/>
                  <a:pt x="3674279" y="4816231"/>
                </a:cubicBezTo>
                <a:cubicBezTo>
                  <a:pt x="3677535" y="4799298"/>
                  <a:pt x="3695120" y="4780411"/>
                  <a:pt x="3710751" y="4772595"/>
                </a:cubicBezTo>
                <a:cubicBezTo>
                  <a:pt x="3741361" y="4756965"/>
                  <a:pt x="3775228" y="4748498"/>
                  <a:pt x="3811700" y="4735472"/>
                </a:cubicBezTo>
                <a:cubicBezTo>
                  <a:pt x="3807792" y="4803205"/>
                  <a:pt x="3801930" y="4866380"/>
                  <a:pt x="3801279" y="4929554"/>
                </a:cubicBezTo>
                <a:cubicBezTo>
                  <a:pt x="3800628" y="5099539"/>
                  <a:pt x="3801930" y="5268872"/>
                  <a:pt x="3803884" y="5438857"/>
                </a:cubicBezTo>
                <a:cubicBezTo>
                  <a:pt x="3803884" y="5453836"/>
                  <a:pt x="3816259" y="5468816"/>
                  <a:pt x="3826028" y="5492913"/>
                </a:cubicBezTo>
                <a:cubicBezTo>
                  <a:pt x="3800628" y="5525477"/>
                  <a:pt x="3766761" y="5563903"/>
                  <a:pt x="3739407" y="5605585"/>
                </a:cubicBezTo>
                <a:cubicBezTo>
                  <a:pt x="3726381" y="5625775"/>
                  <a:pt x="3716612" y="5656385"/>
                  <a:pt x="3721823" y="5677877"/>
                </a:cubicBezTo>
                <a:cubicBezTo>
                  <a:pt x="3725079" y="5690903"/>
                  <a:pt x="3759597" y="5700672"/>
                  <a:pt x="3781089" y="5704580"/>
                </a:cubicBezTo>
                <a:cubicBezTo>
                  <a:pt x="3842961" y="5715651"/>
                  <a:pt x="3903530" y="5718257"/>
                  <a:pt x="3953028" y="5664852"/>
                </a:cubicBezTo>
                <a:cubicBezTo>
                  <a:pt x="3966705" y="5649872"/>
                  <a:pt x="3993407" y="5645965"/>
                  <a:pt x="4019458" y="5644662"/>
                </a:cubicBezTo>
                <a:cubicBezTo>
                  <a:pt x="3955633" y="5693508"/>
                  <a:pt x="3891807" y="5743005"/>
                  <a:pt x="3827982" y="5791852"/>
                </a:cubicBezTo>
                <a:cubicBezTo>
                  <a:pt x="3829284" y="5796411"/>
                  <a:pt x="3830587" y="5800970"/>
                  <a:pt x="3831889" y="5805529"/>
                </a:cubicBezTo>
                <a:cubicBezTo>
                  <a:pt x="3854033" y="5809436"/>
                  <a:pt x="3877479" y="5818554"/>
                  <a:pt x="3898971" y="5815949"/>
                </a:cubicBezTo>
                <a:cubicBezTo>
                  <a:pt x="3992756" y="5801621"/>
                  <a:pt x="4086541" y="5784688"/>
                  <a:pt x="4179674" y="5767103"/>
                </a:cubicBezTo>
                <a:cubicBezTo>
                  <a:pt x="4212889" y="5760590"/>
                  <a:pt x="4219402" y="5734539"/>
                  <a:pt x="4226567" y="5703928"/>
                </a:cubicBezTo>
                <a:cubicBezTo>
                  <a:pt x="4255223" y="5586047"/>
                  <a:pt x="4288438" y="5468816"/>
                  <a:pt x="4318397" y="5358098"/>
                </a:cubicBezTo>
                <a:cubicBezTo>
                  <a:pt x="4329469" y="5405641"/>
                  <a:pt x="4341843" y="5458395"/>
                  <a:pt x="4354218" y="5511800"/>
                </a:cubicBezTo>
                <a:cubicBezTo>
                  <a:pt x="4354869" y="5515708"/>
                  <a:pt x="4352264" y="5520918"/>
                  <a:pt x="4350961" y="5525477"/>
                </a:cubicBezTo>
                <a:cubicBezTo>
                  <a:pt x="4336633" y="5614703"/>
                  <a:pt x="4336633" y="5614703"/>
                  <a:pt x="4422602" y="5642708"/>
                </a:cubicBezTo>
                <a:cubicBezTo>
                  <a:pt x="4437582" y="5647267"/>
                  <a:pt x="4454515" y="5651175"/>
                  <a:pt x="4466238" y="5660944"/>
                </a:cubicBezTo>
                <a:cubicBezTo>
                  <a:pt x="4568490" y="5745611"/>
                  <a:pt x="4683766" y="5737144"/>
                  <a:pt x="4800997" y="5705882"/>
                </a:cubicBezTo>
                <a:cubicBezTo>
                  <a:pt x="4866777" y="5688298"/>
                  <a:pt x="4930602" y="5664200"/>
                  <a:pt x="4994428" y="5640103"/>
                </a:cubicBezTo>
                <a:cubicBezTo>
                  <a:pt x="5008105" y="5634893"/>
                  <a:pt x="5026992" y="5615354"/>
                  <a:pt x="5025689" y="5604282"/>
                </a:cubicBezTo>
                <a:cubicBezTo>
                  <a:pt x="5018525" y="5539154"/>
                  <a:pt x="5038064" y="5474026"/>
                  <a:pt x="5010710" y="5408247"/>
                </a:cubicBezTo>
                <a:cubicBezTo>
                  <a:pt x="4905854" y="5156851"/>
                  <a:pt x="4806208" y="4902851"/>
                  <a:pt x="4703305" y="4650154"/>
                </a:cubicBezTo>
                <a:cubicBezTo>
                  <a:pt x="4676602" y="4584375"/>
                  <a:pt x="4672695" y="4519898"/>
                  <a:pt x="4711120" y="4458677"/>
                </a:cubicBezTo>
                <a:cubicBezTo>
                  <a:pt x="4728054" y="4431975"/>
                  <a:pt x="4752802" y="4405272"/>
                  <a:pt x="4780807" y="4390944"/>
                </a:cubicBezTo>
                <a:cubicBezTo>
                  <a:pt x="4839423" y="4360334"/>
                  <a:pt x="4868079" y="4316047"/>
                  <a:pt x="4872638" y="4252221"/>
                </a:cubicBezTo>
                <a:cubicBezTo>
                  <a:pt x="4881105" y="4134990"/>
                  <a:pt x="4890223" y="4018410"/>
                  <a:pt x="4898689" y="3901180"/>
                </a:cubicBezTo>
                <a:cubicBezTo>
                  <a:pt x="4899992" y="3884898"/>
                  <a:pt x="4901295" y="3869267"/>
                  <a:pt x="4913669" y="3853636"/>
                </a:cubicBezTo>
                <a:cubicBezTo>
                  <a:pt x="4915623" y="3879036"/>
                  <a:pt x="4920833" y="3905087"/>
                  <a:pt x="4919530" y="3930487"/>
                </a:cubicBezTo>
                <a:cubicBezTo>
                  <a:pt x="4903248" y="4166903"/>
                  <a:pt x="4964469" y="4389641"/>
                  <a:pt x="5032854" y="4611077"/>
                </a:cubicBezTo>
                <a:cubicBezTo>
                  <a:pt x="5119474" y="4890477"/>
                  <a:pt x="5178741" y="5175739"/>
                  <a:pt x="5206746" y="5467513"/>
                </a:cubicBezTo>
                <a:cubicBezTo>
                  <a:pt x="5210654" y="5506590"/>
                  <a:pt x="5229541" y="5544364"/>
                  <a:pt x="5239961" y="5576928"/>
                </a:cubicBezTo>
                <a:cubicBezTo>
                  <a:pt x="5223028" y="5594513"/>
                  <a:pt x="5208700" y="5604282"/>
                  <a:pt x="5202187" y="5617308"/>
                </a:cubicBezTo>
                <a:cubicBezTo>
                  <a:pt x="5167018" y="5686344"/>
                  <a:pt x="5090166" y="5723467"/>
                  <a:pt x="5011361" y="5703277"/>
                </a:cubicBezTo>
                <a:cubicBezTo>
                  <a:pt x="4980751" y="5695462"/>
                  <a:pt x="4957956" y="5692205"/>
                  <a:pt x="4949490" y="5729329"/>
                </a:cubicBezTo>
                <a:cubicBezTo>
                  <a:pt x="4942977" y="5759287"/>
                  <a:pt x="4968377" y="5800970"/>
                  <a:pt x="4997684" y="5806180"/>
                </a:cubicBezTo>
                <a:cubicBezTo>
                  <a:pt x="5010059" y="5808134"/>
                  <a:pt x="5023084" y="5807482"/>
                  <a:pt x="5035459" y="5808134"/>
                </a:cubicBezTo>
                <a:cubicBezTo>
                  <a:pt x="5167018" y="5811390"/>
                  <a:pt x="5298577" y="5815298"/>
                  <a:pt x="5430136" y="5818554"/>
                </a:cubicBezTo>
                <a:cubicBezTo>
                  <a:pt x="5431438" y="5818554"/>
                  <a:pt x="5433392" y="5818554"/>
                  <a:pt x="5434695" y="5818554"/>
                </a:cubicBezTo>
                <a:cubicBezTo>
                  <a:pt x="5525874" y="5819857"/>
                  <a:pt x="5543459" y="5806831"/>
                  <a:pt x="5567556" y="5718908"/>
                </a:cubicBezTo>
                <a:cubicBezTo>
                  <a:pt x="5591002" y="5717606"/>
                  <a:pt x="5615100" y="5715651"/>
                  <a:pt x="5645710" y="5713698"/>
                </a:cubicBezTo>
                <a:cubicBezTo>
                  <a:pt x="5639197" y="5730631"/>
                  <a:pt x="5635290" y="5741703"/>
                  <a:pt x="5630730" y="5752775"/>
                </a:cubicBezTo>
                <a:cubicBezTo>
                  <a:pt x="5613797" y="5800318"/>
                  <a:pt x="5633987" y="5830277"/>
                  <a:pt x="5684787" y="5829626"/>
                </a:cubicBezTo>
                <a:cubicBezTo>
                  <a:pt x="5722561" y="5828975"/>
                  <a:pt x="5760336" y="5825067"/>
                  <a:pt x="5798110" y="5821159"/>
                </a:cubicBezTo>
                <a:cubicBezTo>
                  <a:pt x="5824812" y="5818554"/>
                  <a:pt x="5835884" y="5792503"/>
                  <a:pt x="5852818" y="5780780"/>
                </a:cubicBezTo>
                <a:cubicBezTo>
                  <a:pt x="5934879" y="5722816"/>
                  <a:pt x="5893849" y="5639452"/>
                  <a:pt x="5903618" y="5569764"/>
                </a:cubicBezTo>
                <a:cubicBezTo>
                  <a:pt x="5914038" y="5494216"/>
                  <a:pt x="5911433" y="5412805"/>
                  <a:pt x="5894500" y="5338559"/>
                </a:cubicBezTo>
                <a:cubicBezTo>
                  <a:pt x="5858028" y="5173785"/>
                  <a:pt x="5850213" y="5009010"/>
                  <a:pt x="5855423" y="4841631"/>
                </a:cubicBezTo>
                <a:cubicBezTo>
                  <a:pt x="5861285" y="4656016"/>
                  <a:pt x="5867146" y="4470400"/>
                  <a:pt x="5873008" y="4284785"/>
                </a:cubicBezTo>
                <a:cubicBezTo>
                  <a:pt x="5873008" y="4277621"/>
                  <a:pt x="5874310" y="4269805"/>
                  <a:pt x="5886033" y="4261339"/>
                </a:cubicBezTo>
                <a:cubicBezTo>
                  <a:pt x="5895802" y="4312790"/>
                  <a:pt x="5910131" y="4363590"/>
                  <a:pt x="5915341" y="4415693"/>
                </a:cubicBezTo>
                <a:cubicBezTo>
                  <a:pt x="5934879" y="4606518"/>
                  <a:pt x="5957023" y="4797344"/>
                  <a:pt x="5966792" y="4989472"/>
                </a:cubicBezTo>
                <a:cubicBezTo>
                  <a:pt x="5972654" y="5109308"/>
                  <a:pt x="5957023" y="5229795"/>
                  <a:pt x="5951812" y="5349631"/>
                </a:cubicBezTo>
                <a:cubicBezTo>
                  <a:pt x="5948556" y="5440159"/>
                  <a:pt x="5945300" y="5530036"/>
                  <a:pt x="5945300" y="5620564"/>
                </a:cubicBezTo>
                <a:cubicBezTo>
                  <a:pt x="5945300" y="5658339"/>
                  <a:pt x="5948556" y="5698067"/>
                  <a:pt x="5960931" y="5732585"/>
                </a:cubicBezTo>
                <a:cubicBezTo>
                  <a:pt x="5970048" y="5757985"/>
                  <a:pt x="6000659" y="5775569"/>
                  <a:pt x="6015638" y="5800318"/>
                </a:cubicBezTo>
                <a:cubicBezTo>
                  <a:pt x="6053413" y="5860888"/>
                  <a:pt x="6106818" y="5873913"/>
                  <a:pt x="6173900" y="5867400"/>
                </a:cubicBezTo>
                <a:cubicBezTo>
                  <a:pt x="6257264" y="5858933"/>
                  <a:pt x="6319136" y="5858282"/>
                  <a:pt x="6403151" y="5852421"/>
                </a:cubicBezTo>
                <a:cubicBezTo>
                  <a:pt x="6442228" y="5849816"/>
                  <a:pt x="6515171" y="5853072"/>
                  <a:pt x="6530802" y="5814646"/>
                </a:cubicBezTo>
                <a:cubicBezTo>
                  <a:pt x="6609607" y="5629031"/>
                  <a:pt x="6519730" y="5405641"/>
                  <a:pt x="6552295" y="5216118"/>
                </a:cubicBezTo>
                <a:cubicBezTo>
                  <a:pt x="6577695" y="5068928"/>
                  <a:pt x="6532105" y="4923041"/>
                  <a:pt x="6514520" y="4777154"/>
                </a:cubicBezTo>
                <a:cubicBezTo>
                  <a:pt x="6500843" y="4663831"/>
                  <a:pt x="6496936" y="4549205"/>
                  <a:pt x="6487818" y="4435882"/>
                </a:cubicBezTo>
                <a:cubicBezTo>
                  <a:pt x="6485213" y="4402016"/>
                  <a:pt x="6498238" y="4386385"/>
                  <a:pt x="6532105" y="4384431"/>
                </a:cubicBezTo>
                <a:cubicBezTo>
                  <a:pt x="6563366" y="4382477"/>
                  <a:pt x="6594628" y="4376616"/>
                  <a:pt x="6633054" y="4371405"/>
                </a:cubicBezTo>
                <a:cubicBezTo>
                  <a:pt x="6630448" y="4410482"/>
                  <a:pt x="6626541" y="4445651"/>
                  <a:pt x="6625238" y="4481472"/>
                </a:cubicBezTo>
                <a:cubicBezTo>
                  <a:pt x="6621982" y="4570047"/>
                  <a:pt x="6621330" y="4659272"/>
                  <a:pt x="6616772" y="4747846"/>
                </a:cubicBezTo>
                <a:cubicBezTo>
                  <a:pt x="6615469" y="4779759"/>
                  <a:pt x="6628495" y="4794087"/>
                  <a:pt x="6657151" y="4799949"/>
                </a:cubicBezTo>
                <a:cubicBezTo>
                  <a:pt x="6719023" y="4812324"/>
                  <a:pt x="6782197" y="4824047"/>
                  <a:pt x="6843417" y="4840329"/>
                </a:cubicBezTo>
                <a:cubicBezTo>
                  <a:pt x="6857746" y="4844236"/>
                  <a:pt x="6875981" y="4863775"/>
                  <a:pt x="6878587" y="4878754"/>
                </a:cubicBezTo>
                <a:cubicBezTo>
                  <a:pt x="6906592" y="5033108"/>
                  <a:pt x="6931992" y="5188113"/>
                  <a:pt x="6958044" y="5343118"/>
                </a:cubicBezTo>
                <a:cubicBezTo>
                  <a:pt x="6973023" y="5432344"/>
                  <a:pt x="6929387" y="5514406"/>
                  <a:pt x="6847326" y="5552831"/>
                </a:cubicBezTo>
                <a:cubicBezTo>
                  <a:pt x="6810202" y="5570416"/>
                  <a:pt x="6772428" y="5587349"/>
                  <a:pt x="6737259" y="5608841"/>
                </a:cubicBezTo>
                <a:cubicBezTo>
                  <a:pt x="6724233" y="5617308"/>
                  <a:pt x="6709253" y="5638800"/>
                  <a:pt x="6711208" y="5651175"/>
                </a:cubicBezTo>
                <a:cubicBezTo>
                  <a:pt x="6713161" y="5665503"/>
                  <a:pt x="6734002" y="5686344"/>
                  <a:pt x="6747028" y="5686995"/>
                </a:cubicBezTo>
                <a:cubicBezTo>
                  <a:pt x="6800433" y="5688949"/>
                  <a:pt x="6853839" y="5683739"/>
                  <a:pt x="6907243" y="5681134"/>
                </a:cubicBezTo>
                <a:cubicBezTo>
                  <a:pt x="6913756" y="5681134"/>
                  <a:pt x="6919618" y="5679831"/>
                  <a:pt x="6925480" y="5678529"/>
                </a:cubicBezTo>
                <a:cubicBezTo>
                  <a:pt x="6952182" y="5748216"/>
                  <a:pt x="7006238" y="5761893"/>
                  <a:pt x="7040756" y="5698718"/>
                </a:cubicBezTo>
                <a:cubicBezTo>
                  <a:pt x="7078531" y="5630334"/>
                  <a:pt x="7139100" y="5617959"/>
                  <a:pt x="7198366" y="5597770"/>
                </a:cubicBezTo>
                <a:cubicBezTo>
                  <a:pt x="7237443" y="5584093"/>
                  <a:pt x="7235490" y="5564554"/>
                  <a:pt x="7229628" y="5533292"/>
                </a:cubicBezTo>
                <a:cubicBezTo>
                  <a:pt x="7226372" y="5515708"/>
                  <a:pt x="7232233" y="5496821"/>
                  <a:pt x="7235490" y="5477933"/>
                </a:cubicBezTo>
                <a:cubicBezTo>
                  <a:pt x="7238095" y="5461000"/>
                  <a:pt x="7243305" y="5444067"/>
                  <a:pt x="7243956" y="5427134"/>
                </a:cubicBezTo>
                <a:cubicBezTo>
                  <a:pt x="7252423" y="5233703"/>
                  <a:pt x="7260238" y="5040272"/>
                  <a:pt x="7268705" y="4846841"/>
                </a:cubicBezTo>
                <a:cubicBezTo>
                  <a:pt x="7269356" y="4834467"/>
                  <a:pt x="7271310" y="4821441"/>
                  <a:pt x="7272612" y="4804508"/>
                </a:cubicBezTo>
                <a:cubicBezTo>
                  <a:pt x="7300618" y="4797344"/>
                  <a:pt x="7328622" y="4790831"/>
                  <a:pt x="7358582" y="4783016"/>
                </a:cubicBezTo>
                <a:cubicBezTo>
                  <a:pt x="7442597" y="4995334"/>
                  <a:pt x="7472556" y="5207000"/>
                  <a:pt x="7398961" y="5425831"/>
                </a:cubicBezTo>
                <a:cubicBezTo>
                  <a:pt x="7384633" y="5469467"/>
                  <a:pt x="7376818" y="5515708"/>
                  <a:pt x="7359884" y="5558041"/>
                </a:cubicBezTo>
                <a:cubicBezTo>
                  <a:pt x="7341648" y="5604933"/>
                  <a:pt x="7341648" y="5638149"/>
                  <a:pt x="7412638" y="5652477"/>
                </a:cubicBezTo>
                <a:cubicBezTo>
                  <a:pt x="7344253" y="5702626"/>
                  <a:pt x="7284336" y="5746262"/>
                  <a:pt x="7214648" y="5797713"/>
                </a:cubicBezTo>
                <a:cubicBezTo>
                  <a:pt x="7303874" y="5832882"/>
                  <a:pt x="7376166" y="5813344"/>
                  <a:pt x="7458879" y="5802272"/>
                </a:cubicBezTo>
                <a:cubicBezTo>
                  <a:pt x="7436736" y="5826369"/>
                  <a:pt x="7418500" y="5844606"/>
                  <a:pt x="7402869" y="5864144"/>
                </a:cubicBezTo>
                <a:cubicBezTo>
                  <a:pt x="7375515" y="5898662"/>
                  <a:pt x="7383981" y="5926667"/>
                  <a:pt x="7427618" y="5937087"/>
                </a:cubicBezTo>
                <a:cubicBezTo>
                  <a:pt x="7535730" y="5963139"/>
                  <a:pt x="7628864" y="5944903"/>
                  <a:pt x="7708320" y="5858282"/>
                </a:cubicBezTo>
                <a:cubicBezTo>
                  <a:pt x="7739582" y="5824416"/>
                  <a:pt x="7782567" y="5797713"/>
                  <a:pt x="7839879" y="5798364"/>
                </a:cubicBezTo>
                <a:cubicBezTo>
                  <a:pt x="7984464" y="5800318"/>
                  <a:pt x="8128397" y="5793154"/>
                  <a:pt x="8272981" y="5789247"/>
                </a:cubicBezTo>
                <a:cubicBezTo>
                  <a:pt x="8323782" y="5787944"/>
                  <a:pt x="8344622" y="5750821"/>
                  <a:pt x="8331597" y="5685041"/>
                </a:cubicBezTo>
                <a:cubicBezTo>
                  <a:pt x="8333551" y="5683087"/>
                  <a:pt x="8335505" y="5679831"/>
                  <a:pt x="8338110" y="5678529"/>
                </a:cubicBezTo>
                <a:cubicBezTo>
                  <a:pt x="8433197" y="5642708"/>
                  <a:pt x="8432545" y="5642708"/>
                  <a:pt x="8407797" y="5543713"/>
                </a:cubicBezTo>
                <a:cubicBezTo>
                  <a:pt x="8403238" y="5525477"/>
                  <a:pt x="8409099" y="5504636"/>
                  <a:pt x="8409099" y="5484446"/>
                </a:cubicBezTo>
                <a:cubicBezTo>
                  <a:pt x="8409099" y="5467513"/>
                  <a:pt x="8411705" y="5449277"/>
                  <a:pt x="8405843" y="5434298"/>
                </a:cubicBezTo>
                <a:cubicBezTo>
                  <a:pt x="8336156" y="5255846"/>
                  <a:pt x="8264515" y="5078047"/>
                  <a:pt x="8194828" y="4898944"/>
                </a:cubicBezTo>
                <a:cubicBezTo>
                  <a:pt x="8185710" y="4875498"/>
                  <a:pt x="8181151" y="4845539"/>
                  <a:pt x="8187013" y="4822093"/>
                </a:cubicBezTo>
                <a:cubicBezTo>
                  <a:pt x="8215669" y="4713329"/>
                  <a:pt x="8248884" y="4605867"/>
                  <a:pt x="8291218" y="4495800"/>
                </a:cubicBezTo>
                <a:cubicBezTo>
                  <a:pt x="8308802" y="4572651"/>
                  <a:pt x="8329643" y="4648851"/>
                  <a:pt x="8343320" y="4727005"/>
                </a:cubicBezTo>
                <a:cubicBezTo>
                  <a:pt x="8356997" y="4801903"/>
                  <a:pt x="8362859" y="4878103"/>
                  <a:pt x="8373930" y="4953651"/>
                </a:cubicBezTo>
                <a:cubicBezTo>
                  <a:pt x="8377839" y="4981005"/>
                  <a:pt x="8388910" y="5007708"/>
                  <a:pt x="8396074" y="5035062"/>
                </a:cubicBezTo>
                <a:cubicBezTo>
                  <a:pt x="8399330" y="5048739"/>
                  <a:pt x="8401284" y="5062416"/>
                  <a:pt x="8402587" y="5076093"/>
                </a:cubicBezTo>
                <a:cubicBezTo>
                  <a:pt x="8406494" y="5127544"/>
                  <a:pt x="8409750" y="5178995"/>
                  <a:pt x="8414310" y="5230446"/>
                </a:cubicBezTo>
                <a:cubicBezTo>
                  <a:pt x="8416263" y="5253893"/>
                  <a:pt x="8420823" y="5277339"/>
                  <a:pt x="8423428" y="5300785"/>
                </a:cubicBezTo>
                <a:cubicBezTo>
                  <a:pt x="8424730" y="5309903"/>
                  <a:pt x="8420172" y="5321626"/>
                  <a:pt x="8423428" y="5328790"/>
                </a:cubicBezTo>
                <a:cubicBezTo>
                  <a:pt x="8472925" y="5427785"/>
                  <a:pt x="8447525" y="5540457"/>
                  <a:pt x="8480740" y="5643359"/>
                </a:cubicBezTo>
                <a:cubicBezTo>
                  <a:pt x="8485951" y="5658339"/>
                  <a:pt x="8476182" y="5683739"/>
                  <a:pt x="8465109" y="5697416"/>
                </a:cubicBezTo>
                <a:cubicBezTo>
                  <a:pt x="8444920" y="5723467"/>
                  <a:pt x="8415612" y="5742354"/>
                  <a:pt x="8396725" y="5769708"/>
                </a:cubicBezTo>
                <a:cubicBezTo>
                  <a:pt x="8385654" y="5785990"/>
                  <a:pt x="8381746" y="5812041"/>
                  <a:pt x="8385002" y="5831580"/>
                </a:cubicBezTo>
                <a:cubicBezTo>
                  <a:pt x="8386305" y="5839395"/>
                  <a:pt x="8416263" y="5845908"/>
                  <a:pt x="8433848" y="5846559"/>
                </a:cubicBezTo>
                <a:cubicBezTo>
                  <a:pt x="8478135" y="5849164"/>
                  <a:pt x="8523074" y="5851118"/>
                  <a:pt x="8567361" y="5847210"/>
                </a:cubicBezTo>
                <a:cubicBezTo>
                  <a:pt x="8609695" y="5843303"/>
                  <a:pt x="8651377" y="5832231"/>
                  <a:pt x="8693058" y="5821159"/>
                </a:cubicBezTo>
                <a:cubicBezTo>
                  <a:pt x="8700223" y="5819205"/>
                  <a:pt x="8706084" y="5804877"/>
                  <a:pt x="8708689" y="5795108"/>
                </a:cubicBezTo>
                <a:cubicBezTo>
                  <a:pt x="8713249" y="5775569"/>
                  <a:pt x="8715202" y="5754728"/>
                  <a:pt x="8717156" y="5742354"/>
                </a:cubicBezTo>
                <a:cubicBezTo>
                  <a:pt x="8779028" y="5731933"/>
                  <a:pt x="8836992" y="5722164"/>
                  <a:pt x="8897561" y="5712395"/>
                </a:cubicBezTo>
                <a:cubicBezTo>
                  <a:pt x="8903423" y="5750821"/>
                  <a:pt x="8898864" y="5798364"/>
                  <a:pt x="8919705" y="5824416"/>
                </a:cubicBezTo>
                <a:cubicBezTo>
                  <a:pt x="8938592" y="5847210"/>
                  <a:pt x="8987438" y="5849164"/>
                  <a:pt x="9023910" y="5850467"/>
                </a:cubicBezTo>
                <a:cubicBezTo>
                  <a:pt x="9074058" y="5852421"/>
                  <a:pt x="9124858" y="5846559"/>
                  <a:pt x="9175007" y="5840698"/>
                </a:cubicBezTo>
                <a:cubicBezTo>
                  <a:pt x="9209525" y="5836790"/>
                  <a:pt x="9221900" y="5814646"/>
                  <a:pt x="9203663" y="5782734"/>
                </a:cubicBezTo>
                <a:cubicBezTo>
                  <a:pt x="9186079" y="5752775"/>
                  <a:pt x="9166541" y="5724118"/>
                  <a:pt x="9145699" y="5696764"/>
                </a:cubicBezTo>
                <a:cubicBezTo>
                  <a:pt x="9133325" y="5679831"/>
                  <a:pt x="9117043" y="5667457"/>
                  <a:pt x="9141141" y="5645313"/>
                </a:cubicBezTo>
                <a:cubicBezTo>
                  <a:pt x="9149607" y="5637498"/>
                  <a:pt x="9146351" y="5616005"/>
                  <a:pt x="9145699" y="5600375"/>
                </a:cubicBezTo>
                <a:cubicBezTo>
                  <a:pt x="9139838" y="5457744"/>
                  <a:pt x="9123556" y="5314462"/>
                  <a:pt x="9130720" y="5172482"/>
                </a:cubicBezTo>
                <a:cubicBezTo>
                  <a:pt x="9135279" y="5078047"/>
                  <a:pt x="9171750" y="4984913"/>
                  <a:pt x="9198454" y="4892431"/>
                </a:cubicBezTo>
                <a:cubicBezTo>
                  <a:pt x="9201710" y="4880057"/>
                  <a:pt x="9231669" y="4868334"/>
                  <a:pt x="9249253" y="4868985"/>
                </a:cubicBezTo>
                <a:cubicBezTo>
                  <a:pt x="9312428" y="4871590"/>
                  <a:pt x="9376904" y="4874195"/>
                  <a:pt x="9438125" y="4887221"/>
                </a:cubicBezTo>
                <a:cubicBezTo>
                  <a:pt x="9464176" y="4892431"/>
                  <a:pt x="9496089" y="4918482"/>
                  <a:pt x="9507161" y="4943231"/>
                </a:cubicBezTo>
                <a:cubicBezTo>
                  <a:pt x="9578151" y="5098888"/>
                  <a:pt x="9643930" y="5257149"/>
                  <a:pt x="9710361" y="5414759"/>
                </a:cubicBezTo>
                <a:cubicBezTo>
                  <a:pt x="9715571" y="5427134"/>
                  <a:pt x="9712966" y="5445369"/>
                  <a:pt x="9708407" y="5458395"/>
                </a:cubicBezTo>
                <a:cubicBezTo>
                  <a:pt x="9686263" y="5514406"/>
                  <a:pt x="9660864" y="5569113"/>
                  <a:pt x="9638720" y="5624472"/>
                </a:cubicBezTo>
                <a:cubicBezTo>
                  <a:pt x="9609412" y="5697416"/>
                  <a:pt x="9629602" y="5730631"/>
                  <a:pt x="9706454" y="5735190"/>
                </a:cubicBezTo>
                <a:cubicBezTo>
                  <a:pt x="9740971" y="5737144"/>
                  <a:pt x="9767674" y="5737795"/>
                  <a:pt x="9781351" y="5780129"/>
                </a:cubicBezTo>
                <a:cubicBezTo>
                  <a:pt x="9793074" y="5816600"/>
                  <a:pt x="9849736" y="5815298"/>
                  <a:pt x="9867971" y="5773616"/>
                </a:cubicBezTo>
                <a:cubicBezTo>
                  <a:pt x="9895325" y="5709790"/>
                  <a:pt x="9944172" y="5703928"/>
                  <a:pt x="10001484" y="5699369"/>
                </a:cubicBezTo>
                <a:cubicBezTo>
                  <a:pt x="10064659" y="5694159"/>
                  <a:pt x="10127182" y="5683739"/>
                  <a:pt x="10189053" y="5672016"/>
                </a:cubicBezTo>
                <a:cubicBezTo>
                  <a:pt x="10203381" y="5669411"/>
                  <a:pt x="10225525" y="5651826"/>
                  <a:pt x="10225525" y="5641406"/>
                </a:cubicBezTo>
                <a:cubicBezTo>
                  <a:pt x="10224874" y="5595816"/>
                  <a:pt x="10250274" y="5567811"/>
                  <a:pt x="10291304" y="5537200"/>
                </a:cubicBezTo>
                <a:cubicBezTo>
                  <a:pt x="10311494" y="5563903"/>
                  <a:pt x="10336894" y="5589303"/>
                  <a:pt x="10353176" y="5619913"/>
                </a:cubicBezTo>
                <a:cubicBezTo>
                  <a:pt x="10393556" y="5696113"/>
                  <a:pt x="10471710" y="5724770"/>
                  <a:pt x="10549864" y="5688298"/>
                </a:cubicBezTo>
                <a:cubicBezTo>
                  <a:pt x="10578520" y="5674621"/>
                  <a:pt x="10596756" y="5654431"/>
                  <a:pt x="10584381" y="5620564"/>
                </a:cubicBezTo>
                <a:cubicBezTo>
                  <a:pt x="10573961" y="5592559"/>
                  <a:pt x="10562238" y="5565205"/>
                  <a:pt x="10548561" y="5539154"/>
                </a:cubicBezTo>
                <a:cubicBezTo>
                  <a:pt x="10519253" y="5483144"/>
                  <a:pt x="10484736" y="5429739"/>
                  <a:pt x="10458684" y="5372426"/>
                </a:cubicBezTo>
                <a:cubicBezTo>
                  <a:pt x="10450217" y="5352888"/>
                  <a:pt x="10457381" y="5322928"/>
                  <a:pt x="10464545" y="5300134"/>
                </a:cubicBezTo>
                <a:cubicBezTo>
                  <a:pt x="10483433" y="5239564"/>
                  <a:pt x="10488643" y="5181600"/>
                  <a:pt x="10473663" y="5117775"/>
                </a:cubicBezTo>
                <a:cubicBezTo>
                  <a:pt x="10459336" y="5055903"/>
                  <a:pt x="10460638" y="4990123"/>
                  <a:pt x="10454776" y="4925646"/>
                </a:cubicBezTo>
                <a:cubicBezTo>
                  <a:pt x="10551817" y="4917831"/>
                  <a:pt x="10558330" y="4924344"/>
                  <a:pt x="10573961" y="5007057"/>
                </a:cubicBezTo>
                <a:cubicBezTo>
                  <a:pt x="10596105" y="5122334"/>
                  <a:pt x="10616945" y="5238262"/>
                  <a:pt x="10645602" y="5351585"/>
                </a:cubicBezTo>
                <a:cubicBezTo>
                  <a:pt x="10674259" y="5464908"/>
                  <a:pt x="10683377" y="5575626"/>
                  <a:pt x="10654720" y="5689600"/>
                </a:cubicBezTo>
                <a:cubicBezTo>
                  <a:pt x="10647556" y="5716954"/>
                  <a:pt x="10646253" y="5746262"/>
                  <a:pt x="10648858" y="5774267"/>
                </a:cubicBezTo>
                <a:cubicBezTo>
                  <a:pt x="10652115" y="5812693"/>
                  <a:pt x="10684028" y="5830928"/>
                  <a:pt x="10712032" y="5806180"/>
                </a:cubicBezTo>
                <a:cubicBezTo>
                  <a:pt x="10743294" y="5778175"/>
                  <a:pt x="10768695" y="5739098"/>
                  <a:pt x="10784325" y="5700021"/>
                </a:cubicBezTo>
                <a:cubicBezTo>
                  <a:pt x="10799956" y="5662247"/>
                  <a:pt x="10816890" y="5640754"/>
                  <a:pt x="10859223" y="5644662"/>
                </a:cubicBezTo>
                <a:cubicBezTo>
                  <a:pt x="10867038" y="5645313"/>
                  <a:pt x="10874853" y="5643359"/>
                  <a:pt x="10882669" y="5642708"/>
                </a:cubicBezTo>
                <a:cubicBezTo>
                  <a:pt x="10932817" y="5634893"/>
                  <a:pt x="10938679" y="5621216"/>
                  <a:pt x="10910022" y="5577580"/>
                </a:cubicBezTo>
                <a:cubicBezTo>
                  <a:pt x="10904161" y="5568462"/>
                  <a:pt x="10898300" y="5558041"/>
                  <a:pt x="10889833" y="5550877"/>
                </a:cubicBezTo>
                <a:cubicBezTo>
                  <a:pt x="10812981" y="5484446"/>
                  <a:pt x="10804515" y="5401082"/>
                  <a:pt x="10822750" y="5307949"/>
                </a:cubicBezTo>
                <a:cubicBezTo>
                  <a:pt x="10846197" y="5186811"/>
                  <a:pt x="10865084" y="5064369"/>
                  <a:pt x="10889182" y="4942580"/>
                </a:cubicBezTo>
                <a:cubicBezTo>
                  <a:pt x="10892438" y="4926298"/>
                  <a:pt x="10912628" y="4908062"/>
                  <a:pt x="10929561" y="4900898"/>
                </a:cubicBezTo>
                <a:cubicBezTo>
                  <a:pt x="10979058" y="4880057"/>
                  <a:pt x="11030510" y="4864426"/>
                  <a:pt x="11081310" y="4846841"/>
                </a:cubicBezTo>
                <a:cubicBezTo>
                  <a:pt x="11104756" y="4838375"/>
                  <a:pt x="11115827" y="4824698"/>
                  <a:pt x="11113223" y="4797344"/>
                </a:cubicBezTo>
                <a:cubicBezTo>
                  <a:pt x="11085869" y="4484728"/>
                  <a:pt x="11087172" y="4168856"/>
                  <a:pt x="11000551" y="3863405"/>
                </a:cubicBezTo>
                <a:cubicBezTo>
                  <a:pt x="10991433" y="3831492"/>
                  <a:pt x="10999249" y="3811954"/>
                  <a:pt x="11030510" y="3799580"/>
                </a:cubicBezTo>
                <a:cubicBezTo>
                  <a:pt x="11051351" y="3791764"/>
                  <a:pt x="11071541" y="3781995"/>
                  <a:pt x="11091730" y="3774180"/>
                </a:cubicBezTo>
                <a:cubicBezTo>
                  <a:pt x="11098894" y="3771574"/>
                  <a:pt x="11106710" y="3770923"/>
                  <a:pt x="11121689" y="3767667"/>
                </a:cubicBezTo>
                <a:cubicBezTo>
                  <a:pt x="11115176" y="3830190"/>
                  <a:pt x="11152300" y="3856241"/>
                  <a:pt x="11201146" y="3876431"/>
                </a:cubicBezTo>
                <a:cubicBezTo>
                  <a:pt x="11216125" y="3882292"/>
                  <a:pt x="11227197" y="3911600"/>
                  <a:pt x="11230454" y="3931790"/>
                </a:cubicBezTo>
                <a:cubicBezTo>
                  <a:pt x="11251294" y="4049021"/>
                  <a:pt x="11268879" y="4166903"/>
                  <a:pt x="11287766" y="4284134"/>
                </a:cubicBezTo>
                <a:cubicBezTo>
                  <a:pt x="11294930" y="4329072"/>
                  <a:pt x="11292977" y="4384431"/>
                  <a:pt x="11374387" y="4356426"/>
                </a:cubicBezTo>
                <a:cubicBezTo>
                  <a:pt x="11367874" y="4393549"/>
                  <a:pt x="11364618" y="4421554"/>
                  <a:pt x="11357454" y="4448257"/>
                </a:cubicBezTo>
                <a:cubicBezTo>
                  <a:pt x="11341823" y="4508175"/>
                  <a:pt x="11328797" y="4569395"/>
                  <a:pt x="11306653" y="4626708"/>
                </a:cubicBezTo>
                <a:cubicBezTo>
                  <a:pt x="11216776" y="4860518"/>
                  <a:pt x="11205053" y="5109959"/>
                  <a:pt x="11152951" y="5351585"/>
                </a:cubicBezTo>
                <a:cubicBezTo>
                  <a:pt x="11143182" y="5397826"/>
                  <a:pt x="11136018" y="5445369"/>
                  <a:pt x="11123643" y="5490959"/>
                </a:cubicBezTo>
                <a:cubicBezTo>
                  <a:pt x="11115176" y="5522872"/>
                  <a:pt x="11113223" y="5546970"/>
                  <a:pt x="11167279" y="5561298"/>
                </a:cubicBezTo>
                <a:cubicBezTo>
                  <a:pt x="11094987" y="5617959"/>
                  <a:pt x="11032464" y="5666805"/>
                  <a:pt x="10969289" y="5715651"/>
                </a:cubicBezTo>
                <a:cubicBezTo>
                  <a:pt x="10971243" y="5720862"/>
                  <a:pt x="10973197" y="5725421"/>
                  <a:pt x="10975151" y="5730631"/>
                </a:cubicBezTo>
                <a:cubicBezTo>
                  <a:pt x="11013576" y="5730631"/>
                  <a:pt x="11052653" y="5736493"/>
                  <a:pt x="11089776" y="5729329"/>
                </a:cubicBezTo>
                <a:cubicBezTo>
                  <a:pt x="11169233" y="5714349"/>
                  <a:pt x="11248038" y="5694159"/>
                  <a:pt x="11325541" y="5672016"/>
                </a:cubicBezTo>
                <a:cubicBezTo>
                  <a:pt x="11339869" y="5668108"/>
                  <a:pt x="11354197" y="5645313"/>
                  <a:pt x="11358756" y="5628380"/>
                </a:cubicBezTo>
                <a:cubicBezTo>
                  <a:pt x="11366571" y="5599723"/>
                  <a:pt x="11363315" y="5569764"/>
                  <a:pt x="11397833" y="5552831"/>
                </a:cubicBezTo>
                <a:cubicBezTo>
                  <a:pt x="11409556" y="5546970"/>
                  <a:pt x="11415417" y="5523523"/>
                  <a:pt x="11418674" y="5506590"/>
                </a:cubicBezTo>
                <a:cubicBezTo>
                  <a:pt x="11444725" y="5380893"/>
                  <a:pt x="11464915" y="5253893"/>
                  <a:pt x="11497479" y="5129498"/>
                </a:cubicBezTo>
                <a:cubicBezTo>
                  <a:pt x="11524182" y="5027898"/>
                  <a:pt x="11565864" y="4930205"/>
                  <a:pt x="11601032" y="4830559"/>
                </a:cubicBezTo>
                <a:cubicBezTo>
                  <a:pt x="11606894" y="4830559"/>
                  <a:pt x="11612756" y="4830559"/>
                  <a:pt x="11619269" y="4831210"/>
                </a:cubicBezTo>
                <a:cubicBezTo>
                  <a:pt x="11631643" y="4846190"/>
                  <a:pt x="11646622" y="4859867"/>
                  <a:pt x="11655089" y="4876149"/>
                </a:cubicBezTo>
                <a:cubicBezTo>
                  <a:pt x="11716961" y="4995985"/>
                  <a:pt x="11778182" y="5115821"/>
                  <a:pt x="11837448" y="5236959"/>
                </a:cubicBezTo>
                <a:cubicBezTo>
                  <a:pt x="11847869" y="5257800"/>
                  <a:pt x="11855032" y="5281898"/>
                  <a:pt x="11857638" y="5304693"/>
                </a:cubicBezTo>
                <a:cubicBezTo>
                  <a:pt x="11864151" y="5359400"/>
                  <a:pt x="11881736" y="5406292"/>
                  <a:pt x="11931884" y="5430390"/>
                </a:cubicBezTo>
                <a:cubicBezTo>
                  <a:pt x="11926674" y="5461000"/>
                  <a:pt x="11925371" y="5489657"/>
                  <a:pt x="11916253" y="5514406"/>
                </a:cubicBezTo>
                <a:cubicBezTo>
                  <a:pt x="11909740" y="5531990"/>
                  <a:pt x="11894109" y="5547621"/>
                  <a:pt x="11879130" y="5559995"/>
                </a:cubicBezTo>
                <a:cubicBezTo>
                  <a:pt x="11852428" y="5582790"/>
                  <a:pt x="11823120" y="5602329"/>
                  <a:pt x="11798371" y="5629031"/>
                </a:cubicBezTo>
                <a:cubicBezTo>
                  <a:pt x="11939699" y="5652477"/>
                  <a:pt x="12062141" y="5586698"/>
                  <a:pt x="12191095" y="5559344"/>
                </a:cubicBezTo>
                <a:cubicBezTo>
                  <a:pt x="12191095" y="5546970"/>
                  <a:pt x="12191095" y="5533944"/>
                  <a:pt x="12191095" y="5521569"/>
                </a:cubicBezTo>
                <a:cubicBezTo>
                  <a:pt x="12178720" y="5451231"/>
                  <a:pt x="12168300" y="5373077"/>
                  <a:pt x="12151366" y="5296226"/>
                </a:cubicBezTo>
                <a:close/>
                <a:moveTo>
                  <a:pt x="835992" y="3481103"/>
                </a:moveTo>
                <a:cubicBezTo>
                  <a:pt x="830782" y="3482405"/>
                  <a:pt x="826223" y="3484359"/>
                  <a:pt x="821012" y="3485662"/>
                </a:cubicBezTo>
                <a:cubicBezTo>
                  <a:pt x="813848" y="3470031"/>
                  <a:pt x="796915" y="3451795"/>
                  <a:pt x="800823" y="3440072"/>
                </a:cubicBezTo>
                <a:cubicBezTo>
                  <a:pt x="819710" y="3379503"/>
                  <a:pt x="844459" y="3320236"/>
                  <a:pt x="866602" y="3260318"/>
                </a:cubicBezTo>
                <a:cubicBezTo>
                  <a:pt x="870510" y="3261621"/>
                  <a:pt x="874417" y="3262923"/>
                  <a:pt x="877674" y="3264226"/>
                </a:cubicBezTo>
                <a:cubicBezTo>
                  <a:pt x="863997" y="3336518"/>
                  <a:pt x="850320" y="3408811"/>
                  <a:pt x="835992" y="3481103"/>
                </a:cubicBezTo>
                <a:close/>
                <a:moveTo>
                  <a:pt x="1510720" y="2777718"/>
                </a:moveTo>
                <a:cubicBezTo>
                  <a:pt x="1469038" y="2752318"/>
                  <a:pt x="1426053" y="2728872"/>
                  <a:pt x="1386976" y="2699564"/>
                </a:cubicBezTo>
                <a:cubicBezTo>
                  <a:pt x="1377207" y="2691749"/>
                  <a:pt x="1375905" y="2663744"/>
                  <a:pt x="1381115" y="2647462"/>
                </a:cubicBezTo>
                <a:cubicBezTo>
                  <a:pt x="1386325" y="2629226"/>
                  <a:pt x="1402607" y="2613595"/>
                  <a:pt x="1416284" y="2593405"/>
                </a:cubicBezTo>
                <a:cubicBezTo>
                  <a:pt x="1450802" y="2654626"/>
                  <a:pt x="1483366" y="2711939"/>
                  <a:pt x="1515930" y="2769252"/>
                </a:cubicBezTo>
                <a:cubicBezTo>
                  <a:pt x="1513976" y="2772508"/>
                  <a:pt x="1512023" y="2775113"/>
                  <a:pt x="1510720" y="2777718"/>
                </a:cubicBezTo>
                <a:close/>
                <a:moveTo>
                  <a:pt x="4102823" y="5100841"/>
                </a:moveTo>
                <a:cubicBezTo>
                  <a:pt x="4099566" y="5098888"/>
                  <a:pt x="4106079" y="4946487"/>
                  <a:pt x="4102823" y="4944534"/>
                </a:cubicBezTo>
                <a:cubicBezTo>
                  <a:pt x="4145807" y="4786272"/>
                  <a:pt x="4093054" y="4628010"/>
                  <a:pt x="4136038" y="4470400"/>
                </a:cubicBezTo>
                <a:cubicBezTo>
                  <a:pt x="4139946" y="4471703"/>
                  <a:pt x="4179674" y="4469749"/>
                  <a:pt x="4183582" y="4470400"/>
                </a:cubicBezTo>
                <a:cubicBezTo>
                  <a:pt x="4140597" y="4629313"/>
                  <a:pt x="4146458" y="4942580"/>
                  <a:pt x="4102823" y="5100841"/>
                </a:cubicBezTo>
                <a:close/>
                <a:moveTo>
                  <a:pt x="4739777" y="5465559"/>
                </a:moveTo>
                <a:cubicBezTo>
                  <a:pt x="4748243" y="5486400"/>
                  <a:pt x="4767782" y="5503334"/>
                  <a:pt x="4789274" y="5531990"/>
                </a:cubicBezTo>
                <a:cubicBezTo>
                  <a:pt x="4783413" y="5558041"/>
                  <a:pt x="4774295" y="5596467"/>
                  <a:pt x="4762572" y="5649872"/>
                </a:cubicBezTo>
                <a:cubicBezTo>
                  <a:pt x="4690931" y="5592559"/>
                  <a:pt x="4634269" y="5546970"/>
                  <a:pt x="4585423" y="5507893"/>
                </a:cubicBezTo>
                <a:cubicBezTo>
                  <a:pt x="4592587" y="5474677"/>
                  <a:pt x="4599751" y="5454487"/>
                  <a:pt x="4601054" y="5434298"/>
                </a:cubicBezTo>
                <a:cubicBezTo>
                  <a:pt x="4605612" y="5367867"/>
                  <a:pt x="4607567" y="5301436"/>
                  <a:pt x="4610823" y="5235005"/>
                </a:cubicBezTo>
                <a:cubicBezTo>
                  <a:pt x="4611474" y="5218723"/>
                  <a:pt x="4615382" y="5202441"/>
                  <a:pt x="4617987" y="5186159"/>
                </a:cubicBezTo>
                <a:cubicBezTo>
                  <a:pt x="4623197" y="5185508"/>
                  <a:pt x="4627756" y="5184205"/>
                  <a:pt x="4632966" y="5183554"/>
                </a:cubicBezTo>
                <a:cubicBezTo>
                  <a:pt x="4668136" y="5277339"/>
                  <a:pt x="4702654" y="5371775"/>
                  <a:pt x="4739777" y="5465559"/>
                </a:cubicBezTo>
                <a:close/>
                <a:moveTo>
                  <a:pt x="4937115" y="3207564"/>
                </a:moveTo>
                <a:cubicBezTo>
                  <a:pt x="4911064" y="3115733"/>
                  <a:pt x="4822490" y="3066236"/>
                  <a:pt x="4824443" y="2971149"/>
                </a:cubicBezTo>
                <a:cubicBezTo>
                  <a:pt x="4888269" y="3033672"/>
                  <a:pt x="4957956" y="3092287"/>
                  <a:pt x="4937115" y="3207564"/>
                </a:cubicBezTo>
                <a:close/>
                <a:moveTo>
                  <a:pt x="6346490" y="5653780"/>
                </a:moveTo>
                <a:cubicBezTo>
                  <a:pt x="6341279" y="5677226"/>
                  <a:pt x="6270290" y="5390662"/>
                  <a:pt x="6270290" y="5196580"/>
                </a:cubicBezTo>
                <a:cubicBezTo>
                  <a:pt x="6270290" y="5002498"/>
                  <a:pt x="6298946" y="4891780"/>
                  <a:pt x="6313926" y="4845539"/>
                </a:cubicBezTo>
                <a:cubicBezTo>
                  <a:pt x="6321741" y="4822744"/>
                  <a:pt x="6373843" y="5095631"/>
                  <a:pt x="6373843" y="5289713"/>
                </a:cubicBezTo>
                <a:cubicBezTo>
                  <a:pt x="6373843" y="5483144"/>
                  <a:pt x="6366028" y="5562600"/>
                  <a:pt x="6346490" y="5653780"/>
                </a:cubicBezTo>
                <a:close/>
                <a:moveTo>
                  <a:pt x="8114720" y="5657036"/>
                </a:moveTo>
                <a:cubicBezTo>
                  <a:pt x="8088018" y="5598421"/>
                  <a:pt x="8013772" y="5557390"/>
                  <a:pt x="8074340" y="5475329"/>
                </a:cubicBezTo>
                <a:cubicBezTo>
                  <a:pt x="8090622" y="5453185"/>
                  <a:pt x="8084110" y="5414108"/>
                  <a:pt x="8087366" y="5383498"/>
                </a:cubicBezTo>
                <a:cubicBezTo>
                  <a:pt x="8117326" y="5429087"/>
                  <a:pt x="8147936" y="5473375"/>
                  <a:pt x="8176592" y="5518313"/>
                </a:cubicBezTo>
                <a:cubicBezTo>
                  <a:pt x="8185058" y="5531990"/>
                  <a:pt x="8137515" y="5638800"/>
                  <a:pt x="8114720" y="5657036"/>
                </a:cubicBezTo>
                <a:close/>
                <a:moveTo>
                  <a:pt x="8474228" y="2208498"/>
                </a:moveTo>
                <a:cubicBezTo>
                  <a:pt x="8256699" y="2246272"/>
                  <a:pt x="8240417" y="2476175"/>
                  <a:pt x="8355695" y="2685236"/>
                </a:cubicBezTo>
                <a:cubicBezTo>
                  <a:pt x="8271679" y="2713241"/>
                  <a:pt x="8188315" y="2739944"/>
                  <a:pt x="8102997" y="2768600"/>
                </a:cubicBezTo>
                <a:cubicBezTo>
                  <a:pt x="8089320" y="2716498"/>
                  <a:pt x="8082156" y="2680677"/>
                  <a:pt x="8123839" y="2647462"/>
                </a:cubicBezTo>
                <a:cubicBezTo>
                  <a:pt x="8139469" y="2635087"/>
                  <a:pt x="8144028" y="2597313"/>
                  <a:pt x="8139469" y="2574518"/>
                </a:cubicBezTo>
                <a:cubicBezTo>
                  <a:pt x="8124490" y="2498318"/>
                  <a:pt x="8102997" y="2423421"/>
                  <a:pt x="8037869" y="2370667"/>
                </a:cubicBezTo>
                <a:cubicBezTo>
                  <a:pt x="8030054" y="2364154"/>
                  <a:pt x="8029403" y="2343313"/>
                  <a:pt x="8031356" y="2329636"/>
                </a:cubicBezTo>
                <a:cubicBezTo>
                  <a:pt x="8035915" y="2294467"/>
                  <a:pt x="8034612" y="2264508"/>
                  <a:pt x="7985766" y="2249528"/>
                </a:cubicBezTo>
                <a:cubicBezTo>
                  <a:pt x="7990326" y="2268415"/>
                  <a:pt x="7992930" y="2281441"/>
                  <a:pt x="7996187" y="2295769"/>
                </a:cubicBezTo>
                <a:cubicBezTo>
                  <a:pt x="7991628" y="2295769"/>
                  <a:pt x="7985766" y="2297723"/>
                  <a:pt x="7983813" y="2295769"/>
                </a:cubicBezTo>
                <a:cubicBezTo>
                  <a:pt x="7938223" y="2256692"/>
                  <a:pt x="7889377" y="2261903"/>
                  <a:pt x="7849648" y="2297723"/>
                </a:cubicBezTo>
                <a:cubicBezTo>
                  <a:pt x="7807967" y="2335498"/>
                  <a:pt x="7775403" y="2383041"/>
                  <a:pt x="7738930" y="2426677"/>
                </a:cubicBezTo>
                <a:cubicBezTo>
                  <a:pt x="7727208" y="2441005"/>
                  <a:pt x="7717438" y="2459893"/>
                  <a:pt x="7702459" y="2467708"/>
                </a:cubicBezTo>
                <a:cubicBezTo>
                  <a:pt x="7611279" y="2517205"/>
                  <a:pt x="7580018" y="2596010"/>
                  <a:pt x="7586531" y="2694354"/>
                </a:cubicBezTo>
                <a:cubicBezTo>
                  <a:pt x="7588484" y="2721056"/>
                  <a:pt x="7591089" y="2747108"/>
                  <a:pt x="7593695" y="2777067"/>
                </a:cubicBezTo>
                <a:cubicBezTo>
                  <a:pt x="7503818" y="2752969"/>
                  <a:pt x="7419802" y="2736036"/>
                  <a:pt x="7363792" y="2656580"/>
                </a:cubicBezTo>
                <a:cubicBezTo>
                  <a:pt x="7339695" y="2621410"/>
                  <a:pt x="7330577" y="2589498"/>
                  <a:pt x="7348813" y="2556282"/>
                </a:cubicBezTo>
                <a:cubicBezTo>
                  <a:pt x="7391146" y="2480082"/>
                  <a:pt x="7376818" y="2401928"/>
                  <a:pt x="7360535" y="2325077"/>
                </a:cubicBezTo>
                <a:cubicBezTo>
                  <a:pt x="7349464" y="2275580"/>
                  <a:pt x="7309736" y="2247575"/>
                  <a:pt x="7263494" y="2227385"/>
                </a:cubicBezTo>
                <a:cubicBezTo>
                  <a:pt x="7174269" y="2188959"/>
                  <a:pt x="7071366" y="2214359"/>
                  <a:pt x="7011448" y="2289908"/>
                </a:cubicBezTo>
                <a:cubicBezTo>
                  <a:pt x="7000377" y="2304236"/>
                  <a:pt x="6983443" y="2314657"/>
                  <a:pt x="6967813" y="2325077"/>
                </a:cubicBezTo>
                <a:cubicBezTo>
                  <a:pt x="6904638" y="2367410"/>
                  <a:pt x="6842115" y="2411046"/>
                  <a:pt x="6836253" y="2495062"/>
                </a:cubicBezTo>
                <a:cubicBezTo>
                  <a:pt x="6832997" y="2541954"/>
                  <a:pt x="6835602" y="2590149"/>
                  <a:pt x="6844720" y="2635739"/>
                </a:cubicBezTo>
                <a:cubicBezTo>
                  <a:pt x="6848628" y="2654626"/>
                  <a:pt x="6874679" y="2670257"/>
                  <a:pt x="6892264" y="2685236"/>
                </a:cubicBezTo>
                <a:cubicBezTo>
                  <a:pt x="6910500" y="2700216"/>
                  <a:pt x="6931992" y="2711287"/>
                  <a:pt x="6949577" y="2727569"/>
                </a:cubicBezTo>
                <a:cubicBezTo>
                  <a:pt x="7010146" y="2784882"/>
                  <a:pt x="7004936" y="2822657"/>
                  <a:pt x="6934597" y="2867595"/>
                </a:cubicBezTo>
                <a:cubicBezTo>
                  <a:pt x="6804340" y="2950308"/>
                  <a:pt x="6749633" y="3072098"/>
                  <a:pt x="6758100" y="3223195"/>
                </a:cubicBezTo>
                <a:cubicBezTo>
                  <a:pt x="6760705" y="3272041"/>
                  <a:pt x="6767218" y="3320887"/>
                  <a:pt x="6773730" y="3369734"/>
                </a:cubicBezTo>
                <a:cubicBezTo>
                  <a:pt x="6786105" y="3458308"/>
                  <a:pt x="6773079" y="3540369"/>
                  <a:pt x="6719023" y="3613313"/>
                </a:cubicBezTo>
                <a:cubicBezTo>
                  <a:pt x="6690366" y="3651739"/>
                  <a:pt x="6696879" y="3688862"/>
                  <a:pt x="6723582" y="3727287"/>
                </a:cubicBezTo>
                <a:cubicBezTo>
                  <a:pt x="6734654" y="3743569"/>
                  <a:pt x="6743121" y="3768318"/>
                  <a:pt x="6739864" y="3787205"/>
                </a:cubicBezTo>
                <a:cubicBezTo>
                  <a:pt x="6709253" y="3950677"/>
                  <a:pt x="6675387" y="4114149"/>
                  <a:pt x="6642171" y="4276970"/>
                </a:cubicBezTo>
                <a:cubicBezTo>
                  <a:pt x="6641520" y="4281529"/>
                  <a:pt x="6638264" y="4285436"/>
                  <a:pt x="6635659" y="4291949"/>
                </a:cubicBezTo>
                <a:cubicBezTo>
                  <a:pt x="6570530" y="4070513"/>
                  <a:pt x="6606351" y="3856241"/>
                  <a:pt x="6661059" y="3641969"/>
                </a:cubicBezTo>
                <a:cubicBezTo>
                  <a:pt x="6688413" y="3534508"/>
                  <a:pt x="6709905" y="3424441"/>
                  <a:pt x="6717069" y="3314374"/>
                </a:cubicBezTo>
                <a:cubicBezTo>
                  <a:pt x="6722930" y="3229056"/>
                  <a:pt x="6717720" y="3136575"/>
                  <a:pt x="6688413" y="3057769"/>
                </a:cubicBezTo>
                <a:cubicBezTo>
                  <a:pt x="6660407" y="2982872"/>
                  <a:pt x="6601141" y="2916441"/>
                  <a:pt x="6543828" y="2856523"/>
                </a:cubicBezTo>
                <a:cubicBezTo>
                  <a:pt x="6506705" y="2818098"/>
                  <a:pt x="6488469" y="2781626"/>
                  <a:pt x="6493679" y="2731477"/>
                </a:cubicBezTo>
                <a:cubicBezTo>
                  <a:pt x="6496936" y="2703472"/>
                  <a:pt x="6506705" y="2674816"/>
                  <a:pt x="6504751" y="2646810"/>
                </a:cubicBezTo>
                <a:cubicBezTo>
                  <a:pt x="6502797" y="2620108"/>
                  <a:pt x="6491074" y="2593405"/>
                  <a:pt x="6481956" y="2567354"/>
                </a:cubicBezTo>
                <a:cubicBezTo>
                  <a:pt x="6474792" y="2548467"/>
                  <a:pt x="6463069" y="2530882"/>
                  <a:pt x="6455905" y="2511995"/>
                </a:cubicBezTo>
                <a:cubicBezTo>
                  <a:pt x="6429854" y="2444262"/>
                  <a:pt x="6364725" y="2396067"/>
                  <a:pt x="6301551" y="2398672"/>
                </a:cubicBezTo>
                <a:cubicBezTo>
                  <a:pt x="6225351" y="2401928"/>
                  <a:pt x="6150453" y="2458590"/>
                  <a:pt x="6134171" y="2529580"/>
                </a:cubicBezTo>
                <a:cubicBezTo>
                  <a:pt x="6124402" y="2572564"/>
                  <a:pt x="6114633" y="2616851"/>
                  <a:pt x="6116587" y="2660487"/>
                </a:cubicBezTo>
                <a:cubicBezTo>
                  <a:pt x="6117889" y="2702169"/>
                  <a:pt x="6134171" y="2742549"/>
                  <a:pt x="6144592" y="2787487"/>
                </a:cubicBezTo>
                <a:cubicBezTo>
                  <a:pt x="6083372" y="2772508"/>
                  <a:pt x="6037131" y="2741246"/>
                  <a:pt x="6014987" y="2685236"/>
                </a:cubicBezTo>
                <a:cubicBezTo>
                  <a:pt x="6006520" y="2663744"/>
                  <a:pt x="6007823" y="2631180"/>
                  <a:pt x="6017592" y="2610339"/>
                </a:cubicBezTo>
                <a:cubicBezTo>
                  <a:pt x="6041689" y="2561492"/>
                  <a:pt x="6052110" y="2515252"/>
                  <a:pt x="6035828" y="2460544"/>
                </a:cubicBezTo>
                <a:cubicBezTo>
                  <a:pt x="6026710" y="2429934"/>
                  <a:pt x="6028664" y="2394113"/>
                  <a:pt x="6031920" y="2361549"/>
                </a:cubicBezTo>
                <a:cubicBezTo>
                  <a:pt x="6039084" y="2293164"/>
                  <a:pt x="5994146" y="2256692"/>
                  <a:pt x="5947253" y="2230641"/>
                </a:cubicBezTo>
                <a:cubicBezTo>
                  <a:pt x="5867146" y="2185703"/>
                  <a:pt x="5716700" y="2227385"/>
                  <a:pt x="5673064" y="2309446"/>
                </a:cubicBezTo>
                <a:cubicBezTo>
                  <a:pt x="5653525" y="2345267"/>
                  <a:pt x="5656131" y="2394764"/>
                  <a:pt x="5655479" y="2438400"/>
                </a:cubicBezTo>
                <a:cubicBezTo>
                  <a:pt x="5654828" y="2476175"/>
                  <a:pt x="5662643" y="2513949"/>
                  <a:pt x="5670459" y="2551723"/>
                </a:cubicBezTo>
                <a:cubicBezTo>
                  <a:pt x="5674366" y="2570610"/>
                  <a:pt x="5682833" y="2590800"/>
                  <a:pt x="5694556" y="2605780"/>
                </a:cubicBezTo>
                <a:cubicBezTo>
                  <a:pt x="5739495" y="2661139"/>
                  <a:pt x="5741448" y="2713893"/>
                  <a:pt x="5697161" y="2767949"/>
                </a:cubicBezTo>
                <a:cubicBezTo>
                  <a:pt x="5685438" y="2782928"/>
                  <a:pt x="5674366" y="2798559"/>
                  <a:pt x="5661992" y="2812887"/>
                </a:cubicBezTo>
                <a:cubicBezTo>
                  <a:pt x="5630079" y="2850662"/>
                  <a:pt x="5596213" y="2853918"/>
                  <a:pt x="5553879" y="2829821"/>
                </a:cubicBezTo>
                <a:cubicBezTo>
                  <a:pt x="5532387" y="2817446"/>
                  <a:pt x="5506987" y="2810934"/>
                  <a:pt x="5482238" y="2806374"/>
                </a:cubicBezTo>
                <a:cubicBezTo>
                  <a:pt x="5447069" y="2799862"/>
                  <a:pt x="5411248" y="2797908"/>
                  <a:pt x="5374125" y="2794000"/>
                </a:cubicBezTo>
                <a:cubicBezTo>
                  <a:pt x="5413202" y="2774462"/>
                  <a:pt x="5451628" y="2760133"/>
                  <a:pt x="5484843" y="2737339"/>
                </a:cubicBezTo>
                <a:cubicBezTo>
                  <a:pt x="5570812" y="2677421"/>
                  <a:pt x="5601423" y="2586893"/>
                  <a:pt x="5561043" y="2491154"/>
                </a:cubicBezTo>
                <a:cubicBezTo>
                  <a:pt x="5538900" y="2438400"/>
                  <a:pt x="5505684" y="2387600"/>
                  <a:pt x="5467259" y="2344616"/>
                </a:cubicBezTo>
                <a:cubicBezTo>
                  <a:pt x="5407992" y="2277534"/>
                  <a:pt x="5365008" y="2274277"/>
                  <a:pt x="5284900" y="2316610"/>
                </a:cubicBezTo>
                <a:cubicBezTo>
                  <a:pt x="5288807" y="2300980"/>
                  <a:pt x="5292064" y="2288605"/>
                  <a:pt x="5297274" y="2266462"/>
                </a:cubicBezTo>
                <a:cubicBezTo>
                  <a:pt x="5249730" y="2281441"/>
                  <a:pt x="5246474" y="2310098"/>
                  <a:pt x="5249079" y="2345267"/>
                </a:cubicBezTo>
                <a:cubicBezTo>
                  <a:pt x="5250382" y="2362200"/>
                  <a:pt x="5245171" y="2384995"/>
                  <a:pt x="5234100" y="2396067"/>
                </a:cubicBezTo>
                <a:cubicBezTo>
                  <a:pt x="5170926" y="2457287"/>
                  <a:pt x="5149433" y="2536092"/>
                  <a:pt x="5138361" y="2618805"/>
                </a:cubicBezTo>
                <a:cubicBezTo>
                  <a:pt x="5136407" y="2634436"/>
                  <a:pt x="5146176" y="2659836"/>
                  <a:pt x="5158551" y="2668303"/>
                </a:cubicBezTo>
                <a:cubicBezTo>
                  <a:pt x="5201535" y="2697610"/>
                  <a:pt x="5191766" y="2734733"/>
                  <a:pt x="5181346" y="2780323"/>
                </a:cubicBezTo>
                <a:cubicBezTo>
                  <a:pt x="5152689" y="2774462"/>
                  <a:pt x="5125336" y="2769903"/>
                  <a:pt x="5098633" y="2762087"/>
                </a:cubicBezTo>
                <a:cubicBezTo>
                  <a:pt x="4966423" y="2724313"/>
                  <a:pt x="4839423" y="2676769"/>
                  <a:pt x="4753453" y="2560190"/>
                </a:cubicBezTo>
                <a:cubicBezTo>
                  <a:pt x="4743033" y="2546513"/>
                  <a:pt x="4737171" y="2526323"/>
                  <a:pt x="4735869" y="2508739"/>
                </a:cubicBezTo>
                <a:cubicBezTo>
                  <a:pt x="4724146" y="2334846"/>
                  <a:pt x="4749546" y="2164862"/>
                  <a:pt x="4802951" y="1999436"/>
                </a:cubicBezTo>
                <a:cubicBezTo>
                  <a:pt x="4824443" y="1934308"/>
                  <a:pt x="4810115" y="1897836"/>
                  <a:pt x="4755407" y="1857457"/>
                </a:cubicBezTo>
                <a:cubicBezTo>
                  <a:pt x="4745638" y="1850292"/>
                  <a:pt x="4735869" y="1835964"/>
                  <a:pt x="4735869" y="1824241"/>
                </a:cubicBezTo>
                <a:cubicBezTo>
                  <a:pt x="4734567" y="1673795"/>
                  <a:pt x="4735218" y="1523349"/>
                  <a:pt x="4735218" y="1368995"/>
                </a:cubicBezTo>
                <a:cubicBezTo>
                  <a:pt x="4752151" y="1367692"/>
                  <a:pt x="4765828" y="1365739"/>
                  <a:pt x="4778854" y="1365739"/>
                </a:cubicBezTo>
                <a:cubicBezTo>
                  <a:pt x="4912366" y="1368995"/>
                  <a:pt x="5045228" y="1371600"/>
                  <a:pt x="5178741" y="1375508"/>
                </a:cubicBezTo>
                <a:cubicBezTo>
                  <a:pt x="5192418" y="1376159"/>
                  <a:pt x="5208700" y="1378113"/>
                  <a:pt x="5218469" y="1385928"/>
                </a:cubicBezTo>
                <a:cubicBezTo>
                  <a:pt x="5288807" y="1441287"/>
                  <a:pt x="5372171" y="1456918"/>
                  <a:pt x="5456187" y="1453010"/>
                </a:cubicBezTo>
                <a:cubicBezTo>
                  <a:pt x="5585792" y="1447149"/>
                  <a:pt x="5715397" y="1435426"/>
                  <a:pt x="5845002" y="1419795"/>
                </a:cubicBezTo>
                <a:cubicBezTo>
                  <a:pt x="6014987" y="1399605"/>
                  <a:pt x="6177807" y="1406118"/>
                  <a:pt x="6338674" y="1477759"/>
                </a:cubicBezTo>
                <a:cubicBezTo>
                  <a:pt x="6485213" y="1542236"/>
                  <a:pt x="6643474" y="1565031"/>
                  <a:pt x="6803689" y="1559821"/>
                </a:cubicBezTo>
                <a:cubicBezTo>
                  <a:pt x="6844069" y="1558518"/>
                  <a:pt x="6886403" y="1550051"/>
                  <a:pt x="6924176" y="1536374"/>
                </a:cubicBezTo>
                <a:cubicBezTo>
                  <a:pt x="7072669" y="1481667"/>
                  <a:pt x="7225069" y="1456267"/>
                  <a:pt x="7382028" y="1484923"/>
                </a:cubicBezTo>
                <a:cubicBezTo>
                  <a:pt x="7448459" y="1497297"/>
                  <a:pt x="7511633" y="1525954"/>
                  <a:pt x="7576762" y="1546795"/>
                </a:cubicBezTo>
                <a:cubicBezTo>
                  <a:pt x="7729813" y="1596292"/>
                  <a:pt x="7885469" y="1620390"/>
                  <a:pt x="8045033" y="1580010"/>
                </a:cubicBezTo>
                <a:cubicBezTo>
                  <a:pt x="8072387" y="1572846"/>
                  <a:pt x="8101044" y="1564380"/>
                  <a:pt x="8123839" y="1548749"/>
                </a:cubicBezTo>
                <a:cubicBezTo>
                  <a:pt x="8229997" y="1475805"/>
                  <a:pt x="8349182" y="1462128"/>
                  <a:pt x="8473576" y="1459523"/>
                </a:cubicBezTo>
                <a:cubicBezTo>
                  <a:pt x="8474228" y="1707662"/>
                  <a:pt x="8474228" y="1957754"/>
                  <a:pt x="8474228" y="2208498"/>
                </a:cubicBezTo>
                <a:close/>
                <a:moveTo>
                  <a:pt x="8816802" y="5626426"/>
                </a:moveTo>
                <a:cubicBezTo>
                  <a:pt x="8788146" y="5656385"/>
                  <a:pt x="8758838" y="5685041"/>
                  <a:pt x="8729531" y="5713698"/>
                </a:cubicBezTo>
                <a:cubicBezTo>
                  <a:pt x="8727576" y="5715651"/>
                  <a:pt x="8723669" y="5715651"/>
                  <a:pt x="8724320" y="5715651"/>
                </a:cubicBezTo>
                <a:cubicBezTo>
                  <a:pt x="8728228" y="5683739"/>
                  <a:pt x="8734740" y="5653780"/>
                  <a:pt x="8736043" y="5623170"/>
                </a:cubicBezTo>
                <a:cubicBezTo>
                  <a:pt x="8739300" y="5550877"/>
                  <a:pt x="8748417" y="5477282"/>
                  <a:pt x="8741253" y="5405641"/>
                </a:cubicBezTo>
                <a:cubicBezTo>
                  <a:pt x="8725622" y="5251939"/>
                  <a:pt x="8699571" y="5099539"/>
                  <a:pt x="8679381" y="4946487"/>
                </a:cubicBezTo>
                <a:cubicBezTo>
                  <a:pt x="8668961" y="4869636"/>
                  <a:pt x="8660494" y="4792785"/>
                  <a:pt x="8653981" y="4715933"/>
                </a:cubicBezTo>
                <a:cubicBezTo>
                  <a:pt x="8643561" y="4593493"/>
                  <a:pt x="8635746" y="4470400"/>
                  <a:pt x="8626628" y="4347959"/>
                </a:cubicBezTo>
                <a:cubicBezTo>
                  <a:pt x="8631186" y="4347308"/>
                  <a:pt x="8636397" y="4346657"/>
                  <a:pt x="8640956" y="4345354"/>
                </a:cubicBezTo>
                <a:cubicBezTo>
                  <a:pt x="8659192" y="4422857"/>
                  <a:pt x="8681987" y="4499057"/>
                  <a:pt x="8695663" y="4577210"/>
                </a:cubicBezTo>
                <a:cubicBezTo>
                  <a:pt x="8719109" y="4711375"/>
                  <a:pt x="8735391" y="4846841"/>
                  <a:pt x="8756884" y="4981005"/>
                </a:cubicBezTo>
                <a:cubicBezTo>
                  <a:pt x="8771212" y="5072836"/>
                  <a:pt x="8779028" y="5167272"/>
                  <a:pt x="8807684" y="5253893"/>
                </a:cubicBezTo>
                <a:cubicBezTo>
                  <a:pt x="8828525" y="5317067"/>
                  <a:pt x="8829176" y="5376334"/>
                  <a:pt x="8827874" y="5438857"/>
                </a:cubicBezTo>
                <a:cubicBezTo>
                  <a:pt x="8827874" y="5447975"/>
                  <a:pt x="8829827" y="5457744"/>
                  <a:pt x="8834387" y="5465559"/>
                </a:cubicBezTo>
                <a:cubicBezTo>
                  <a:pt x="8872813" y="5532641"/>
                  <a:pt x="8869556" y="5571067"/>
                  <a:pt x="8816802" y="5626426"/>
                </a:cubicBezTo>
                <a:close/>
                <a:moveTo>
                  <a:pt x="8895607" y="5715000"/>
                </a:moveTo>
                <a:cubicBezTo>
                  <a:pt x="8894956" y="5713698"/>
                  <a:pt x="8895607" y="5714349"/>
                  <a:pt x="8895607" y="5715000"/>
                </a:cubicBezTo>
                <a:lnTo>
                  <a:pt x="8895607" y="5715000"/>
                </a:lnTo>
                <a:close/>
                <a:moveTo>
                  <a:pt x="9643279" y="4342098"/>
                </a:moveTo>
                <a:cubicBezTo>
                  <a:pt x="9638720" y="4342098"/>
                  <a:pt x="9634161" y="4342098"/>
                  <a:pt x="9629602" y="4341446"/>
                </a:cubicBezTo>
                <a:cubicBezTo>
                  <a:pt x="9637417" y="4237893"/>
                  <a:pt x="9595084" y="4133036"/>
                  <a:pt x="9643279" y="4031436"/>
                </a:cubicBezTo>
                <a:cubicBezTo>
                  <a:pt x="9643279" y="4134990"/>
                  <a:pt x="9643279" y="4238544"/>
                  <a:pt x="9643279" y="4342098"/>
                </a:cubicBezTo>
                <a:close/>
                <a:moveTo>
                  <a:pt x="9593130" y="3839308"/>
                </a:moveTo>
                <a:cubicBezTo>
                  <a:pt x="9561217" y="3724031"/>
                  <a:pt x="9612669" y="3635457"/>
                  <a:pt x="9658259" y="3544928"/>
                </a:cubicBezTo>
                <a:cubicBezTo>
                  <a:pt x="9649792" y="3642621"/>
                  <a:pt x="9678448" y="3748779"/>
                  <a:pt x="9593130" y="3839308"/>
                </a:cubicBezTo>
                <a:close/>
                <a:moveTo>
                  <a:pt x="9915515" y="5629683"/>
                </a:moveTo>
                <a:cubicBezTo>
                  <a:pt x="9894674" y="5578231"/>
                  <a:pt x="9902489" y="5573021"/>
                  <a:pt x="9987156" y="5582139"/>
                </a:cubicBezTo>
                <a:cubicBezTo>
                  <a:pt x="9956545" y="5602329"/>
                  <a:pt x="9936356" y="5616005"/>
                  <a:pt x="9915515" y="5629683"/>
                </a:cubicBezTo>
                <a:close/>
                <a:moveTo>
                  <a:pt x="10295864" y="2708682"/>
                </a:moveTo>
                <a:cubicBezTo>
                  <a:pt x="10260043" y="2685236"/>
                  <a:pt x="10251576" y="2653975"/>
                  <a:pt x="10258740" y="2614246"/>
                </a:cubicBezTo>
                <a:cubicBezTo>
                  <a:pt x="10262648" y="2593405"/>
                  <a:pt x="10258740" y="2570610"/>
                  <a:pt x="10263951" y="2550421"/>
                </a:cubicBezTo>
                <a:cubicBezTo>
                  <a:pt x="10283489" y="2481385"/>
                  <a:pt x="10244412" y="2427980"/>
                  <a:pt x="10221618" y="2368713"/>
                </a:cubicBezTo>
                <a:cubicBezTo>
                  <a:pt x="10186448" y="2278185"/>
                  <a:pt x="10129135" y="2239759"/>
                  <a:pt x="10030141" y="2253436"/>
                </a:cubicBezTo>
                <a:cubicBezTo>
                  <a:pt x="9953289" y="2263857"/>
                  <a:pt x="9882951" y="2338103"/>
                  <a:pt x="9885556" y="2418210"/>
                </a:cubicBezTo>
                <a:cubicBezTo>
                  <a:pt x="9888161" y="2487246"/>
                  <a:pt x="9901186" y="2556282"/>
                  <a:pt x="9915515" y="2624015"/>
                </a:cubicBezTo>
                <a:cubicBezTo>
                  <a:pt x="9931797" y="2698262"/>
                  <a:pt x="9925284" y="2760785"/>
                  <a:pt x="9851038" y="2799862"/>
                </a:cubicBezTo>
                <a:cubicBezTo>
                  <a:pt x="9765720" y="2768600"/>
                  <a:pt x="9677146" y="2755575"/>
                  <a:pt x="9584663" y="2763390"/>
                </a:cubicBezTo>
                <a:cubicBezTo>
                  <a:pt x="9560566" y="2765344"/>
                  <a:pt x="9533864" y="2744503"/>
                  <a:pt x="9509766" y="2734082"/>
                </a:cubicBezTo>
                <a:cubicBezTo>
                  <a:pt x="9530607" y="2599918"/>
                  <a:pt x="9499346" y="2490503"/>
                  <a:pt x="9395792" y="2405836"/>
                </a:cubicBezTo>
                <a:cubicBezTo>
                  <a:pt x="9388628" y="2399975"/>
                  <a:pt x="9384720" y="2383692"/>
                  <a:pt x="9387325" y="2374575"/>
                </a:cubicBezTo>
                <a:cubicBezTo>
                  <a:pt x="9397095" y="2338103"/>
                  <a:pt x="9408166" y="2301631"/>
                  <a:pt x="9422494" y="2266462"/>
                </a:cubicBezTo>
                <a:cubicBezTo>
                  <a:pt x="9442684" y="2216964"/>
                  <a:pt x="9465479" y="2168118"/>
                  <a:pt x="9489576" y="2120575"/>
                </a:cubicBezTo>
                <a:cubicBezTo>
                  <a:pt x="9496089" y="2108200"/>
                  <a:pt x="9513674" y="2093221"/>
                  <a:pt x="9526048" y="2093221"/>
                </a:cubicBezTo>
                <a:cubicBezTo>
                  <a:pt x="9857551" y="2091918"/>
                  <a:pt x="10189053" y="2091918"/>
                  <a:pt x="10514043" y="2091918"/>
                </a:cubicBezTo>
                <a:cubicBezTo>
                  <a:pt x="10536838" y="2142718"/>
                  <a:pt x="10557679" y="2185051"/>
                  <a:pt x="10573961" y="2228687"/>
                </a:cubicBezTo>
                <a:cubicBezTo>
                  <a:pt x="10581125" y="2246923"/>
                  <a:pt x="10579172" y="2269067"/>
                  <a:pt x="10579823" y="2289257"/>
                </a:cubicBezTo>
                <a:cubicBezTo>
                  <a:pt x="10581776" y="2321169"/>
                  <a:pt x="10579823" y="2353082"/>
                  <a:pt x="10585032" y="2384344"/>
                </a:cubicBezTo>
                <a:cubicBezTo>
                  <a:pt x="10593499" y="2437098"/>
                  <a:pt x="10587638" y="2482036"/>
                  <a:pt x="10561587" y="2532836"/>
                </a:cubicBezTo>
                <a:cubicBezTo>
                  <a:pt x="10540746" y="2572564"/>
                  <a:pt x="10547910" y="2627923"/>
                  <a:pt x="10547910" y="2676118"/>
                </a:cubicBezTo>
                <a:cubicBezTo>
                  <a:pt x="10547910" y="2705426"/>
                  <a:pt x="10544653" y="2722359"/>
                  <a:pt x="10513391" y="2732128"/>
                </a:cubicBezTo>
                <a:cubicBezTo>
                  <a:pt x="10485387" y="2741246"/>
                  <a:pt x="10458032" y="2756877"/>
                  <a:pt x="10433935" y="2773810"/>
                </a:cubicBezTo>
                <a:cubicBezTo>
                  <a:pt x="10403325" y="2795303"/>
                  <a:pt x="10383135" y="2785534"/>
                  <a:pt x="10360340" y="2762087"/>
                </a:cubicBezTo>
                <a:cubicBezTo>
                  <a:pt x="10340802" y="2741898"/>
                  <a:pt x="10318659" y="2723662"/>
                  <a:pt x="10295864" y="2708682"/>
                </a:cubicBezTo>
                <a:close/>
                <a:moveTo>
                  <a:pt x="10445007" y="3667369"/>
                </a:moveTo>
                <a:cubicBezTo>
                  <a:pt x="10433935" y="3692118"/>
                  <a:pt x="10422864" y="3716867"/>
                  <a:pt x="10417002" y="3742918"/>
                </a:cubicBezTo>
                <a:cubicBezTo>
                  <a:pt x="10412443" y="3762457"/>
                  <a:pt x="10406582" y="3789811"/>
                  <a:pt x="10416351" y="3802836"/>
                </a:cubicBezTo>
                <a:cubicBezTo>
                  <a:pt x="10478223" y="3882944"/>
                  <a:pt x="10425468" y="3959795"/>
                  <a:pt x="10418956" y="4039252"/>
                </a:cubicBezTo>
                <a:cubicBezTo>
                  <a:pt x="10309541" y="3823026"/>
                  <a:pt x="10387043" y="3621779"/>
                  <a:pt x="10464545" y="3421185"/>
                </a:cubicBezTo>
                <a:cubicBezTo>
                  <a:pt x="10474315" y="3504549"/>
                  <a:pt x="10480827" y="3587913"/>
                  <a:pt x="10445007" y="3667369"/>
                </a:cubicBezTo>
                <a:close/>
                <a:moveTo>
                  <a:pt x="10496458" y="3090985"/>
                </a:moveTo>
                <a:cubicBezTo>
                  <a:pt x="10479525" y="3022600"/>
                  <a:pt x="10481479" y="3027159"/>
                  <a:pt x="10538792" y="2999805"/>
                </a:cubicBezTo>
                <a:cubicBezTo>
                  <a:pt x="10591545" y="2974405"/>
                  <a:pt x="10639740" y="2939236"/>
                  <a:pt x="10687935" y="2909277"/>
                </a:cubicBezTo>
                <a:cubicBezTo>
                  <a:pt x="10693797" y="2965939"/>
                  <a:pt x="10642346" y="3016739"/>
                  <a:pt x="10496458" y="3090985"/>
                </a:cubicBezTo>
                <a:close/>
                <a:moveTo>
                  <a:pt x="11006412" y="3617221"/>
                </a:moveTo>
                <a:cubicBezTo>
                  <a:pt x="11021391" y="3570328"/>
                  <a:pt x="11035069" y="3526692"/>
                  <a:pt x="11051351" y="3475893"/>
                </a:cubicBezTo>
                <a:cubicBezTo>
                  <a:pt x="11085869" y="3567723"/>
                  <a:pt x="11074797" y="3602893"/>
                  <a:pt x="11006412" y="3617221"/>
                </a:cubicBezTo>
                <a:close/>
              </a:path>
            </a:pathLst>
          </a:custGeom>
          <a:solidFill>
            <a:schemeClr val="accent5"/>
          </a:solidFill>
          <a:ln w="6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6347C9-24B9-4DF2-AD8A-1AFF8700A5F2}"/>
              </a:ext>
            </a:extLst>
          </p:cNvPr>
          <p:cNvSpPr/>
          <p:nvPr/>
        </p:nvSpPr>
        <p:spPr>
          <a:xfrm>
            <a:off x="958362" y="3991708"/>
            <a:ext cx="10515600" cy="1178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176A94-9A87-4AA0-BFEC-30DB15D2E1A3}"/>
              </a:ext>
            </a:extLst>
          </p:cNvPr>
          <p:cNvSpPr/>
          <p:nvPr/>
        </p:nvSpPr>
        <p:spPr>
          <a:xfrm>
            <a:off x="3347432" y="4119127"/>
            <a:ext cx="5737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EKSEKUSI K-MEANS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D0FF1C5-A124-4963-A3EF-9688E48AF992}"/>
              </a:ext>
            </a:extLst>
          </p:cNvPr>
          <p:cNvSpPr/>
          <p:nvPr/>
        </p:nvSpPr>
        <p:spPr>
          <a:xfrm>
            <a:off x="4695091" y="1321430"/>
            <a:ext cx="3516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DON'T LET GUNS RULE!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8681DB4-E87F-4407-AAF0-FF9DF17A1919}"/>
              </a:ext>
            </a:extLst>
          </p:cNvPr>
          <p:cNvSpPr/>
          <p:nvPr/>
        </p:nvSpPr>
        <p:spPr>
          <a:xfrm rot="483591">
            <a:off x="435322" y="102135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GUN-FREE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974FB33-78FE-48E6-A326-3BE2E4821EE3}"/>
              </a:ext>
            </a:extLst>
          </p:cNvPr>
          <p:cNvGrpSpPr/>
          <p:nvPr/>
        </p:nvGrpSpPr>
        <p:grpSpPr>
          <a:xfrm>
            <a:off x="9187834" y="1829744"/>
            <a:ext cx="849265" cy="661761"/>
            <a:chOff x="10768711" y="1675949"/>
            <a:chExt cx="1054637" cy="821792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A0F6042C-ABC2-48C4-A3AB-3392F6194956}"/>
                </a:ext>
              </a:extLst>
            </p:cNvPr>
            <p:cNvSpPr/>
            <p:nvPr/>
          </p:nvSpPr>
          <p:spPr>
            <a:xfrm>
              <a:off x="10768711" y="1803451"/>
              <a:ext cx="1054637" cy="694290"/>
            </a:xfrm>
            <a:custGeom>
              <a:avLst/>
              <a:gdLst>
                <a:gd name="connsiteX0" fmla="*/ 1011407 w 1054637"/>
                <a:gd name="connsiteY0" fmla="*/ 655431 h 694290"/>
                <a:gd name="connsiteX1" fmla="*/ 996408 w 1054637"/>
                <a:gd name="connsiteY1" fmla="*/ 670431 h 694290"/>
                <a:gd name="connsiteX2" fmla="*/ 1011407 w 1054637"/>
                <a:gd name="connsiteY2" fmla="*/ 685431 h 694290"/>
                <a:gd name="connsiteX3" fmla="*/ 1026407 w 1054637"/>
                <a:gd name="connsiteY3" fmla="*/ 670431 h 694290"/>
                <a:gd name="connsiteX4" fmla="*/ 1011407 w 1054637"/>
                <a:gd name="connsiteY4" fmla="*/ 655431 h 694290"/>
                <a:gd name="connsiteX5" fmla="*/ 909752 w 1054637"/>
                <a:gd name="connsiteY5" fmla="*/ 555040 h 694290"/>
                <a:gd name="connsiteX6" fmla="*/ 890415 w 1054637"/>
                <a:gd name="connsiteY6" fmla="*/ 574106 h 694290"/>
                <a:gd name="connsiteX7" fmla="*/ 910113 w 1054637"/>
                <a:gd name="connsiteY7" fmla="*/ 593533 h 694290"/>
                <a:gd name="connsiteX8" fmla="*/ 928908 w 1054637"/>
                <a:gd name="connsiteY8" fmla="*/ 573925 h 694290"/>
                <a:gd name="connsiteX9" fmla="*/ 909752 w 1054637"/>
                <a:gd name="connsiteY9" fmla="*/ 555040 h 694290"/>
                <a:gd name="connsiteX10" fmla="*/ 756681 w 1054637"/>
                <a:gd name="connsiteY10" fmla="*/ 338897 h 694290"/>
                <a:gd name="connsiteX11" fmla="*/ 744120 w 1054637"/>
                <a:gd name="connsiteY11" fmla="*/ 351547 h 694290"/>
                <a:gd name="connsiteX12" fmla="*/ 756590 w 1054637"/>
                <a:gd name="connsiteY12" fmla="*/ 363927 h 694290"/>
                <a:gd name="connsiteX13" fmla="*/ 768970 w 1054637"/>
                <a:gd name="connsiteY13" fmla="*/ 351728 h 694290"/>
                <a:gd name="connsiteX14" fmla="*/ 756681 w 1054637"/>
                <a:gd name="connsiteY14" fmla="*/ 338897 h 694290"/>
                <a:gd name="connsiteX15" fmla="*/ 865566 w 1054637"/>
                <a:gd name="connsiteY15" fmla="*/ 332933 h 694290"/>
                <a:gd name="connsiteX16" fmla="*/ 814783 w 1054637"/>
                <a:gd name="connsiteY16" fmla="*/ 382993 h 694290"/>
                <a:gd name="connsiteX17" fmla="*/ 864662 w 1054637"/>
                <a:gd name="connsiteY17" fmla="*/ 433595 h 694290"/>
                <a:gd name="connsiteX18" fmla="*/ 915625 w 1054637"/>
                <a:gd name="connsiteY18" fmla="*/ 384348 h 694290"/>
                <a:gd name="connsiteX19" fmla="*/ 865566 w 1054637"/>
                <a:gd name="connsiteY19" fmla="*/ 332933 h 694290"/>
                <a:gd name="connsiteX20" fmla="*/ 532766 w 1054637"/>
                <a:gd name="connsiteY20" fmla="*/ 241487 h 694290"/>
                <a:gd name="connsiteX21" fmla="*/ 491562 w 1054637"/>
                <a:gd name="connsiteY21" fmla="*/ 252783 h 694290"/>
                <a:gd name="connsiteX22" fmla="*/ 474303 w 1054637"/>
                <a:gd name="connsiteY22" fmla="*/ 271126 h 694290"/>
                <a:gd name="connsiteX23" fmla="*/ 466080 w 1054637"/>
                <a:gd name="connsiteY23" fmla="*/ 322360 h 694290"/>
                <a:gd name="connsiteX24" fmla="*/ 507194 w 1054637"/>
                <a:gd name="connsiteY24" fmla="*/ 368896 h 694290"/>
                <a:gd name="connsiteX25" fmla="*/ 563760 w 1054637"/>
                <a:gd name="connsiteY25" fmla="*/ 382722 h 694290"/>
                <a:gd name="connsiteX26" fmla="*/ 653940 w 1054637"/>
                <a:gd name="connsiteY26" fmla="*/ 374860 h 694290"/>
                <a:gd name="connsiteX27" fmla="*/ 681139 w 1054637"/>
                <a:gd name="connsiteY27" fmla="*/ 363565 h 694290"/>
                <a:gd name="connsiteX28" fmla="*/ 703548 w 1054637"/>
                <a:gd name="connsiteY28" fmla="*/ 284409 h 694290"/>
                <a:gd name="connsiteX29" fmla="*/ 677795 w 1054637"/>
                <a:gd name="connsiteY29" fmla="*/ 254228 h 694290"/>
                <a:gd name="connsiteX30" fmla="*/ 671651 w 1054637"/>
                <a:gd name="connsiteY30" fmla="*/ 250704 h 694290"/>
                <a:gd name="connsiteX31" fmla="*/ 643007 w 1054637"/>
                <a:gd name="connsiteY31" fmla="*/ 244740 h 694290"/>
                <a:gd name="connsiteX32" fmla="*/ 626380 w 1054637"/>
                <a:gd name="connsiteY32" fmla="*/ 258927 h 694290"/>
                <a:gd name="connsiteX33" fmla="*/ 624392 w 1054637"/>
                <a:gd name="connsiteY33" fmla="*/ 264349 h 694290"/>
                <a:gd name="connsiteX34" fmla="*/ 626742 w 1054637"/>
                <a:gd name="connsiteY34" fmla="*/ 282602 h 694290"/>
                <a:gd name="connsiteX35" fmla="*/ 620326 w 1054637"/>
                <a:gd name="connsiteY35" fmla="*/ 295343 h 694290"/>
                <a:gd name="connsiteX36" fmla="*/ 613639 w 1054637"/>
                <a:gd name="connsiteY36" fmla="*/ 302300 h 694290"/>
                <a:gd name="connsiteX37" fmla="*/ 609393 w 1054637"/>
                <a:gd name="connsiteY37" fmla="*/ 311517 h 694290"/>
                <a:gd name="connsiteX38" fmla="*/ 571080 w 1054637"/>
                <a:gd name="connsiteY38" fmla="*/ 352270 h 694290"/>
                <a:gd name="connsiteX39" fmla="*/ 548309 w 1054637"/>
                <a:gd name="connsiteY39" fmla="*/ 361487 h 694290"/>
                <a:gd name="connsiteX40" fmla="*/ 544694 w 1054637"/>
                <a:gd name="connsiteY40" fmla="*/ 358866 h 694290"/>
                <a:gd name="connsiteX41" fmla="*/ 548851 w 1054637"/>
                <a:gd name="connsiteY41" fmla="*/ 350372 h 694290"/>
                <a:gd name="connsiteX42" fmla="*/ 564122 w 1054637"/>
                <a:gd name="connsiteY42" fmla="*/ 341156 h 694290"/>
                <a:gd name="connsiteX43" fmla="*/ 597826 w 1054637"/>
                <a:gd name="connsiteY43" fmla="*/ 277541 h 694290"/>
                <a:gd name="connsiteX44" fmla="*/ 594483 w 1054637"/>
                <a:gd name="connsiteY44" fmla="*/ 250975 h 694290"/>
                <a:gd name="connsiteX45" fmla="*/ 585718 w 1054637"/>
                <a:gd name="connsiteY45" fmla="*/ 242752 h 694290"/>
                <a:gd name="connsiteX46" fmla="*/ 532766 w 1054637"/>
                <a:gd name="connsiteY46" fmla="*/ 241487 h 694290"/>
                <a:gd name="connsiteX47" fmla="*/ 845777 w 1054637"/>
                <a:gd name="connsiteY47" fmla="*/ 227210 h 694290"/>
                <a:gd name="connsiteX48" fmla="*/ 865927 w 1054637"/>
                <a:gd name="connsiteY48" fmla="*/ 235795 h 694290"/>
                <a:gd name="connsiteX49" fmla="*/ 896650 w 1054637"/>
                <a:gd name="connsiteY49" fmla="*/ 262813 h 694290"/>
                <a:gd name="connsiteX50" fmla="*/ 908848 w 1054637"/>
                <a:gd name="connsiteY50" fmla="*/ 276638 h 694290"/>
                <a:gd name="connsiteX51" fmla="*/ 911469 w 1054637"/>
                <a:gd name="connsiteY51" fmla="*/ 283867 h 694290"/>
                <a:gd name="connsiteX52" fmla="*/ 912372 w 1054637"/>
                <a:gd name="connsiteY52" fmla="*/ 307722 h 694290"/>
                <a:gd name="connsiteX53" fmla="*/ 922764 w 1054637"/>
                <a:gd name="connsiteY53" fmla="*/ 342059 h 694290"/>
                <a:gd name="connsiteX54" fmla="*/ 951589 w 1054637"/>
                <a:gd name="connsiteY54" fmla="*/ 414077 h 694290"/>
                <a:gd name="connsiteX55" fmla="*/ 984390 w 1054637"/>
                <a:gd name="connsiteY55" fmla="*/ 494859 h 694290"/>
                <a:gd name="connsiteX56" fmla="*/ 1008335 w 1054637"/>
                <a:gd name="connsiteY56" fmla="*/ 559106 h 694290"/>
                <a:gd name="connsiteX57" fmla="*/ 1015383 w 1054637"/>
                <a:gd name="connsiteY57" fmla="*/ 606365 h 694290"/>
                <a:gd name="connsiteX58" fmla="*/ 1014570 w 1054637"/>
                <a:gd name="connsiteY58" fmla="*/ 613684 h 694290"/>
                <a:gd name="connsiteX59" fmla="*/ 1010323 w 1054637"/>
                <a:gd name="connsiteY59" fmla="*/ 617298 h 694290"/>
                <a:gd name="connsiteX60" fmla="*/ 855716 w 1054637"/>
                <a:gd name="connsiteY60" fmla="*/ 617479 h 694290"/>
                <a:gd name="connsiteX61" fmla="*/ 851108 w 1054637"/>
                <a:gd name="connsiteY61" fmla="*/ 613593 h 694290"/>
                <a:gd name="connsiteX62" fmla="*/ 812614 w 1054637"/>
                <a:gd name="connsiteY62" fmla="*/ 467570 h 694290"/>
                <a:gd name="connsiteX63" fmla="*/ 788940 w 1054637"/>
                <a:gd name="connsiteY63" fmla="*/ 382812 h 694290"/>
                <a:gd name="connsiteX64" fmla="*/ 789482 w 1054637"/>
                <a:gd name="connsiteY64" fmla="*/ 377300 h 694290"/>
                <a:gd name="connsiteX65" fmla="*/ 796711 w 1054637"/>
                <a:gd name="connsiteY65" fmla="*/ 356155 h 694290"/>
                <a:gd name="connsiteX66" fmla="*/ 778910 w 1054637"/>
                <a:gd name="connsiteY66" fmla="*/ 314409 h 694290"/>
                <a:gd name="connsiteX67" fmla="*/ 771319 w 1054637"/>
                <a:gd name="connsiteY67" fmla="*/ 304017 h 694290"/>
                <a:gd name="connsiteX68" fmla="*/ 751350 w 1054637"/>
                <a:gd name="connsiteY68" fmla="*/ 229740 h 694290"/>
                <a:gd name="connsiteX69" fmla="*/ 751169 w 1054637"/>
                <a:gd name="connsiteY69" fmla="*/ 228475 h 694290"/>
                <a:gd name="connsiteX70" fmla="*/ 754422 w 1054637"/>
                <a:gd name="connsiteY70" fmla="*/ 228114 h 694290"/>
                <a:gd name="connsiteX71" fmla="*/ 797343 w 1054637"/>
                <a:gd name="connsiteY71" fmla="*/ 228024 h 694290"/>
                <a:gd name="connsiteX72" fmla="*/ 800506 w 1054637"/>
                <a:gd name="connsiteY72" fmla="*/ 230644 h 694290"/>
                <a:gd name="connsiteX73" fmla="*/ 824361 w 1054637"/>
                <a:gd name="connsiteY73" fmla="*/ 247361 h 694290"/>
                <a:gd name="connsiteX74" fmla="*/ 842524 w 1054637"/>
                <a:gd name="connsiteY74" fmla="*/ 229831 h 694290"/>
                <a:gd name="connsiteX75" fmla="*/ 845777 w 1054637"/>
                <a:gd name="connsiteY75" fmla="*/ 227210 h 694290"/>
                <a:gd name="connsiteX76" fmla="*/ 608579 w 1054637"/>
                <a:gd name="connsiteY76" fmla="*/ 207602 h 694290"/>
                <a:gd name="connsiteX77" fmla="*/ 598188 w 1054637"/>
                <a:gd name="connsiteY77" fmla="*/ 217000 h 694290"/>
                <a:gd name="connsiteX78" fmla="*/ 606953 w 1054637"/>
                <a:gd name="connsiteY78" fmla="*/ 228114 h 694290"/>
                <a:gd name="connsiteX79" fmla="*/ 618519 w 1054637"/>
                <a:gd name="connsiteY79" fmla="*/ 217994 h 694290"/>
                <a:gd name="connsiteX80" fmla="*/ 608579 w 1054637"/>
                <a:gd name="connsiteY80" fmla="*/ 207602 h 694290"/>
                <a:gd name="connsiteX81" fmla="*/ 821503 w 1054637"/>
                <a:gd name="connsiteY81" fmla="*/ 203626 h 694290"/>
                <a:gd name="connsiteX82" fmla="*/ 804030 w 1054637"/>
                <a:gd name="connsiteY82" fmla="*/ 213024 h 694290"/>
                <a:gd name="connsiteX83" fmla="*/ 800867 w 1054637"/>
                <a:gd name="connsiteY83" fmla="*/ 219078 h 694290"/>
                <a:gd name="connsiteX84" fmla="*/ 797343 w 1054637"/>
                <a:gd name="connsiteY84" fmla="*/ 221247 h 694290"/>
                <a:gd name="connsiteX85" fmla="*/ 778096 w 1054637"/>
                <a:gd name="connsiteY85" fmla="*/ 221337 h 694290"/>
                <a:gd name="connsiteX86" fmla="*/ 749000 w 1054637"/>
                <a:gd name="connsiteY86" fmla="*/ 221969 h 694290"/>
                <a:gd name="connsiteX87" fmla="*/ 745385 w 1054637"/>
                <a:gd name="connsiteY87" fmla="*/ 226397 h 694290"/>
                <a:gd name="connsiteX88" fmla="*/ 746379 w 1054637"/>
                <a:gd name="connsiteY88" fmla="*/ 231819 h 694290"/>
                <a:gd name="connsiteX89" fmla="*/ 764181 w 1054637"/>
                <a:gd name="connsiteY89" fmla="*/ 304559 h 694290"/>
                <a:gd name="connsiteX90" fmla="*/ 774572 w 1054637"/>
                <a:gd name="connsiteY90" fmla="*/ 319107 h 694290"/>
                <a:gd name="connsiteX91" fmla="*/ 788578 w 1054637"/>
                <a:gd name="connsiteY91" fmla="*/ 336186 h 694290"/>
                <a:gd name="connsiteX92" fmla="*/ 785506 w 1054637"/>
                <a:gd name="connsiteY92" fmla="*/ 372692 h 694290"/>
                <a:gd name="connsiteX93" fmla="*/ 784060 w 1054637"/>
                <a:gd name="connsiteY93" fmla="*/ 386788 h 694290"/>
                <a:gd name="connsiteX94" fmla="*/ 824541 w 1054637"/>
                <a:gd name="connsiteY94" fmla="*/ 540944 h 694290"/>
                <a:gd name="connsiteX95" fmla="*/ 845415 w 1054637"/>
                <a:gd name="connsiteY95" fmla="*/ 618564 h 694290"/>
                <a:gd name="connsiteX96" fmla="*/ 852011 w 1054637"/>
                <a:gd name="connsiteY96" fmla="*/ 623443 h 694290"/>
                <a:gd name="connsiteX97" fmla="*/ 1016558 w 1054637"/>
                <a:gd name="connsiteY97" fmla="*/ 623624 h 694290"/>
                <a:gd name="connsiteX98" fmla="*/ 1020805 w 1054637"/>
                <a:gd name="connsiteY98" fmla="*/ 617028 h 694290"/>
                <a:gd name="connsiteX99" fmla="*/ 1020895 w 1054637"/>
                <a:gd name="connsiteY99" fmla="*/ 584498 h 694290"/>
                <a:gd name="connsiteX100" fmla="*/ 1001377 w 1054637"/>
                <a:gd name="connsiteY100" fmla="*/ 520883 h 694290"/>
                <a:gd name="connsiteX101" fmla="*/ 968396 w 1054637"/>
                <a:gd name="connsiteY101" fmla="*/ 438926 h 694290"/>
                <a:gd name="connsiteX102" fmla="*/ 943456 w 1054637"/>
                <a:gd name="connsiteY102" fmla="*/ 375945 h 694290"/>
                <a:gd name="connsiteX103" fmla="*/ 927553 w 1054637"/>
                <a:gd name="connsiteY103" fmla="*/ 336818 h 694290"/>
                <a:gd name="connsiteX104" fmla="*/ 918336 w 1054637"/>
                <a:gd name="connsiteY104" fmla="*/ 303023 h 694290"/>
                <a:gd name="connsiteX105" fmla="*/ 917342 w 1054637"/>
                <a:gd name="connsiteY105" fmla="*/ 278626 h 694290"/>
                <a:gd name="connsiteX106" fmla="*/ 916438 w 1054637"/>
                <a:gd name="connsiteY106" fmla="*/ 275373 h 694290"/>
                <a:gd name="connsiteX107" fmla="*/ 903878 w 1054637"/>
                <a:gd name="connsiteY107" fmla="*/ 260825 h 694290"/>
                <a:gd name="connsiteX108" fmla="*/ 879842 w 1054637"/>
                <a:gd name="connsiteY108" fmla="*/ 239590 h 694290"/>
                <a:gd name="connsiteX109" fmla="*/ 867824 w 1054637"/>
                <a:gd name="connsiteY109" fmla="*/ 228746 h 694290"/>
                <a:gd name="connsiteX110" fmla="*/ 850475 w 1054637"/>
                <a:gd name="connsiteY110" fmla="*/ 220704 h 694290"/>
                <a:gd name="connsiteX111" fmla="*/ 848035 w 1054637"/>
                <a:gd name="connsiteY111" fmla="*/ 220704 h 694290"/>
                <a:gd name="connsiteX112" fmla="*/ 840987 w 1054637"/>
                <a:gd name="connsiteY112" fmla="*/ 216548 h 694290"/>
                <a:gd name="connsiteX113" fmla="*/ 838909 w 1054637"/>
                <a:gd name="connsiteY113" fmla="*/ 212662 h 694290"/>
                <a:gd name="connsiteX114" fmla="*/ 821503 w 1054637"/>
                <a:gd name="connsiteY114" fmla="*/ 203626 h 694290"/>
                <a:gd name="connsiteX115" fmla="*/ 744030 w 1054637"/>
                <a:gd name="connsiteY115" fmla="*/ 162331 h 694290"/>
                <a:gd name="connsiteX116" fmla="*/ 741681 w 1054637"/>
                <a:gd name="connsiteY116" fmla="*/ 164681 h 694290"/>
                <a:gd name="connsiteX117" fmla="*/ 744030 w 1054637"/>
                <a:gd name="connsiteY117" fmla="*/ 167030 h 694290"/>
                <a:gd name="connsiteX118" fmla="*/ 769060 w 1054637"/>
                <a:gd name="connsiteY118" fmla="*/ 167030 h 694290"/>
                <a:gd name="connsiteX119" fmla="*/ 769060 w 1054637"/>
                <a:gd name="connsiteY119" fmla="*/ 166488 h 694290"/>
                <a:gd name="connsiteX120" fmla="*/ 769060 w 1054637"/>
                <a:gd name="connsiteY120" fmla="*/ 162783 h 694290"/>
                <a:gd name="connsiteX121" fmla="*/ 769060 w 1054637"/>
                <a:gd name="connsiteY121" fmla="*/ 162331 h 694290"/>
                <a:gd name="connsiteX122" fmla="*/ 522556 w 1054637"/>
                <a:gd name="connsiteY122" fmla="*/ 151850 h 694290"/>
                <a:gd name="connsiteX123" fmla="*/ 520568 w 1054637"/>
                <a:gd name="connsiteY123" fmla="*/ 182121 h 694290"/>
                <a:gd name="connsiteX124" fmla="*/ 505930 w 1054637"/>
                <a:gd name="connsiteY124" fmla="*/ 200283 h 694290"/>
                <a:gd name="connsiteX125" fmla="*/ 487857 w 1054637"/>
                <a:gd name="connsiteY125" fmla="*/ 205524 h 694290"/>
                <a:gd name="connsiteX126" fmla="*/ 485960 w 1054637"/>
                <a:gd name="connsiteY126" fmla="*/ 204621 h 694290"/>
                <a:gd name="connsiteX127" fmla="*/ 470960 w 1054637"/>
                <a:gd name="connsiteY127" fmla="*/ 196488 h 694290"/>
                <a:gd name="connsiteX128" fmla="*/ 468791 w 1054637"/>
                <a:gd name="connsiteY128" fmla="*/ 194771 h 694290"/>
                <a:gd name="connsiteX129" fmla="*/ 468520 w 1054637"/>
                <a:gd name="connsiteY129" fmla="*/ 166579 h 694290"/>
                <a:gd name="connsiteX130" fmla="*/ 480538 w 1054637"/>
                <a:gd name="connsiteY130" fmla="*/ 153567 h 694290"/>
                <a:gd name="connsiteX131" fmla="*/ 522556 w 1054637"/>
                <a:gd name="connsiteY131" fmla="*/ 151850 h 694290"/>
                <a:gd name="connsiteX132" fmla="*/ 763729 w 1054637"/>
                <a:gd name="connsiteY132" fmla="*/ 145976 h 694290"/>
                <a:gd name="connsiteX133" fmla="*/ 780175 w 1054637"/>
                <a:gd name="connsiteY133" fmla="*/ 151398 h 694290"/>
                <a:gd name="connsiteX134" fmla="*/ 781259 w 1054637"/>
                <a:gd name="connsiteY134" fmla="*/ 153115 h 694290"/>
                <a:gd name="connsiteX135" fmla="*/ 781801 w 1054637"/>
                <a:gd name="connsiteY135" fmla="*/ 173355 h 694290"/>
                <a:gd name="connsiteX136" fmla="*/ 777554 w 1054637"/>
                <a:gd name="connsiteY136" fmla="*/ 176428 h 694290"/>
                <a:gd name="connsiteX137" fmla="*/ 745747 w 1054637"/>
                <a:gd name="connsiteY137" fmla="*/ 177512 h 694290"/>
                <a:gd name="connsiteX138" fmla="*/ 724241 w 1054637"/>
                <a:gd name="connsiteY138" fmla="*/ 186819 h 694290"/>
                <a:gd name="connsiteX139" fmla="*/ 707886 w 1054637"/>
                <a:gd name="connsiteY139" fmla="*/ 193416 h 694290"/>
                <a:gd name="connsiteX140" fmla="*/ 614543 w 1054637"/>
                <a:gd name="connsiteY140" fmla="*/ 195042 h 694290"/>
                <a:gd name="connsiteX141" fmla="*/ 606863 w 1054637"/>
                <a:gd name="connsiteY141" fmla="*/ 194500 h 694290"/>
                <a:gd name="connsiteX142" fmla="*/ 595297 w 1054637"/>
                <a:gd name="connsiteY142" fmla="*/ 181759 h 694290"/>
                <a:gd name="connsiteX143" fmla="*/ 595929 w 1054637"/>
                <a:gd name="connsiteY143" fmla="*/ 167843 h 694290"/>
                <a:gd name="connsiteX144" fmla="*/ 609212 w 1054637"/>
                <a:gd name="connsiteY144" fmla="*/ 154922 h 694290"/>
                <a:gd name="connsiteX145" fmla="*/ 617345 w 1054637"/>
                <a:gd name="connsiteY145" fmla="*/ 153837 h 694290"/>
                <a:gd name="connsiteX146" fmla="*/ 675175 w 1054637"/>
                <a:gd name="connsiteY146" fmla="*/ 152934 h 694290"/>
                <a:gd name="connsiteX147" fmla="*/ 681410 w 1054637"/>
                <a:gd name="connsiteY147" fmla="*/ 150856 h 694290"/>
                <a:gd name="connsiteX148" fmla="*/ 694332 w 1054637"/>
                <a:gd name="connsiteY148" fmla="*/ 146247 h 694290"/>
                <a:gd name="connsiteX149" fmla="*/ 763729 w 1054637"/>
                <a:gd name="connsiteY149" fmla="*/ 145976 h 694290"/>
                <a:gd name="connsiteX150" fmla="*/ 121354 w 1054637"/>
                <a:gd name="connsiteY150" fmla="*/ 143265 h 694290"/>
                <a:gd name="connsiteX151" fmla="*/ 478369 w 1054637"/>
                <a:gd name="connsiteY151" fmla="*/ 149048 h 694290"/>
                <a:gd name="connsiteX152" fmla="*/ 478550 w 1054637"/>
                <a:gd name="connsiteY152" fmla="*/ 149861 h 694290"/>
                <a:gd name="connsiteX153" fmla="*/ 476291 w 1054637"/>
                <a:gd name="connsiteY153" fmla="*/ 150675 h 694290"/>
                <a:gd name="connsiteX154" fmla="*/ 464544 w 1054637"/>
                <a:gd name="connsiteY154" fmla="*/ 166397 h 694290"/>
                <a:gd name="connsiteX155" fmla="*/ 464996 w 1054637"/>
                <a:gd name="connsiteY155" fmla="*/ 193777 h 694290"/>
                <a:gd name="connsiteX156" fmla="*/ 465357 w 1054637"/>
                <a:gd name="connsiteY156" fmla="*/ 195946 h 694290"/>
                <a:gd name="connsiteX157" fmla="*/ 463912 w 1054637"/>
                <a:gd name="connsiteY157" fmla="*/ 201186 h 694290"/>
                <a:gd name="connsiteX158" fmla="*/ 461291 w 1054637"/>
                <a:gd name="connsiteY158" fmla="*/ 215102 h 694290"/>
                <a:gd name="connsiteX159" fmla="*/ 473128 w 1054637"/>
                <a:gd name="connsiteY159" fmla="*/ 223506 h 694290"/>
                <a:gd name="connsiteX160" fmla="*/ 485598 w 1054637"/>
                <a:gd name="connsiteY160" fmla="*/ 216006 h 694290"/>
                <a:gd name="connsiteX161" fmla="*/ 486592 w 1054637"/>
                <a:gd name="connsiteY161" fmla="*/ 213747 h 694290"/>
                <a:gd name="connsiteX162" fmla="*/ 492285 w 1054637"/>
                <a:gd name="connsiteY162" fmla="*/ 208777 h 694290"/>
                <a:gd name="connsiteX163" fmla="*/ 511893 w 1054637"/>
                <a:gd name="connsiteY163" fmla="*/ 201909 h 694290"/>
                <a:gd name="connsiteX164" fmla="*/ 523821 w 1054637"/>
                <a:gd name="connsiteY164" fmla="*/ 185464 h 694290"/>
                <a:gd name="connsiteX165" fmla="*/ 526712 w 1054637"/>
                <a:gd name="connsiteY165" fmla="*/ 154741 h 694290"/>
                <a:gd name="connsiteX166" fmla="*/ 526532 w 1054637"/>
                <a:gd name="connsiteY166" fmla="*/ 150042 h 694290"/>
                <a:gd name="connsiteX167" fmla="*/ 526622 w 1054637"/>
                <a:gd name="connsiteY167" fmla="*/ 149229 h 694290"/>
                <a:gd name="connsiteX168" fmla="*/ 607856 w 1054637"/>
                <a:gd name="connsiteY168" fmla="*/ 150313 h 694290"/>
                <a:gd name="connsiteX169" fmla="*/ 605778 w 1054637"/>
                <a:gd name="connsiteY169" fmla="*/ 151578 h 694290"/>
                <a:gd name="connsiteX170" fmla="*/ 590869 w 1054637"/>
                <a:gd name="connsiteY170" fmla="*/ 177241 h 694290"/>
                <a:gd name="connsiteX171" fmla="*/ 591320 w 1054637"/>
                <a:gd name="connsiteY171" fmla="*/ 183024 h 694290"/>
                <a:gd name="connsiteX172" fmla="*/ 605959 w 1054637"/>
                <a:gd name="connsiteY172" fmla="*/ 198385 h 694290"/>
                <a:gd name="connsiteX173" fmla="*/ 620145 w 1054637"/>
                <a:gd name="connsiteY173" fmla="*/ 199560 h 694290"/>
                <a:gd name="connsiteX174" fmla="*/ 716741 w 1054637"/>
                <a:gd name="connsiteY174" fmla="*/ 196668 h 694290"/>
                <a:gd name="connsiteX175" fmla="*/ 723970 w 1054637"/>
                <a:gd name="connsiteY175" fmla="*/ 193325 h 694290"/>
                <a:gd name="connsiteX176" fmla="*/ 732373 w 1054637"/>
                <a:gd name="connsiteY176" fmla="*/ 185554 h 694290"/>
                <a:gd name="connsiteX177" fmla="*/ 743940 w 1054637"/>
                <a:gd name="connsiteY177" fmla="*/ 181849 h 694290"/>
                <a:gd name="connsiteX178" fmla="*/ 777102 w 1054637"/>
                <a:gd name="connsiteY178" fmla="*/ 180765 h 694290"/>
                <a:gd name="connsiteX179" fmla="*/ 780626 w 1054637"/>
                <a:gd name="connsiteY179" fmla="*/ 180494 h 694290"/>
                <a:gd name="connsiteX180" fmla="*/ 785596 w 1054637"/>
                <a:gd name="connsiteY180" fmla="*/ 174982 h 694290"/>
                <a:gd name="connsiteX181" fmla="*/ 785686 w 1054637"/>
                <a:gd name="connsiteY181" fmla="*/ 158265 h 694290"/>
                <a:gd name="connsiteX182" fmla="*/ 789662 w 1054637"/>
                <a:gd name="connsiteY182" fmla="*/ 154289 h 694290"/>
                <a:gd name="connsiteX183" fmla="*/ 857975 w 1054637"/>
                <a:gd name="connsiteY183" fmla="*/ 154741 h 694290"/>
                <a:gd name="connsiteX184" fmla="*/ 969119 w 1054637"/>
                <a:gd name="connsiteY184" fmla="*/ 156638 h 694290"/>
                <a:gd name="connsiteX185" fmla="*/ 986920 w 1054637"/>
                <a:gd name="connsiteY185" fmla="*/ 157090 h 694290"/>
                <a:gd name="connsiteX186" fmla="*/ 990082 w 1054637"/>
                <a:gd name="connsiteY186" fmla="*/ 159259 h 694290"/>
                <a:gd name="connsiteX187" fmla="*/ 1042401 w 1054637"/>
                <a:gd name="connsiteY187" fmla="*/ 197391 h 694290"/>
                <a:gd name="connsiteX188" fmla="*/ 1051708 w 1054637"/>
                <a:gd name="connsiteY188" fmla="*/ 203988 h 694290"/>
                <a:gd name="connsiteX189" fmla="*/ 1044028 w 1054637"/>
                <a:gd name="connsiteY189" fmla="*/ 225855 h 694290"/>
                <a:gd name="connsiteX190" fmla="*/ 1035895 w 1054637"/>
                <a:gd name="connsiteY190" fmla="*/ 226939 h 694290"/>
                <a:gd name="connsiteX191" fmla="*/ 1005986 w 1054637"/>
                <a:gd name="connsiteY191" fmla="*/ 230554 h 694290"/>
                <a:gd name="connsiteX192" fmla="*/ 963426 w 1054637"/>
                <a:gd name="connsiteY192" fmla="*/ 265704 h 694290"/>
                <a:gd name="connsiteX193" fmla="*/ 954571 w 1054637"/>
                <a:gd name="connsiteY193" fmla="*/ 295614 h 694290"/>
                <a:gd name="connsiteX194" fmla="*/ 957281 w 1054637"/>
                <a:gd name="connsiteY194" fmla="*/ 313957 h 694290"/>
                <a:gd name="connsiteX195" fmla="*/ 972372 w 1054637"/>
                <a:gd name="connsiteY195" fmla="*/ 357421 h 694290"/>
                <a:gd name="connsiteX196" fmla="*/ 1038245 w 1054637"/>
                <a:gd name="connsiteY196" fmla="*/ 531456 h 694290"/>
                <a:gd name="connsiteX197" fmla="*/ 1051166 w 1054637"/>
                <a:gd name="connsiteY197" fmla="*/ 621094 h 694290"/>
                <a:gd name="connsiteX198" fmla="*/ 1045654 w 1054637"/>
                <a:gd name="connsiteY198" fmla="*/ 654889 h 694290"/>
                <a:gd name="connsiteX199" fmla="*/ 1039690 w 1054637"/>
                <a:gd name="connsiteY199" fmla="*/ 660039 h 694290"/>
                <a:gd name="connsiteX200" fmla="*/ 1036347 w 1054637"/>
                <a:gd name="connsiteY200" fmla="*/ 663834 h 694290"/>
                <a:gd name="connsiteX201" fmla="*/ 1033817 w 1054637"/>
                <a:gd name="connsiteY201" fmla="*/ 678292 h 694290"/>
                <a:gd name="connsiteX202" fmla="*/ 1022070 w 1054637"/>
                <a:gd name="connsiteY202" fmla="*/ 692840 h 694290"/>
                <a:gd name="connsiteX203" fmla="*/ 1006709 w 1054637"/>
                <a:gd name="connsiteY203" fmla="*/ 694196 h 694290"/>
                <a:gd name="connsiteX204" fmla="*/ 984299 w 1054637"/>
                <a:gd name="connsiteY204" fmla="*/ 672509 h 694290"/>
                <a:gd name="connsiteX205" fmla="*/ 982040 w 1054637"/>
                <a:gd name="connsiteY205" fmla="*/ 670160 h 694290"/>
                <a:gd name="connsiteX206" fmla="*/ 972010 w 1054637"/>
                <a:gd name="connsiteY206" fmla="*/ 678925 h 694290"/>
                <a:gd name="connsiteX207" fmla="*/ 781168 w 1054637"/>
                <a:gd name="connsiteY207" fmla="*/ 692389 h 694290"/>
                <a:gd name="connsiteX208" fmla="*/ 773126 w 1054637"/>
                <a:gd name="connsiteY208" fmla="*/ 682630 h 694290"/>
                <a:gd name="connsiteX209" fmla="*/ 772403 w 1054637"/>
                <a:gd name="connsiteY209" fmla="*/ 662389 h 694290"/>
                <a:gd name="connsiteX210" fmla="*/ 775385 w 1054637"/>
                <a:gd name="connsiteY210" fmla="*/ 659678 h 694290"/>
                <a:gd name="connsiteX211" fmla="*/ 979329 w 1054637"/>
                <a:gd name="connsiteY211" fmla="*/ 659678 h 694290"/>
                <a:gd name="connsiteX212" fmla="*/ 979329 w 1054637"/>
                <a:gd name="connsiteY212" fmla="*/ 655069 h 694290"/>
                <a:gd name="connsiteX213" fmla="*/ 773036 w 1054637"/>
                <a:gd name="connsiteY213" fmla="*/ 655069 h 694290"/>
                <a:gd name="connsiteX214" fmla="*/ 773488 w 1054637"/>
                <a:gd name="connsiteY214" fmla="*/ 615943 h 694290"/>
                <a:gd name="connsiteX215" fmla="*/ 765536 w 1054637"/>
                <a:gd name="connsiteY215" fmla="*/ 535612 h 694290"/>
                <a:gd name="connsiteX216" fmla="*/ 743036 w 1054637"/>
                <a:gd name="connsiteY216" fmla="*/ 449679 h 694290"/>
                <a:gd name="connsiteX217" fmla="*/ 738157 w 1054637"/>
                <a:gd name="connsiteY217" fmla="*/ 428535 h 694290"/>
                <a:gd name="connsiteX218" fmla="*/ 711862 w 1054637"/>
                <a:gd name="connsiteY218" fmla="*/ 392571 h 694290"/>
                <a:gd name="connsiteX219" fmla="*/ 660446 w 1054637"/>
                <a:gd name="connsiteY219" fmla="*/ 386246 h 694290"/>
                <a:gd name="connsiteX220" fmla="*/ 590597 w 1054637"/>
                <a:gd name="connsiteY220" fmla="*/ 395011 h 694290"/>
                <a:gd name="connsiteX221" fmla="*/ 518580 w 1054637"/>
                <a:gd name="connsiteY221" fmla="*/ 385613 h 694290"/>
                <a:gd name="connsiteX222" fmla="*/ 455418 w 1054637"/>
                <a:gd name="connsiteY222" fmla="*/ 364378 h 694290"/>
                <a:gd name="connsiteX223" fmla="*/ 450990 w 1054637"/>
                <a:gd name="connsiteY223" fmla="*/ 356336 h 694290"/>
                <a:gd name="connsiteX224" fmla="*/ 449002 w 1054637"/>
                <a:gd name="connsiteY224" fmla="*/ 299228 h 694290"/>
                <a:gd name="connsiteX225" fmla="*/ 442858 w 1054637"/>
                <a:gd name="connsiteY225" fmla="*/ 281156 h 694290"/>
                <a:gd name="connsiteX226" fmla="*/ 407346 w 1054637"/>
                <a:gd name="connsiteY226" fmla="*/ 237060 h 694290"/>
                <a:gd name="connsiteX227" fmla="*/ 364334 w 1054637"/>
                <a:gd name="connsiteY227" fmla="*/ 220614 h 694290"/>
                <a:gd name="connsiteX228" fmla="*/ 312467 w 1054637"/>
                <a:gd name="connsiteY228" fmla="*/ 216367 h 694290"/>
                <a:gd name="connsiteX229" fmla="*/ 121354 w 1054637"/>
                <a:gd name="connsiteY229" fmla="*/ 211126 h 694290"/>
                <a:gd name="connsiteX230" fmla="*/ 121354 w 1054637"/>
                <a:gd name="connsiteY230" fmla="*/ 182120 h 694290"/>
                <a:gd name="connsiteX231" fmla="*/ 341563 w 1054637"/>
                <a:gd name="connsiteY231" fmla="*/ 183385 h 694290"/>
                <a:gd name="connsiteX232" fmla="*/ 427044 w 1054637"/>
                <a:gd name="connsiteY232" fmla="*/ 228475 h 694290"/>
                <a:gd name="connsiteX233" fmla="*/ 552194 w 1054637"/>
                <a:gd name="connsiteY233" fmla="*/ 229921 h 694290"/>
                <a:gd name="connsiteX234" fmla="*/ 558519 w 1054637"/>
                <a:gd name="connsiteY234" fmla="*/ 229650 h 694290"/>
                <a:gd name="connsiteX235" fmla="*/ 564935 w 1054637"/>
                <a:gd name="connsiteY235" fmla="*/ 222602 h 694290"/>
                <a:gd name="connsiteX236" fmla="*/ 565025 w 1054637"/>
                <a:gd name="connsiteY236" fmla="*/ 209048 h 694290"/>
                <a:gd name="connsiteX237" fmla="*/ 565477 w 1054637"/>
                <a:gd name="connsiteY237" fmla="*/ 184108 h 694290"/>
                <a:gd name="connsiteX238" fmla="*/ 565658 w 1054637"/>
                <a:gd name="connsiteY238" fmla="*/ 174711 h 694290"/>
                <a:gd name="connsiteX239" fmla="*/ 561321 w 1054637"/>
                <a:gd name="connsiteY239" fmla="*/ 174620 h 694290"/>
                <a:gd name="connsiteX240" fmla="*/ 561321 w 1054637"/>
                <a:gd name="connsiteY240" fmla="*/ 178325 h 694290"/>
                <a:gd name="connsiteX241" fmla="*/ 560327 w 1054637"/>
                <a:gd name="connsiteY241" fmla="*/ 214831 h 694290"/>
                <a:gd name="connsiteX242" fmla="*/ 560055 w 1054637"/>
                <a:gd name="connsiteY242" fmla="*/ 221969 h 694290"/>
                <a:gd name="connsiteX243" fmla="*/ 557164 w 1054637"/>
                <a:gd name="connsiteY243" fmla="*/ 225042 h 694290"/>
                <a:gd name="connsiteX244" fmla="*/ 535568 w 1054637"/>
                <a:gd name="connsiteY244" fmla="*/ 225494 h 694290"/>
                <a:gd name="connsiteX245" fmla="*/ 427677 w 1054637"/>
                <a:gd name="connsiteY245" fmla="*/ 224228 h 694290"/>
                <a:gd name="connsiteX246" fmla="*/ 344364 w 1054637"/>
                <a:gd name="connsiteY246" fmla="*/ 179138 h 694290"/>
                <a:gd name="connsiteX247" fmla="*/ 121354 w 1054637"/>
                <a:gd name="connsiteY247" fmla="*/ 177512 h 694290"/>
                <a:gd name="connsiteX248" fmla="*/ 40843 w 1054637"/>
                <a:gd name="connsiteY248" fmla="*/ 143175 h 694290"/>
                <a:gd name="connsiteX249" fmla="*/ 116113 w 1054637"/>
                <a:gd name="connsiteY249" fmla="*/ 143175 h 694290"/>
                <a:gd name="connsiteX250" fmla="*/ 116113 w 1054637"/>
                <a:gd name="connsiteY250" fmla="*/ 200192 h 694290"/>
                <a:gd name="connsiteX251" fmla="*/ 49156 w 1054637"/>
                <a:gd name="connsiteY251" fmla="*/ 200192 h 694290"/>
                <a:gd name="connsiteX252" fmla="*/ 40843 w 1054637"/>
                <a:gd name="connsiteY252" fmla="*/ 191879 h 694290"/>
                <a:gd name="connsiteX253" fmla="*/ 861280 w 1054637"/>
                <a:gd name="connsiteY253" fmla="*/ 118198 h 694290"/>
                <a:gd name="connsiteX254" fmla="*/ 868818 w 1054637"/>
                <a:gd name="connsiteY254" fmla="*/ 125826 h 694290"/>
                <a:gd name="connsiteX255" fmla="*/ 861183 w 1054637"/>
                <a:gd name="connsiteY255" fmla="*/ 133462 h 694290"/>
                <a:gd name="connsiteX256" fmla="*/ 861228 w 1054637"/>
                <a:gd name="connsiteY256" fmla="*/ 133507 h 694290"/>
                <a:gd name="connsiteX257" fmla="*/ 868909 w 1054637"/>
                <a:gd name="connsiteY257" fmla="*/ 125826 h 694290"/>
                <a:gd name="connsiteX258" fmla="*/ 968577 w 1054637"/>
                <a:gd name="connsiteY258" fmla="*/ 48838 h 694290"/>
                <a:gd name="connsiteX259" fmla="*/ 958275 w 1054637"/>
                <a:gd name="connsiteY259" fmla="*/ 59772 h 694290"/>
                <a:gd name="connsiteX260" fmla="*/ 968757 w 1054637"/>
                <a:gd name="connsiteY260" fmla="*/ 70254 h 694290"/>
                <a:gd name="connsiteX261" fmla="*/ 979058 w 1054637"/>
                <a:gd name="connsiteY261" fmla="*/ 59501 h 694290"/>
                <a:gd name="connsiteX262" fmla="*/ 968577 w 1054637"/>
                <a:gd name="connsiteY262" fmla="*/ 48838 h 694290"/>
                <a:gd name="connsiteX263" fmla="*/ 923396 w 1054637"/>
                <a:gd name="connsiteY263" fmla="*/ 42694 h 694290"/>
                <a:gd name="connsiteX264" fmla="*/ 929721 w 1054637"/>
                <a:gd name="connsiteY264" fmla="*/ 45134 h 694290"/>
                <a:gd name="connsiteX265" fmla="*/ 954932 w 1054637"/>
                <a:gd name="connsiteY265" fmla="*/ 45224 h 694290"/>
                <a:gd name="connsiteX266" fmla="*/ 960986 w 1054637"/>
                <a:gd name="connsiteY266" fmla="*/ 42694 h 694290"/>
                <a:gd name="connsiteX267" fmla="*/ 987100 w 1054637"/>
                <a:gd name="connsiteY267" fmla="*/ 62573 h 694290"/>
                <a:gd name="connsiteX268" fmla="*/ 984751 w 1054637"/>
                <a:gd name="connsiteY268" fmla="*/ 73868 h 694290"/>
                <a:gd name="connsiteX269" fmla="*/ 974902 w 1054637"/>
                <a:gd name="connsiteY269" fmla="*/ 104953 h 694290"/>
                <a:gd name="connsiteX270" fmla="*/ 974360 w 1054637"/>
                <a:gd name="connsiteY270" fmla="*/ 106398 h 694290"/>
                <a:gd name="connsiteX271" fmla="*/ 973637 w 1054637"/>
                <a:gd name="connsiteY271" fmla="*/ 106760 h 694290"/>
                <a:gd name="connsiteX272" fmla="*/ 922854 w 1054637"/>
                <a:gd name="connsiteY272" fmla="*/ 43326 h 694290"/>
                <a:gd name="connsiteX273" fmla="*/ 923396 w 1054637"/>
                <a:gd name="connsiteY273" fmla="*/ 42694 h 694290"/>
                <a:gd name="connsiteX274" fmla="*/ 9578 w 1054637"/>
                <a:gd name="connsiteY274" fmla="*/ 27604 h 694290"/>
                <a:gd name="connsiteX275" fmla="*/ 37952 w 1054637"/>
                <a:gd name="connsiteY275" fmla="*/ 27604 h 694290"/>
                <a:gd name="connsiteX276" fmla="*/ 37952 w 1054637"/>
                <a:gd name="connsiteY276" fmla="*/ 98537 h 694290"/>
                <a:gd name="connsiteX277" fmla="*/ 9578 w 1054637"/>
                <a:gd name="connsiteY277" fmla="*/ 98537 h 694290"/>
                <a:gd name="connsiteX278" fmla="*/ 0 w 1054637"/>
                <a:gd name="connsiteY278" fmla="*/ 88868 h 694290"/>
                <a:gd name="connsiteX279" fmla="*/ 0 w 1054637"/>
                <a:gd name="connsiteY279" fmla="*/ 37182 h 694290"/>
                <a:gd name="connsiteX280" fmla="*/ 9578 w 1054637"/>
                <a:gd name="connsiteY280" fmla="*/ 27604 h 694290"/>
                <a:gd name="connsiteX281" fmla="*/ 115752 w 1054637"/>
                <a:gd name="connsiteY281" fmla="*/ 24005 h 694290"/>
                <a:gd name="connsiteX282" fmla="*/ 598730 w 1054637"/>
                <a:gd name="connsiteY282" fmla="*/ 29788 h 694290"/>
                <a:gd name="connsiteX283" fmla="*/ 598730 w 1054637"/>
                <a:gd name="connsiteY283" fmla="*/ 34939 h 694290"/>
                <a:gd name="connsiteX284" fmla="*/ 597736 w 1054637"/>
                <a:gd name="connsiteY284" fmla="*/ 53824 h 694290"/>
                <a:gd name="connsiteX285" fmla="*/ 591049 w 1054637"/>
                <a:gd name="connsiteY285" fmla="*/ 65661 h 694290"/>
                <a:gd name="connsiteX286" fmla="*/ 588338 w 1054637"/>
                <a:gd name="connsiteY286" fmla="*/ 66564 h 694290"/>
                <a:gd name="connsiteX287" fmla="*/ 501321 w 1054637"/>
                <a:gd name="connsiteY287" fmla="*/ 66203 h 694290"/>
                <a:gd name="connsiteX288" fmla="*/ 481622 w 1054637"/>
                <a:gd name="connsiteY288" fmla="*/ 60059 h 694290"/>
                <a:gd name="connsiteX289" fmla="*/ 472857 w 1054637"/>
                <a:gd name="connsiteY289" fmla="*/ 56806 h 694290"/>
                <a:gd name="connsiteX290" fmla="*/ 350148 w 1054637"/>
                <a:gd name="connsiteY290" fmla="*/ 54727 h 694290"/>
                <a:gd name="connsiteX291" fmla="*/ 166806 w 1054637"/>
                <a:gd name="connsiteY291" fmla="*/ 51926 h 694290"/>
                <a:gd name="connsiteX292" fmla="*/ 146836 w 1054637"/>
                <a:gd name="connsiteY292" fmla="*/ 50390 h 694290"/>
                <a:gd name="connsiteX293" fmla="*/ 135722 w 1054637"/>
                <a:gd name="connsiteY293" fmla="*/ 44788 h 694290"/>
                <a:gd name="connsiteX294" fmla="*/ 115752 w 1054637"/>
                <a:gd name="connsiteY294" fmla="*/ 24005 h 694290"/>
                <a:gd name="connsiteX295" fmla="*/ 48252 w 1054637"/>
                <a:gd name="connsiteY295" fmla="*/ 17032 h 694290"/>
                <a:gd name="connsiteX296" fmla="*/ 101475 w 1054637"/>
                <a:gd name="connsiteY296" fmla="*/ 17393 h 694290"/>
                <a:gd name="connsiteX297" fmla="*/ 107167 w 1054637"/>
                <a:gd name="connsiteY297" fmla="*/ 20556 h 694290"/>
                <a:gd name="connsiteX298" fmla="*/ 112047 w 1054637"/>
                <a:gd name="connsiteY298" fmla="*/ 30947 h 694290"/>
                <a:gd name="connsiteX299" fmla="*/ 132830 w 1054637"/>
                <a:gd name="connsiteY299" fmla="*/ 53176 h 694290"/>
                <a:gd name="connsiteX300" fmla="*/ 153432 w 1054637"/>
                <a:gd name="connsiteY300" fmla="*/ 61218 h 694290"/>
                <a:gd name="connsiteX301" fmla="*/ 450448 w 1054637"/>
                <a:gd name="connsiteY301" fmla="*/ 66459 h 694290"/>
                <a:gd name="connsiteX302" fmla="*/ 471321 w 1054637"/>
                <a:gd name="connsiteY302" fmla="*/ 67182 h 694290"/>
                <a:gd name="connsiteX303" fmla="*/ 479996 w 1054637"/>
                <a:gd name="connsiteY303" fmla="*/ 69893 h 694290"/>
                <a:gd name="connsiteX304" fmla="*/ 502044 w 1054637"/>
                <a:gd name="connsiteY304" fmla="*/ 76399 h 694290"/>
                <a:gd name="connsiteX305" fmla="*/ 585537 w 1054637"/>
                <a:gd name="connsiteY305" fmla="*/ 76760 h 694290"/>
                <a:gd name="connsiteX306" fmla="*/ 599724 w 1054637"/>
                <a:gd name="connsiteY306" fmla="*/ 66730 h 694290"/>
                <a:gd name="connsiteX307" fmla="*/ 602254 w 1054637"/>
                <a:gd name="connsiteY307" fmla="*/ 51098 h 694290"/>
                <a:gd name="connsiteX308" fmla="*/ 603067 w 1054637"/>
                <a:gd name="connsiteY308" fmla="*/ 40164 h 694290"/>
                <a:gd name="connsiteX309" fmla="*/ 601260 w 1054637"/>
                <a:gd name="connsiteY309" fmla="*/ 33929 h 694290"/>
                <a:gd name="connsiteX310" fmla="*/ 601170 w 1054637"/>
                <a:gd name="connsiteY310" fmla="*/ 29140 h 694290"/>
                <a:gd name="connsiteX311" fmla="*/ 604513 w 1054637"/>
                <a:gd name="connsiteY311" fmla="*/ 27694 h 694290"/>
                <a:gd name="connsiteX312" fmla="*/ 662976 w 1054637"/>
                <a:gd name="connsiteY312" fmla="*/ 28056 h 694290"/>
                <a:gd name="connsiteX313" fmla="*/ 785686 w 1054637"/>
                <a:gd name="connsiteY313" fmla="*/ 30044 h 694290"/>
                <a:gd name="connsiteX314" fmla="*/ 835114 w 1054637"/>
                <a:gd name="connsiteY314" fmla="*/ 31128 h 694290"/>
                <a:gd name="connsiteX315" fmla="*/ 838096 w 1054637"/>
                <a:gd name="connsiteY315" fmla="*/ 33658 h 694290"/>
                <a:gd name="connsiteX316" fmla="*/ 838457 w 1054637"/>
                <a:gd name="connsiteY316" fmla="*/ 36640 h 694290"/>
                <a:gd name="connsiteX317" fmla="*/ 844240 w 1054637"/>
                <a:gd name="connsiteY317" fmla="*/ 41339 h 694290"/>
                <a:gd name="connsiteX318" fmla="*/ 874963 w 1054637"/>
                <a:gd name="connsiteY318" fmla="*/ 35556 h 694290"/>
                <a:gd name="connsiteX319" fmla="*/ 877312 w 1054637"/>
                <a:gd name="connsiteY319" fmla="*/ 34381 h 694290"/>
                <a:gd name="connsiteX320" fmla="*/ 883276 w 1054637"/>
                <a:gd name="connsiteY320" fmla="*/ 31941 h 694290"/>
                <a:gd name="connsiteX321" fmla="*/ 900806 w 1054637"/>
                <a:gd name="connsiteY321" fmla="*/ 32303 h 694290"/>
                <a:gd name="connsiteX322" fmla="*/ 903788 w 1054637"/>
                <a:gd name="connsiteY322" fmla="*/ 33477 h 694290"/>
                <a:gd name="connsiteX323" fmla="*/ 914993 w 1054637"/>
                <a:gd name="connsiteY323" fmla="*/ 43507 h 694290"/>
                <a:gd name="connsiteX324" fmla="*/ 933968 w 1054637"/>
                <a:gd name="connsiteY324" fmla="*/ 61851 h 694290"/>
                <a:gd name="connsiteX325" fmla="*/ 966137 w 1054637"/>
                <a:gd name="connsiteY325" fmla="*/ 103688 h 694290"/>
                <a:gd name="connsiteX326" fmla="*/ 972191 w 1054637"/>
                <a:gd name="connsiteY326" fmla="*/ 110555 h 694290"/>
                <a:gd name="connsiteX327" fmla="*/ 973817 w 1054637"/>
                <a:gd name="connsiteY327" fmla="*/ 112724 h 694290"/>
                <a:gd name="connsiteX328" fmla="*/ 986920 w 1054637"/>
                <a:gd name="connsiteY328" fmla="*/ 149953 h 694290"/>
                <a:gd name="connsiteX329" fmla="*/ 987010 w 1054637"/>
                <a:gd name="connsiteY329" fmla="*/ 152031 h 694290"/>
                <a:gd name="connsiteX330" fmla="*/ 796891 w 1054637"/>
                <a:gd name="connsiteY330" fmla="*/ 148688 h 694290"/>
                <a:gd name="connsiteX331" fmla="*/ 796891 w 1054637"/>
                <a:gd name="connsiteY331" fmla="*/ 148417 h 694290"/>
                <a:gd name="connsiteX332" fmla="*/ 796801 w 1054637"/>
                <a:gd name="connsiteY332" fmla="*/ 148417 h 694290"/>
                <a:gd name="connsiteX333" fmla="*/ 783969 w 1054637"/>
                <a:gd name="connsiteY333" fmla="*/ 82363 h 694290"/>
                <a:gd name="connsiteX334" fmla="*/ 781259 w 1054637"/>
                <a:gd name="connsiteY334" fmla="*/ 80465 h 694290"/>
                <a:gd name="connsiteX335" fmla="*/ 776469 w 1054637"/>
                <a:gd name="connsiteY335" fmla="*/ 81549 h 694290"/>
                <a:gd name="connsiteX336" fmla="*/ 774662 w 1054637"/>
                <a:gd name="connsiteY336" fmla="*/ 84441 h 694290"/>
                <a:gd name="connsiteX337" fmla="*/ 787042 w 1054637"/>
                <a:gd name="connsiteY337" fmla="*/ 148326 h 694290"/>
                <a:gd name="connsiteX338" fmla="*/ 784150 w 1054637"/>
                <a:gd name="connsiteY338" fmla="*/ 148326 h 694290"/>
                <a:gd name="connsiteX339" fmla="*/ 779632 w 1054637"/>
                <a:gd name="connsiteY339" fmla="*/ 146338 h 694290"/>
                <a:gd name="connsiteX340" fmla="*/ 767162 w 1054637"/>
                <a:gd name="connsiteY340" fmla="*/ 82272 h 694290"/>
                <a:gd name="connsiteX341" fmla="*/ 764451 w 1054637"/>
                <a:gd name="connsiteY341" fmla="*/ 80375 h 694290"/>
                <a:gd name="connsiteX342" fmla="*/ 759662 w 1054637"/>
                <a:gd name="connsiteY342" fmla="*/ 81459 h 694290"/>
                <a:gd name="connsiteX343" fmla="*/ 757855 w 1054637"/>
                <a:gd name="connsiteY343" fmla="*/ 84351 h 694290"/>
                <a:gd name="connsiteX344" fmla="*/ 768970 w 1054637"/>
                <a:gd name="connsiteY344" fmla="*/ 141369 h 694290"/>
                <a:gd name="connsiteX345" fmla="*/ 758578 w 1054637"/>
                <a:gd name="connsiteY345" fmla="*/ 141369 h 694290"/>
                <a:gd name="connsiteX346" fmla="*/ 747102 w 1054637"/>
                <a:gd name="connsiteY346" fmla="*/ 82272 h 694290"/>
                <a:gd name="connsiteX347" fmla="*/ 744391 w 1054637"/>
                <a:gd name="connsiteY347" fmla="*/ 80375 h 694290"/>
                <a:gd name="connsiteX348" fmla="*/ 739602 w 1054637"/>
                <a:gd name="connsiteY348" fmla="*/ 81459 h 694290"/>
                <a:gd name="connsiteX349" fmla="*/ 737795 w 1054637"/>
                <a:gd name="connsiteY349" fmla="*/ 84351 h 694290"/>
                <a:gd name="connsiteX350" fmla="*/ 748909 w 1054637"/>
                <a:gd name="connsiteY350" fmla="*/ 141369 h 694290"/>
                <a:gd name="connsiteX351" fmla="*/ 740416 w 1054637"/>
                <a:gd name="connsiteY351" fmla="*/ 141369 h 694290"/>
                <a:gd name="connsiteX352" fmla="*/ 728940 w 1054637"/>
                <a:gd name="connsiteY352" fmla="*/ 82272 h 694290"/>
                <a:gd name="connsiteX353" fmla="*/ 726229 w 1054637"/>
                <a:gd name="connsiteY353" fmla="*/ 80375 h 694290"/>
                <a:gd name="connsiteX354" fmla="*/ 721440 w 1054637"/>
                <a:gd name="connsiteY354" fmla="*/ 81459 h 694290"/>
                <a:gd name="connsiteX355" fmla="*/ 719633 w 1054637"/>
                <a:gd name="connsiteY355" fmla="*/ 84351 h 694290"/>
                <a:gd name="connsiteX356" fmla="*/ 730747 w 1054637"/>
                <a:gd name="connsiteY356" fmla="*/ 141369 h 694290"/>
                <a:gd name="connsiteX357" fmla="*/ 722886 w 1054637"/>
                <a:gd name="connsiteY357" fmla="*/ 141369 h 694290"/>
                <a:gd name="connsiteX358" fmla="*/ 711410 w 1054637"/>
                <a:gd name="connsiteY358" fmla="*/ 82272 h 694290"/>
                <a:gd name="connsiteX359" fmla="*/ 708699 w 1054637"/>
                <a:gd name="connsiteY359" fmla="*/ 80375 h 694290"/>
                <a:gd name="connsiteX360" fmla="*/ 703910 w 1054637"/>
                <a:gd name="connsiteY360" fmla="*/ 81459 h 694290"/>
                <a:gd name="connsiteX361" fmla="*/ 702103 w 1054637"/>
                <a:gd name="connsiteY361" fmla="*/ 84351 h 694290"/>
                <a:gd name="connsiteX362" fmla="*/ 713217 w 1054637"/>
                <a:gd name="connsiteY362" fmla="*/ 141369 h 694290"/>
                <a:gd name="connsiteX363" fmla="*/ 704181 w 1054637"/>
                <a:gd name="connsiteY363" fmla="*/ 141369 h 694290"/>
                <a:gd name="connsiteX364" fmla="*/ 692705 w 1054637"/>
                <a:gd name="connsiteY364" fmla="*/ 82272 h 694290"/>
                <a:gd name="connsiteX365" fmla="*/ 689994 w 1054637"/>
                <a:gd name="connsiteY365" fmla="*/ 80375 h 694290"/>
                <a:gd name="connsiteX366" fmla="*/ 685205 w 1054637"/>
                <a:gd name="connsiteY366" fmla="*/ 81459 h 694290"/>
                <a:gd name="connsiteX367" fmla="*/ 683398 w 1054637"/>
                <a:gd name="connsiteY367" fmla="*/ 84351 h 694290"/>
                <a:gd name="connsiteX368" fmla="*/ 694512 w 1054637"/>
                <a:gd name="connsiteY368" fmla="*/ 141369 h 694290"/>
                <a:gd name="connsiteX369" fmla="*/ 686380 w 1054637"/>
                <a:gd name="connsiteY369" fmla="*/ 141369 h 694290"/>
                <a:gd name="connsiteX370" fmla="*/ 674904 w 1054637"/>
                <a:gd name="connsiteY370" fmla="*/ 82272 h 694290"/>
                <a:gd name="connsiteX371" fmla="*/ 672193 w 1054637"/>
                <a:gd name="connsiteY371" fmla="*/ 80375 h 694290"/>
                <a:gd name="connsiteX372" fmla="*/ 667404 w 1054637"/>
                <a:gd name="connsiteY372" fmla="*/ 81459 h 694290"/>
                <a:gd name="connsiteX373" fmla="*/ 665597 w 1054637"/>
                <a:gd name="connsiteY373" fmla="*/ 84351 h 694290"/>
                <a:gd name="connsiteX374" fmla="*/ 677615 w 1054637"/>
                <a:gd name="connsiteY374" fmla="*/ 145977 h 694290"/>
                <a:gd name="connsiteX375" fmla="*/ 676169 w 1054637"/>
                <a:gd name="connsiteY375" fmla="*/ 146338 h 694290"/>
                <a:gd name="connsiteX376" fmla="*/ 669031 w 1054637"/>
                <a:gd name="connsiteY376" fmla="*/ 146248 h 694290"/>
                <a:gd name="connsiteX377" fmla="*/ 656561 w 1054637"/>
                <a:gd name="connsiteY377" fmla="*/ 82182 h 694290"/>
                <a:gd name="connsiteX378" fmla="*/ 653850 w 1054637"/>
                <a:gd name="connsiteY378" fmla="*/ 80284 h 694290"/>
                <a:gd name="connsiteX379" fmla="*/ 649061 w 1054637"/>
                <a:gd name="connsiteY379" fmla="*/ 81369 h 694290"/>
                <a:gd name="connsiteX380" fmla="*/ 647254 w 1054637"/>
                <a:gd name="connsiteY380" fmla="*/ 84260 h 694290"/>
                <a:gd name="connsiteX381" fmla="*/ 659272 w 1054637"/>
                <a:gd name="connsiteY381" fmla="*/ 146067 h 694290"/>
                <a:gd name="connsiteX382" fmla="*/ 650597 w 1054637"/>
                <a:gd name="connsiteY382" fmla="*/ 145977 h 694290"/>
                <a:gd name="connsiteX383" fmla="*/ 638127 w 1054637"/>
                <a:gd name="connsiteY383" fmla="*/ 82182 h 694290"/>
                <a:gd name="connsiteX384" fmla="*/ 635416 w 1054637"/>
                <a:gd name="connsiteY384" fmla="*/ 80284 h 694290"/>
                <a:gd name="connsiteX385" fmla="*/ 630627 w 1054637"/>
                <a:gd name="connsiteY385" fmla="*/ 81369 h 694290"/>
                <a:gd name="connsiteX386" fmla="*/ 628820 w 1054637"/>
                <a:gd name="connsiteY386" fmla="*/ 84260 h 694290"/>
                <a:gd name="connsiteX387" fmla="*/ 640838 w 1054637"/>
                <a:gd name="connsiteY387" fmla="*/ 145796 h 694290"/>
                <a:gd name="connsiteX388" fmla="*/ 633519 w 1054637"/>
                <a:gd name="connsiteY388" fmla="*/ 145706 h 694290"/>
                <a:gd name="connsiteX389" fmla="*/ 621139 w 1054637"/>
                <a:gd name="connsiteY389" fmla="*/ 82182 h 694290"/>
                <a:gd name="connsiteX390" fmla="*/ 618429 w 1054637"/>
                <a:gd name="connsiteY390" fmla="*/ 80284 h 694290"/>
                <a:gd name="connsiteX391" fmla="*/ 613639 w 1054637"/>
                <a:gd name="connsiteY391" fmla="*/ 81369 h 694290"/>
                <a:gd name="connsiteX392" fmla="*/ 611832 w 1054637"/>
                <a:gd name="connsiteY392" fmla="*/ 84260 h 694290"/>
                <a:gd name="connsiteX393" fmla="*/ 623760 w 1054637"/>
                <a:gd name="connsiteY393" fmla="*/ 145525 h 694290"/>
                <a:gd name="connsiteX394" fmla="*/ 503851 w 1054637"/>
                <a:gd name="connsiteY394" fmla="*/ 143718 h 694290"/>
                <a:gd name="connsiteX395" fmla="*/ 267467 w 1054637"/>
                <a:gd name="connsiteY395" fmla="*/ 140465 h 694290"/>
                <a:gd name="connsiteX396" fmla="*/ 139878 w 1054637"/>
                <a:gd name="connsiteY396" fmla="*/ 137844 h 694290"/>
                <a:gd name="connsiteX397" fmla="*/ 74818 w 1054637"/>
                <a:gd name="connsiteY397" fmla="*/ 136037 h 694290"/>
                <a:gd name="connsiteX398" fmla="*/ 42198 w 1054637"/>
                <a:gd name="connsiteY398" fmla="*/ 135857 h 694290"/>
                <a:gd name="connsiteX399" fmla="*/ 38674 w 1054637"/>
                <a:gd name="connsiteY399" fmla="*/ 132242 h 694290"/>
                <a:gd name="connsiteX400" fmla="*/ 39307 w 1054637"/>
                <a:gd name="connsiteY400" fmla="*/ 106128 h 694290"/>
                <a:gd name="connsiteX401" fmla="*/ 44457 w 1054637"/>
                <a:gd name="connsiteY401" fmla="*/ 100254 h 694290"/>
                <a:gd name="connsiteX402" fmla="*/ 45180 w 1054637"/>
                <a:gd name="connsiteY402" fmla="*/ 19019 h 694290"/>
                <a:gd name="connsiteX403" fmla="*/ 48252 w 1054637"/>
                <a:gd name="connsiteY403" fmla="*/ 17032 h 694290"/>
                <a:gd name="connsiteX404" fmla="*/ 857682 w 1054637"/>
                <a:gd name="connsiteY404" fmla="*/ 7871 h 694290"/>
                <a:gd name="connsiteX405" fmla="*/ 866108 w 1054637"/>
                <a:gd name="connsiteY405" fmla="*/ 9441 h 694290"/>
                <a:gd name="connsiteX406" fmla="*/ 876409 w 1054637"/>
                <a:gd name="connsiteY406" fmla="*/ 29952 h 694290"/>
                <a:gd name="connsiteX407" fmla="*/ 870535 w 1054637"/>
                <a:gd name="connsiteY407" fmla="*/ 31669 h 694290"/>
                <a:gd name="connsiteX408" fmla="*/ 846048 w 1054637"/>
                <a:gd name="connsiteY408" fmla="*/ 36458 h 694290"/>
                <a:gd name="connsiteX409" fmla="*/ 842253 w 1054637"/>
                <a:gd name="connsiteY409" fmla="*/ 32754 h 694290"/>
                <a:gd name="connsiteX410" fmla="*/ 850204 w 1054637"/>
                <a:gd name="connsiteY410" fmla="*/ 10706 h 694290"/>
                <a:gd name="connsiteX411" fmla="*/ 857682 w 1054637"/>
                <a:gd name="connsiteY411" fmla="*/ 7871 h 694290"/>
                <a:gd name="connsiteX412" fmla="*/ 74729 w 1054637"/>
                <a:gd name="connsiteY412" fmla="*/ 586 h 694290"/>
                <a:gd name="connsiteX413" fmla="*/ 83132 w 1054637"/>
                <a:gd name="connsiteY413" fmla="*/ 2122 h 694290"/>
                <a:gd name="connsiteX414" fmla="*/ 91355 w 1054637"/>
                <a:gd name="connsiteY414" fmla="*/ 7996 h 694290"/>
                <a:gd name="connsiteX415" fmla="*/ 93343 w 1054637"/>
                <a:gd name="connsiteY415" fmla="*/ 13056 h 694290"/>
                <a:gd name="connsiteX416" fmla="*/ 50692 w 1054637"/>
                <a:gd name="connsiteY416" fmla="*/ 13056 h 694290"/>
                <a:gd name="connsiteX417" fmla="*/ 74729 w 1054637"/>
                <a:gd name="connsiteY417" fmla="*/ 586 h 69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1054637" h="694290">
                  <a:moveTo>
                    <a:pt x="1011407" y="655431"/>
                  </a:moveTo>
                  <a:cubicBezTo>
                    <a:pt x="1003094" y="655431"/>
                    <a:pt x="996408" y="662118"/>
                    <a:pt x="996408" y="670431"/>
                  </a:cubicBezTo>
                  <a:cubicBezTo>
                    <a:pt x="996408" y="678744"/>
                    <a:pt x="1003094" y="685431"/>
                    <a:pt x="1011407" y="685431"/>
                  </a:cubicBezTo>
                  <a:cubicBezTo>
                    <a:pt x="1019721" y="685431"/>
                    <a:pt x="1026407" y="678744"/>
                    <a:pt x="1026407" y="670431"/>
                  </a:cubicBezTo>
                  <a:cubicBezTo>
                    <a:pt x="1026407" y="662118"/>
                    <a:pt x="1019721" y="655431"/>
                    <a:pt x="1011407" y="655431"/>
                  </a:cubicBezTo>
                  <a:close/>
                  <a:moveTo>
                    <a:pt x="909752" y="555040"/>
                  </a:moveTo>
                  <a:cubicBezTo>
                    <a:pt x="899089" y="555220"/>
                    <a:pt x="890324" y="563895"/>
                    <a:pt x="890415" y="574106"/>
                  </a:cubicBezTo>
                  <a:cubicBezTo>
                    <a:pt x="890595" y="584949"/>
                    <a:pt x="899451" y="593714"/>
                    <a:pt x="910113" y="593533"/>
                  </a:cubicBezTo>
                  <a:cubicBezTo>
                    <a:pt x="920595" y="593353"/>
                    <a:pt x="929089" y="584497"/>
                    <a:pt x="928908" y="573925"/>
                  </a:cubicBezTo>
                  <a:cubicBezTo>
                    <a:pt x="928818" y="563443"/>
                    <a:pt x="920143" y="554859"/>
                    <a:pt x="909752" y="555040"/>
                  </a:cubicBezTo>
                  <a:close/>
                  <a:moveTo>
                    <a:pt x="756681" y="338897"/>
                  </a:moveTo>
                  <a:cubicBezTo>
                    <a:pt x="749903" y="338897"/>
                    <a:pt x="744120" y="344770"/>
                    <a:pt x="744120" y="351547"/>
                  </a:cubicBezTo>
                  <a:cubicBezTo>
                    <a:pt x="744120" y="358143"/>
                    <a:pt x="749994" y="364017"/>
                    <a:pt x="756590" y="363927"/>
                  </a:cubicBezTo>
                  <a:cubicBezTo>
                    <a:pt x="763729" y="363836"/>
                    <a:pt x="769060" y="358595"/>
                    <a:pt x="768970" y="351728"/>
                  </a:cubicBezTo>
                  <a:cubicBezTo>
                    <a:pt x="768970" y="344589"/>
                    <a:pt x="763458" y="338806"/>
                    <a:pt x="756681" y="338897"/>
                  </a:cubicBezTo>
                  <a:close/>
                  <a:moveTo>
                    <a:pt x="865566" y="332933"/>
                  </a:moveTo>
                  <a:cubicBezTo>
                    <a:pt x="838728" y="332390"/>
                    <a:pt x="815144" y="355342"/>
                    <a:pt x="814783" y="382993"/>
                  </a:cubicBezTo>
                  <a:cubicBezTo>
                    <a:pt x="814512" y="410101"/>
                    <a:pt x="837373" y="433775"/>
                    <a:pt x="864662" y="433595"/>
                  </a:cubicBezTo>
                  <a:cubicBezTo>
                    <a:pt x="891499" y="434227"/>
                    <a:pt x="914902" y="411637"/>
                    <a:pt x="915625" y="384348"/>
                  </a:cubicBezTo>
                  <a:cubicBezTo>
                    <a:pt x="916348" y="357059"/>
                    <a:pt x="893487" y="333565"/>
                    <a:pt x="865566" y="332933"/>
                  </a:cubicBezTo>
                  <a:close/>
                  <a:moveTo>
                    <a:pt x="532766" y="241487"/>
                  </a:moveTo>
                  <a:cubicBezTo>
                    <a:pt x="516321" y="241487"/>
                    <a:pt x="504032" y="243746"/>
                    <a:pt x="491562" y="252783"/>
                  </a:cubicBezTo>
                  <a:cubicBezTo>
                    <a:pt x="491201" y="253054"/>
                    <a:pt x="478911" y="264710"/>
                    <a:pt x="474303" y="271126"/>
                  </a:cubicBezTo>
                  <a:cubicBezTo>
                    <a:pt x="463008" y="286668"/>
                    <a:pt x="461833" y="304469"/>
                    <a:pt x="466080" y="322360"/>
                  </a:cubicBezTo>
                  <a:cubicBezTo>
                    <a:pt x="471412" y="344860"/>
                    <a:pt x="486321" y="360131"/>
                    <a:pt x="507194" y="368896"/>
                  </a:cubicBezTo>
                  <a:cubicBezTo>
                    <a:pt x="525176" y="376487"/>
                    <a:pt x="544333" y="380643"/>
                    <a:pt x="563760" y="382722"/>
                  </a:cubicBezTo>
                  <a:cubicBezTo>
                    <a:pt x="594302" y="385975"/>
                    <a:pt x="624392" y="382902"/>
                    <a:pt x="653940" y="374860"/>
                  </a:cubicBezTo>
                  <a:cubicBezTo>
                    <a:pt x="663428" y="372330"/>
                    <a:pt x="673006" y="369348"/>
                    <a:pt x="681139" y="363565"/>
                  </a:cubicBezTo>
                  <a:cubicBezTo>
                    <a:pt x="706982" y="345041"/>
                    <a:pt x="715837" y="314770"/>
                    <a:pt x="703548" y="284409"/>
                  </a:cubicBezTo>
                  <a:cubicBezTo>
                    <a:pt x="698217" y="271578"/>
                    <a:pt x="687826" y="262993"/>
                    <a:pt x="677795" y="254228"/>
                  </a:cubicBezTo>
                  <a:cubicBezTo>
                    <a:pt x="676079" y="252692"/>
                    <a:pt x="673639" y="251789"/>
                    <a:pt x="671651" y="250704"/>
                  </a:cubicBezTo>
                  <a:cubicBezTo>
                    <a:pt x="664061" y="246638"/>
                    <a:pt x="643639" y="244198"/>
                    <a:pt x="643007" y="244740"/>
                  </a:cubicBezTo>
                  <a:cubicBezTo>
                    <a:pt x="637495" y="249439"/>
                    <a:pt x="631983" y="254319"/>
                    <a:pt x="626380" y="258927"/>
                  </a:cubicBezTo>
                  <a:cubicBezTo>
                    <a:pt x="624483" y="260463"/>
                    <a:pt x="624031" y="261999"/>
                    <a:pt x="624392" y="264349"/>
                  </a:cubicBezTo>
                  <a:cubicBezTo>
                    <a:pt x="625386" y="270403"/>
                    <a:pt x="626109" y="276547"/>
                    <a:pt x="626742" y="282602"/>
                  </a:cubicBezTo>
                  <a:cubicBezTo>
                    <a:pt x="627374" y="288204"/>
                    <a:pt x="626380" y="292993"/>
                    <a:pt x="620326" y="295343"/>
                  </a:cubicBezTo>
                  <a:cubicBezTo>
                    <a:pt x="617164" y="296608"/>
                    <a:pt x="614995" y="299138"/>
                    <a:pt x="613639" y="302300"/>
                  </a:cubicBezTo>
                  <a:cubicBezTo>
                    <a:pt x="612284" y="305373"/>
                    <a:pt x="610838" y="308445"/>
                    <a:pt x="609393" y="311517"/>
                  </a:cubicBezTo>
                  <a:cubicBezTo>
                    <a:pt x="600989" y="329138"/>
                    <a:pt x="588971" y="343595"/>
                    <a:pt x="571080" y="352270"/>
                  </a:cubicBezTo>
                  <a:cubicBezTo>
                    <a:pt x="563760" y="355884"/>
                    <a:pt x="555989" y="358505"/>
                    <a:pt x="548309" y="361487"/>
                  </a:cubicBezTo>
                  <a:cubicBezTo>
                    <a:pt x="545959" y="362390"/>
                    <a:pt x="544875" y="361216"/>
                    <a:pt x="544694" y="358866"/>
                  </a:cubicBezTo>
                  <a:cubicBezTo>
                    <a:pt x="544333" y="355162"/>
                    <a:pt x="545417" y="352360"/>
                    <a:pt x="548851" y="350372"/>
                  </a:cubicBezTo>
                  <a:cubicBezTo>
                    <a:pt x="554092" y="347481"/>
                    <a:pt x="559333" y="344680"/>
                    <a:pt x="564122" y="341156"/>
                  </a:cubicBezTo>
                  <a:cubicBezTo>
                    <a:pt x="585537" y="325433"/>
                    <a:pt x="597374" y="304559"/>
                    <a:pt x="597826" y="277541"/>
                  </a:cubicBezTo>
                  <a:cubicBezTo>
                    <a:pt x="598007" y="268505"/>
                    <a:pt x="596109" y="259740"/>
                    <a:pt x="594483" y="250975"/>
                  </a:cubicBezTo>
                  <a:cubicBezTo>
                    <a:pt x="593399" y="245011"/>
                    <a:pt x="591862" y="243204"/>
                    <a:pt x="585718" y="242752"/>
                  </a:cubicBezTo>
                  <a:cubicBezTo>
                    <a:pt x="575688" y="241939"/>
                    <a:pt x="540357" y="241487"/>
                    <a:pt x="532766" y="241487"/>
                  </a:cubicBezTo>
                  <a:close/>
                  <a:moveTo>
                    <a:pt x="845777" y="227210"/>
                  </a:moveTo>
                  <a:cubicBezTo>
                    <a:pt x="854180" y="226126"/>
                    <a:pt x="859692" y="229560"/>
                    <a:pt x="865927" y="235795"/>
                  </a:cubicBezTo>
                  <a:cubicBezTo>
                    <a:pt x="875505" y="245373"/>
                    <a:pt x="886529" y="253596"/>
                    <a:pt x="896650" y="262813"/>
                  </a:cubicBezTo>
                  <a:cubicBezTo>
                    <a:pt x="901529" y="267240"/>
                    <a:pt x="904782" y="271487"/>
                    <a:pt x="908848" y="276638"/>
                  </a:cubicBezTo>
                  <a:cubicBezTo>
                    <a:pt x="910384" y="278535"/>
                    <a:pt x="911288" y="281427"/>
                    <a:pt x="911469" y="283867"/>
                  </a:cubicBezTo>
                  <a:cubicBezTo>
                    <a:pt x="912192" y="292451"/>
                    <a:pt x="910565" y="299409"/>
                    <a:pt x="912372" y="307722"/>
                  </a:cubicBezTo>
                  <a:cubicBezTo>
                    <a:pt x="914902" y="319378"/>
                    <a:pt x="918517" y="330854"/>
                    <a:pt x="922764" y="342059"/>
                  </a:cubicBezTo>
                  <a:cubicBezTo>
                    <a:pt x="931981" y="366185"/>
                    <a:pt x="941830" y="390131"/>
                    <a:pt x="951589" y="414077"/>
                  </a:cubicBezTo>
                  <a:cubicBezTo>
                    <a:pt x="962523" y="441004"/>
                    <a:pt x="973908" y="467751"/>
                    <a:pt x="984390" y="494859"/>
                  </a:cubicBezTo>
                  <a:cubicBezTo>
                    <a:pt x="992613" y="516094"/>
                    <a:pt x="1001197" y="537510"/>
                    <a:pt x="1008335" y="559106"/>
                  </a:cubicBezTo>
                  <a:cubicBezTo>
                    <a:pt x="1013396" y="574377"/>
                    <a:pt x="1016378" y="590100"/>
                    <a:pt x="1015383" y="606365"/>
                  </a:cubicBezTo>
                  <a:cubicBezTo>
                    <a:pt x="1015203" y="608804"/>
                    <a:pt x="1014841" y="611244"/>
                    <a:pt x="1014570" y="613684"/>
                  </a:cubicBezTo>
                  <a:cubicBezTo>
                    <a:pt x="1014299" y="616214"/>
                    <a:pt x="1012853" y="617208"/>
                    <a:pt x="1010323" y="617298"/>
                  </a:cubicBezTo>
                  <a:cubicBezTo>
                    <a:pt x="1002733" y="617389"/>
                    <a:pt x="859240" y="617479"/>
                    <a:pt x="855716" y="617479"/>
                  </a:cubicBezTo>
                  <a:cubicBezTo>
                    <a:pt x="852915" y="617479"/>
                    <a:pt x="851831" y="616304"/>
                    <a:pt x="851108" y="613593"/>
                  </a:cubicBezTo>
                  <a:cubicBezTo>
                    <a:pt x="838367" y="564347"/>
                    <a:pt x="825445" y="516817"/>
                    <a:pt x="812614" y="467570"/>
                  </a:cubicBezTo>
                  <a:cubicBezTo>
                    <a:pt x="805295" y="439649"/>
                    <a:pt x="796259" y="410733"/>
                    <a:pt x="788940" y="382812"/>
                  </a:cubicBezTo>
                  <a:cubicBezTo>
                    <a:pt x="788398" y="380824"/>
                    <a:pt x="788578" y="379197"/>
                    <a:pt x="789482" y="377300"/>
                  </a:cubicBezTo>
                  <a:cubicBezTo>
                    <a:pt x="792735" y="370523"/>
                    <a:pt x="796169" y="363746"/>
                    <a:pt x="796711" y="356155"/>
                  </a:cubicBezTo>
                  <a:cubicBezTo>
                    <a:pt x="797885" y="339710"/>
                    <a:pt x="793277" y="323806"/>
                    <a:pt x="778910" y="314409"/>
                  </a:cubicBezTo>
                  <a:cubicBezTo>
                    <a:pt x="774211" y="311336"/>
                    <a:pt x="772585" y="309348"/>
                    <a:pt x="771319" y="304017"/>
                  </a:cubicBezTo>
                  <a:cubicBezTo>
                    <a:pt x="765085" y="278626"/>
                    <a:pt x="757765" y="255132"/>
                    <a:pt x="751350" y="229740"/>
                  </a:cubicBezTo>
                  <a:cubicBezTo>
                    <a:pt x="751259" y="229469"/>
                    <a:pt x="751259" y="229108"/>
                    <a:pt x="751169" y="228475"/>
                  </a:cubicBezTo>
                  <a:cubicBezTo>
                    <a:pt x="752344" y="228295"/>
                    <a:pt x="753338" y="228114"/>
                    <a:pt x="754422" y="228114"/>
                  </a:cubicBezTo>
                  <a:cubicBezTo>
                    <a:pt x="769332" y="227752"/>
                    <a:pt x="782434" y="228385"/>
                    <a:pt x="797343" y="228024"/>
                  </a:cubicBezTo>
                  <a:cubicBezTo>
                    <a:pt x="799422" y="227933"/>
                    <a:pt x="800054" y="228566"/>
                    <a:pt x="800506" y="230644"/>
                  </a:cubicBezTo>
                  <a:cubicBezTo>
                    <a:pt x="802946" y="242029"/>
                    <a:pt x="813337" y="248807"/>
                    <a:pt x="824361" y="247361"/>
                  </a:cubicBezTo>
                  <a:cubicBezTo>
                    <a:pt x="832945" y="246277"/>
                    <a:pt x="840807" y="238867"/>
                    <a:pt x="842524" y="229831"/>
                  </a:cubicBezTo>
                  <a:cubicBezTo>
                    <a:pt x="842975" y="227752"/>
                    <a:pt x="843879" y="227481"/>
                    <a:pt x="845777" y="227210"/>
                  </a:cubicBezTo>
                  <a:close/>
                  <a:moveTo>
                    <a:pt x="608579" y="207602"/>
                  </a:moveTo>
                  <a:cubicBezTo>
                    <a:pt x="602073" y="207512"/>
                    <a:pt x="598278" y="210945"/>
                    <a:pt x="598188" y="217000"/>
                  </a:cubicBezTo>
                  <a:cubicBezTo>
                    <a:pt x="598188" y="223686"/>
                    <a:pt x="601531" y="228024"/>
                    <a:pt x="606953" y="228114"/>
                  </a:cubicBezTo>
                  <a:cubicBezTo>
                    <a:pt x="614182" y="228204"/>
                    <a:pt x="618429" y="224500"/>
                    <a:pt x="618519" y="217994"/>
                  </a:cubicBezTo>
                  <a:cubicBezTo>
                    <a:pt x="618609" y="211217"/>
                    <a:pt x="615085" y="207692"/>
                    <a:pt x="608579" y="207602"/>
                  </a:cubicBezTo>
                  <a:close/>
                  <a:moveTo>
                    <a:pt x="821503" y="203626"/>
                  </a:moveTo>
                  <a:cubicBezTo>
                    <a:pt x="814443" y="203626"/>
                    <a:pt x="807373" y="206698"/>
                    <a:pt x="804030" y="213024"/>
                  </a:cubicBezTo>
                  <a:cubicBezTo>
                    <a:pt x="802945" y="215012"/>
                    <a:pt x="801771" y="217000"/>
                    <a:pt x="800867" y="219078"/>
                  </a:cubicBezTo>
                  <a:cubicBezTo>
                    <a:pt x="800234" y="220795"/>
                    <a:pt x="799150" y="221247"/>
                    <a:pt x="797343" y="221247"/>
                  </a:cubicBezTo>
                  <a:cubicBezTo>
                    <a:pt x="790927" y="221156"/>
                    <a:pt x="784512" y="221247"/>
                    <a:pt x="778096" y="221337"/>
                  </a:cubicBezTo>
                  <a:cubicBezTo>
                    <a:pt x="768427" y="221518"/>
                    <a:pt x="758668" y="221698"/>
                    <a:pt x="749000" y="221969"/>
                  </a:cubicBezTo>
                  <a:cubicBezTo>
                    <a:pt x="744934" y="222150"/>
                    <a:pt x="744934" y="222241"/>
                    <a:pt x="745385" y="226397"/>
                  </a:cubicBezTo>
                  <a:cubicBezTo>
                    <a:pt x="745657" y="228204"/>
                    <a:pt x="745928" y="230012"/>
                    <a:pt x="746379" y="231819"/>
                  </a:cubicBezTo>
                  <a:cubicBezTo>
                    <a:pt x="752343" y="256036"/>
                    <a:pt x="758578" y="280252"/>
                    <a:pt x="764181" y="304559"/>
                  </a:cubicBezTo>
                  <a:cubicBezTo>
                    <a:pt x="765717" y="311246"/>
                    <a:pt x="768608" y="315764"/>
                    <a:pt x="774572" y="319107"/>
                  </a:cubicBezTo>
                  <a:cubicBezTo>
                    <a:pt x="781259" y="322903"/>
                    <a:pt x="785867" y="328957"/>
                    <a:pt x="788578" y="336186"/>
                  </a:cubicBezTo>
                  <a:cubicBezTo>
                    <a:pt x="793457" y="348836"/>
                    <a:pt x="791740" y="361125"/>
                    <a:pt x="785506" y="372692"/>
                  </a:cubicBezTo>
                  <a:cubicBezTo>
                    <a:pt x="782975" y="377481"/>
                    <a:pt x="782614" y="381547"/>
                    <a:pt x="784060" y="386788"/>
                  </a:cubicBezTo>
                  <a:cubicBezTo>
                    <a:pt x="797704" y="438113"/>
                    <a:pt x="810987" y="489619"/>
                    <a:pt x="824541" y="540944"/>
                  </a:cubicBezTo>
                  <a:cubicBezTo>
                    <a:pt x="831409" y="566877"/>
                    <a:pt x="838457" y="592720"/>
                    <a:pt x="845415" y="618564"/>
                  </a:cubicBezTo>
                  <a:cubicBezTo>
                    <a:pt x="846499" y="622630"/>
                    <a:pt x="848126" y="623533"/>
                    <a:pt x="852011" y="623443"/>
                  </a:cubicBezTo>
                  <a:cubicBezTo>
                    <a:pt x="878667" y="622901"/>
                    <a:pt x="1005986" y="623714"/>
                    <a:pt x="1016558" y="623624"/>
                  </a:cubicBezTo>
                  <a:cubicBezTo>
                    <a:pt x="1019269" y="623533"/>
                    <a:pt x="1020534" y="619738"/>
                    <a:pt x="1020805" y="617028"/>
                  </a:cubicBezTo>
                  <a:cubicBezTo>
                    <a:pt x="1022070" y="606184"/>
                    <a:pt x="1022612" y="595341"/>
                    <a:pt x="1020895" y="584498"/>
                  </a:cubicBezTo>
                  <a:cubicBezTo>
                    <a:pt x="1017462" y="562449"/>
                    <a:pt x="1009419" y="541486"/>
                    <a:pt x="1001377" y="520883"/>
                  </a:cubicBezTo>
                  <a:cubicBezTo>
                    <a:pt x="990715" y="493414"/>
                    <a:pt x="979329" y="466215"/>
                    <a:pt x="968396" y="438926"/>
                  </a:cubicBezTo>
                  <a:cubicBezTo>
                    <a:pt x="959992" y="417962"/>
                    <a:pt x="951860" y="396908"/>
                    <a:pt x="943456" y="375945"/>
                  </a:cubicBezTo>
                  <a:cubicBezTo>
                    <a:pt x="938306" y="362842"/>
                    <a:pt x="932251" y="350101"/>
                    <a:pt x="927553" y="336818"/>
                  </a:cubicBezTo>
                  <a:cubicBezTo>
                    <a:pt x="923667" y="325794"/>
                    <a:pt x="920505" y="314499"/>
                    <a:pt x="918336" y="303023"/>
                  </a:cubicBezTo>
                  <a:cubicBezTo>
                    <a:pt x="916890" y="295072"/>
                    <a:pt x="917613" y="286758"/>
                    <a:pt x="917342" y="278626"/>
                  </a:cubicBezTo>
                  <a:cubicBezTo>
                    <a:pt x="917252" y="277541"/>
                    <a:pt x="917071" y="276186"/>
                    <a:pt x="916438" y="275373"/>
                  </a:cubicBezTo>
                  <a:cubicBezTo>
                    <a:pt x="912011" y="269951"/>
                    <a:pt x="908035" y="264801"/>
                    <a:pt x="903878" y="260825"/>
                  </a:cubicBezTo>
                  <a:cubicBezTo>
                    <a:pt x="896107" y="253505"/>
                    <a:pt x="887884" y="246638"/>
                    <a:pt x="879842" y="239590"/>
                  </a:cubicBezTo>
                  <a:cubicBezTo>
                    <a:pt x="875776" y="235975"/>
                    <a:pt x="871619" y="232542"/>
                    <a:pt x="867824" y="228746"/>
                  </a:cubicBezTo>
                  <a:cubicBezTo>
                    <a:pt x="862945" y="223777"/>
                    <a:pt x="857975" y="219620"/>
                    <a:pt x="850475" y="220704"/>
                  </a:cubicBezTo>
                  <a:cubicBezTo>
                    <a:pt x="849662" y="220795"/>
                    <a:pt x="848849" y="220524"/>
                    <a:pt x="848035" y="220704"/>
                  </a:cubicBezTo>
                  <a:cubicBezTo>
                    <a:pt x="844511" y="221337"/>
                    <a:pt x="842071" y="220162"/>
                    <a:pt x="840987" y="216548"/>
                  </a:cubicBezTo>
                  <a:cubicBezTo>
                    <a:pt x="840535" y="215102"/>
                    <a:pt x="839632" y="213927"/>
                    <a:pt x="838909" y="212662"/>
                  </a:cubicBezTo>
                  <a:cubicBezTo>
                    <a:pt x="835610" y="206698"/>
                    <a:pt x="828562" y="203626"/>
                    <a:pt x="821503" y="203626"/>
                  </a:cubicBezTo>
                  <a:close/>
                  <a:moveTo>
                    <a:pt x="744030" y="162331"/>
                  </a:moveTo>
                  <a:cubicBezTo>
                    <a:pt x="742765" y="162331"/>
                    <a:pt x="741681" y="163416"/>
                    <a:pt x="741681" y="164681"/>
                  </a:cubicBezTo>
                  <a:cubicBezTo>
                    <a:pt x="741681" y="165946"/>
                    <a:pt x="742765" y="167030"/>
                    <a:pt x="744030" y="167030"/>
                  </a:cubicBezTo>
                  <a:lnTo>
                    <a:pt x="769060" y="167030"/>
                  </a:lnTo>
                  <a:lnTo>
                    <a:pt x="769060" y="166488"/>
                  </a:lnTo>
                  <a:cubicBezTo>
                    <a:pt x="769060" y="164861"/>
                    <a:pt x="769060" y="163596"/>
                    <a:pt x="769060" y="162783"/>
                  </a:cubicBezTo>
                  <a:lnTo>
                    <a:pt x="769060" y="162331"/>
                  </a:lnTo>
                  <a:close/>
                  <a:moveTo>
                    <a:pt x="522556" y="151850"/>
                  </a:moveTo>
                  <a:cubicBezTo>
                    <a:pt x="521923" y="162241"/>
                    <a:pt x="521743" y="172271"/>
                    <a:pt x="520568" y="182121"/>
                  </a:cubicBezTo>
                  <a:cubicBezTo>
                    <a:pt x="519574" y="190886"/>
                    <a:pt x="513881" y="196940"/>
                    <a:pt x="505930" y="200283"/>
                  </a:cubicBezTo>
                  <a:cubicBezTo>
                    <a:pt x="500146" y="202633"/>
                    <a:pt x="493912" y="203898"/>
                    <a:pt x="487857" y="205524"/>
                  </a:cubicBezTo>
                  <a:cubicBezTo>
                    <a:pt x="487315" y="205705"/>
                    <a:pt x="486231" y="205163"/>
                    <a:pt x="485960" y="204621"/>
                  </a:cubicBezTo>
                  <a:cubicBezTo>
                    <a:pt x="482707" y="198657"/>
                    <a:pt x="477647" y="196217"/>
                    <a:pt x="470960" y="196488"/>
                  </a:cubicBezTo>
                  <a:cubicBezTo>
                    <a:pt x="469695" y="196579"/>
                    <a:pt x="468791" y="196398"/>
                    <a:pt x="468791" y="194771"/>
                  </a:cubicBezTo>
                  <a:cubicBezTo>
                    <a:pt x="468701" y="185374"/>
                    <a:pt x="468068" y="175976"/>
                    <a:pt x="468520" y="166579"/>
                  </a:cubicBezTo>
                  <a:cubicBezTo>
                    <a:pt x="468972" y="158627"/>
                    <a:pt x="472677" y="154922"/>
                    <a:pt x="480538" y="153567"/>
                  </a:cubicBezTo>
                  <a:cubicBezTo>
                    <a:pt x="494273" y="151127"/>
                    <a:pt x="508098" y="152031"/>
                    <a:pt x="522556" y="151850"/>
                  </a:cubicBezTo>
                  <a:close/>
                  <a:moveTo>
                    <a:pt x="763729" y="145976"/>
                  </a:moveTo>
                  <a:cubicBezTo>
                    <a:pt x="778910" y="145976"/>
                    <a:pt x="772584" y="149319"/>
                    <a:pt x="780175" y="151398"/>
                  </a:cubicBezTo>
                  <a:cubicBezTo>
                    <a:pt x="780717" y="151759"/>
                    <a:pt x="781259" y="152572"/>
                    <a:pt x="781259" y="153115"/>
                  </a:cubicBezTo>
                  <a:cubicBezTo>
                    <a:pt x="781349" y="160795"/>
                    <a:pt x="781620" y="165584"/>
                    <a:pt x="781801" y="173355"/>
                  </a:cubicBezTo>
                  <a:cubicBezTo>
                    <a:pt x="781801" y="175795"/>
                    <a:pt x="778729" y="176428"/>
                    <a:pt x="777554" y="176428"/>
                  </a:cubicBezTo>
                  <a:cubicBezTo>
                    <a:pt x="766982" y="176789"/>
                    <a:pt x="756319" y="177241"/>
                    <a:pt x="745747" y="177512"/>
                  </a:cubicBezTo>
                  <a:cubicBezTo>
                    <a:pt x="737253" y="177783"/>
                    <a:pt x="729753" y="180223"/>
                    <a:pt x="724241" y="186819"/>
                  </a:cubicBezTo>
                  <a:cubicBezTo>
                    <a:pt x="719814" y="192151"/>
                    <a:pt x="714482" y="193325"/>
                    <a:pt x="707886" y="193416"/>
                  </a:cubicBezTo>
                  <a:cubicBezTo>
                    <a:pt x="676712" y="193687"/>
                    <a:pt x="645628" y="194500"/>
                    <a:pt x="614543" y="195042"/>
                  </a:cubicBezTo>
                  <a:cubicBezTo>
                    <a:pt x="611923" y="195133"/>
                    <a:pt x="609303" y="195042"/>
                    <a:pt x="606863" y="194500"/>
                  </a:cubicBezTo>
                  <a:cubicBezTo>
                    <a:pt x="599815" y="192964"/>
                    <a:pt x="595929" y="188988"/>
                    <a:pt x="595297" y="181759"/>
                  </a:cubicBezTo>
                  <a:cubicBezTo>
                    <a:pt x="594845" y="177151"/>
                    <a:pt x="595116" y="172362"/>
                    <a:pt x="595929" y="167843"/>
                  </a:cubicBezTo>
                  <a:cubicBezTo>
                    <a:pt x="597194" y="160615"/>
                    <a:pt x="602164" y="156458"/>
                    <a:pt x="609212" y="154922"/>
                  </a:cubicBezTo>
                  <a:cubicBezTo>
                    <a:pt x="611833" y="154380"/>
                    <a:pt x="614634" y="154109"/>
                    <a:pt x="617345" y="153837"/>
                  </a:cubicBezTo>
                  <a:cubicBezTo>
                    <a:pt x="636592" y="152121"/>
                    <a:pt x="655929" y="152482"/>
                    <a:pt x="675175" y="152934"/>
                  </a:cubicBezTo>
                  <a:cubicBezTo>
                    <a:pt x="677615" y="152934"/>
                    <a:pt x="679694" y="152572"/>
                    <a:pt x="681410" y="150856"/>
                  </a:cubicBezTo>
                  <a:cubicBezTo>
                    <a:pt x="685025" y="147332"/>
                    <a:pt x="689272" y="146247"/>
                    <a:pt x="694332" y="146247"/>
                  </a:cubicBezTo>
                  <a:cubicBezTo>
                    <a:pt x="717464" y="146338"/>
                    <a:pt x="740597" y="146157"/>
                    <a:pt x="763729" y="145976"/>
                  </a:cubicBezTo>
                  <a:close/>
                  <a:moveTo>
                    <a:pt x="121354" y="143265"/>
                  </a:moveTo>
                  <a:cubicBezTo>
                    <a:pt x="240269" y="145163"/>
                    <a:pt x="359364" y="147151"/>
                    <a:pt x="478369" y="149048"/>
                  </a:cubicBezTo>
                  <a:cubicBezTo>
                    <a:pt x="478460" y="149319"/>
                    <a:pt x="478460" y="149590"/>
                    <a:pt x="478550" y="149861"/>
                  </a:cubicBezTo>
                  <a:cubicBezTo>
                    <a:pt x="477827" y="150133"/>
                    <a:pt x="477014" y="150404"/>
                    <a:pt x="476291" y="150675"/>
                  </a:cubicBezTo>
                  <a:cubicBezTo>
                    <a:pt x="469243" y="153566"/>
                    <a:pt x="464815" y="158717"/>
                    <a:pt x="464544" y="166397"/>
                  </a:cubicBezTo>
                  <a:cubicBezTo>
                    <a:pt x="464273" y="175524"/>
                    <a:pt x="464815" y="184650"/>
                    <a:pt x="464996" y="193777"/>
                  </a:cubicBezTo>
                  <a:cubicBezTo>
                    <a:pt x="464996" y="194500"/>
                    <a:pt x="464996" y="195313"/>
                    <a:pt x="465357" y="195946"/>
                  </a:cubicBezTo>
                  <a:cubicBezTo>
                    <a:pt x="466623" y="198205"/>
                    <a:pt x="465357" y="199650"/>
                    <a:pt x="463912" y="201186"/>
                  </a:cubicBezTo>
                  <a:cubicBezTo>
                    <a:pt x="460117" y="205253"/>
                    <a:pt x="459032" y="209951"/>
                    <a:pt x="461291" y="215102"/>
                  </a:cubicBezTo>
                  <a:cubicBezTo>
                    <a:pt x="463460" y="220162"/>
                    <a:pt x="467436" y="223325"/>
                    <a:pt x="473128" y="223506"/>
                  </a:cubicBezTo>
                  <a:cubicBezTo>
                    <a:pt x="478821" y="223777"/>
                    <a:pt x="482887" y="220795"/>
                    <a:pt x="485598" y="216006"/>
                  </a:cubicBezTo>
                  <a:cubicBezTo>
                    <a:pt x="485960" y="215283"/>
                    <a:pt x="486592" y="214469"/>
                    <a:pt x="486592" y="213747"/>
                  </a:cubicBezTo>
                  <a:cubicBezTo>
                    <a:pt x="486773" y="210042"/>
                    <a:pt x="489213" y="209229"/>
                    <a:pt x="492285" y="208777"/>
                  </a:cubicBezTo>
                  <a:cubicBezTo>
                    <a:pt x="499243" y="207692"/>
                    <a:pt x="505749" y="205253"/>
                    <a:pt x="511893" y="201909"/>
                  </a:cubicBezTo>
                  <a:cubicBezTo>
                    <a:pt x="518490" y="198205"/>
                    <a:pt x="521743" y="192241"/>
                    <a:pt x="523821" y="185464"/>
                  </a:cubicBezTo>
                  <a:cubicBezTo>
                    <a:pt x="526983" y="175434"/>
                    <a:pt x="527164" y="165132"/>
                    <a:pt x="526712" y="154741"/>
                  </a:cubicBezTo>
                  <a:cubicBezTo>
                    <a:pt x="526622" y="153114"/>
                    <a:pt x="526622" y="151578"/>
                    <a:pt x="526532" y="150042"/>
                  </a:cubicBezTo>
                  <a:cubicBezTo>
                    <a:pt x="526532" y="149771"/>
                    <a:pt x="526622" y="149500"/>
                    <a:pt x="526622" y="149229"/>
                  </a:cubicBezTo>
                  <a:cubicBezTo>
                    <a:pt x="553549" y="149590"/>
                    <a:pt x="580477" y="149952"/>
                    <a:pt x="607856" y="150313"/>
                  </a:cubicBezTo>
                  <a:cubicBezTo>
                    <a:pt x="607043" y="150855"/>
                    <a:pt x="606411" y="151307"/>
                    <a:pt x="605778" y="151578"/>
                  </a:cubicBezTo>
                  <a:cubicBezTo>
                    <a:pt x="593850" y="156729"/>
                    <a:pt x="590869" y="166126"/>
                    <a:pt x="590869" y="177241"/>
                  </a:cubicBezTo>
                  <a:cubicBezTo>
                    <a:pt x="590869" y="179229"/>
                    <a:pt x="591049" y="181126"/>
                    <a:pt x="591320" y="183024"/>
                  </a:cubicBezTo>
                  <a:cubicBezTo>
                    <a:pt x="592585" y="191427"/>
                    <a:pt x="597555" y="196849"/>
                    <a:pt x="605959" y="198385"/>
                  </a:cubicBezTo>
                  <a:cubicBezTo>
                    <a:pt x="610658" y="199199"/>
                    <a:pt x="615447" y="199650"/>
                    <a:pt x="620145" y="199560"/>
                  </a:cubicBezTo>
                  <a:cubicBezTo>
                    <a:pt x="652404" y="198747"/>
                    <a:pt x="684573" y="197662"/>
                    <a:pt x="716741" y="196668"/>
                  </a:cubicBezTo>
                  <a:cubicBezTo>
                    <a:pt x="719633" y="196578"/>
                    <a:pt x="721982" y="196036"/>
                    <a:pt x="723970" y="193325"/>
                  </a:cubicBezTo>
                  <a:cubicBezTo>
                    <a:pt x="726229" y="190343"/>
                    <a:pt x="729482" y="188084"/>
                    <a:pt x="732373" y="185554"/>
                  </a:cubicBezTo>
                  <a:cubicBezTo>
                    <a:pt x="735717" y="182662"/>
                    <a:pt x="739783" y="182030"/>
                    <a:pt x="743940" y="181849"/>
                  </a:cubicBezTo>
                  <a:cubicBezTo>
                    <a:pt x="754964" y="181488"/>
                    <a:pt x="766078" y="181126"/>
                    <a:pt x="777102" y="180765"/>
                  </a:cubicBezTo>
                  <a:cubicBezTo>
                    <a:pt x="778277" y="180765"/>
                    <a:pt x="779451" y="180674"/>
                    <a:pt x="780626" y="180494"/>
                  </a:cubicBezTo>
                  <a:cubicBezTo>
                    <a:pt x="784241" y="180042"/>
                    <a:pt x="785506" y="178687"/>
                    <a:pt x="785596" y="174982"/>
                  </a:cubicBezTo>
                  <a:cubicBezTo>
                    <a:pt x="785686" y="169470"/>
                    <a:pt x="785686" y="163867"/>
                    <a:pt x="785686" y="158265"/>
                  </a:cubicBezTo>
                  <a:cubicBezTo>
                    <a:pt x="785777" y="154470"/>
                    <a:pt x="785777" y="154289"/>
                    <a:pt x="789662" y="154289"/>
                  </a:cubicBezTo>
                  <a:cubicBezTo>
                    <a:pt x="812433" y="154379"/>
                    <a:pt x="835204" y="154379"/>
                    <a:pt x="857975" y="154741"/>
                  </a:cubicBezTo>
                  <a:cubicBezTo>
                    <a:pt x="895023" y="155283"/>
                    <a:pt x="932071" y="156006"/>
                    <a:pt x="969119" y="156638"/>
                  </a:cubicBezTo>
                  <a:cubicBezTo>
                    <a:pt x="974992" y="156729"/>
                    <a:pt x="980956" y="157000"/>
                    <a:pt x="986920" y="157090"/>
                  </a:cubicBezTo>
                  <a:cubicBezTo>
                    <a:pt x="988637" y="157090"/>
                    <a:pt x="989359" y="157723"/>
                    <a:pt x="990082" y="159259"/>
                  </a:cubicBezTo>
                  <a:cubicBezTo>
                    <a:pt x="1000564" y="181397"/>
                    <a:pt x="1017642" y="194680"/>
                    <a:pt x="1042401" y="197391"/>
                  </a:cubicBezTo>
                  <a:cubicBezTo>
                    <a:pt x="1046829" y="197933"/>
                    <a:pt x="1049359" y="200735"/>
                    <a:pt x="1051708" y="203988"/>
                  </a:cubicBezTo>
                  <a:cubicBezTo>
                    <a:pt x="1057763" y="212391"/>
                    <a:pt x="1054058" y="223054"/>
                    <a:pt x="1044028" y="225855"/>
                  </a:cubicBezTo>
                  <a:cubicBezTo>
                    <a:pt x="1041407" y="226578"/>
                    <a:pt x="1038606" y="226849"/>
                    <a:pt x="1035895" y="226939"/>
                  </a:cubicBezTo>
                  <a:cubicBezTo>
                    <a:pt x="1025775" y="227391"/>
                    <a:pt x="1015835" y="227843"/>
                    <a:pt x="1005986" y="230554"/>
                  </a:cubicBezTo>
                  <a:cubicBezTo>
                    <a:pt x="986468" y="235885"/>
                    <a:pt x="973095" y="248626"/>
                    <a:pt x="963426" y="265704"/>
                  </a:cubicBezTo>
                  <a:cubicBezTo>
                    <a:pt x="958185" y="274921"/>
                    <a:pt x="954390" y="284861"/>
                    <a:pt x="954571" y="295614"/>
                  </a:cubicBezTo>
                  <a:cubicBezTo>
                    <a:pt x="954661" y="301758"/>
                    <a:pt x="955474" y="308083"/>
                    <a:pt x="957281" y="313957"/>
                  </a:cubicBezTo>
                  <a:cubicBezTo>
                    <a:pt x="961890" y="328595"/>
                    <a:pt x="966950" y="343053"/>
                    <a:pt x="972372" y="357421"/>
                  </a:cubicBezTo>
                  <a:cubicBezTo>
                    <a:pt x="994239" y="415342"/>
                    <a:pt x="1016106" y="473263"/>
                    <a:pt x="1038245" y="531456"/>
                  </a:cubicBezTo>
                  <a:cubicBezTo>
                    <a:pt x="1049359" y="560462"/>
                    <a:pt x="1053877" y="590281"/>
                    <a:pt x="1051166" y="621094"/>
                  </a:cubicBezTo>
                  <a:cubicBezTo>
                    <a:pt x="1050172" y="632389"/>
                    <a:pt x="1047461" y="643594"/>
                    <a:pt x="1045654" y="654889"/>
                  </a:cubicBezTo>
                  <a:cubicBezTo>
                    <a:pt x="1045112" y="658413"/>
                    <a:pt x="1043124" y="660039"/>
                    <a:pt x="1039690" y="660039"/>
                  </a:cubicBezTo>
                  <a:cubicBezTo>
                    <a:pt x="1037160" y="660039"/>
                    <a:pt x="1036618" y="661304"/>
                    <a:pt x="1036347" y="663834"/>
                  </a:cubicBezTo>
                  <a:cubicBezTo>
                    <a:pt x="1035895" y="668714"/>
                    <a:pt x="1035263" y="673594"/>
                    <a:pt x="1033817" y="678292"/>
                  </a:cubicBezTo>
                  <a:cubicBezTo>
                    <a:pt x="1031468" y="686154"/>
                    <a:pt x="1028847" y="689858"/>
                    <a:pt x="1022070" y="692840"/>
                  </a:cubicBezTo>
                  <a:cubicBezTo>
                    <a:pt x="1018998" y="694196"/>
                    <a:pt x="1011317" y="694467"/>
                    <a:pt x="1006709" y="694196"/>
                  </a:cubicBezTo>
                  <a:cubicBezTo>
                    <a:pt x="994781" y="693473"/>
                    <a:pt x="987914" y="683624"/>
                    <a:pt x="984299" y="672509"/>
                  </a:cubicBezTo>
                  <a:cubicBezTo>
                    <a:pt x="984028" y="671696"/>
                    <a:pt x="982311" y="670250"/>
                    <a:pt x="982040" y="670160"/>
                  </a:cubicBezTo>
                  <a:cubicBezTo>
                    <a:pt x="982131" y="677389"/>
                    <a:pt x="977070" y="678202"/>
                    <a:pt x="972010" y="678925"/>
                  </a:cubicBezTo>
                  <a:cubicBezTo>
                    <a:pt x="971197" y="679015"/>
                    <a:pt x="781168" y="692389"/>
                    <a:pt x="781168" y="692389"/>
                  </a:cubicBezTo>
                  <a:cubicBezTo>
                    <a:pt x="775476" y="691666"/>
                    <a:pt x="773397" y="687780"/>
                    <a:pt x="773126" y="682630"/>
                  </a:cubicBezTo>
                  <a:cubicBezTo>
                    <a:pt x="772765" y="675581"/>
                    <a:pt x="772494" y="669437"/>
                    <a:pt x="772403" y="662389"/>
                  </a:cubicBezTo>
                  <a:cubicBezTo>
                    <a:pt x="772313" y="659407"/>
                    <a:pt x="772674" y="659136"/>
                    <a:pt x="775385" y="659678"/>
                  </a:cubicBezTo>
                  <a:cubicBezTo>
                    <a:pt x="776831" y="659949"/>
                    <a:pt x="978426" y="659768"/>
                    <a:pt x="979329" y="659678"/>
                  </a:cubicBezTo>
                  <a:lnTo>
                    <a:pt x="979329" y="655069"/>
                  </a:lnTo>
                  <a:lnTo>
                    <a:pt x="773036" y="655069"/>
                  </a:lnTo>
                  <a:cubicBezTo>
                    <a:pt x="772765" y="651365"/>
                    <a:pt x="773126" y="625341"/>
                    <a:pt x="773488" y="615943"/>
                  </a:cubicBezTo>
                  <a:cubicBezTo>
                    <a:pt x="774572" y="588654"/>
                    <a:pt x="772765" y="561907"/>
                    <a:pt x="765536" y="535612"/>
                  </a:cubicBezTo>
                  <a:cubicBezTo>
                    <a:pt x="757765" y="507058"/>
                    <a:pt x="750446" y="478323"/>
                    <a:pt x="743036" y="449679"/>
                  </a:cubicBezTo>
                  <a:cubicBezTo>
                    <a:pt x="741229" y="442631"/>
                    <a:pt x="740054" y="435492"/>
                    <a:pt x="738157" y="428535"/>
                  </a:cubicBezTo>
                  <a:cubicBezTo>
                    <a:pt x="734000" y="413173"/>
                    <a:pt x="726139" y="400071"/>
                    <a:pt x="711862" y="392571"/>
                  </a:cubicBezTo>
                  <a:cubicBezTo>
                    <a:pt x="691892" y="381999"/>
                    <a:pt x="682765" y="381095"/>
                    <a:pt x="660446" y="386246"/>
                  </a:cubicBezTo>
                  <a:cubicBezTo>
                    <a:pt x="637404" y="391577"/>
                    <a:pt x="614091" y="393926"/>
                    <a:pt x="590597" y="395011"/>
                  </a:cubicBezTo>
                  <a:cubicBezTo>
                    <a:pt x="566110" y="396095"/>
                    <a:pt x="541983" y="392932"/>
                    <a:pt x="518580" y="385613"/>
                  </a:cubicBezTo>
                  <a:cubicBezTo>
                    <a:pt x="498068" y="379198"/>
                    <a:pt x="456141" y="364559"/>
                    <a:pt x="455418" y="364378"/>
                  </a:cubicBezTo>
                  <a:cubicBezTo>
                    <a:pt x="451713" y="363294"/>
                    <a:pt x="450719" y="360674"/>
                    <a:pt x="450990" y="356336"/>
                  </a:cubicBezTo>
                  <a:cubicBezTo>
                    <a:pt x="451894" y="343866"/>
                    <a:pt x="450448" y="305644"/>
                    <a:pt x="449002" y="299228"/>
                  </a:cubicBezTo>
                  <a:cubicBezTo>
                    <a:pt x="447556" y="293083"/>
                    <a:pt x="445388" y="286939"/>
                    <a:pt x="442858" y="281156"/>
                  </a:cubicBezTo>
                  <a:cubicBezTo>
                    <a:pt x="435087" y="263264"/>
                    <a:pt x="423520" y="248174"/>
                    <a:pt x="407346" y="237060"/>
                  </a:cubicBezTo>
                  <a:cubicBezTo>
                    <a:pt x="394424" y="228204"/>
                    <a:pt x="379605" y="223596"/>
                    <a:pt x="364334" y="220614"/>
                  </a:cubicBezTo>
                  <a:cubicBezTo>
                    <a:pt x="347256" y="217180"/>
                    <a:pt x="329816" y="216729"/>
                    <a:pt x="312467" y="216367"/>
                  </a:cubicBezTo>
                  <a:cubicBezTo>
                    <a:pt x="260148" y="215373"/>
                    <a:pt x="122077" y="212482"/>
                    <a:pt x="121354" y="211126"/>
                  </a:cubicBezTo>
                  <a:lnTo>
                    <a:pt x="121354" y="182120"/>
                  </a:lnTo>
                  <a:cubicBezTo>
                    <a:pt x="122258" y="182120"/>
                    <a:pt x="273793" y="183566"/>
                    <a:pt x="341563" y="183385"/>
                  </a:cubicBezTo>
                  <a:cubicBezTo>
                    <a:pt x="359997" y="193957"/>
                    <a:pt x="425418" y="228475"/>
                    <a:pt x="427044" y="228475"/>
                  </a:cubicBezTo>
                  <a:cubicBezTo>
                    <a:pt x="468701" y="229018"/>
                    <a:pt x="510447" y="229469"/>
                    <a:pt x="552194" y="229921"/>
                  </a:cubicBezTo>
                  <a:cubicBezTo>
                    <a:pt x="554272" y="229921"/>
                    <a:pt x="556441" y="229831"/>
                    <a:pt x="558519" y="229650"/>
                  </a:cubicBezTo>
                  <a:cubicBezTo>
                    <a:pt x="562134" y="229289"/>
                    <a:pt x="564845" y="226216"/>
                    <a:pt x="564935" y="222602"/>
                  </a:cubicBezTo>
                  <a:cubicBezTo>
                    <a:pt x="565025" y="218084"/>
                    <a:pt x="564935" y="213566"/>
                    <a:pt x="565025" y="209048"/>
                  </a:cubicBezTo>
                  <a:cubicBezTo>
                    <a:pt x="565116" y="200735"/>
                    <a:pt x="565116" y="192421"/>
                    <a:pt x="565477" y="184108"/>
                  </a:cubicBezTo>
                  <a:cubicBezTo>
                    <a:pt x="565658" y="180494"/>
                    <a:pt x="565568" y="178325"/>
                    <a:pt x="565658" y="174711"/>
                  </a:cubicBezTo>
                  <a:cubicBezTo>
                    <a:pt x="565748" y="171096"/>
                    <a:pt x="561230" y="171187"/>
                    <a:pt x="561321" y="174620"/>
                  </a:cubicBezTo>
                  <a:cubicBezTo>
                    <a:pt x="561411" y="176970"/>
                    <a:pt x="561411" y="176337"/>
                    <a:pt x="561321" y="178325"/>
                  </a:cubicBezTo>
                  <a:cubicBezTo>
                    <a:pt x="560869" y="190524"/>
                    <a:pt x="560688" y="202632"/>
                    <a:pt x="560327" y="214831"/>
                  </a:cubicBezTo>
                  <a:cubicBezTo>
                    <a:pt x="560236" y="217180"/>
                    <a:pt x="560055" y="219620"/>
                    <a:pt x="560055" y="221969"/>
                  </a:cubicBezTo>
                  <a:cubicBezTo>
                    <a:pt x="560055" y="223957"/>
                    <a:pt x="559242" y="225042"/>
                    <a:pt x="557164" y="225042"/>
                  </a:cubicBezTo>
                  <a:cubicBezTo>
                    <a:pt x="549664" y="225132"/>
                    <a:pt x="543068" y="225584"/>
                    <a:pt x="535568" y="225494"/>
                  </a:cubicBezTo>
                  <a:cubicBezTo>
                    <a:pt x="499604" y="225132"/>
                    <a:pt x="463641" y="224680"/>
                    <a:pt x="427677" y="224228"/>
                  </a:cubicBezTo>
                  <a:cubicBezTo>
                    <a:pt x="426321" y="224228"/>
                    <a:pt x="355569" y="183656"/>
                    <a:pt x="344364" y="179138"/>
                  </a:cubicBezTo>
                  <a:cubicBezTo>
                    <a:pt x="343280" y="178687"/>
                    <a:pt x="122709" y="177512"/>
                    <a:pt x="121354" y="177512"/>
                  </a:cubicBezTo>
                  <a:close/>
                  <a:moveTo>
                    <a:pt x="40843" y="143175"/>
                  </a:moveTo>
                  <a:lnTo>
                    <a:pt x="116113" y="143175"/>
                  </a:lnTo>
                  <a:lnTo>
                    <a:pt x="116113" y="200192"/>
                  </a:lnTo>
                  <a:lnTo>
                    <a:pt x="49156" y="200192"/>
                  </a:lnTo>
                  <a:cubicBezTo>
                    <a:pt x="44548" y="200192"/>
                    <a:pt x="40843" y="196488"/>
                    <a:pt x="40843" y="191879"/>
                  </a:cubicBezTo>
                  <a:close/>
                  <a:moveTo>
                    <a:pt x="861280" y="118198"/>
                  </a:moveTo>
                  <a:lnTo>
                    <a:pt x="868818" y="125826"/>
                  </a:lnTo>
                  <a:lnTo>
                    <a:pt x="861183" y="133462"/>
                  </a:lnTo>
                  <a:lnTo>
                    <a:pt x="861228" y="133507"/>
                  </a:lnTo>
                  <a:cubicBezTo>
                    <a:pt x="865204" y="133597"/>
                    <a:pt x="868909" y="129893"/>
                    <a:pt x="868909" y="125826"/>
                  </a:cubicBezTo>
                  <a:close/>
                  <a:moveTo>
                    <a:pt x="968577" y="48838"/>
                  </a:moveTo>
                  <a:cubicBezTo>
                    <a:pt x="962703" y="48838"/>
                    <a:pt x="958275" y="53628"/>
                    <a:pt x="958275" y="59772"/>
                  </a:cubicBezTo>
                  <a:cubicBezTo>
                    <a:pt x="958275" y="65465"/>
                    <a:pt x="963065" y="70164"/>
                    <a:pt x="968757" y="70254"/>
                  </a:cubicBezTo>
                  <a:cubicBezTo>
                    <a:pt x="974992" y="70164"/>
                    <a:pt x="979149" y="65917"/>
                    <a:pt x="979058" y="59501"/>
                  </a:cubicBezTo>
                  <a:cubicBezTo>
                    <a:pt x="979058" y="53447"/>
                    <a:pt x="974450" y="48838"/>
                    <a:pt x="968577" y="48838"/>
                  </a:cubicBezTo>
                  <a:close/>
                  <a:moveTo>
                    <a:pt x="923396" y="42694"/>
                  </a:moveTo>
                  <a:cubicBezTo>
                    <a:pt x="925474" y="43507"/>
                    <a:pt x="927643" y="44140"/>
                    <a:pt x="929721" y="45134"/>
                  </a:cubicBezTo>
                  <a:cubicBezTo>
                    <a:pt x="938125" y="49381"/>
                    <a:pt x="946529" y="48387"/>
                    <a:pt x="954932" y="45224"/>
                  </a:cubicBezTo>
                  <a:cubicBezTo>
                    <a:pt x="957010" y="44411"/>
                    <a:pt x="958998" y="43688"/>
                    <a:pt x="960986" y="42694"/>
                  </a:cubicBezTo>
                  <a:cubicBezTo>
                    <a:pt x="973817" y="36730"/>
                    <a:pt x="988817" y="48838"/>
                    <a:pt x="987100" y="62573"/>
                  </a:cubicBezTo>
                  <a:cubicBezTo>
                    <a:pt x="986649" y="66368"/>
                    <a:pt x="985835" y="70164"/>
                    <a:pt x="984751" y="73868"/>
                  </a:cubicBezTo>
                  <a:cubicBezTo>
                    <a:pt x="981588" y="84260"/>
                    <a:pt x="978245" y="94652"/>
                    <a:pt x="974902" y="104953"/>
                  </a:cubicBezTo>
                  <a:cubicBezTo>
                    <a:pt x="974721" y="105495"/>
                    <a:pt x="974540" y="105947"/>
                    <a:pt x="974360" y="106398"/>
                  </a:cubicBezTo>
                  <a:cubicBezTo>
                    <a:pt x="974179" y="106489"/>
                    <a:pt x="973908" y="106670"/>
                    <a:pt x="973637" y="106760"/>
                  </a:cubicBezTo>
                  <a:cubicBezTo>
                    <a:pt x="961980" y="81459"/>
                    <a:pt x="942282" y="62483"/>
                    <a:pt x="922854" y="43326"/>
                  </a:cubicBezTo>
                  <a:cubicBezTo>
                    <a:pt x="923035" y="43146"/>
                    <a:pt x="923215" y="42875"/>
                    <a:pt x="923396" y="42694"/>
                  </a:cubicBezTo>
                  <a:close/>
                  <a:moveTo>
                    <a:pt x="9578" y="27604"/>
                  </a:moveTo>
                  <a:lnTo>
                    <a:pt x="37952" y="27604"/>
                  </a:lnTo>
                  <a:lnTo>
                    <a:pt x="37952" y="98537"/>
                  </a:lnTo>
                  <a:lnTo>
                    <a:pt x="9578" y="98537"/>
                  </a:lnTo>
                  <a:cubicBezTo>
                    <a:pt x="4337" y="98537"/>
                    <a:pt x="0" y="94200"/>
                    <a:pt x="0" y="88868"/>
                  </a:cubicBezTo>
                  <a:lnTo>
                    <a:pt x="0" y="37182"/>
                  </a:lnTo>
                  <a:cubicBezTo>
                    <a:pt x="0" y="31941"/>
                    <a:pt x="4337" y="27604"/>
                    <a:pt x="9578" y="27604"/>
                  </a:cubicBezTo>
                  <a:close/>
                  <a:moveTo>
                    <a:pt x="115752" y="24005"/>
                  </a:moveTo>
                  <a:cubicBezTo>
                    <a:pt x="277227" y="24095"/>
                    <a:pt x="437798" y="29065"/>
                    <a:pt x="598730" y="29788"/>
                  </a:cubicBezTo>
                  <a:cubicBezTo>
                    <a:pt x="598730" y="31686"/>
                    <a:pt x="598820" y="33312"/>
                    <a:pt x="598730" y="34939"/>
                  </a:cubicBezTo>
                  <a:cubicBezTo>
                    <a:pt x="598459" y="41264"/>
                    <a:pt x="598278" y="47589"/>
                    <a:pt x="597736" y="53824"/>
                  </a:cubicBezTo>
                  <a:cubicBezTo>
                    <a:pt x="597374" y="58703"/>
                    <a:pt x="594754" y="62589"/>
                    <a:pt x="591049" y="65661"/>
                  </a:cubicBezTo>
                  <a:cubicBezTo>
                    <a:pt x="590326" y="66203"/>
                    <a:pt x="589242" y="66564"/>
                    <a:pt x="588338" y="66564"/>
                  </a:cubicBezTo>
                  <a:cubicBezTo>
                    <a:pt x="559333" y="66474"/>
                    <a:pt x="530327" y="66113"/>
                    <a:pt x="501321" y="66203"/>
                  </a:cubicBezTo>
                  <a:cubicBezTo>
                    <a:pt x="493911" y="66203"/>
                    <a:pt x="487496" y="64215"/>
                    <a:pt x="481622" y="60059"/>
                  </a:cubicBezTo>
                  <a:cubicBezTo>
                    <a:pt x="479002" y="58251"/>
                    <a:pt x="476381" y="56806"/>
                    <a:pt x="472857" y="56806"/>
                  </a:cubicBezTo>
                  <a:cubicBezTo>
                    <a:pt x="431924" y="56263"/>
                    <a:pt x="391081" y="55450"/>
                    <a:pt x="350148" y="54727"/>
                  </a:cubicBezTo>
                  <a:cubicBezTo>
                    <a:pt x="289064" y="53733"/>
                    <a:pt x="227890" y="52920"/>
                    <a:pt x="166806" y="51926"/>
                  </a:cubicBezTo>
                  <a:cubicBezTo>
                    <a:pt x="160119" y="51836"/>
                    <a:pt x="153523" y="51113"/>
                    <a:pt x="146836" y="50390"/>
                  </a:cubicBezTo>
                  <a:cubicBezTo>
                    <a:pt x="142589" y="49938"/>
                    <a:pt x="138794" y="47860"/>
                    <a:pt x="135722" y="44788"/>
                  </a:cubicBezTo>
                  <a:cubicBezTo>
                    <a:pt x="129216" y="38192"/>
                    <a:pt x="122800" y="31415"/>
                    <a:pt x="115752" y="24005"/>
                  </a:cubicBezTo>
                  <a:close/>
                  <a:moveTo>
                    <a:pt x="48252" y="17032"/>
                  </a:moveTo>
                  <a:cubicBezTo>
                    <a:pt x="65963" y="17845"/>
                    <a:pt x="83764" y="16760"/>
                    <a:pt x="101475" y="17393"/>
                  </a:cubicBezTo>
                  <a:cubicBezTo>
                    <a:pt x="104005" y="17483"/>
                    <a:pt x="105902" y="18387"/>
                    <a:pt x="107167" y="20556"/>
                  </a:cubicBezTo>
                  <a:cubicBezTo>
                    <a:pt x="108884" y="23447"/>
                    <a:pt x="110330" y="28146"/>
                    <a:pt x="112047" y="30947"/>
                  </a:cubicBezTo>
                  <a:cubicBezTo>
                    <a:pt x="112860" y="32393"/>
                    <a:pt x="126957" y="47031"/>
                    <a:pt x="132830" y="53176"/>
                  </a:cubicBezTo>
                  <a:cubicBezTo>
                    <a:pt x="138523" y="59050"/>
                    <a:pt x="145480" y="61038"/>
                    <a:pt x="153432" y="61218"/>
                  </a:cubicBezTo>
                  <a:cubicBezTo>
                    <a:pt x="191836" y="61941"/>
                    <a:pt x="389816" y="65465"/>
                    <a:pt x="450448" y="66459"/>
                  </a:cubicBezTo>
                  <a:cubicBezTo>
                    <a:pt x="457406" y="66550"/>
                    <a:pt x="464364" y="67001"/>
                    <a:pt x="471321" y="67182"/>
                  </a:cubicBezTo>
                  <a:cubicBezTo>
                    <a:pt x="474484" y="67272"/>
                    <a:pt x="477466" y="67815"/>
                    <a:pt x="479996" y="69893"/>
                  </a:cubicBezTo>
                  <a:cubicBezTo>
                    <a:pt x="486411" y="75315"/>
                    <a:pt x="493731" y="76489"/>
                    <a:pt x="502044" y="76399"/>
                  </a:cubicBezTo>
                  <a:cubicBezTo>
                    <a:pt x="529875" y="76128"/>
                    <a:pt x="557706" y="76580"/>
                    <a:pt x="585537" y="76760"/>
                  </a:cubicBezTo>
                  <a:cubicBezTo>
                    <a:pt x="591863" y="76851"/>
                    <a:pt x="598007" y="72965"/>
                    <a:pt x="599724" y="66730"/>
                  </a:cubicBezTo>
                  <a:cubicBezTo>
                    <a:pt x="601079" y="61670"/>
                    <a:pt x="601621" y="56339"/>
                    <a:pt x="602254" y="51098"/>
                  </a:cubicBezTo>
                  <a:cubicBezTo>
                    <a:pt x="602706" y="47483"/>
                    <a:pt x="602887" y="43778"/>
                    <a:pt x="603067" y="40164"/>
                  </a:cubicBezTo>
                  <a:cubicBezTo>
                    <a:pt x="603158" y="37905"/>
                    <a:pt x="603519" y="35736"/>
                    <a:pt x="601260" y="33929"/>
                  </a:cubicBezTo>
                  <a:cubicBezTo>
                    <a:pt x="600447" y="33297"/>
                    <a:pt x="600627" y="30586"/>
                    <a:pt x="601170" y="29140"/>
                  </a:cubicBezTo>
                  <a:cubicBezTo>
                    <a:pt x="601441" y="28327"/>
                    <a:pt x="603338" y="27694"/>
                    <a:pt x="604513" y="27694"/>
                  </a:cubicBezTo>
                  <a:cubicBezTo>
                    <a:pt x="624031" y="27785"/>
                    <a:pt x="643459" y="27785"/>
                    <a:pt x="662976" y="28056"/>
                  </a:cubicBezTo>
                  <a:cubicBezTo>
                    <a:pt x="703910" y="28598"/>
                    <a:pt x="744753" y="29321"/>
                    <a:pt x="785686" y="30044"/>
                  </a:cubicBezTo>
                  <a:cubicBezTo>
                    <a:pt x="802222" y="30405"/>
                    <a:pt x="818668" y="30857"/>
                    <a:pt x="835114" y="31128"/>
                  </a:cubicBezTo>
                  <a:cubicBezTo>
                    <a:pt x="837011" y="31128"/>
                    <a:pt x="838005" y="31761"/>
                    <a:pt x="838096" y="33658"/>
                  </a:cubicBezTo>
                  <a:cubicBezTo>
                    <a:pt x="838186" y="34652"/>
                    <a:pt x="838367" y="35646"/>
                    <a:pt x="838457" y="36640"/>
                  </a:cubicBezTo>
                  <a:cubicBezTo>
                    <a:pt x="838999" y="41068"/>
                    <a:pt x="839903" y="42062"/>
                    <a:pt x="844240" y="41339"/>
                  </a:cubicBezTo>
                  <a:cubicBezTo>
                    <a:pt x="854541" y="39532"/>
                    <a:pt x="864752" y="37544"/>
                    <a:pt x="874963" y="35556"/>
                  </a:cubicBezTo>
                  <a:cubicBezTo>
                    <a:pt x="875776" y="35465"/>
                    <a:pt x="876951" y="35014"/>
                    <a:pt x="877312" y="34381"/>
                  </a:cubicBezTo>
                  <a:cubicBezTo>
                    <a:pt x="878758" y="31941"/>
                    <a:pt x="881017" y="31941"/>
                    <a:pt x="883276" y="31941"/>
                  </a:cubicBezTo>
                  <a:cubicBezTo>
                    <a:pt x="889059" y="32032"/>
                    <a:pt x="894932" y="32122"/>
                    <a:pt x="900806" y="32303"/>
                  </a:cubicBezTo>
                  <a:cubicBezTo>
                    <a:pt x="901890" y="32393"/>
                    <a:pt x="903065" y="32845"/>
                    <a:pt x="903788" y="33477"/>
                  </a:cubicBezTo>
                  <a:cubicBezTo>
                    <a:pt x="907583" y="36730"/>
                    <a:pt x="911378" y="40074"/>
                    <a:pt x="914993" y="43507"/>
                  </a:cubicBezTo>
                  <a:cubicBezTo>
                    <a:pt x="921408" y="49562"/>
                    <a:pt x="927733" y="55616"/>
                    <a:pt x="933968" y="61851"/>
                  </a:cubicBezTo>
                  <a:cubicBezTo>
                    <a:pt x="946528" y="74321"/>
                    <a:pt x="957462" y="88146"/>
                    <a:pt x="966137" y="103688"/>
                  </a:cubicBezTo>
                  <a:cubicBezTo>
                    <a:pt x="967673" y="106399"/>
                    <a:pt x="969028" y="109200"/>
                    <a:pt x="972191" y="110555"/>
                  </a:cubicBezTo>
                  <a:cubicBezTo>
                    <a:pt x="972914" y="110826"/>
                    <a:pt x="973456" y="111911"/>
                    <a:pt x="973817" y="112724"/>
                  </a:cubicBezTo>
                  <a:cubicBezTo>
                    <a:pt x="979329" y="124742"/>
                    <a:pt x="983576" y="137212"/>
                    <a:pt x="986920" y="149953"/>
                  </a:cubicBezTo>
                  <a:cubicBezTo>
                    <a:pt x="986920" y="150314"/>
                    <a:pt x="986920" y="150676"/>
                    <a:pt x="987010" y="152031"/>
                  </a:cubicBezTo>
                  <a:cubicBezTo>
                    <a:pt x="923306" y="150856"/>
                    <a:pt x="859963" y="149772"/>
                    <a:pt x="796891" y="148688"/>
                  </a:cubicBezTo>
                  <a:cubicBezTo>
                    <a:pt x="796891" y="148597"/>
                    <a:pt x="796891" y="148507"/>
                    <a:pt x="796891" y="148417"/>
                  </a:cubicBezTo>
                  <a:lnTo>
                    <a:pt x="796801" y="148417"/>
                  </a:lnTo>
                  <a:lnTo>
                    <a:pt x="783969" y="82363"/>
                  </a:lnTo>
                  <a:cubicBezTo>
                    <a:pt x="783698" y="81007"/>
                    <a:pt x="782524" y="80194"/>
                    <a:pt x="781259" y="80465"/>
                  </a:cubicBezTo>
                  <a:lnTo>
                    <a:pt x="776469" y="81549"/>
                  </a:lnTo>
                  <a:cubicBezTo>
                    <a:pt x="775205" y="81821"/>
                    <a:pt x="774391" y="83086"/>
                    <a:pt x="774662" y="84441"/>
                  </a:cubicBezTo>
                  <a:lnTo>
                    <a:pt x="787042" y="148326"/>
                  </a:lnTo>
                  <a:lnTo>
                    <a:pt x="784150" y="148326"/>
                  </a:lnTo>
                  <a:cubicBezTo>
                    <a:pt x="782343" y="148326"/>
                    <a:pt x="780807" y="147513"/>
                    <a:pt x="779632" y="146338"/>
                  </a:cubicBezTo>
                  <a:lnTo>
                    <a:pt x="767162" y="82272"/>
                  </a:lnTo>
                  <a:cubicBezTo>
                    <a:pt x="766891" y="80917"/>
                    <a:pt x="765717" y="80104"/>
                    <a:pt x="764451" y="80375"/>
                  </a:cubicBezTo>
                  <a:lnTo>
                    <a:pt x="759662" y="81459"/>
                  </a:lnTo>
                  <a:cubicBezTo>
                    <a:pt x="758397" y="81730"/>
                    <a:pt x="757584" y="82995"/>
                    <a:pt x="757855" y="84351"/>
                  </a:cubicBezTo>
                  <a:lnTo>
                    <a:pt x="768970" y="141369"/>
                  </a:lnTo>
                  <a:lnTo>
                    <a:pt x="758578" y="141369"/>
                  </a:lnTo>
                  <a:lnTo>
                    <a:pt x="747102" y="82272"/>
                  </a:lnTo>
                  <a:cubicBezTo>
                    <a:pt x="746831" y="80917"/>
                    <a:pt x="745657" y="80104"/>
                    <a:pt x="744391" y="80375"/>
                  </a:cubicBezTo>
                  <a:lnTo>
                    <a:pt x="739602" y="81459"/>
                  </a:lnTo>
                  <a:cubicBezTo>
                    <a:pt x="738337" y="81730"/>
                    <a:pt x="737524" y="82995"/>
                    <a:pt x="737795" y="84351"/>
                  </a:cubicBezTo>
                  <a:lnTo>
                    <a:pt x="748909" y="141369"/>
                  </a:lnTo>
                  <a:lnTo>
                    <a:pt x="740416" y="141369"/>
                  </a:lnTo>
                  <a:lnTo>
                    <a:pt x="728940" y="82272"/>
                  </a:lnTo>
                  <a:cubicBezTo>
                    <a:pt x="728669" y="80917"/>
                    <a:pt x="727494" y="80104"/>
                    <a:pt x="726229" y="80375"/>
                  </a:cubicBezTo>
                  <a:lnTo>
                    <a:pt x="721440" y="81459"/>
                  </a:lnTo>
                  <a:cubicBezTo>
                    <a:pt x="720175" y="81730"/>
                    <a:pt x="719362" y="82995"/>
                    <a:pt x="719633" y="84351"/>
                  </a:cubicBezTo>
                  <a:lnTo>
                    <a:pt x="730747" y="141369"/>
                  </a:lnTo>
                  <a:lnTo>
                    <a:pt x="722886" y="141369"/>
                  </a:lnTo>
                  <a:lnTo>
                    <a:pt x="711410" y="82272"/>
                  </a:lnTo>
                  <a:cubicBezTo>
                    <a:pt x="711139" y="80917"/>
                    <a:pt x="709964" y="80104"/>
                    <a:pt x="708699" y="80375"/>
                  </a:cubicBezTo>
                  <a:lnTo>
                    <a:pt x="703910" y="81459"/>
                  </a:lnTo>
                  <a:cubicBezTo>
                    <a:pt x="702645" y="81730"/>
                    <a:pt x="701832" y="82995"/>
                    <a:pt x="702103" y="84351"/>
                  </a:cubicBezTo>
                  <a:lnTo>
                    <a:pt x="713217" y="141369"/>
                  </a:lnTo>
                  <a:lnTo>
                    <a:pt x="704181" y="141369"/>
                  </a:lnTo>
                  <a:lnTo>
                    <a:pt x="692705" y="82272"/>
                  </a:lnTo>
                  <a:cubicBezTo>
                    <a:pt x="692434" y="80917"/>
                    <a:pt x="691259" y="80104"/>
                    <a:pt x="689994" y="80375"/>
                  </a:cubicBezTo>
                  <a:lnTo>
                    <a:pt x="685205" y="81459"/>
                  </a:lnTo>
                  <a:cubicBezTo>
                    <a:pt x="683940" y="81730"/>
                    <a:pt x="683127" y="82995"/>
                    <a:pt x="683398" y="84351"/>
                  </a:cubicBezTo>
                  <a:lnTo>
                    <a:pt x="694512" y="141369"/>
                  </a:lnTo>
                  <a:lnTo>
                    <a:pt x="686380" y="141369"/>
                  </a:lnTo>
                  <a:lnTo>
                    <a:pt x="674904" y="82272"/>
                  </a:lnTo>
                  <a:cubicBezTo>
                    <a:pt x="674633" y="80917"/>
                    <a:pt x="673458" y="80104"/>
                    <a:pt x="672193" y="80375"/>
                  </a:cubicBezTo>
                  <a:lnTo>
                    <a:pt x="667404" y="81459"/>
                  </a:lnTo>
                  <a:cubicBezTo>
                    <a:pt x="666139" y="81730"/>
                    <a:pt x="665326" y="82995"/>
                    <a:pt x="665597" y="84351"/>
                  </a:cubicBezTo>
                  <a:lnTo>
                    <a:pt x="677615" y="145977"/>
                  </a:lnTo>
                  <a:cubicBezTo>
                    <a:pt x="677163" y="146158"/>
                    <a:pt x="676711" y="146338"/>
                    <a:pt x="676169" y="146338"/>
                  </a:cubicBezTo>
                  <a:cubicBezTo>
                    <a:pt x="675717" y="146338"/>
                    <a:pt x="673187" y="146338"/>
                    <a:pt x="669031" y="146248"/>
                  </a:cubicBezTo>
                  <a:lnTo>
                    <a:pt x="656561" y="82182"/>
                  </a:lnTo>
                  <a:cubicBezTo>
                    <a:pt x="656290" y="80827"/>
                    <a:pt x="655115" y="80013"/>
                    <a:pt x="653850" y="80284"/>
                  </a:cubicBezTo>
                  <a:lnTo>
                    <a:pt x="649061" y="81369"/>
                  </a:lnTo>
                  <a:cubicBezTo>
                    <a:pt x="647796" y="81640"/>
                    <a:pt x="646983" y="82905"/>
                    <a:pt x="647254" y="84260"/>
                  </a:cubicBezTo>
                  <a:lnTo>
                    <a:pt x="659272" y="146067"/>
                  </a:lnTo>
                  <a:cubicBezTo>
                    <a:pt x="656561" y="146067"/>
                    <a:pt x="653760" y="146067"/>
                    <a:pt x="650597" y="145977"/>
                  </a:cubicBezTo>
                  <a:lnTo>
                    <a:pt x="638127" y="82182"/>
                  </a:lnTo>
                  <a:cubicBezTo>
                    <a:pt x="637856" y="80827"/>
                    <a:pt x="636681" y="80013"/>
                    <a:pt x="635416" y="80284"/>
                  </a:cubicBezTo>
                  <a:lnTo>
                    <a:pt x="630627" y="81369"/>
                  </a:lnTo>
                  <a:cubicBezTo>
                    <a:pt x="629362" y="81640"/>
                    <a:pt x="628549" y="82905"/>
                    <a:pt x="628820" y="84260"/>
                  </a:cubicBezTo>
                  <a:lnTo>
                    <a:pt x="640838" y="145796"/>
                  </a:lnTo>
                  <a:cubicBezTo>
                    <a:pt x="638489" y="145796"/>
                    <a:pt x="636049" y="145706"/>
                    <a:pt x="633519" y="145706"/>
                  </a:cubicBezTo>
                  <a:lnTo>
                    <a:pt x="621139" y="82182"/>
                  </a:lnTo>
                  <a:cubicBezTo>
                    <a:pt x="620868" y="80827"/>
                    <a:pt x="619694" y="80013"/>
                    <a:pt x="618429" y="80284"/>
                  </a:cubicBezTo>
                  <a:lnTo>
                    <a:pt x="613639" y="81369"/>
                  </a:lnTo>
                  <a:cubicBezTo>
                    <a:pt x="612374" y="81640"/>
                    <a:pt x="611561" y="82905"/>
                    <a:pt x="611832" y="84260"/>
                  </a:cubicBezTo>
                  <a:lnTo>
                    <a:pt x="623760" y="145525"/>
                  </a:lnTo>
                  <a:cubicBezTo>
                    <a:pt x="581833" y="144893"/>
                    <a:pt x="526441" y="143989"/>
                    <a:pt x="503851" y="143718"/>
                  </a:cubicBezTo>
                  <a:cubicBezTo>
                    <a:pt x="425057" y="142634"/>
                    <a:pt x="346262" y="141640"/>
                    <a:pt x="267467" y="140465"/>
                  </a:cubicBezTo>
                  <a:cubicBezTo>
                    <a:pt x="224998" y="139832"/>
                    <a:pt x="182438" y="138838"/>
                    <a:pt x="139878" y="137844"/>
                  </a:cubicBezTo>
                  <a:cubicBezTo>
                    <a:pt x="118192" y="137393"/>
                    <a:pt x="96505" y="136579"/>
                    <a:pt x="74818" y="136037"/>
                  </a:cubicBezTo>
                  <a:cubicBezTo>
                    <a:pt x="63975" y="135766"/>
                    <a:pt x="53041" y="135857"/>
                    <a:pt x="42198" y="135857"/>
                  </a:cubicBezTo>
                  <a:cubicBezTo>
                    <a:pt x="39487" y="135857"/>
                    <a:pt x="38584" y="134591"/>
                    <a:pt x="38674" y="132242"/>
                  </a:cubicBezTo>
                  <a:cubicBezTo>
                    <a:pt x="38855" y="122573"/>
                    <a:pt x="38855" y="115796"/>
                    <a:pt x="39307" y="106128"/>
                  </a:cubicBezTo>
                  <a:cubicBezTo>
                    <a:pt x="39397" y="103869"/>
                    <a:pt x="44276" y="102513"/>
                    <a:pt x="44457" y="100254"/>
                  </a:cubicBezTo>
                  <a:cubicBezTo>
                    <a:pt x="45270" y="88778"/>
                    <a:pt x="43463" y="22724"/>
                    <a:pt x="45180" y="19019"/>
                  </a:cubicBezTo>
                  <a:cubicBezTo>
                    <a:pt x="45903" y="17664"/>
                    <a:pt x="46535" y="16941"/>
                    <a:pt x="48252" y="17032"/>
                  </a:cubicBezTo>
                  <a:close/>
                  <a:moveTo>
                    <a:pt x="857682" y="7871"/>
                  </a:moveTo>
                  <a:cubicBezTo>
                    <a:pt x="861251" y="7498"/>
                    <a:pt x="864978" y="7860"/>
                    <a:pt x="866108" y="9441"/>
                  </a:cubicBezTo>
                  <a:cubicBezTo>
                    <a:pt x="870897" y="15495"/>
                    <a:pt x="873517" y="22543"/>
                    <a:pt x="876409" y="29952"/>
                  </a:cubicBezTo>
                  <a:cubicBezTo>
                    <a:pt x="874150" y="30585"/>
                    <a:pt x="872433" y="31308"/>
                    <a:pt x="870535" y="31669"/>
                  </a:cubicBezTo>
                  <a:cubicBezTo>
                    <a:pt x="862403" y="33296"/>
                    <a:pt x="854271" y="34922"/>
                    <a:pt x="846048" y="36458"/>
                  </a:cubicBezTo>
                  <a:cubicBezTo>
                    <a:pt x="842072" y="37181"/>
                    <a:pt x="842253" y="36910"/>
                    <a:pt x="842253" y="32754"/>
                  </a:cubicBezTo>
                  <a:cubicBezTo>
                    <a:pt x="840807" y="21188"/>
                    <a:pt x="846680" y="17754"/>
                    <a:pt x="850204" y="10706"/>
                  </a:cubicBezTo>
                  <a:cubicBezTo>
                    <a:pt x="850701" y="9350"/>
                    <a:pt x="854112" y="8243"/>
                    <a:pt x="857682" y="7871"/>
                  </a:cubicBezTo>
                  <a:close/>
                  <a:moveTo>
                    <a:pt x="74729" y="586"/>
                  </a:moveTo>
                  <a:cubicBezTo>
                    <a:pt x="77801" y="-679"/>
                    <a:pt x="80602" y="224"/>
                    <a:pt x="83132" y="2122"/>
                  </a:cubicBezTo>
                  <a:cubicBezTo>
                    <a:pt x="85843" y="4110"/>
                    <a:pt x="88644" y="6008"/>
                    <a:pt x="91355" y="7996"/>
                  </a:cubicBezTo>
                  <a:cubicBezTo>
                    <a:pt x="93253" y="9261"/>
                    <a:pt x="93976" y="10978"/>
                    <a:pt x="93343" y="13056"/>
                  </a:cubicBezTo>
                  <a:cubicBezTo>
                    <a:pt x="79066" y="13056"/>
                    <a:pt x="64879" y="13056"/>
                    <a:pt x="50692" y="13056"/>
                  </a:cubicBezTo>
                  <a:cubicBezTo>
                    <a:pt x="50602" y="12785"/>
                    <a:pt x="66415" y="4020"/>
                    <a:pt x="74729" y="586"/>
                  </a:cubicBezTo>
                  <a:close/>
                </a:path>
              </a:pathLst>
            </a:custGeom>
            <a:solidFill>
              <a:schemeClr val="bg1"/>
            </a:solidFill>
            <a:ln w="89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="" xmlns:a16="http://schemas.microsoft.com/office/drawing/2014/main" id="{476730AE-CAE5-4E7F-B1B8-C9B30DB8B40F}"/>
                </a:ext>
              </a:extLst>
            </p:cNvPr>
            <p:cNvSpPr/>
            <p:nvPr/>
          </p:nvSpPr>
          <p:spPr>
            <a:xfrm>
              <a:off x="10887889" y="1675949"/>
              <a:ext cx="815521" cy="815521"/>
            </a:xfrm>
            <a:prstGeom prst="noSmoking">
              <a:avLst>
                <a:gd name="adj" fmla="val 87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4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2" y="0"/>
            <a:ext cx="2233246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109312" y="814896"/>
            <a:ext cx="21239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sz="2800" b="1" spc="-150" dirty="0" smtClean="0">
                <a:solidFill>
                  <a:schemeClr val="bg1"/>
                </a:solidFill>
              </a:rPr>
              <a:t>11</a:t>
            </a:r>
            <a:endParaRPr 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216880" y="2004645"/>
            <a:ext cx="179949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u="sng" dirty="0" err="1" smtClean="0">
                <a:solidFill>
                  <a:schemeClr val="bg1"/>
                </a:solidFill>
                <a:cs typeface="Arial" pitchFamily="34" charset="0"/>
              </a:rPr>
              <a:t>Metode</a:t>
            </a:r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 gap statistic</a:t>
            </a:r>
            <a:endParaRPr lang="en-US" altLang="ko-KR" sz="1400" u="sng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3248" y="0"/>
            <a:ext cx="9958753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248" y="814896"/>
            <a:ext cx="5950034" cy="9281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2053260"/>
            <a:ext cx="5591908" cy="4238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3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1" y="0"/>
            <a:ext cx="4232029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109312" y="814896"/>
            <a:ext cx="21239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sz="2800" b="1" spc="-150" dirty="0" smtClean="0">
                <a:solidFill>
                  <a:schemeClr val="bg1"/>
                </a:solidFill>
              </a:rPr>
              <a:t>12</a:t>
            </a:r>
            <a:endParaRPr 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216879" y="2004645"/>
            <a:ext cx="3804136" cy="9541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A</a:t>
            </a:r>
            <a:r>
              <a:rPr lang="en-US" sz="1400" dirty="0" err="1" smtClean="0"/>
              <a:t>rgumen</a:t>
            </a:r>
            <a:r>
              <a:rPr lang="en-US" sz="1400" dirty="0"/>
              <a:t> </a:t>
            </a:r>
            <a:r>
              <a:rPr lang="en-US" sz="1400" dirty="0" err="1"/>
              <a:t>nstart</a:t>
            </a:r>
            <a:r>
              <a:rPr lang="en-US" sz="1400" dirty="0"/>
              <a:t> </a:t>
            </a:r>
            <a:r>
              <a:rPr lang="en-US" sz="1400" dirty="0" err="1"/>
              <a:t>erupakan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random set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dipilih</a:t>
            </a:r>
            <a:r>
              <a:rPr lang="en-US" sz="1400" dirty="0"/>
              <a:t>.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referensi</a:t>
            </a:r>
            <a:r>
              <a:rPr lang="en-US" sz="1400" dirty="0"/>
              <a:t> </a:t>
            </a:r>
            <a:r>
              <a:rPr lang="en-US" sz="1400" dirty="0" err="1"/>
              <a:t>terdahulu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 </a:t>
            </a:r>
            <a:r>
              <a:rPr lang="en-US" sz="1400" dirty="0" err="1"/>
              <a:t>nstart</a:t>
            </a:r>
            <a:r>
              <a:rPr lang="en-US" sz="1400" dirty="0"/>
              <a:t> yang </a:t>
            </a:r>
            <a:r>
              <a:rPr lang="en-US" sz="1400" dirty="0" err="1"/>
              <a:t>kerap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25. </a:t>
            </a:r>
            <a:endParaRPr lang="en-US" altLang="ko-KR" sz="1400" u="sng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2030" y="0"/>
            <a:ext cx="7959971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694498"/>
            <a:ext cx="5591908" cy="9281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2053260"/>
            <a:ext cx="5591908" cy="4238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213947" y="3103966"/>
            <a:ext cx="3804136" cy="181588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keluaran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k-means </a:t>
            </a:r>
            <a:r>
              <a:rPr lang="en-US" sz="1400" dirty="0" err="1"/>
              <a:t>dengan</a:t>
            </a:r>
            <a:r>
              <a:rPr lang="en-US" sz="1400" dirty="0"/>
              <a:t> k = 4 </a:t>
            </a:r>
            <a:r>
              <a:rPr lang="en-US" sz="1400" dirty="0" err="1"/>
              <a:t>terbentuk</a:t>
            </a:r>
            <a:r>
              <a:rPr lang="en-US" sz="1400" dirty="0"/>
              <a:t> </a:t>
            </a:r>
            <a:r>
              <a:rPr lang="en-US" sz="1400" dirty="0" err="1"/>
              <a:t>klaster</a:t>
            </a:r>
            <a:r>
              <a:rPr lang="en-US" sz="1400" dirty="0"/>
              <a:t> 1 </a:t>
            </a:r>
            <a:r>
              <a:rPr lang="en-US" sz="1400" dirty="0" err="1"/>
              <a:t>sebanyak</a:t>
            </a:r>
            <a:r>
              <a:rPr lang="en-US" sz="1400" dirty="0"/>
              <a:t> 13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, </a:t>
            </a:r>
            <a:r>
              <a:rPr lang="en-US" sz="1400" dirty="0" err="1"/>
              <a:t>klaster</a:t>
            </a:r>
            <a:r>
              <a:rPr lang="en-US" sz="1400" dirty="0"/>
              <a:t> 2 </a:t>
            </a:r>
            <a:r>
              <a:rPr lang="en-US" sz="1400" dirty="0" err="1"/>
              <a:t>sebanyak</a:t>
            </a:r>
            <a:r>
              <a:rPr lang="en-US" sz="1400" dirty="0"/>
              <a:t> 16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, </a:t>
            </a:r>
            <a:r>
              <a:rPr lang="en-US" sz="1400" dirty="0" err="1"/>
              <a:t>klaster</a:t>
            </a:r>
            <a:r>
              <a:rPr lang="en-US" sz="1400" dirty="0"/>
              <a:t> 3 </a:t>
            </a:r>
            <a:r>
              <a:rPr lang="en-US" sz="1400" dirty="0" err="1"/>
              <a:t>sebanyak</a:t>
            </a:r>
            <a:r>
              <a:rPr lang="en-US" sz="1400" dirty="0"/>
              <a:t> 13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klaster</a:t>
            </a:r>
            <a:r>
              <a:rPr lang="en-US" sz="1400" dirty="0"/>
              <a:t> 4 </a:t>
            </a:r>
            <a:r>
              <a:rPr lang="en-US" sz="1400" dirty="0" err="1"/>
              <a:t>sebanyak</a:t>
            </a:r>
            <a:r>
              <a:rPr lang="en-US" sz="1400" dirty="0"/>
              <a:t> 8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.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merepresentasikan</a:t>
            </a:r>
            <a:r>
              <a:rPr lang="en-US" sz="1400" dirty="0"/>
              <a:t> </a:t>
            </a:r>
            <a:r>
              <a:rPr lang="en-US" sz="1400" dirty="0" err="1"/>
              <a:t>karakteristik</a:t>
            </a:r>
            <a:r>
              <a:rPr lang="en-US" sz="1400" dirty="0"/>
              <a:t> </a:t>
            </a:r>
            <a:r>
              <a:rPr lang="en-US" sz="1400" dirty="0" err="1"/>
              <a:t>tiap</a:t>
            </a:r>
            <a:r>
              <a:rPr lang="en-US" sz="1400" dirty="0"/>
              <a:t> </a:t>
            </a:r>
            <a:r>
              <a:rPr lang="en-US" sz="1400" dirty="0" err="1"/>
              <a:t>klaster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acuan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 </a:t>
            </a:r>
            <a:r>
              <a:rPr lang="en-US" sz="1400" i="1" dirty="0"/>
              <a:t>means</a:t>
            </a:r>
            <a:r>
              <a:rPr lang="en-US" sz="1400" dirty="0"/>
              <a:t> </a:t>
            </a:r>
            <a:r>
              <a:rPr lang="en-US" sz="1400" dirty="0" err="1"/>
              <a:t>tiap</a:t>
            </a:r>
            <a:r>
              <a:rPr lang="en-US" sz="1400" dirty="0"/>
              <a:t> </a:t>
            </a:r>
            <a:r>
              <a:rPr lang="en-US" sz="1400" dirty="0" err="1"/>
              <a:t>kelompok</a:t>
            </a:r>
            <a:r>
              <a:rPr lang="en-US" sz="1400" dirty="0"/>
              <a:t> yang </a:t>
            </a:r>
            <a:r>
              <a:rPr lang="en-US" sz="1400" dirty="0" err="1"/>
              <a:t>terbentuk</a:t>
            </a:r>
            <a:r>
              <a:rPr lang="en-US" sz="1400" dirty="0"/>
              <a:t>.</a:t>
            </a:r>
            <a:endParaRPr lang="en-US" altLang="ko-KR" sz="1400" u="sng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1" y="0"/>
            <a:ext cx="3387967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109312" y="814896"/>
            <a:ext cx="21239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sz="2800" b="1" spc="-150" dirty="0" smtClean="0">
                <a:solidFill>
                  <a:schemeClr val="bg1"/>
                </a:solidFill>
              </a:rPr>
              <a:t>13</a:t>
            </a:r>
            <a:endParaRPr 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216879" y="2004645"/>
            <a:ext cx="2889735" cy="11695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mengembalikan</a:t>
            </a:r>
            <a:r>
              <a:rPr lang="en-US" sz="1400" dirty="0"/>
              <a:t> data yang </a:t>
            </a:r>
            <a:r>
              <a:rPr lang="en-US" sz="1400" dirty="0" err="1"/>
              <a:t>tadi</a:t>
            </a:r>
            <a:r>
              <a:rPr lang="en-US" sz="1400" dirty="0"/>
              <a:t> </a:t>
            </a:r>
            <a:r>
              <a:rPr lang="en-US" sz="1400" dirty="0" err="1"/>
              <a:t>distandarisasi</a:t>
            </a:r>
            <a:r>
              <a:rPr lang="en-US" sz="1400" dirty="0"/>
              <a:t> </a:t>
            </a:r>
            <a:r>
              <a:rPr lang="en-US" sz="1400" dirty="0" err="1"/>
              <a:t>kedalam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semula</a:t>
            </a:r>
            <a:r>
              <a:rPr lang="en-US" sz="1400" dirty="0"/>
              <a:t>, </a:t>
            </a:r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perintahnya</a:t>
            </a:r>
            <a:r>
              <a:rPr lang="en-US" sz="1400" dirty="0"/>
              <a:t>:</a:t>
            </a:r>
            <a:endParaRPr lang="en-US" altLang="ko-KR" sz="1400" u="sng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7968" y="0"/>
            <a:ext cx="8804033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54" y="166340"/>
            <a:ext cx="8710246" cy="634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3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1" y="0"/>
            <a:ext cx="4126522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109312" y="814896"/>
            <a:ext cx="21239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2800" b="1" spc="-150" dirty="0" smtClean="0">
                <a:solidFill>
                  <a:schemeClr val="bg1"/>
                </a:solidFill>
              </a:rPr>
              <a:t> </a:t>
            </a:r>
            <a:r>
              <a:rPr lang="en-US" sz="2800" b="1" spc="-150" dirty="0" smtClean="0">
                <a:solidFill>
                  <a:schemeClr val="bg1"/>
                </a:solidFill>
              </a:rPr>
              <a:t>14</a:t>
            </a:r>
            <a:endParaRPr lang="en-US" sz="28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216879" y="2004645"/>
            <a:ext cx="3534505" cy="28931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diatas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profilisasi</a:t>
            </a:r>
            <a:r>
              <a:rPr lang="en-US" sz="1400" dirty="0"/>
              <a:t> </a:t>
            </a:r>
            <a:r>
              <a:rPr lang="en-US" sz="1400" dirty="0" err="1"/>
              <a:t>tiap</a:t>
            </a:r>
            <a:r>
              <a:rPr lang="en-US" sz="1400" dirty="0"/>
              <a:t> </a:t>
            </a:r>
            <a:r>
              <a:rPr lang="en-US" sz="1400" dirty="0" err="1"/>
              <a:t>kelompok</a:t>
            </a:r>
            <a:r>
              <a:rPr lang="en-US" sz="1400" dirty="0"/>
              <a:t> yang </a:t>
            </a:r>
            <a:r>
              <a:rPr lang="en-US" sz="1400" dirty="0" err="1"/>
              <a:t>terbentuk</a:t>
            </a:r>
            <a:r>
              <a:rPr lang="en-US" sz="1400" dirty="0"/>
              <a:t>.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klaster</a:t>
            </a:r>
            <a:r>
              <a:rPr lang="en-US" sz="1400" dirty="0"/>
              <a:t> 1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daerah</a:t>
            </a:r>
            <a:r>
              <a:rPr lang="en-US" sz="1400" dirty="0"/>
              <a:t>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pembunuhannya</a:t>
            </a:r>
            <a:r>
              <a:rPr lang="en-US" sz="1400" dirty="0"/>
              <a:t>, </a:t>
            </a:r>
            <a:r>
              <a:rPr lang="en-US" sz="1400" dirty="0" err="1"/>
              <a:t>penyerangan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pemerkosaan</a:t>
            </a:r>
            <a:r>
              <a:rPr lang="en-US" sz="1400" dirty="0"/>
              <a:t> paling </a:t>
            </a:r>
            <a:r>
              <a:rPr lang="en-US" sz="1400" dirty="0" err="1"/>
              <a:t>rendah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klaster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lain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.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klaster</a:t>
            </a:r>
            <a:r>
              <a:rPr lang="en-US" sz="1400" dirty="0"/>
              <a:t> 3 </a:t>
            </a:r>
            <a:r>
              <a:rPr lang="en-US" sz="1400" dirty="0" err="1"/>
              <a:t>menjadi</a:t>
            </a:r>
            <a:r>
              <a:rPr lang="en-US" sz="1400" dirty="0"/>
              <a:t> yang </a:t>
            </a:r>
            <a:r>
              <a:rPr lang="en-US" sz="1400" dirty="0" err="1"/>
              <a:t>tertinggi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r>
              <a:rPr lang="en-US" sz="1400" dirty="0"/>
              <a:t> </a:t>
            </a:r>
            <a:r>
              <a:rPr lang="en-US" sz="1400" dirty="0" err="1"/>
              <a:t>penyerangan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pemerkosaannya</a:t>
            </a:r>
            <a:r>
              <a:rPr lang="en-US" sz="1400" dirty="0"/>
              <a:t>.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klaster</a:t>
            </a:r>
            <a:r>
              <a:rPr lang="en-US" sz="1400" dirty="0"/>
              <a:t> 4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negara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r>
              <a:rPr lang="en-US" sz="1400" dirty="0"/>
              <a:t> </a:t>
            </a:r>
            <a:r>
              <a:rPr lang="en-US" sz="1400" dirty="0" err="1"/>
              <a:t>pembunuhan</a:t>
            </a:r>
            <a:r>
              <a:rPr lang="en-US" sz="1400" dirty="0"/>
              <a:t> </a:t>
            </a:r>
            <a:r>
              <a:rPr lang="en-US" sz="1400" dirty="0" err="1"/>
              <a:t>tertinggi</a:t>
            </a:r>
            <a:r>
              <a:rPr lang="en-US" sz="1400" dirty="0"/>
              <a:t>.</a:t>
            </a:r>
            <a:endParaRPr lang="en-US" altLang="ko-KR" sz="1400" u="sng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6523" y="0"/>
            <a:ext cx="8065478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8" y="200025"/>
            <a:ext cx="7971692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9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220">
            <a:extLst>
              <a:ext uri="{FF2B5EF4-FFF2-40B4-BE49-F238E27FC236}">
                <a16:creationId xmlns="" xmlns:a16="http://schemas.microsoft.com/office/drawing/2014/main" id="{85490060-77EC-4EF1-B33C-D8EEDF6C6202}"/>
              </a:ext>
            </a:extLst>
          </p:cNvPr>
          <p:cNvSpPr txBox="1"/>
          <p:nvPr/>
        </p:nvSpPr>
        <p:spPr>
          <a:xfrm>
            <a:off x="1838338" y="1230922"/>
            <a:ext cx="9134461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Referensi</a:t>
            </a:r>
            <a:r>
              <a:rPr lang="en-US" altLang="ko-KR" sz="4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https://</a:t>
            </a:r>
            <a:r>
              <a:rPr lang="en-US" sz="4000" dirty="0" smtClean="0">
                <a:solidFill>
                  <a:schemeClr val="bg1"/>
                </a:solidFill>
              </a:rPr>
              <a:t>arxiv.org/ftp/arxiv/papers/1002/1002.2425.pdf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https://</a:t>
            </a:r>
            <a:r>
              <a:rPr lang="en-US" sz="4000" dirty="0" smtClean="0">
                <a:solidFill>
                  <a:schemeClr val="bg1"/>
                </a:solidFill>
              </a:rPr>
              <a:t>media.neliti.com/media/publications/103765-ID-clustering-menggunakan-metode-k-mean-unt.pdf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https</a:t>
            </a:r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://jurnal.unived.ac.id/index.php/jmi/article/view/258/237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: Shape 249">
            <a:extLst>
              <a:ext uri="{FF2B5EF4-FFF2-40B4-BE49-F238E27FC236}">
                <a16:creationId xmlns="" xmlns:a16="http://schemas.microsoft.com/office/drawing/2014/main" id="{F9055A4D-362E-44F8-B4BB-C06D99546CCA}"/>
              </a:ext>
            </a:extLst>
          </p:cNvPr>
          <p:cNvSpPr/>
          <p:nvPr/>
        </p:nvSpPr>
        <p:spPr>
          <a:xfrm rot="1025961">
            <a:off x="8751069" y="1585846"/>
            <a:ext cx="2230147" cy="2227137"/>
          </a:xfrm>
          <a:custGeom>
            <a:avLst/>
            <a:gdLst>
              <a:gd name="connsiteX0" fmla="*/ 1015824 w 2230147"/>
              <a:gd name="connsiteY0" fmla="*/ 2109399 h 2227137"/>
              <a:gd name="connsiteX1" fmla="*/ 1015495 w 2230147"/>
              <a:gd name="connsiteY1" fmla="*/ 2124240 h 2227137"/>
              <a:gd name="connsiteX2" fmla="*/ 1013187 w 2230147"/>
              <a:gd name="connsiteY2" fmla="*/ 2131166 h 2227137"/>
              <a:gd name="connsiteX3" fmla="*/ 1013187 w 2230147"/>
              <a:gd name="connsiteY3" fmla="*/ 2131165 h 2227137"/>
              <a:gd name="connsiteX4" fmla="*/ 1012198 w 2230147"/>
              <a:gd name="connsiteY4" fmla="*/ 2144027 h 2227137"/>
              <a:gd name="connsiteX5" fmla="*/ 1012857 w 2230147"/>
              <a:gd name="connsiteY5" fmla="*/ 2167113 h 2227137"/>
              <a:gd name="connsiteX6" fmla="*/ 1004612 w 2230147"/>
              <a:gd name="connsiteY6" fmla="*/ 2190859 h 2227137"/>
              <a:gd name="connsiteX7" fmla="*/ 996697 w 2230147"/>
              <a:gd name="connsiteY7" fmla="*/ 2190529 h 2227137"/>
              <a:gd name="connsiteX8" fmla="*/ 992080 w 2230147"/>
              <a:gd name="connsiteY8" fmla="*/ 2179316 h 2227137"/>
              <a:gd name="connsiteX9" fmla="*/ 1001232 w 2230147"/>
              <a:gd name="connsiteY9" fmla="*/ 2152932 h 2227137"/>
              <a:gd name="connsiteX10" fmla="*/ 1010878 w 2230147"/>
              <a:gd name="connsiteY10" fmla="*/ 2126549 h 2227137"/>
              <a:gd name="connsiteX11" fmla="*/ 1010877 w 2230147"/>
              <a:gd name="connsiteY11" fmla="*/ 2126549 h 2227137"/>
              <a:gd name="connsiteX12" fmla="*/ 1015824 w 2230147"/>
              <a:gd name="connsiteY12" fmla="*/ 2109399 h 2227137"/>
              <a:gd name="connsiteX13" fmla="*/ 1219311 w 2230147"/>
              <a:gd name="connsiteY13" fmla="*/ 2015735 h 2227137"/>
              <a:gd name="connsiteX14" fmla="*/ 1233163 w 2230147"/>
              <a:gd name="connsiteY14" fmla="*/ 2027938 h 2227137"/>
              <a:gd name="connsiteX15" fmla="*/ 1233492 w 2230147"/>
              <a:gd name="connsiteY15" fmla="*/ 2050364 h 2227137"/>
              <a:gd name="connsiteX16" fmla="*/ 1233383 w 2230147"/>
              <a:gd name="connsiteY16" fmla="*/ 2059216 h 2227137"/>
              <a:gd name="connsiteX17" fmla="*/ 1237110 w 2230147"/>
              <a:gd name="connsiteY17" fmla="*/ 2050694 h 2227137"/>
              <a:gd name="connsiteX18" fmla="*/ 1237110 w 2230147"/>
              <a:gd name="connsiteY18" fmla="*/ 2077078 h 2227137"/>
              <a:gd name="connsiteX19" fmla="*/ 1233272 w 2230147"/>
              <a:gd name="connsiteY19" fmla="*/ 2068137 h 2227137"/>
              <a:gd name="connsiteX20" fmla="*/ 1233162 w 2230147"/>
              <a:gd name="connsiteY20" fmla="*/ 2077078 h 2227137"/>
              <a:gd name="connsiteX21" fmla="*/ 1239428 w 2230147"/>
              <a:gd name="connsiteY21" fmla="*/ 2098515 h 2227137"/>
              <a:gd name="connsiteX22" fmla="*/ 1235472 w 2230147"/>
              <a:gd name="connsiteY22" fmla="*/ 2140070 h 2227137"/>
              <a:gd name="connsiteX23" fmla="*/ 1213044 w 2230147"/>
              <a:gd name="connsiteY23" fmla="*/ 2173379 h 2227137"/>
              <a:gd name="connsiteX24" fmla="*/ 1187320 w 2230147"/>
              <a:gd name="connsiteY24" fmla="*/ 2222190 h 2227137"/>
              <a:gd name="connsiteX25" fmla="*/ 1179075 w 2230147"/>
              <a:gd name="connsiteY25" fmla="*/ 2227137 h 2227137"/>
              <a:gd name="connsiteX26" fmla="*/ 1150712 w 2230147"/>
              <a:gd name="connsiteY26" fmla="*/ 2203721 h 2227137"/>
              <a:gd name="connsiteX27" fmla="*/ 1154011 w 2230147"/>
              <a:gd name="connsiteY27" fmla="*/ 2162826 h 2227137"/>
              <a:gd name="connsiteX28" fmla="*/ 1163905 w 2230147"/>
              <a:gd name="connsiteY28" fmla="*/ 2119951 h 2227137"/>
              <a:gd name="connsiteX29" fmla="*/ 1183693 w 2230147"/>
              <a:gd name="connsiteY29" fmla="*/ 2071141 h 2227137"/>
              <a:gd name="connsiteX30" fmla="*/ 1199193 w 2230147"/>
              <a:gd name="connsiteY30" fmla="*/ 2035193 h 2227137"/>
              <a:gd name="connsiteX31" fmla="*/ 1219311 w 2230147"/>
              <a:gd name="connsiteY31" fmla="*/ 2015735 h 2227137"/>
              <a:gd name="connsiteX32" fmla="*/ 1028688 w 2230147"/>
              <a:gd name="connsiteY32" fmla="*/ 2033544 h 2227137"/>
              <a:gd name="connsiteX33" fmla="*/ 1019453 w 2230147"/>
              <a:gd name="connsiteY33" fmla="*/ 2101813 h 2227137"/>
              <a:gd name="connsiteX34" fmla="*/ 1028688 w 2230147"/>
              <a:gd name="connsiteY34" fmla="*/ 2033544 h 2227137"/>
              <a:gd name="connsiteX35" fmla="*/ 2155942 w 2230147"/>
              <a:gd name="connsiteY35" fmla="*/ 1661860 h 2227137"/>
              <a:gd name="connsiteX36" fmla="*/ 2218274 w 2230147"/>
              <a:gd name="connsiteY36" fmla="*/ 1700447 h 2227137"/>
              <a:gd name="connsiteX37" fmla="*/ 2220253 w 2230147"/>
              <a:gd name="connsiteY37" fmla="*/ 1714298 h 2227137"/>
              <a:gd name="connsiteX38" fmla="*/ 2201784 w 2230147"/>
              <a:gd name="connsiteY38" fmla="*/ 1722214 h 2227137"/>
              <a:gd name="connsiteX39" fmla="*/ 2157921 w 2230147"/>
              <a:gd name="connsiteY39" fmla="*/ 1691212 h 2227137"/>
              <a:gd name="connsiteX40" fmla="*/ 2150006 w 2230147"/>
              <a:gd name="connsiteY40" fmla="*/ 1670765 h 2227137"/>
              <a:gd name="connsiteX41" fmla="*/ 2148357 w 2230147"/>
              <a:gd name="connsiteY41" fmla="*/ 1664499 h 2227137"/>
              <a:gd name="connsiteX42" fmla="*/ 2155942 w 2230147"/>
              <a:gd name="connsiteY42" fmla="*/ 1661860 h 2227137"/>
              <a:gd name="connsiteX43" fmla="*/ 1496796 w 2230147"/>
              <a:gd name="connsiteY43" fmla="*/ 1837808 h 2227137"/>
              <a:gd name="connsiteX44" fmla="*/ 1503928 w 2230147"/>
              <a:gd name="connsiteY44" fmla="*/ 1837313 h 2227137"/>
              <a:gd name="connsiteX45" fmla="*/ 1533939 w 2230147"/>
              <a:gd name="connsiteY45" fmla="*/ 1855123 h 2227137"/>
              <a:gd name="connsiteX46" fmla="*/ 1519429 w 2230147"/>
              <a:gd name="connsiteY46" fmla="*/ 1879528 h 2227137"/>
              <a:gd name="connsiteX47" fmla="*/ 1499970 w 2230147"/>
              <a:gd name="connsiteY47" fmla="*/ 1861389 h 2227137"/>
              <a:gd name="connsiteX48" fmla="*/ 1496342 w 2230147"/>
              <a:gd name="connsiteY48" fmla="*/ 1844239 h 2227137"/>
              <a:gd name="connsiteX49" fmla="*/ 1496796 w 2230147"/>
              <a:gd name="connsiteY49" fmla="*/ 1837808 h 2227137"/>
              <a:gd name="connsiteX50" fmla="*/ 1109488 w 2230147"/>
              <a:gd name="connsiteY50" fmla="*/ 1946478 h 2227137"/>
              <a:gd name="connsiteX51" fmla="*/ 1118723 w 2230147"/>
              <a:gd name="connsiteY51" fmla="*/ 1955382 h 2227137"/>
              <a:gd name="connsiteX52" fmla="*/ 1109818 w 2230147"/>
              <a:gd name="connsiteY52" fmla="*/ 1966266 h 2227137"/>
              <a:gd name="connsiteX53" fmla="*/ 1099594 w 2230147"/>
              <a:gd name="connsiteY53" fmla="*/ 1956372 h 2227137"/>
              <a:gd name="connsiteX54" fmla="*/ 1109488 w 2230147"/>
              <a:gd name="connsiteY54" fmla="*/ 1946478 h 2227137"/>
              <a:gd name="connsiteX55" fmla="*/ 2225200 w 2230147"/>
              <a:gd name="connsiteY55" fmla="*/ 1603156 h 2227137"/>
              <a:gd name="connsiteX56" fmla="*/ 2230147 w 2230147"/>
              <a:gd name="connsiteY56" fmla="*/ 1607114 h 2227137"/>
              <a:gd name="connsiteX57" fmla="*/ 2227179 w 2230147"/>
              <a:gd name="connsiteY57" fmla="*/ 1611731 h 2227137"/>
              <a:gd name="connsiteX58" fmla="*/ 2221902 w 2230147"/>
              <a:gd name="connsiteY58" fmla="*/ 1607773 h 2227137"/>
              <a:gd name="connsiteX59" fmla="*/ 2225200 w 2230147"/>
              <a:gd name="connsiteY59" fmla="*/ 1603156 h 2227137"/>
              <a:gd name="connsiteX60" fmla="*/ 1051113 w 2230147"/>
              <a:gd name="connsiteY60" fmla="*/ 1949775 h 2227137"/>
              <a:gd name="connsiteX61" fmla="*/ 1056060 w 2230147"/>
              <a:gd name="connsiteY61" fmla="*/ 1952743 h 2227137"/>
              <a:gd name="connsiteX62" fmla="*/ 1053092 w 2230147"/>
              <a:gd name="connsiteY62" fmla="*/ 1956371 h 2227137"/>
              <a:gd name="connsiteX63" fmla="*/ 1048805 w 2230147"/>
              <a:gd name="connsiteY63" fmla="*/ 1952743 h 2227137"/>
              <a:gd name="connsiteX64" fmla="*/ 1051113 w 2230147"/>
              <a:gd name="connsiteY64" fmla="*/ 1949775 h 2227137"/>
              <a:gd name="connsiteX65" fmla="*/ 1166543 w 2230147"/>
              <a:gd name="connsiteY65" fmla="*/ 1907891 h 2227137"/>
              <a:gd name="connsiteX66" fmla="*/ 1169511 w 2230147"/>
              <a:gd name="connsiteY66" fmla="*/ 1911519 h 2227137"/>
              <a:gd name="connsiteX67" fmla="*/ 1165884 w 2230147"/>
              <a:gd name="connsiteY67" fmla="*/ 1914816 h 2227137"/>
              <a:gd name="connsiteX68" fmla="*/ 1163905 w 2230147"/>
              <a:gd name="connsiteY68" fmla="*/ 1910529 h 2227137"/>
              <a:gd name="connsiteX69" fmla="*/ 1166543 w 2230147"/>
              <a:gd name="connsiteY69" fmla="*/ 1907891 h 2227137"/>
              <a:gd name="connsiteX70" fmla="*/ 1273399 w 2230147"/>
              <a:gd name="connsiteY70" fmla="*/ 1871942 h 2227137"/>
              <a:gd name="connsiteX71" fmla="*/ 1306709 w 2230147"/>
              <a:gd name="connsiteY71" fmla="*/ 1890081 h 2227137"/>
              <a:gd name="connsiteX72" fmla="*/ 1275707 w 2230147"/>
              <a:gd name="connsiteY72" fmla="*/ 1930317 h 2227137"/>
              <a:gd name="connsiteX73" fmla="*/ 1256909 w 2230147"/>
              <a:gd name="connsiteY73" fmla="*/ 1920423 h 2227137"/>
              <a:gd name="connsiteX74" fmla="*/ 1256908 w 2230147"/>
              <a:gd name="connsiteY74" fmla="*/ 1911571 h 2227137"/>
              <a:gd name="connsiteX75" fmla="*/ 1254562 w 2230147"/>
              <a:gd name="connsiteY75" fmla="*/ 1907066 h 2227137"/>
              <a:gd name="connsiteX76" fmla="*/ 1256908 w 2230147"/>
              <a:gd name="connsiteY76" fmla="*/ 1902562 h 2227137"/>
              <a:gd name="connsiteX77" fmla="*/ 1256908 w 2230147"/>
              <a:gd name="connsiteY77" fmla="*/ 1894039 h 2227137"/>
              <a:gd name="connsiteX78" fmla="*/ 1273399 w 2230147"/>
              <a:gd name="connsiteY78" fmla="*/ 1871942 h 2227137"/>
              <a:gd name="connsiteX79" fmla="*/ 1688945 w 2230147"/>
              <a:gd name="connsiteY79" fmla="*/ 1726830 h 2227137"/>
              <a:gd name="connsiteX80" fmla="*/ 1693233 w 2230147"/>
              <a:gd name="connsiteY80" fmla="*/ 1731448 h 2227137"/>
              <a:gd name="connsiteX81" fmla="*/ 1686307 w 2230147"/>
              <a:gd name="connsiteY81" fmla="*/ 1739693 h 2227137"/>
              <a:gd name="connsiteX82" fmla="*/ 1683009 w 2230147"/>
              <a:gd name="connsiteY82" fmla="*/ 1733756 h 2227137"/>
              <a:gd name="connsiteX83" fmla="*/ 1688945 w 2230147"/>
              <a:gd name="connsiteY83" fmla="*/ 1726830 h 2227137"/>
              <a:gd name="connsiteX84" fmla="*/ 2056013 w 2230147"/>
              <a:gd name="connsiteY84" fmla="*/ 1589964 h 2227137"/>
              <a:gd name="connsiteX85" fmla="*/ 2100206 w 2230147"/>
              <a:gd name="connsiteY85" fmla="*/ 1598868 h 2227137"/>
              <a:gd name="connsiteX86" fmla="*/ 2110759 w 2230147"/>
              <a:gd name="connsiteY86" fmla="*/ 1612060 h 2227137"/>
              <a:gd name="connsiteX87" fmla="*/ 2117686 w 2230147"/>
              <a:gd name="connsiteY87" fmla="*/ 1633827 h 2227137"/>
              <a:gd name="connsiteX88" fmla="*/ 2090971 w 2230147"/>
              <a:gd name="connsiteY88" fmla="*/ 1626242 h 2227137"/>
              <a:gd name="connsiteX89" fmla="*/ 2079429 w 2230147"/>
              <a:gd name="connsiteY89" fmla="*/ 1611401 h 2227137"/>
              <a:gd name="connsiteX90" fmla="*/ 2064588 w 2230147"/>
              <a:gd name="connsiteY90" fmla="*/ 1605464 h 2227137"/>
              <a:gd name="connsiteX91" fmla="*/ 2049417 w 2230147"/>
              <a:gd name="connsiteY91" fmla="*/ 1603156 h 2227137"/>
              <a:gd name="connsiteX92" fmla="*/ 2046119 w 2230147"/>
              <a:gd name="connsiteY92" fmla="*/ 1595241 h 2227137"/>
              <a:gd name="connsiteX93" fmla="*/ 2056013 w 2230147"/>
              <a:gd name="connsiteY93" fmla="*/ 1589964 h 2227137"/>
              <a:gd name="connsiteX94" fmla="*/ 1110807 w 2230147"/>
              <a:gd name="connsiteY94" fmla="*/ 1876889 h 2227137"/>
              <a:gd name="connsiteX95" fmla="*/ 1117403 w 2230147"/>
              <a:gd name="connsiteY95" fmla="*/ 1880847 h 2227137"/>
              <a:gd name="connsiteX96" fmla="*/ 1113775 w 2230147"/>
              <a:gd name="connsiteY96" fmla="*/ 1885464 h 2227137"/>
              <a:gd name="connsiteX97" fmla="*/ 1108168 w 2230147"/>
              <a:gd name="connsiteY97" fmla="*/ 1880517 h 2227137"/>
              <a:gd name="connsiteX98" fmla="*/ 1110807 w 2230147"/>
              <a:gd name="connsiteY98" fmla="*/ 1876889 h 2227137"/>
              <a:gd name="connsiteX99" fmla="*/ 1441596 w 2230147"/>
              <a:gd name="connsiteY99" fmla="*/ 1773992 h 2227137"/>
              <a:gd name="connsiteX100" fmla="*/ 1446213 w 2230147"/>
              <a:gd name="connsiteY100" fmla="*/ 1773333 h 2227137"/>
              <a:gd name="connsiteX101" fmla="*/ 1449841 w 2230147"/>
              <a:gd name="connsiteY101" fmla="*/ 1778939 h 2227137"/>
              <a:gd name="connsiteX102" fmla="*/ 1445223 w 2230147"/>
              <a:gd name="connsiteY102" fmla="*/ 1782237 h 2227137"/>
              <a:gd name="connsiteX103" fmla="*/ 1441596 w 2230147"/>
              <a:gd name="connsiteY103" fmla="*/ 1773992 h 2227137"/>
              <a:gd name="connsiteX104" fmla="*/ 1905294 w 2230147"/>
              <a:gd name="connsiteY104" fmla="*/ 1621294 h 2227137"/>
              <a:gd name="connsiteX105" fmla="*/ 1909911 w 2230147"/>
              <a:gd name="connsiteY105" fmla="*/ 1624263 h 2227137"/>
              <a:gd name="connsiteX106" fmla="*/ 1903645 w 2230147"/>
              <a:gd name="connsiteY106" fmla="*/ 1634157 h 2227137"/>
              <a:gd name="connsiteX107" fmla="*/ 1897709 w 2230147"/>
              <a:gd name="connsiteY107" fmla="*/ 1628880 h 2227137"/>
              <a:gd name="connsiteX108" fmla="*/ 1905294 w 2230147"/>
              <a:gd name="connsiteY108" fmla="*/ 1621294 h 2227137"/>
              <a:gd name="connsiteX109" fmla="*/ 1371678 w 2230147"/>
              <a:gd name="connsiteY109" fmla="*/ 1784216 h 2227137"/>
              <a:gd name="connsiteX110" fmla="*/ 1377286 w 2230147"/>
              <a:gd name="connsiteY110" fmla="*/ 1788833 h 2227137"/>
              <a:gd name="connsiteX111" fmla="*/ 1371678 w 2230147"/>
              <a:gd name="connsiteY111" fmla="*/ 1792461 h 2227137"/>
              <a:gd name="connsiteX112" fmla="*/ 1367062 w 2230147"/>
              <a:gd name="connsiteY112" fmla="*/ 1788503 h 2227137"/>
              <a:gd name="connsiteX113" fmla="*/ 1371678 w 2230147"/>
              <a:gd name="connsiteY113" fmla="*/ 1784216 h 2227137"/>
              <a:gd name="connsiteX114" fmla="*/ 2034576 w 2230147"/>
              <a:gd name="connsiteY114" fmla="*/ 1548740 h 2227137"/>
              <a:gd name="connsiteX115" fmla="*/ 2053703 w 2230147"/>
              <a:gd name="connsiteY115" fmla="*/ 1567868 h 2227137"/>
              <a:gd name="connsiteX116" fmla="*/ 2041171 w 2230147"/>
              <a:gd name="connsiteY116" fmla="*/ 1579081 h 2227137"/>
              <a:gd name="connsiteX117" fmla="*/ 2023033 w 2230147"/>
              <a:gd name="connsiteY117" fmla="*/ 1557974 h 2227137"/>
              <a:gd name="connsiteX118" fmla="*/ 2034576 w 2230147"/>
              <a:gd name="connsiteY118" fmla="*/ 1548740 h 2227137"/>
              <a:gd name="connsiteX119" fmla="*/ 1154671 w 2230147"/>
              <a:gd name="connsiteY119" fmla="*/ 1784216 h 2227137"/>
              <a:gd name="connsiteX120" fmla="*/ 1158299 w 2230147"/>
              <a:gd name="connsiteY120" fmla="*/ 1787184 h 2227137"/>
              <a:gd name="connsiteX121" fmla="*/ 1154670 w 2230147"/>
              <a:gd name="connsiteY121" fmla="*/ 1790152 h 2227137"/>
              <a:gd name="connsiteX122" fmla="*/ 1151372 w 2230147"/>
              <a:gd name="connsiteY122" fmla="*/ 1787184 h 2227137"/>
              <a:gd name="connsiteX123" fmla="*/ 1154671 w 2230147"/>
              <a:gd name="connsiteY123" fmla="*/ 1784216 h 2227137"/>
              <a:gd name="connsiteX124" fmla="*/ 1883526 w 2230147"/>
              <a:gd name="connsiteY124" fmla="*/ 1551378 h 2227137"/>
              <a:gd name="connsiteX125" fmla="*/ 1891112 w 2230147"/>
              <a:gd name="connsiteY125" fmla="*/ 1557974 h 2227137"/>
              <a:gd name="connsiteX126" fmla="*/ 1883527 w 2230147"/>
              <a:gd name="connsiteY126" fmla="*/ 1563910 h 2227137"/>
              <a:gd name="connsiteX127" fmla="*/ 1876601 w 2230147"/>
              <a:gd name="connsiteY127" fmla="*/ 1555995 h 2227137"/>
              <a:gd name="connsiteX128" fmla="*/ 1883526 w 2230147"/>
              <a:gd name="connsiteY128" fmla="*/ 1551378 h 2227137"/>
              <a:gd name="connsiteX129" fmla="*/ 1220630 w 2230147"/>
              <a:gd name="connsiteY129" fmla="*/ 1747608 h 2227137"/>
              <a:gd name="connsiteX130" fmla="*/ 1220960 w 2230147"/>
              <a:gd name="connsiteY130" fmla="*/ 1761130 h 2227137"/>
              <a:gd name="connsiteX131" fmla="*/ 1217333 w 2230147"/>
              <a:gd name="connsiteY131" fmla="*/ 1760470 h 2227137"/>
              <a:gd name="connsiteX132" fmla="*/ 1220630 w 2230147"/>
              <a:gd name="connsiteY132" fmla="*/ 1747608 h 2227137"/>
              <a:gd name="connsiteX133" fmla="*/ 1799758 w 2230147"/>
              <a:gd name="connsiteY133" fmla="*/ 1562590 h 2227137"/>
              <a:gd name="connsiteX134" fmla="*/ 1804375 w 2230147"/>
              <a:gd name="connsiteY134" fmla="*/ 1566548 h 2227137"/>
              <a:gd name="connsiteX135" fmla="*/ 1799758 w 2230147"/>
              <a:gd name="connsiteY135" fmla="*/ 1571165 h 2227137"/>
              <a:gd name="connsiteX136" fmla="*/ 1795470 w 2230147"/>
              <a:gd name="connsiteY136" fmla="*/ 1567867 h 2227137"/>
              <a:gd name="connsiteX137" fmla="*/ 1799758 w 2230147"/>
              <a:gd name="connsiteY137" fmla="*/ 1562590 h 2227137"/>
              <a:gd name="connsiteX138" fmla="*/ 1015825 w 2230147"/>
              <a:gd name="connsiteY138" fmla="*/ 1795099 h 2227137"/>
              <a:gd name="connsiteX139" fmla="*/ 1020442 w 2230147"/>
              <a:gd name="connsiteY139" fmla="*/ 1799057 h 2227137"/>
              <a:gd name="connsiteX140" fmla="*/ 1016814 w 2230147"/>
              <a:gd name="connsiteY140" fmla="*/ 1805653 h 2227137"/>
              <a:gd name="connsiteX141" fmla="*/ 1012197 w 2230147"/>
              <a:gd name="connsiteY141" fmla="*/ 1801036 h 2227137"/>
              <a:gd name="connsiteX142" fmla="*/ 1015825 w 2230147"/>
              <a:gd name="connsiteY142" fmla="*/ 1795099 h 2227137"/>
              <a:gd name="connsiteX143" fmla="*/ 1160607 w 2230147"/>
              <a:gd name="connsiteY143" fmla="*/ 1731778 h 2227137"/>
              <a:gd name="connsiteX144" fmla="*/ 1163905 w 2230147"/>
              <a:gd name="connsiteY144" fmla="*/ 1735076 h 2227137"/>
              <a:gd name="connsiteX145" fmla="*/ 1160937 w 2230147"/>
              <a:gd name="connsiteY145" fmla="*/ 1738704 h 2227137"/>
              <a:gd name="connsiteX146" fmla="*/ 1156979 w 2230147"/>
              <a:gd name="connsiteY146" fmla="*/ 1734416 h 2227137"/>
              <a:gd name="connsiteX147" fmla="*/ 1160607 w 2230147"/>
              <a:gd name="connsiteY147" fmla="*/ 1731778 h 2227137"/>
              <a:gd name="connsiteX148" fmla="*/ 1009228 w 2230147"/>
              <a:gd name="connsiteY148" fmla="*/ 1773003 h 2227137"/>
              <a:gd name="connsiteX149" fmla="*/ 1017474 w 2230147"/>
              <a:gd name="connsiteY149" fmla="*/ 1779598 h 2227137"/>
              <a:gd name="connsiteX150" fmla="*/ 1012197 w 2230147"/>
              <a:gd name="connsiteY150" fmla="*/ 1783886 h 2227137"/>
              <a:gd name="connsiteX151" fmla="*/ 1005601 w 2230147"/>
              <a:gd name="connsiteY151" fmla="*/ 1778279 h 2227137"/>
              <a:gd name="connsiteX152" fmla="*/ 1009228 w 2230147"/>
              <a:gd name="connsiteY152" fmla="*/ 1773003 h 2227137"/>
              <a:gd name="connsiteX153" fmla="*/ 1437968 w 2230147"/>
              <a:gd name="connsiteY153" fmla="*/ 1637785 h 2227137"/>
              <a:gd name="connsiteX154" fmla="*/ 1440607 w 2230147"/>
              <a:gd name="connsiteY154" fmla="*/ 1637456 h 2227137"/>
              <a:gd name="connsiteX155" fmla="*/ 1441266 w 2230147"/>
              <a:gd name="connsiteY155" fmla="*/ 1648999 h 2227137"/>
              <a:gd name="connsiteX156" fmla="*/ 1437968 w 2230147"/>
              <a:gd name="connsiteY156" fmla="*/ 1637785 h 2227137"/>
              <a:gd name="connsiteX157" fmla="*/ 1089040 w 2230147"/>
              <a:gd name="connsiteY157" fmla="*/ 1721224 h 2227137"/>
              <a:gd name="connsiteX158" fmla="*/ 1093987 w 2230147"/>
              <a:gd name="connsiteY158" fmla="*/ 1726501 h 2227137"/>
              <a:gd name="connsiteX159" fmla="*/ 1090689 w 2230147"/>
              <a:gd name="connsiteY159" fmla="*/ 1731118 h 2227137"/>
              <a:gd name="connsiteX160" fmla="*/ 1085742 w 2230147"/>
              <a:gd name="connsiteY160" fmla="*/ 1723863 h 2227137"/>
              <a:gd name="connsiteX161" fmla="*/ 1089040 w 2230147"/>
              <a:gd name="connsiteY161" fmla="*/ 1721224 h 2227137"/>
              <a:gd name="connsiteX162" fmla="*/ 1469298 w 2230147"/>
              <a:gd name="connsiteY162" fmla="*/ 1604145 h 2227137"/>
              <a:gd name="connsiteX163" fmla="*/ 1477873 w 2230147"/>
              <a:gd name="connsiteY163" fmla="*/ 1604145 h 2227137"/>
              <a:gd name="connsiteX164" fmla="*/ 1498321 w 2230147"/>
              <a:gd name="connsiteY164" fmla="*/ 1601507 h 2227137"/>
              <a:gd name="connsiteX165" fmla="*/ 1510524 w 2230147"/>
              <a:gd name="connsiteY165" fmla="*/ 1610081 h 2227137"/>
              <a:gd name="connsiteX166" fmla="*/ 1503268 w 2230147"/>
              <a:gd name="connsiteY166" fmla="*/ 1622944 h 2227137"/>
              <a:gd name="connsiteX167" fmla="*/ 1466331 w 2230147"/>
              <a:gd name="connsiteY167" fmla="*/ 1609752 h 2227137"/>
              <a:gd name="connsiteX168" fmla="*/ 1469298 w 2230147"/>
              <a:gd name="connsiteY168" fmla="*/ 1604145 h 2227137"/>
              <a:gd name="connsiteX169" fmla="*/ 1099388 w 2230147"/>
              <a:gd name="connsiteY169" fmla="*/ 1693273 h 2227137"/>
              <a:gd name="connsiteX170" fmla="*/ 1109488 w 2230147"/>
              <a:gd name="connsiteY170" fmla="*/ 1690553 h 2227137"/>
              <a:gd name="connsiteX171" fmla="*/ 1120701 w 2230147"/>
              <a:gd name="connsiteY171" fmla="*/ 1701106 h 2227137"/>
              <a:gd name="connsiteX172" fmla="*/ 1106520 w 2230147"/>
              <a:gd name="connsiteY172" fmla="*/ 1715287 h 2227137"/>
              <a:gd name="connsiteX173" fmla="*/ 1094977 w 2230147"/>
              <a:gd name="connsiteY173" fmla="*/ 1702425 h 2227137"/>
              <a:gd name="connsiteX174" fmla="*/ 1099388 w 2230147"/>
              <a:gd name="connsiteY174" fmla="*/ 1693273 h 2227137"/>
              <a:gd name="connsiteX175" fmla="*/ 1162256 w 2230147"/>
              <a:gd name="connsiteY175" fmla="*/ 1651637 h 2227137"/>
              <a:gd name="connsiteX176" fmla="*/ 1166213 w 2230147"/>
              <a:gd name="connsiteY176" fmla="*/ 1654605 h 2227137"/>
              <a:gd name="connsiteX177" fmla="*/ 1164564 w 2230147"/>
              <a:gd name="connsiteY177" fmla="*/ 1658892 h 2227137"/>
              <a:gd name="connsiteX178" fmla="*/ 1160277 w 2230147"/>
              <a:gd name="connsiteY178" fmla="*/ 1655594 h 2227137"/>
              <a:gd name="connsiteX179" fmla="*/ 1162256 w 2230147"/>
              <a:gd name="connsiteY179" fmla="*/ 1651637 h 2227137"/>
              <a:gd name="connsiteX180" fmla="*/ 1431702 w 2230147"/>
              <a:gd name="connsiteY180" fmla="*/ 1551708 h 2227137"/>
              <a:gd name="connsiteX181" fmla="*/ 1434670 w 2230147"/>
              <a:gd name="connsiteY181" fmla="*/ 1555006 h 2227137"/>
              <a:gd name="connsiteX182" fmla="*/ 1431702 w 2230147"/>
              <a:gd name="connsiteY182" fmla="*/ 1558634 h 2227137"/>
              <a:gd name="connsiteX183" fmla="*/ 1428734 w 2230147"/>
              <a:gd name="connsiteY183" fmla="*/ 1555006 h 2227137"/>
              <a:gd name="connsiteX184" fmla="*/ 1431702 w 2230147"/>
              <a:gd name="connsiteY184" fmla="*/ 1551708 h 2227137"/>
              <a:gd name="connsiteX185" fmla="*/ 1192267 w 2230147"/>
              <a:gd name="connsiteY185" fmla="*/ 1599528 h 2227137"/>
              <a:gd name="connsiteX186" fmla="*/ 1195565 w 2230147"/>
              <a:gd name="connsiteY186" fmla="*/ 1605794 h 2227137"/>
              <a:gd name="connsiteX187" fmla="*/ 1191278 w 2230147"/>
              <a:gd name="connsiteY187" fmla="*/ 1613050 h 2227137"/>
              <a:gd name="connsiteX188" fmla="*/ 1188969 w 2230147"/>
              <a:gd name="connsiteY188" fmla="*/ 1607113 h 2227137"/>
              <a:gd name="connsiteX189" fmla="*/ 1192267 w 2230147"/>
              <a:gd name="connsiteY189" fmla="*/ 1599528 h 2227137"/>
              <a:gd name="connsiteX190" fmla="*/ 1143786 w 2230147"/>
              <a:gd name="connsiteY190" fmla="*/ 1590953 h 2227137"/>
              <a:gd name="connsiteX191" fmla="*/ 1151702 w 2230147"/>
              <a:gd name="connsiteY191" fmla="*/ 1596560 h 2227137"/>
              <a:gd name="connsiteX192" fmla="*/ 1144117 w 2230147"/>
              <a:gd name="connsiteY192" fmla="*/ 1603485 h 2227137"/>
              <a:gd name="connsiteX193" fmla="*/ 1136861 w 2230147"/>
              <a:gd name="connsiteY193" fmla="*/ 1598868 h 2227137"/>
              <a:gd name="connsiteX194" fmla="*/ 1143786 w 2230147"/>
              <a:gd name="connsiteY194" fmla="*/ 1590953 h 2227137"/>
              <a:gd name="connsiteX195" fmla="*/ 1222609 w 2230147"/>
              <a:gd name="connsiteY195" fmla="*/ 1552697 h 2227137"/>
              <a:gd name="connsiteX196" fmla="*/ 1234482 w 2230147"/>
              <a:gd name="connsiteY196" fmla="*/ 1550388 h 2227137"/>
              <a:gd name="connsiteX197" fmla="*/ 1240749 w 2230147"/>
              <a:gd name="connsiteY197" fmla="*/ 1557974 h 2227137"/>
              <a:gd name="connsiteX198" fmla="*/ 1248004 w 2230147"/>
              <a:gd name="connsiteY198" fmla="*/ 1617667 h 2227137"/>
              <a:gd name="connsiteX199" fmla="*/ 1234153 w 2230147"/>
              <a:gd name="connsiteY199" fmla="*/ 1631519 h 2227137"/>
              <a:gd name="connsiteX200" fmla="*/ 1214694 w 2230147"/>
              <a:gd name="connsiteY200" fmla="*/ 1626242 h 2227137"/>
              <a:gd name="connsiteX201" fmla="*/ 1213705 w 2230147"/>
              <a:gd name="connsiteY201" fmla="*/ 1622285 h 2227137"/>
              <a:gd name="connsiteX202" fmla="*/ 1211396 w 2230147"/>
              <a:gd name="connsiteY202" fmla="*/ 1594581 h 2227137"/>
              <a:gd name="connsiteX203" fmla="*/ 1222609 w 2230147"/>
              <a:gd name="connsiteY203" fmla="*/ 1552697 h 2227137"/>
              <a:gd name="connsiteX204" fmla="*/ 1409935 w 2230147"/>
              <a:gd name="connsiteY204" fmla="*/ 1494982 h 2227137"/>
              <a:gd name="connsiteX205" fmla="*/ 1417191 w 2230147"/>
              <a:gd name="connsiteY205" fmla="*/ 1502237 h 2227137"/>
              <a:gd name="connsiteX206" fmla="*/ 1406967 w 2230147"/>
              <a:gd name="connsiteY206" fmla="*/ 1509493 h 2227137"/>
              <a:gd name="connsiteX207" fmla="*/ 1400041 w 2230147"/>
              <a:gd name="connsiteY207" fmla="*/ 1503887 h 2227137"/>
              <a:gd name="connsiteX208" fmla="*/ 1409935 w 2230147"/>
              <a:gd name="connsiteY208" fmla="*/ 1494982 h 2227137"/>
              <a:gd name="connsiteX209" fmla="*/ 1468969 w 2230147"/>
              <a:gd name="connsiteY209" fmla="*/ 1476184 h 2227137"/>
              <a:gd name="connsiteX210" fmla="*/ 1474246 w 2230147"/>
              <a:gd name="connsiteY210" fmla="*/ 1483110 h 2227137"/>
              <a:gd name="connsiteX211" fmla="*/ 1471608 w 2230147"/>
              <a:gd name="connsiteY211" fmla="*/ 1490365 h 2227137"/>
              <a:gd name="connsiteX212" fmla="*/ 1466001 w 2230147"/>
              <a:gd name="connsiteY212" fmla="*/ 1496631 h 2227137"/>
              <a:gd name="connsiteX213" fmla="*/ 1465671 w 2230147"/>
              <a:gd name="connsiteY213" fmla="*/ 1489046 h 2227137"/>
              <a:gd name="connsiteX214" fmla="*/ 1466661 w 2230147"/>
              <a:gd name="connsiteY214" fmla="*/ 1482450 h 2227137"/>
              <a:gd name="connsiteX215" fmla="*/ 1468969 w 2230147"/>
              <a:gd name="connsiteY215" fmla="*/ 1476184 h 2227137"/>
              <a:gd name="connsiteX216" fmla="*/ 1113445 w 2230147"/>
              <a:gd name="connsiteY216" fmla="*/ 1573145 h 2227137"/>
              <a:gd name="connsiteX217" fmla="*/ 1116744 w 2230147"/>
              <a:gd name="connsiteY217" fmla="*/ 1576772 h 2227137"/>
              <a:gd name="connsiteX218" fmla="*/ 1114105 w 2230147"/>
              <a:gd name="connsiteY218" fmla="*/ 1579411 h 2227137"/>
              <a:gd name="connsiteX219" fmla="*/ 1109488 w 2230147"/>
              <a:gd name="connsiteY219" fmla="*/ 1576112 h 2227137"/>
              <a:gd name="connsiteX220" fmla="*/ 1113445 w 2230147"/>
              <a:gd name="connsiteY220" fmla="*/ 1573145 h 2227137"/>
              <a:gd name="connsiteX221" fmla="*/ 566968 w 2230147"/>
              <a:gd name="connsiteY221" fmla="*/ 1739033 h 2227137"/>
              <a:gd name="connsiteX222" fmla="*/ 569277 w 2230147"/>
              <a:gd name="connsiteY222" fmla="*/ 1741671 h 2227137"/>
              <a:gd name="connsiteX223" fmla="*/ 565649 w 2230147"/>
              <a:gd name="connsiteY223" fmla="*/ 1745959 h 2227137"/>
              <a:gd name="connsiteX224" fmla="*/ 563340 w 2230147"/>
              <a:gd name="connsiteY224" fmla="*/ 1743320 h 2227137"/>
              <a:gd name="connsiteX225" fmla="*/ 566968 w 2230147"/>
              <a:gd name="connsiteY225" fmla="*/ 1739033 h 2227137"/>
              <a:gd name="connsiteX226" fmla="*/ 972951 w 2230147"/>
              <a:gd name="connsiteY226" fmla="*/ 1605794 h 2227137"/>
              <a:gd name="connsiteX227" fmla="*/ 964376 w 2230147"/>
              <a:gd name="connsiteY227" fmla="*/ 1621295 h 2227137"/>
              <a:gd name="connsiteX228" fmla="*/ 972951 w 2230147"/>
              <a:gd name="connsiteY228" fmla="*/ 1605794 h 2227137"/>
              <a:gd name="connsiteX229" fmla="*/ 1410595 w 2230147"/>
              <a:gd name="connsiteY229" fmla="*/ 1460353 h 2227137"/>
              <a:gd name="connsiteX230" fmla="*/ 1417191 w 2230147"/>
              <a:gd name="connsiteY230" fmla="*/ 1473875 h 2227137"/>
              <a:gd name="connsiteX231" fmla="*/ 1413563 w 2230147"/>
              <a:gd name="connsiteY231" fmla="*/ 1474534 h 2227137"/>
              <a:gd name="connsiteX232" fmla="*/ 1410595 w 2230147"/>
              <a:gd name="connsiteY232" fmla="*/ 1460353 h 2227137"/>
              <a:gd name="connsiteX233" fmla="*/ 1452480 w 2230147"/>
              <a:gd name="connsiteY233" fmla="*/ 1434628 h 2227137"/>
              <a:gd name="connsiteX234" fmla="*/ 1457756 w 2230147"/>
              <a:gd name="connsiteY234" fmla="*/ 1439575 h 2227137"/>
              <a:gd name="connsiteX235" fmla="*/ 1447532 w 2230147"/>
              <a:gd name="connsiteY235" fmla="*/ 1446171 h 2227137"/>
              <a:gd name="connsiteX236" fmla="*/ 1441926 w 2230147"/>
              <a:gd name="connsiteY236" fmla="*/ 1441884 h 2227137"/>
              <a:gd name="connsiteX237" fmla="*/ 1452480 w 2230147"/>
              <a:gd name="connsiteY237" fmla="*/ 1434628 h 2227137"/>
              <a:gd name="connsiteX238" fmla="*/ 1070901 w 2230147"/>
              <a:gd name="connsiteY238" fmla="*/ 1549398 h 2227137"/>
              <a:gd name="connsiteX239" fmla="*/ 1075189 w 2230147"/>
              <a:gd name="connsiteY239" fmla="*/ 1553686 h 2227137"/>
              <a:gd name="connsiteX240" fmla="*/ 1057379 w 2230147"/>
              <a:gd name="connsiteY240" fmla="*/ 1568527 h 2227137"/>
              <a:gd name="connsiteX241" fmla="*/ 1055071 w 2230147"/>
              <a:gd name="connsiteY241" fmla="*/ 1576442 h 2227137"/>
              <a:gd name="connsiteX242" fmla="*/ 1050124 w 2230147"/>
              <a:gd name="connsiteY242" fmla="*/ 1581719 h 2227137"/>
              <a:gd name="connsiteX243" fmla="*/ 1047816 w 2230147"/>
              <a:gd name="connsiteY243" fmla="*/ 1574793 h 2227137"/>
              <a:gd name="connsiteX244" fmla="*/ 1056060 w 2230147"/>
              <a:gd name="connsiteY244" fmla="*/ 1566218 h 2227137"/>
              <a:gd name="connsiteX245" fmla="*/ 1056060 w 2230147"/>
              <a:gd name="connsiteY245" fmla="*/ 1566218 h 2227137"/>
              <a:gd name="connsiteX246" fmla="*/ 1405318 w 2230147"/>
              <a:gd name="connsiteY246" fmla="*/ 1426714 h 2227137"/>
              <a:gd name="connsiteX247" fmla="*/ 1418180 w 2230147"/>
              <a:gd name="connsiteY247" fmla="*/ 1452768 h 2227137"/>
              <a:gd name="connsiteX248" fmla="*/ 1416531 w 2230147"/>
              <a:gd name="connsiteY248" fmla="*/ 1457055 h 2227137"/>
              <a:gd name="connsiteX249" fmla="*/ 1411914 w 2230147"/>
              <a:gd name="connsiteY249" fmla="*/ 1453428 h 2227137"/>
              <a:gd name="connsiteX250" fmla="*/ 1405318 w 2230147"/>
              <a:gd name="connsiteY250" fmla="*/ 1426714 h 2227137"/>
              <a:gd name="connsiteX251" fmla="*/ 1164235 w 2230147"/>
              <a:gd name="connsiteY251" fmla="*/ 1486077 h 2227137"/>
              <a:gd name="connsiteX252" fmla="*/ 1166993 w 2230147"/>
              <a:gd name="connsiteY252" fmla="*/ 1488042 h 2227137"/>
              <a:gd name="connsiteX253" fmla="*/ 1167404 w 2230147"/>
              <a:gd name="connsiteY253" fmla="*/ 1486077 h 2227137"/>
              <a:gd name="connsiteX254" fmla="*/ 1167612 w 2230147"/>
              <a:gd name="connsiteY254" fmla="*/ 1488483 h 2227137"/>
              <a:gd name="connsiteX255" fmla="*/ 1169676 w 2230147"/>
              <a:gd name="connsiteY255" fmla="*/ 1489953 h 2227137"/>
              <a:gd name="connsiteX256" fmla="*/ 1169182 w 2230147"/>
              <a:gd name="connsiteY256" fmla="*/ 1496301 h 2227137"/>
              <a:gd name="connsiteX257" fmla="*/ 1168831 w 2230147"/>
              <a:gd name="connsiteY257" fmla="*/ 1502555 h 2227137"/>
              <a:gd name="connsiteX258" fmla="*/ 1169312 w 2230147"/>
              <a:gd name="connsiteY258" fmla="*/ 1508110 h 2227137"/>
              <a:gd name="connsiteX259" fmla="*/ 1173056 w 2230147"/>
              <a:gd name="connsiteY259" fmla="*/ 1496631 h 2227137"/>
              <a:gd name="connsiteX260" fmla="*/ 1167341 w 2230147"/>
              <a:gd name="connsiteY260" fmla="*/ 1531920 h 2227137"/>
              <a:gd name="connsiteX261" fmla="*/ 1167341 w 2230147"/>
              <a:gd name="connsiteY261" fmla="*/ 1529107 h 2227137"/>
              <a:gd name="connsiteX262" fmla="*/ 1167202 w 2230147"/>
              <a:gd name="connsiteY262" fmla="*/ 1531590 h 2227137"/>
              <a:gd name="connsiteX263" fmla="*/ 1166873 w 2230147"/>
              <a:gd name="connsiteY263" fmla="*/ 1531717 h 2227137"/>
              <a:gd name="connsiteX264" fmla="*/ 1166872 w 2230147"/>
              <a:gd name="connsiteY264" fmla="*/ 1532579 h 2227137"/>
              <a:gd name="connsiteX265" fmla="*/ 1167532 w 2230147"/>
              <a:gd name="connsiteY265" fmla="*/ 1544782 h 2227137"/>
              <a:gd name="connsiteX266" fmla="*/ 1163905 w 2230147"/>
              <a:gd name="connsiteY266" fmla="*/ 1545441 h 2227137"/>
              <a:gd name="connsiteX267" fmla="*/ 1162915 w 2230147"/>
              <a:gd name="connsiteY267" fmla="*/ 1533239 h 2227137"/>
              <a:gd name="connsiteX268" fmla="*/ 1162932 w 2230147"/>
              <a:gd name="connsiteY268" fmla="*/ 1533232 h 2227137"/>
              <a:gd name="connsiteX269" fmla="*/ 1162915 w 2230147"/>
              <a:gd name="connsiteY269" fmla="*/ 1533239 h 2227137"/>
              <a:gd name="connsiteX270" fmla="*/ 1162916 w 2230147"/>
              <a:gd name="connsiteY270" fmla="*/ 1530271 h 2227137"/>
              <a:gd name="connsiteX271" fmla="*/ 1163353 w 2230147"/>
              <a:gd name="connsiteY271" fmla="*/ 1515596 h 2227137"/>
              <a:gd name="connsiteX272" fmla="*/ 1162760 w 2230147"/>
              <a:gd name="connsiteY272" fmla="*/ 1508297 h 2227137"/>
              <a:gd name="connsiteX273" fmla="*/ 1163707 w 2230147"/>
              <a:gd name="connsiteY273" fmla="*/ 1503768 h 2227137"/>
              <a:gd name="connsiteX274" fmla="*/ 1453798 w 2230147"/>
              <a:gd name="connsiteY274" fmla="*/ 1364711 h 2227137"/>
              <a:gd name="connsiteX275" fmla="*/ 1458746 w 2230147"/>
              <a:gd name="connsiteY275" fmla="*/ 1369988 h 2227137"/>
              <a:gd name="connsiteX276" fmla="*/ 1455447 w 2230147"/>
              <a:gd name="connsiteY276" fmla="*/ 1373946 h 2227137"/>
              <a:gd name="connsiteX277" fmla="*/ 1450171 w 2230147"/>
              <a:gd name="connsiteY277" fmla="*/ 1367680 h 2227137"/>
              <a:gd name="connsiteX278" fmla="*/ 1453798 w 2230147"/>
              <a:gd name="connsiteY278" fmla="*/ 1364711 h 2227137"/>
              <a:gd name="connsiteX279" fmla="*/ 1368051 w 2230147"/>
              <a:gd name="connsiteY279" fmla="*/ 1355146 h 2227137"/>
              <a:gd name="connsiteX280" fmla="*/ 1380583 w 2230147"/>
              <a:gd name="connsiteY280" fmla="*/ 1370976 h 2227137"/>
              <a:gd name="connsiteX281" fmla="*/ 1380582 w 2230147"/>
              <a:gd name="connsiteY281" fmla="*/ 1370978 h 2227137"/>
              <a:gd name="connsiteX282" fmla="*/ 1380582 w 2230147"/>
              <a:gd name="connsiteY282" fmla="*/ 1370978 h 2227137"/>
              <a:gd name="connsiteX283" fmla="*/ 1399711 w 2230147"/>
              <a:gd name="connsiteY283" fmla="*/ 1413192 h 2227137"/>
              <a:gd name="connsiteX284" fmla="*/ 1377944 w 2230147"/>
              <a:gd name="connsiteY284" fmla="*/ 1374935 h 2227137"/>
              <a:gd name="connsiteX285" fmla="*/ 1378130 w 2230147"/>
              <a:gd name="connsiteY285" fmla="*/ 1374655 h 2227137"/>
              <a:gd name="connsiteX286" fmla="*/ 1037097 w 2230147"/>
              <a:gd name="connsiteY286" fmla="*/ 1434505 h 2227137"/>
              <a:gd name="connsiteX287" fmla="*/ 1043198 w 2230147"/>
              <a:gd name="connsiteY287" fmla="*/ 1433639 h 2227137"/>
              <a:gd name="connsiteX288" fmla="*/ 1051113 w 2230147"/>
              <a:gd name="connsiteY288" fmla="*/ 1440894 h 2227137"/>
              <a:gd name="connsiteX289" fmla="*/ 1042209 w 2230147"/>
              <a:gd name="connsiteY289" fmla="*/ 1448150 h 2227137"/>
              <a:gd name="connsiteX290" fmla="*/ 1034953 w 2230147"/>
              <a:gd name="connsiteY290" fmla="*/ 1439575 h 2227137"/>
              <a:gd name="connsiteX291" fmla="*/ 1037097 w 2230147"/>
              <a:gd name="connsiteY291" fmla="*/ 1434505 h 2227137"/>
              <a:gd name="connsiteX292" fmla="*/ 702845 w 2230147"/>
              <a:gd name="connsiteY292" fmla="*/ 1535547 h 2227137"/>
              <a:gd name="connsiteX293" fmla="*/ 708781 w 2230147"/>
              <a:gd name="connsiteY293" fmla="*/ 1534558 h 2227137"/>
              <a:gd name="connsiteX294" fmla="*/ 709111 w 2230147"/>
              <a:gd name="connsiteY294" fmla="*/ 1541153 h 2227137"/>
              <a:gd name="connsiteX295" fmla="*/ 703505 w 2230147"/>
              <a:gd name="connsiteY295" fmla="*/ 1542473 h 2227137"/>
              <a:gd name="connsiteX296" fmla="*/ 702845 w 2230147"/>
              <a:gd name="connsiteY296" fmla="*/ 1535547 h 2227137"/>
              <a:gd name="connsiteX297" fmla="*/ 1219970 w 2230147"/>
              <a:gd name="connsiteY297" fmla="*/ 1369988 h 2227137"/>
              <a:gd name="connsiteX298" fmla="*/ 1243056 w 2230147"/>
              <a:gd name="connsiteY298" fmla="*/ 1385158 h 2227137"/>
              <a:gd name="connsiteX299" fmla="*/ 1243386 w 2230147"/>
              <a:gd name="connsiteY299" fmla="*/ 1390765 h 2227137"/>
              <a:gd name="connsiteX300" fmla="*/ 1238109 w 2230147"/>
              <a:gd name="connsiteY300" fmla="*/ 1389116 h 2227137"/>
              <a:gd name="connsiteX301" fmla="*/ 1224587 w 2230147"/>
              <a:gd name="connsiteY301" fmla="*/ 1380541 h 2227137"/>
              <a:gd name="connsiteX302" fmla="*/ 1219970 w 2230147"/>
              <a:gd name="connsiteY302" fmla="*/ 1369988 h 2227137"/>
              <a:gd name="connsiteX303" fmla="*/ 1347933 w 2230147"/>
              <a:gd name="connsiteY303" fmla="*/ 1326124 h 2227137"/>
              <a:gd name="connsiteX304" fmla="*/ 1366072 w 2230147"/>
              <a:gd name="connsiteY304" fmla="*/ 1348551 h 2227137"/>
              <a:gd name="connsiteX305" fmla="*/ 1347933 w 2230147"/>
              <a:gd name="connsiteY305" fmla="*/ 1326124 h 2227137"/>
              <a:gd name="connsiteX306" fmla="*/ 1158958 w 2230147"/>
              <a:gd name="connsiteY306" fmla="*/ 1379552 h 2227137"/>
              <a:gd name="connsiteX307" fmla="*/ 1166873 w 2230147"/>
              <a:gd name="connsiteY307" fmla="*/ 1428362 h 2227137"/>
              <a:gd name="connsiteX308" fmla="*/ 1166802 w 2230147"/>
              <a:gd name="connsiteY308" fmla="*/ 1428893 h 2227137"/>
              <a:gd name="connsiteX309" fmla="*/ 1166873 w 2230147"/>
              <a:gd name="connsiteY309" fmla="*/ 1428692 h 2227137"/>
              <a:gd name="connsiteX310" fmla="*/ 1168522 w 2230147"/>
              <a:gd name="connsiteY310" fmla="*/ 1456395 h 2227137"/>
              <a:gd name="connsiteX311" fmla="*/ 1166543 w 2230147"/>
              <a:gd name="connsiteY311" fmla="*/ 1460683 h 2227137"/>
              <a:gd name="connsiteX312" fmla="*/ 1163245 w 2230147"/>
              <a:gd name="connsiteY312" fmla="*/ 1456396 h 2227137"/>
              <a:gd name="connsiteX313" fmla="*/ 1162915 w 2230147"/>
              <a:gd name="connsiteY313" fmla="*/ 1435948 h 2227137"/>
              <a:gd name="connsiteX314" fmla="*/ 1162915 w 2230147"/>
              <a:gd name="connsiteY314" fmla="*/ 1422096 h 2227137"/>
              <a:gd name="connsiteX315" fmla="*/ 1162586 w 2230147"/>
              <a:gd name="connsiteY315" fmla="*/ 1410553 h 2227137"/>
              <a:gd name="connsiteX316" fmla="*/ 1158958 w 2230147"/>
              <a:gd name="connsiteY316" fmla="*/ 1379552 h 2227137"/>
              <a:gd name="connsiteX317" fmla="*/ 1048402 w 2230147"/>
              <a:gd name="connsiteY317" fmla="*/ 1383180 h 2227137"/>
              <a:gd name="connsiteX318" fmla="*/ 1048681 w 2230147"/>
              <a:gd name="connsiteY318" fmla="*/ 1383738 h 2227137"/>
              <a:gd name="connsiteX319" fmla="*/ 1050013 w 2230147"/>
              <a:gd name="connsiteY319" fmla="*/ 1382849 h 2227137"/>
              <a:gd name="connsiteX320" fmla="*/ 1048998 w 2230147"/>
              <a:gd name="connsiteY320" fmla="*/ 1384373 h 2227137"/>
              <a:gd name="connsiteX321" fmla="*/ 1049354 w 2230147"/>
              <a:gd name="connsiteY321" fmla="*/ 1385085 h 2227137"/>
              <a:gd name="connsiteX322" fmla="*/ 1046496 w 2230147"/>
              <a:gd name="connsiteY322" fmla="*/ 1386990 h 2227137"/>
              <a:gd name="connsiteX323" fmla="*/ 1047462 w 2230147"/>
              <a:gd name="connsiteY323" fmla="*/ 1385059 h 2227137"/>
              <a:gd name="connsiteX324" fmla="*/ 1047157 w 2230147"/>
              <a:gd name="connsiteY324" fmla="*/ 1384754 h 2227137"/>
              <a:gd name="connsiteX325" fmla="*/ 1047843 w 2230147"/>
              <a:gd name="connsiteY325" fmla="*/ 1384296 h 2227137"/>
              <a:gd name="connsiteX326" fmla="*/ 723953 w 2230147"/>
              <a:gd name="connsiteY326" fmla="*/ 1476843 h 2227137"/>
              <a:gd name="connsiteX327" fmla="*/ 735496 w 2230147"/>
              <a:gd name="connsiteY327" fmla="*/ 1476513 h 2227137"/>
              <a:gd name="connsiteX328" fmla="*/ 737804 w 2230147"/>
              <a:gd name="connsiteY328" fmla="*/ 1488386 h 2227137"/>
              <a:gd name="connsiteX329" fmla="*/ 723293 w 2230147"/>
              <a:gd name="connsiteY329" fmla="*/ 1488386 h 2227137"/>
              <a:gd name="connsiteX330" fmla="*/ 723953 w 2230147"/>
              <a:gd name="connsiteY330" fmla="*/ 1476843 h 2227137"/>
              <a:gd name="connsiteX331" fmla="*/ 1155330 w 2230147"/>
              <a:gd name="connsiteY331" fmla="*/ 1341624 h 2227137"/>
              <a:gd name="connsiteX332" fmla="*/ 1157309 w 2230147"/>
              <a:gd name="connsiteY332" fmla="*/ 1358444 h 2227137"/>
              <a:gd name="connsiteX333" fmla="*/ 1155330 w 2230147"/>
              <a:gd name="connsiteY333" fmla="*/ 1341624 h 2227137"/>
              <a:gd name="connsiteX334" fmla="*/ 923811 w 2230147"/>
              <a:gd name="connsiteY334" fmla="*/ 1379882 h 2227137"/>
              <a:gd name="connsiteX335" fmla="*/ 933045 w 2230147"/>
              <a:gd name="connsiteY335" fmla="*/ 1388127 h 2227137"/>
              <a:gd name="connsiteX336" fmla="*/ 925460 w 2230147"/>
              <a:gd name="connsiteY336" fmla="*/ 1396702 h 2227137"/>
              <a:gd name="connsiteX337" fmla="*/ 916555 w 2230147"/>
              <a:gd name="connsiteY337" fmla="*/ 1388457 h 2227137"/>
              <a:gd name="connsiteX338" fmla="*/ 923811 w 2230147"/>
              <a:gd name="connsiteY338" fmla="*/ 1379882 h 2227137"/>
              <a:gd name="connsiteX339" fmla="*/ 1057709 w 2230147"/>
              <a:gd name="connsiteY339" fmla="*/ 1325794 h 2227137"/>
              <a:gd name="connsiteX340" fmla="*/ 1096625 w 2230147"/>
              <a:gd name="connsiteY340" fmla="*/ 1313921 h 2227137"/>
              <a:gd name="connsiteX341" fmla="*/ 1072880 w 2230147"/>
              <a:gd name="connsiteY341" fmla="*/ 1333710 h 2227137"/>
              <a:gd name="connsiteX342" fmla="*/ 1057709 w 2230147"/>
              <a:gd name="connsiteY342" fmla="*/ 1325794 h 2227137"/>
              <a:gd name="connsiteX343" fmla="*/ 964705 w 2230147"/>
              <a:gd name="connsiteY343" fmla="*/ 1332720 h 2227137"/>
              <a:gd name="connsiteX344" fmla="*/ 966024 w 2230147"/>
              <a:gd name="connsiteY344" fmla="*/ 1336348 h 2227137"/>
              <a:gd name="connsiteX345" fmla="*/ 961407 w 2230147"/>
              <a:gd name="connsiteY345" fmla="*/ 1337667 h 2227137"/>
              <a:gd name="connsiteX346" fmla="*/ 959429 w 2230147"/>
              <a:gd name="connsiteY346" fmla="*/ 1334699 h 2227137"/>
              <a:gd name="connsiteX347" fmla="*/ 964705 w 2230147"/>
              <a:gd name="connsiteY347" fmla="*/ 1332720 h 2227137"/>
              <a:gd name="connsiteX348" fmla="*/ 1083104 w 2230147"/>
              <a:gd name="connsiteY348" fmla="*/ 1293804 h 2227137"/>
              <a:gd name="connsiteX349" fmla="*/ 1091019 w 2230147"/>
              <a:gd name="connsiteY349" fmla="*/ 1301720 h 2227137"/>
              <a:gd name="connsiteX350" fmla="*/ 1086402 w 2230147"/>
              <a:gd name="connsiteY350" fmla="*/ 1309305 h 2227137"/>
              <a:gd name="connsiteX351" fmla="*/ 1077827 w 2230147"/>
              <a:gd name="connsiteY351" fmla="*/ 1312603 h 2227137"/>
              <a:gd name="connsiteX352" fmla="*/ 1080136 w 2230147"/>
              <a:gd name="connsiteY352" fmla="*/ 1302379 h 2227137"/>
              <a:gd name="connsiteX353" fmla="*/ 1083104 w 2230147"/>
              <a:gd name="connsiteY353" fmla="*/ 1293804 h 2227137"/>
              <a:gd name="connsiteX354" fmla="*/ 1579782 w 2230147"/>
              <a:gd name="connsiteY354" fmla="*/ 1136819 h 2227137"/>
              <a:gd name="connsiteX355" fmla="*/ 1598580 w 2230147"/>
              <a:gd name="connsiteY355" fmla="*/ 1148033 h 2227137"/>
              <a:gd name="connsiteX356" fmla="*/ 1601219 w 2230147"/>
              <a:gd name="connsiteY356" fmla="*/ 1154958 h 2227137"/>
              <a:gd name="connsiteX357" fmla="*/ 1595282 w 2230147"/>
              <a:gd name="connsiteY357" fmla="*/ 1152650 h 2227137"/>
              <a:gd name="connsiteX358" fmla="*/ 1578133 w 2230147"/>
              <a:gd name="connsiteY358" fmla="*/ 1138798 h 2227137"/>
              <a:gd name="connsiteX359" fmla="*/ 1579782 w 2230147"/>
              <a:gd name="connsiteY359" fmla="*/ 1136819 h 2227137"/>
              <a:gd name="connsiteX360" fmla="*/ 1107180 w 2230147"/>
              <a:gd name="connsiteY360" fmla="*/ 1270058 h 2227137"/>
              <a:gd name="connsiteX361" fmla="*/ 1112457 w 2230147"/>
              <a:gd name="connsiteY361" fmla="*/ 1275335 h 2227137"/>
              <a:gd name="connsiteX362" fmla="*/ 1109159 w 2230147"/>
              <a:gd name="connsiteY362" fmla="*/ 1278303 h 2227137"/>
              <a:gd name="connsiteX363" fmla="*/ 1104211 w 2230147"/>
              <a:gd name="connsiteY363" fmla="*/ 1272037 h 2227137"/>
              <a:gd name="connsiteX364" fmla="*/ 1107180 w 2230147"/>
              <a:gd name="connsiteY364" fmla="*/ 1270058 h 2227137"/>
              <a:gd name="connsiteX365" fmla="*/ 370407 w 2230147"/>
              <a:gd name="connsiteY365" fmla="*/ 1443533 h 2227137"/>
              <a:gd name="connsiteX366" fmla="*/ 373705 w 2230147"/>
              <a:gd name="connsiteY366" fmla="*/ 1446831 h 2227137"/>
              <a:gd name="connsiteX367" fmla="*/ 370737 w 2230147"/>
              <a:gd name="connsiteY367" fmla="*/ 1450788 h 2227137"/>
              <a:gd name="connsiteX368" fmla="*/ 366449 w 2230147"/>
              <a:gd name="connsiteY368" fmla="*/ 1447161 h 2227137"/>
              <a:gd name="connsiteX369" fmla="*/ 370407 w 2230147"/>
              <a:gd name="connsiteY369" fmla="*/ 1443533 h 2227137"/>
              <a:gd name="connsiteX370" fmla="*/ 1103881 w 2230147"/>
              <a:gd name="connsiteY370" fmla="*/ 1189917 h 2227137"/>
              <a:gd name="connsiteX371" fmla="*/ 1120701 w 2230147"/>
              <a:gd name="connsiteY371" fmla="*/ 1203109 h 2227137"/>
              <a:gd name="connsiteX372" fmla="*/ 1115754 w 2230147"/>
              <a:gd name="connsiteY372" fmla="*/ 1223557 h 2227137"/>
              <a:gd name="connsiteX373" fmla="*/ 1115094 w 2230147"/>
              <a:gd name="connsiteY373" fmla="*/ 1229163 h 2227137"/>
              <a:gd name="connsiteX374" fmla="*/ 1102892 w 2230147"/>
              <a:gd name="connsiteY374" fmla="*/ 1228504 h 2227137"/>
              <a:gd name="connsiteX375" fmla="*/ 1100584 w 2230147"/>
              <a:gd name="connsiteY375" fmla="*/ 1220259 h 2227137"/>
              <a:gd name="connsiteX376" fmla="*/ 1103881 w 2230147"/>
              <a:gd name="connsiteY376" fmla="*/ 1189917 h 2227137"/>
              <a:gd name="connsiteX377" fmla="*/ 985153 w 2230147"/>
              <a:gd name="connsiteY377" fmla="*/ 1222568 h 2227137"/>
              <a:gd name="connsiteX378" fmla="*/ 988781 w 2230147"/>
              <a:gd name="connsiteY378" fmla="*/ 1226855 h 2227137"/>
              <a:gd name="connsiteX379" fmla="*/ 983834 w 2230147"/>
              <a:gd name="connsiteY379" fmla="*/ 1230483 h 2227137"/>
              <a:gd name="connsiteX380" fmla="*/ 980206 w 2230147"/>
              <a:gd name="connsiteY380" fmla="*/ 1226195 h 2227137"/>
              <a:gd name="connsiteX381" fmla="*/ 985153 w 2230147"/>
              <a:gd name="connsiteY381" fmla="*/ 1222568 h 2227137"/>
              <a:gd name="connsiteX382" fmla="*/ 1523716 w 2230147"/>
              <a:gd name="connsiteY382" fmla="*/ 1053710 h 2227137"/>
              <a:gd name="connsiteX383" fmla="*/ 1538887 w 2230147"/>
              <a:gd name="connsiteY383" fmla="*/ 1050741 h 2227137"/>
              <a:gd name="connsiteX384" fmla="*/ 1556037 w 2230147"/>
              <a:gd name="connsiteY384" fmla="*/ 1058986 h 2227137"/>
              <a:gd name="connsiteX385" fmla="*/ 1556366 w 2230147"/>
              <a:gd name="connsiteY385" fmla="*/ 1072178 h 2227137"/>
              <a:gd name="connsiteX386" fmla="*/ 1520418 w 2230147"/>
              <a:gd name="connsiteY386" fmla="*/ 1065912 h 2227137"/>
              <a:gd name="connsiteX387" fmla="*/ 1514481 w 2230147"/>
              <a:gd name="connsiteY387" fmla="*/ 1062615 h 2227137"/>
              <a:gd name="connsiteX388" fmla="*/ 1523716 w 2230147"/>
              <a:gd name="connsiteY388" fmla="*/ 1053710 h 2227137"/>
              <a:gd name="connsiteX389" fmla="*/ 679347 w 2230147"/>
              <a:gd name="connsiteY389" fmla="*/ 1289970 h 2227137"/>
              <a:gd name="connsiteX390" fmla="*/ 688663 w 2230147"/>
              <a:gd name="connsiteY390" fmla="*/ 1287868 h 2227137"/>
              <a:gd name="connsiteX391" fmla="*/ 689983 w 2230147"/>
              <a:gd name="connsiteY391" fmla="*/ 1288528 h 2227137"/>
              <a:gd name="connsiteX392" fmla="*/ 673493 w 2230147"/>
              <a:gd name="connsiteY392" fmla="*/ 1297762 h 2227137"/>
              <a:gd name="connsiteX393" fmla="*/ 679347 w 2230147"/>
              <a:gd name="connsiteY393" fmla="*/ 1289970 h 2227137"/>
              <a:gd name="connsiteX394" fmla="*/ 694971 w 2230147"/>
              <a:gd name="connsiteY394" fmla="*/ 1283085 h 2227137"/>
              <a:gd name="connsiteX395" fmla="*/ 703505 w 2230147"/>
              <a:gd name="connsiteY395" fmla="*/ 1284240 h 2227137"/>
              <a:gd name="connsiteX396" fmla="*/ 689983 w 2230147"/>
              <a:gd name="connsiteY396" fmla="*/ 1288527 h 2227137"/>
              <a:gd name="connsiteX397" fmla="*/ 689323 w 2230147"/>
              <a:gd name="connsiteY397" fmla="*/ 1287867 h 2227137"/>
              <a:gd name="connsiteX398" fmla="*/ 688664 w 2230147"/>
              <a:gd name="connsiteY398" fmla="*/ 1287867 h 2227137"/>
              <a:gd name="connsiteX399" fmla="*/ 694971 w 2230147"/>
              <a:gd name="connsiteY399" fmla="*/ 1283085 h 2227137"/>
              <a:gd name="connsiteX400" fmla="*/ 991419 w 2230147"/>
              <a:gd name="connsiteY400" fmla="*/ 1173427 h 2227137"/>
              <a:gd name="connsiteX401" fmla="*/ 994387 w 2230147"/>
              <a:gd name="connsiteY401" fmla="*/ 1177055 h 2227137"/>
              <a:gd name="connsiteX402" fmla="*/ 989111 w 2230147"/>
              <a:gd name="connsiteY402" fmla="*/ 1180023 h 2227137"/>
              <a:gd name="connsiteX403" fmla="*/ 987132 w 2230147"/>
              <a:gd name="connsiteY403" fmla="*/ 1176066 h 2227137"/>
              <a:gd name="connsiteX404" fmla="*/ 991419 w 2230147"/>
              <a:gd name="connsiteY404" fmla="*/ 1173427 h 2227137"/>
              <a:gd name="connsiteX405" fmla="*/ 583128 w 2230147"/>
              <a:gd name="connsiteY405" fmla="*/ 1261484 h 2227137"/>
              <a:gd name="connsiteX406" fmla="*/ 587415 w 2230147"/>
              <a:gd name="connsiteY406" fmla="*/ 1263462 h 2227137"/>
              <a:gd name="connsiteX407" fmla="*/ 583787 w 2230147"/>
              <a:gd name="connsiteY407" fmla="*/ 1267420 h 2227137"/>
              <a:gd name="connsiteX408" fmla="*/ 580159 w 2230147"/>
              <a:gd name="connsiteY408" fmla="*/ 1264122 h 2227137"/>
              <a:gd name="connsiteX409" fmla="*/ 583128 w 2230147"/>
              <a:gd name="connsiteY409" fmla="*/ 1261484 h 2227137"/>
              <a:gd name="connsiteX410" fmla="*/ 1745341 w 2230147"/>
              <a:gd name="connsiteY410" fmla="*/ 903321 h 2227137"/>
              <a:gd name="connsiteX411" fmla="*/ 1750617 w 2230147"/>
              <a:gd name="connsiteY411" fmla="*/ 907938 h 2227137"/>
              <a:gd name="connsiteX412" fmla="*/ 1745011 w 2230147"/>
              <a:gd name="connsiteY412" fmla="*/ 911896 h 2227137"/>
              <a:gd name="connsiteX413" fmla="*/ 1740394 w 2230147"/>
              <a:gd name="connsiteY413" fmla="*/ 907279 h 2227137"/>
              <a:gd name="connsiteX414" fmla="*/ 1745341 w 2230147"/>
              <a:gd name="connsiteY414" fmla="*/ 903321 h 2227137"/>
              <a:gd name="connsiteX415" fmla="*/ 604565 w 2230147"/>
              <a:gd name="connsiteY415" fmla="*/ 1240046 h 2227137"/>
              <a:gd name="connsiteX416" fmla="*/ 609511 w 2230147"/>
              <a:gd name="connsiteY416" fmla="*/ 1244334 h 2227137"/>
              <a:gd name="connsiteX417" fmla="*/ 600607 w 2230147"/>
              <a:gd name="connsiteY417" fmla="*/ 1251260 h 2227137"/>
              <a:gd name="connsiteX418" fmla="*/ 596650 w 2230147"/>
              <a:gd name="connsiteY418" fmla="*/ 1245323 h 2227137"/>
              <a:gd name="connsiteX419" fmla="*/ 604565 w 2230147"/>
              <a:gd name="connsiteY419" fmla="*/ 1240046 h 2227137"/>
              <a:gd name="connsiteX420" fmla="*/ 1445553 w 2230147"/>
              <a:gd name="connsiteY420" fmla="*/ 956749 h 2227137"/>
              <a:gd name="connsiteX421" fmla="*/ 1452480 w 2230147"/>
              <a:gd name="connsiteY421" fmla="*/ 960707 h 2227137"/>
              <a:gd name="connsiteX422" fmla="*/ 1443904 w 2230147"/>
              <a:gd name="connsiteY422" fmla="*/ 970601 h 2227137"/>
              <a:gd name="connsiteX423" fmla="*/ 1434670 w 2230147"/>
              <a:gd name="connsiteY423" fmla="*/ 963675 h 2227137"/>
              <a:gd name="connsiteX424" fmla="*/ 1445553 w 2230147"/>
              <a:gd name="connsiteY424" fmla="*/ 956749 h 2227137"/>
              <a:gd name="connsiteX425" fmla="*/ 814318 w 2230147"/>
              <a:gd name="connsiteY425" fmla="*/ 1062614 h 2227137"/>
              <a:gd name="connsiteX426" fmla="*/ 816296 w 2230147"/>
              <a:gd name="connsiteY426" fmla="*/ 1064593 h 2227137"/>
              <a:gd name="connsiteX427" fmla="*/ 809041 w 2230147"/>
              <a:gd name="connsiteY427" fmla="*/ 1075146 h 2227137"/>
              <a:gd name="connsiteX428" fmla="*/ 804093 w 2230147"/>
              <a:gd name="connsiteY428" fmla="*/ 1076795 h 2227137"/>
              <a:gd name="connsiteX429" fmla="*/ 806072 w 2230147"/>
              <a:gd name="connsiteY429" fmla="*/ 1071519 h 2227137"/>
              <a:gd name="connsiteX430" fmla="*/ 814318 w 2230147"/>
              <a:gd name="connsiteY430" fmla="*/ 1062614 h 2227137"/>
              <a:gd name="connsiteX431" fmla="*/ 659641 w 2230147"/>
              <a:gd name="connsiteY431" fmla="*/ 1109776 h 2227137"/>
              <a:gd name="connsiteX432" fmla="*/ 670525 w 2230147"/>
              <a:gd name="connsiteY432" fmla="*/ 1123628 h 2227137"/>
              <a:gd name="connsiteX433" fmla="*/ 666896 w 2230147"/>
              <a:gd name="connsiteY433" fmla="*/ 1128905 h 2227137"/>
              <a:gd name="connsiteX434" fmla="*/ 632928 w 2230147"/>
              <a:gd name="connsiteY434" fmla="*/ 1151991 h 2227137"/>
              <a:gd name="connsiteX435" fmla="*/ 621715 w 2230147"/>
              <a:gd name="connsiteY435" fmla="*/ 1157597 h 2227137"/>
              <a:gd name="connsiteX436" fmla="*/ 615778 w 2230147"/>
              <a:gd name="connsiteY436" fmla="*/ 1153970 h 2227137"/>
              <a:gd name="connsiteX437" fmla="*/ 617427 w 2230147"/>
              <a:gd name="connsiteY437" fmla="*/ 1145065 h 2227137"/>
              <a:gd name="connsiteX438" fmla="*/ 649747 w 2230147"/>
              <a:gd name="connsiteY438" fmla="*/ 1122968 h 2227137"/>
              <a:gd name="connsiteX439" fmla="*/ 658322 w 2230147"/>
              <a:gd name="connsiteY439" fmla="*/ 1114724 h 2227137"/>
              <a:gd name="connsiteX440" fmla="*/ 659641 w 2230147"/>
              <a:gd name="connsiteY440" fmla="*/ 1109776 h 2227137"/>
              <a:gd name="connsiteX441" fmla="*/ 1786896 w 2230147"/>
              <a:gd name="connsiteY441" fmla="*/ 742380 h 2227137"/>
              <a:gd name="connsiteX442" fmla="*/ 1798770 w 2230147"/>
              <a:gd name="connsiteY442" fmla="*/ 753593 h 2227137"/>
              <a:gd name="connsiteX443" fmla="*/ 1788215 w 2230147"/>
              <a:gd name="connsiteY443" fmla="*/ 765136 h 2227137"/>
              <a:gd name="connsiteX444" fmla="*/ 1777332 w 2230147"/>
              <a:gd name="connsiteY444" fmla="*/ 757551 h 2227137"/>
              <a:gd name="connsiteX445" fmla="*/ 1786896 w 2230147"/>
              <a:gd name="connsiteY445" fmla="*/ 742380 h 2227137"/>
              <a:gd name="connsiteX446" fmla="*/ 470006 w 2230147"/>
              <a:gd name="connsiteY446" fmla="*/ 1129894 h 2227137"/>
              <a:gd name="connsiteX447" fmla="*/ 473964 w 2230147"/>
              <a:gd name="connsiteY447" fmla="*/ 1130224 h 2227137"/>
              <a:gd name="connsiteX448" fmla="*/ 474623 w 2230147"/>
              <a:gd name="connsiteY448" fmla="*/ 1137479 h 2227137"/>
              <a:gd name="connsiteX449" fmla="*/ 474623 w 2230147"/>
              <a:gd name="connsiteY449" fmla="*/ 1138469 h 2227137"/>
              <a:gd name="connsiteX450" fmla="*/ 473304 w 2230147"/>
              <a:gd name="connsiteY450" fmla="*/ 1147703 h 2227137"/>
              <a:gd name="connsiteX451" fmla="*/ 470336 w 2230147"/>
              <a:gd name="connsiteY451" fmla="*/ 1144281 h 2227137"/>
              <a:gd name="connsiteX452" fmla="*/ 470337 w 2230147"/>
              <a:gd name="connsiteY452" fmla="*/ 1138139 h 2227137"/>
              <a:gd name="connsiteX453" fmla="*/ 470336 w 2230147"/>
              <a:gd name="connsiteY453" fmla="*/ 1138139 h 2227137"/>
              <a:gd name="connsiteX454" fmla="*/ 470006 w 2230147"/>
              <a:gd name="connsiteY454" fmla="*/ 1129894 h 2227137"/>
              <a:gd name="connsiteX455" fmla="*/ 460772 w 2230147"/>
              <a:gd name="connsiteY455" fmla="*/ 1054039 h 2227137"/>
              <a:gd name="connsiteX456" fmla="*/ 470667 w 2230147"/>
              <a:gd name="connsiteY456" fmla="*/ 1066572 h 2227137"/>
              <a:gd name="connsiteX457" fmla="*/ 463080 w 2230147"/>
              <a:gd name="connsiteY457" fmla="*/ 1076136 h 2227137"/>
              <a:gd name="connsiteX458" fmla="*/ 455495 w 2230147"/>
              <a:gd name="connsiteY458" fmla="*/ 1062285 h 2227137"/>
              <a:gd name="connsiteX459" fmla="*/ 460772 w 2230147"/>
              <a:gd name="connsiteY459" fmla="*/ 1054039 h 2227137"/>
              <a:gd name="connsiteX460" fmla="*/ 1789204 w 2230147"/>
              <a:gd name="connsiteY460" fmla="*/ 623981 h 2227137"/>
              <a:gd name="connsiteX461" fmla="*/ 1792502 w 2230147"/>
              <a:gd name="connsiteY461" fmla="*/ 627279 h 2227137"/>
              <a:gd name="connsiteX462" fmla="*/ 1788874 w 2230147"/>
              <a:gd name="connsiteY462" fmla="*/ 630248 h 2227137"/>
              <a:gd name="connsiteX463" fmla="*/ 1785577 w 2230147"/>
              <a:gd name="connsiteY463" fmla="*/ 626950 h 2227137"/>
              <a:gd name="connsiteX464" fmla="*/ 1789204 w 2230147"/>
              <a:gd name="connsiteY464" fmla="*/ 623981 h 2227137"/>
              <a:gd name="connsiteX465" fmla="*/ 1654976 w 2230147"/>
              <a:gd name="connsiteY465" fmla="*/ 660918 h 2227137"/>
              <a:gd name="connsiteX466" fmla="*/ 1661243 w 2230147"/>
              <a:gd name="connsiteY466" fmla="*/ 677079 h 2227137"/>
              <a:gd name="connsiteX467" fmla="*/ 1647392 w 2230147"/>
              <a:gd name="connsiteY467" fmla="*/ 667845 h 2227137"/>
              <a:gd name="connsiteX468" fmla="*/ 1654976 w 2230147"/>
              <a:gd name="connsiteY468" fmla="*/ 660918 h 2227137"/>
              <a:gd name="connsiteX469" fmla="*/ 1720937 w 2230147"/>
              <a:gd name="connsiteY469" fmla="*/ 562968 h 2227137"/>
              <a:gd name="connsiteX470" fmla="*/ 1724234 w 2230147"/>
              <a:gd name="connsiteY470" fmla="*/ 566267 h 2227137"/>
              <a:gd name="connsiteX471" fmla="*/ 1719947 w 2230147"/>
              <a:gd name="connsiteY471" fmla="*/ 569565 h 2227137"/>
              <a:gd name="connsiteX472" fmla="*/ 1716320 w 2230147"/>
              <a:gd name="connsiteY472" fmla="*/ 565607 h 2227137"/>
              <a:gd name="connsiteX473" fmla="*/ 1720937 w 2230147"/>
              <a:gd name="connsiteY473" fmla="*/ 562968 h 2227137"/>
              <a:gd name="connsiteX474" fmla="*/ 563011 w 2230147"/>
              <a:gd name="connsiteY474" fmla="*/ 883533 h 2227137"/>
              <a:gd name="connsiteX475" fmla="*/ 515849 w 2230147"/>
              <a:gd name="connsiteY475" fmla="*/ 919811 h 2227137"/>
              <a:gd name="connsiteX476" fmla="*/ 563011 w 2230147"/>
              <a:gd name="connsiteY476" fmla="*/ 883533 h 2227137"/>
              <a:gd name="connsiteX477" fmla="*/ 1534599 w 2230147"/>
              <a:gd name="connsiteY477" fmla="*/ 540212 h 2227137"/>
              <a:gd name="connsiteX478" fmla="*/ 1541525 w 2230147"/>
              <a:gd name="connsiteY478" fmla="*/ 545489 h 2227137"/>
              <a:gd name="connsiteX479" fmla="*/ 1534929 w 2230147"/>
              <a:gd name="connsiteY479" fmla="*/ 550106 h 2227137"/>
              <a:gd name="connsiteX480" fmla="*/ 1529322 w 2230147"/>
              <a:gd name="connsiteY480" fmla="*/ 544829 h 2227137"/>
              <a:gd name="connsiteX481" fmla="*/ 1534599 w 2230147"/>
              <a:gd name="connsiteY481" fmla="*/ 540212 h 2227137"/>
              <a:gd name="connsiteX482" fmla="*/ 688334 w 2230147"/>
              <a:gd name="connsiteY482" fmla="*/ 777998 h 2227137"/>
              <a:gd name="connsiteX483" fmla="*/ 683387 w 2230147"/>
              <a:gd name="connsiteY483" fmla="*/ 782945 h 2227137"/>
              <a:gd name="connsiteX484" fmla="*/ 705484 w 2230147"/>
              <a:gd name="connsiteY484" fmla="*/ 814606 h 2227137"/>
              <a:gd name="connsiteX485" fmla="*/ 732527 w 2230147"/>
              <a:gd name="connsiteY485" fmla="*/ 827138 h 2227137"/>
              <a:gd name="connsiteX486" fmla="*/ 721644 w 2230147"/>
              <a:gd name="connsiteY486" fmla="*/ 815265 h 2227137"/>
              <a:gd name="connsiteX487" fmla="*/ 707133 w 2230147"/>
              <a:gd name="connsiteY487" fmla="*/ 799765 h 2227137"/>
              <a:gd name="connsiteX488" fmla="*/ 707133 w 2230147"/>
              <a:gd name="connsiteY488" fmla="*/ 791520 h 2227137"/>
              <a:gd name="connsiteX489" fmla="*/ 705813 w 2230147"/>
              <a:gd name="connsiteY489" fmla="*/ 785583 h 2227137"/>
              <a:gd name="connsiteX490" fmla="*/ 688334 w 2230147"/>
              <a:gd name="connsiteY490" fmla="*/ 777998 h 2227137"/>
              <a:gd name="connsiteX491" fmla="*/ 933128 w 2230147"/>
              <a:gd name="connsiteY491" fmla="*/ 632309 h 2227137"/>
              <a:gd name="connsiteX492" fmla="*/ 928098 w 2230147"/>
              <a:gd name="connsiteY492" fmla="*/ 636844 h 2227137"/>
              <a:gd name="connsiteX493" fmla="*/ 923481 w 2230147"/>
              <a:gd name="connsiteY493" fmla="*/ 670483 h 2227137"/>
              <a:gd name="connsiteX494" fmla="*/ 956462 w 2230147"/>
              <a:gd name="connsiteY494" fmla="*/ 717644 h 2227137"/>
              <a:gd name="connsiteX495" fmla="*/ 964706 w 2230147"/>
              <a:gd name="connsiteY495" fmla="*/ 713687 h 2227137"/>
              <a:gd name="connsiteX496" fmla="*/ 956461 w 2230147"/>
              <a:gd name="connsiteY496" fmla="*/ 699176 h 2227137"/>
              <a:gd name="connsiteX497" fmla="*/ 969323 w 2230147"/>
              <a:gd name="connsiteY497" fmla="*/ 703793 h 2227137"/>
              <a:gd name="connsiteX498" fmla="*/ 984824 w 2230147"/>
              <a:gd name="connsiteY498" fmla="*/ 698846 h 2227137"/>
              <a:gd name="connsiteX499" fmla="*/ 990430 w 2230147"/>
              <a:gd name="connsiteY499" fmla="*/ 682356 h 2227137"/>
              <a:gd name="connsiteX500" fmla="*/ 964706 w 2230147"/>
              <a:gd name="connsiteY500" fmla="*/ 653993 h 2227137"/>
              <a:gd name="connsiteX501" fmla="*/ 939641 w 2230147"/>
              <a:gd name="connsiteY501" fmla="*/ 636184 h 2227137"/>
              <a:gd name="connsiteX502" fmla="*/ 933128 w 2230147"/>
              <a:gd name="connsiteY502" fmla="*/ 632309 h 2227137"/>
              <a:gd name="connsiteX503" fmla="*/ 791231 w 2230147"/>
              <a:gd name="connsiteY503" fmla="*/ 663228 h 2227137"/>
              <a:gd name="connsiteX504" fmla="*/ 803763 w 2230147"/>
              <a:gd name="connsiteY504" fmla="*/ 677739 h 2227137"/>
              <a:gd name="connsiteX505" fmla="*/ 792220 w 2230147"/>
              <a:gd name="connsiteY505" fmla="*/ 688952 h 2227137"/>
              <a:gd name="connsiteX506" fmla="*/ 778038 w 2230147"/>
              <a:gd name="connsiteY506" fmla="*/ 675430 h 2227137"/>
              <a:gd name="connsiteX507" fmla="*/ 791231 w 2230147"/>
              <a:gd name="connsiteY507" fmla="*/ 663228 h 2227137"/>
              <a:gd name="connsiteX508" fmla="*/ 867415 w 2230147"/>
              <a:gd name="connsiteY508" fmla="*/ 621673 h 2227137"/>
              <a:gd name="connsiteX509" fmla="*/ 865766 w 2230147"/>
              <a:gd name="connsiteY509" fmla="*/ 623322 h 2227137"/>
              <a:gd name="connsiteX510" fmla="*/ 862798 w 2230147"/>
              <a:gd name="connsiteY510" fmla="*/ 631897 h 2227137"/>
              <a:gd name="connsiteX511" fmla="*/ 878299 w 2230147"/>
              <a:gd name="connsiteY511" fmla="*/ 637173 h 2227137"/>
              <a:gd name="connsiteX512" fmla="*/ 896768 w 2230147"/>
              <a:gd name="connsiteY512" fmla="*/ 630907 h 2227137"/>
              <a:gd name="connsiteX513" fmla="*/ 896767 w 2230147"/>
              <a:gd name="connsiteY513" fmla="*/ 624312 h 2227137"/>
              <a:gd name="connsiteX514" fmla="*/ 867415 w 2230147"/>
              <a:gd name="connsiteY514" fmla="*/ 621673 h 2227137"/>
              <a:gd name="connsiteX515" fmla="*/ 308076 w 2230147"/>
              <a:gd name="connsiteY515" fmla="*/ 782945 h 2227137"/>
              <a:gd name="connsiteX516" fmla="*/ 323905 w 2230147"/>
              <a:gd name="connsiteY516" fmla="*/ 797786 h 2227137"/>
              <a:gd name="connsiteX517" fmla="*/ 307086 w 2230147"/>
              <a:gd name="connsiteY517" fmla="*/ 816914 h 2227137"/>
              <a:gd name="connsiteX518" fmla="*/ 291915 w 2230147"/>
              <a:gd name="connsiteY518" fmla="*/ 800424 h 2227137"/>
              <a:gd name="connsiteX519" fmla="*/ 308076 w 2230147"/>
              <a:gd name="connsiteY519" fmla="*/ 782945 h 2227137"/>
              <a:gd name="connsiteX520" fmla="*/ 159005 w 2230147"/>
              <a:gd name="connsiteY520" fmla="*/ 828456 h 2227137"/>
              <a:gd name="connsiteX521" fmla="*/ 162633 w 2230147"/>
              <a:gd name="connsiteY521" fmla="*/ 831425 h 2227137"/>
              <a:gd name="connsiteX522" fmla="*/ 158675 w 2230147"/>
              <a:gd name="connsiteY522" fmla="*/ 834063 h 2227137"/>
              <a:gd name="connsiteX523" fmla="*/ 155707 w 2230147"/>
              <a:gd name="connsiteY523" fmla="*/ 830435 h 2227137"/>
              <a:gd name="connsiteX524" fmla="*/ 159005 w 2230147"/>
              <a:gd name="connsiteY524" fmla="*/ 828456 h 2227137"/>
              <a:gd name="connsiteX525" fmla="*/ 758911 w 2230147"/>
              <a:gd name="connsiteY525" fmla="*/ 619364 h 2227137"/>
              <a:gd name="connsiteX526" fmla="*/ 768804 w 2230147"/>
              <a:gd name="connsiteY526" fmla="*/ 628928 h 2227137"/>
              <a:gd name="connsiteX527" fmla="*/ 760890 w 2230147"/>
              <a:gd name="connsiteY527" fmla="*/ 636843 h 2227137"/>
              <a:gd name="connsiteX528" fmla="*/ 751326 w 2230147"/>
              <a:gd name="connsiteY528" fmla="*/ 628928 h 2227137"/>
              <a:gd name="connsiteX529" fmla="*/ 758911 w 2230147"/>
              <a:gd name="connsiteY529" fmla="*/ 619364 h 2227137"/>
              <a:gd name="connsiteX530" fmla="*/ 1393115 w 2230147"/>
              <a:gd name="connsiteY530" fmla="*/ 395430 h 2227137"/>
              <a:gd name="connsiteX531" fmla="*/ 1399051 w 2230147"/>
              <a:gd name="connsiteY531" fmla="*/ 401036 h 2227137"/>
              <a:gd name="connsiteX532" fmla="*/ 1391796 w 2230147"/>
              <a:gd name="connsiteY532" fmla="*/ 408292 h 2227137"/>
              <a:gd name="connsiteX533" fmla="*/ 1384870 w 2230147"/>
              <a:gd name="connsiteY533" fmla="*/ 402026 h 2227137"/>
              <a:gd name="connsiteX534" fmla="*/ 1393115 w 2230147"/>
              <a:gd name="connsiteY534" fmla="*/ 395430 h 2227137"/>
              <a:gd name="connsiteX535" fmla="*/ 914906 w 2230147"/>
              <a:gd name="connsiteY535" fmla="*/ 538564 h 2227137"/>
              <a:gd name="connsiteX536" fmla="*/ 917214 w 2230147"/>
              <a:gd name="connsiteY536" fmla="*/ 553075 h 2227137"/>
              <a:gd name="connsiteX537" fmla="*/ 914906 w 2230147"/>
              <a:gd name="connsiteY537" fmla="*/ 538564 h 2227137"/>
              <a:gd name="connsiteX538" fmla="*/ 656673 w 2230147"/>
              <a:gd name="connsiteY538" fmla="*/ 615077 h 2227137"/>
              <a:gd name="connsiteX539" fmla="*/ 666237 w 2230147"/>
              <a:gd name="connsiteY539" fmla="*/ 622992 h 2227137"/>
              <a:gd name="connsiteX540" fmla="*/ 658982 w 2230147"/>
              <a:gd name="connsiteY540" fmla="*/ 632227 h 2227137"/>
              <a:gd name="connsiteX541" fmla="*/ 645790 w 2230147"/>
              <a:gd name="connsiteY541" fmla="*/ 635855 h 2227137"/>
              <a:gd name="connsiteX542" fmla="*/ 639853 w 2230147"/>
              <a:gd name="connsiteY542" fmla="*/ 634865 h 2227137"/>
              <a:gd name="connsiteX543" fmla="*/ 638534 w 2230147"/>
              <a:gd name="connsiteY543" fmla="*/ 627939 h 2227137"/>
              <a:gd name="connsiteX544" fmla="*/ 656673 w 2230147"/>
              <a:gd name="connsiteY544" fmla="*/ 615077 h 2227137"/>
              <a:gd name="connsiteX545" fmla="*/ 712409 w 2230147"/>
              <a:gd name="connsiteY545" fmla="*/ 578799 h 2227137"/>
              <a:gd name="connsiteX546" fmla="*/ 722632 w 2230147"/>
              <a:gd name="connsiteY546" fmla="*/ 582427 h 2227137"/>
              <a:gd name="connsiteX547" fmla="*/ 745058 w 2230147"/>
              <a:gd name="connsiteY547" fmla="*/ 597597 h 2227137"/>
              <a:gd name="connsiteX548" fmla="*/ 745058 w 2230147"/>
              <a:gd name="connsiteY548" fmla="*/ 609140 h 2227137"/>
              <a:gd name="connsiteX549" fmla="*/ 732856 w 2230147"/>
              <a:gd name="connsiteY549" fmla="*/ 610460 h 2227137"/>
              <a:gd name="connsiteX550" fmla="*/ 708121 w 2230147"/>
              <a:gd name="connsiteY550" fmla="*/ 591661 h 2227137"/>
              <a:gd name="connsiteX551" fmla="*/ 706472 w 2230147"/>
              <a:gd name="connsiteY551" fmla="*/ 583746 h 2227137"/>
              <a:gd name="connsiteX552" fmla="*/ 712409 w 2230147"/>
              <a:gd name="connsiteY552" fmla="*/ 578799 h 2227137"/>
              <a:gd name="connsiteX553" fmla="*/ 668215 w 2230147"/>
              <a:gd name="connsiteY553" fmla="*/ 589022 h 2227137"/>
              <a:gd name="connsiteX554" fmla="*/ 677120 w 2230147"/>
              <a:gd name="connsiteY554" fmla="*/ 596938 h 2227137"/>
              <a:gd name="connsiteX555" fmla="*/ 668875 w 2230147"/>
              <a:gd name="connsiteY555" fmla="*/ 606172 h 2227137"/>
              <a:gd name="connsiteX556" fmla="*/ 659970 w 2230147"/>
              <a:gd name="connsiteY556" fmla="*/ 596608 h 2227137"/>
              <a:gd name="connsiteX557" fmla="*/ 668215 w 2230147"/>
              <a:gd name="connsiteY557" fmla="*/ 589022 h 2227137"/>
              <a:gd name="connsiteX558" fmla="*/ 647108 w 2230147"/>
              <a:gd name="connsiteY558" fmla="*/ 575500 h 2227137"/>
              <a:gd name="connsiteX559" fmla="*/ 657662 w 2230147"/>
              <a:gd name="connsiteY559" fmla="*/ 586054 h 2227137"/>
              <a:gd name="connsiteX560" fmla="*/ 647768 w 2230147"/>
              <a:gd name="connsiteY560" fmla="*/ 595288 h 2227137"/>
              <a:gd name="connsiteX561" fmla="*/ 636225 w 2230147"/>
              <a:gd name="connsiteY561" fmla="*/ 584735 h 2227137"/>
              <a:gd name="connsiteX562" fmla="*/ 647108 w 2230147"/>
              <a:gd name="connsiteY562" fmla="*/ 575500 h 2227137"/>
              <a:gd name="connsiteX563" fmla="*/ 685036 w 2230147"/>
              <a:gd name="connsiteY563" fmla="*/ 563298 h 2227137"/>
              <a:gd name="connsiteX564" fmla="*/ 689982 w 2230147"/>
              <a:gd name="connsiteY564" fmla="*/ 570224 h 2227137"/>
              <a:gd name="connsiteX565" fmla="*/ 684376 w 2230147"/>
              <a:gd name="connsiteY565" fmla="*/ 575501 h 2227137"/>
              <a:gd name="connsiteX566" fmla="*/ 679429 w 2230147"/>
              <a:gd name="connsiteY566" fmla="*/ 568575 h 2227137"/>
              <a:gd name="connsiteX567" fmla="*/ 685036 w 2230147"/>
              <a:gd name="connsiteY567" fmla="*/ 563298 h 2227137"/>
              <a:gd name="connsiteX568" fmla="*/ 526401 w 2230147"/>
              <a:gd name="connsiteY568" fmla="*/ 604193 h 2227137"/>
              <a:gd name="connsiteX569" fmla="*/ 542892 w 2230147"/>
              <a:gd name="connsiteY569" fmla="*/ 622332 h 2227137"/>
              <a:gd name="connsiteX570" fmla="*/ 529700 w 2230147"/>
              <a:gd name="connsiteY570" fmla="*/ 641131 h 2227137"/>
              <a:gd name="connsiteX571" fmla="*/ 509581 w 2230147"/>
              <a:gd name="connsiteY571" fmla="*/ 619364 h 2227137"/>
              <a:gd name="connsiteX572" fmla="*/ 526401 w 2230147"/>
              <a:gd name="connsiteY572" fmla="*/ 604193 h 2227137"/>
              <a:gd name="connsiteX573" fmla="*/ 827509 w 2230147"/>
              <a:gd name="connsiteY573" fmla="*/ 510200 h 2227137"/>
              <a:gd name="connsiteX574" fmla="*/ 831796 w 2230147"/>
              <a:gd name="connsiteY574" fmla="*/ 510200 h 2227137"/>
              <a:gd name="connsiteX575" fmla="*/ 851914 w 2230147"/>
              <a:gd name="connsiteY575" fmla="*/ 528339 h 2227137"/>
              <a:gd name="connsiteX576" fmla="*/ 828828 w 2230147"/>
              <a:gd name="connsiteY576" fmla="*/ 513828 h 2227137"/>
              <a:gd name="connsiteX577" fmla="*/ 827509 w 2230147"/>
              <a:gd name="connsiteY577" fmla="*/ 510200 h 2227137"/>
              <a:gd name="connsiteX578" fmla="*/ 750089 w 2230147"/>
              <a:gd name="connsiteY578" fmla="*/ 525866 h 2227137"/>
              <a:gd name="connsiteX579" fmla="*/ 763528 w 2230147"/>
              <a:gd name="connsiteY579" fmla="*/ 526360 h 2227137"/>
              <a:gd name="connsiteX580" fmla="*/ 776390 w 2230147"/>
              <a:gd name="connsiteY580" fmla="*/ 534276 h 2227137"/>
              <a:gd name="connsiteX581" fmla="*/ 781338 w 2230147"/>
              <a:gd name="connsiteY581" fmla="*/ 555712 h 2227137"/>
              <a:gd name="connsiteX582" fmla="*/ 781997 w 2230147"/>
              <a:gd name="connsiteY582" fmla="*/ 566266 h 2227137"/>
              <a:gd name="connsiteX583" fmla="*/ 783976 w 2230147"/>
              <a:gd name="connsiteY583" fmla="*/ 582426 h 2227137"/>
              <a:gd name="connsiteX584" fmla="*/ 766166 w 2230147"/>
              <a:gd name="connsiteY584" fmla="*/ 588363 h 2227137"/>
              <a:gd name="connsiteX585" fmla="*/ 756272 w 2230147"/>
              <a:gd name="connsiteY585" fmla="*/ 571213 h 2227137"/>
              <a:gd name="connsiteX586" fmla="*/ 758911 w 2230147"/>
              <a:gd name="connsiteY586" fmla="*/ 561979 h 2227137"/>
              <a:gd name="connsiteX587" fmla="*/ 744070 w 2230147"/>
              <a:gd name="connsiteY587" fmla="*/ 557361 h 2227137"/>
              <a:gd name="connsiteX588" fmla="*/ 741102 w 2230147"/>
              <a:gd name="connsiteY588" fmla="*/ 535265 h 2227137"/>
              <a:gd name="connsiteX589" fmla="*/ 750089 w 2230147"/>
              <a:gd name="connsiteY589" fmla="*/ 525866 h 2227137"/>
              <a:gd name="connsiteX590" fmla="*/ 773752 w 2230147"/>
              <a:gd name="connsiteY590" fmla="*/ 502615 h 2227137"/>
              <a:gd name="connsiteX591" fmla="*/ 786285 w 2230147"/>
              <a:gd name="connsiteY591" fmla="*/ 506573 h 2227137"/>
              <a:gd name="connsiteX592" fmla="*/ 794200 w 2230147"/>
              <a:gd name="connsiteY592" fmla="*/ 518445 h 2227137"/>
              <a:gd name="connsiteX593" fmla="*/ 784636 w 2230147"/>
              <a:gd name="connsiteY593" fmla="*/ 529329 h 2227137"/>
              <a:gd name="connsiteX594" fmla="*/ 772103 w 2230147"/>
              <a:gd name="connsiteY594" fmla="*/ 525701 h 2227137"/>
              <a:gd name="connsiteX595" fmla="*/ 764847 w 2230147"/>
              <a:gd name="connsiteY595" fmla="*/ 517786 h 2227137"/>
              <a:gd name="connsiteX596" fmla="*/ 761220 w 2230147"/>
              <a:gd name="connsiteY596" fmla="*/ 507892 h 2227137"/>
              <a:gd name="connsiteX597" fmla="*/ 773752 w 2230147"/>
              <a:gd name="connsiteY597" fmla="*/ 502615 h 2227137"/>
              <a:gd name="connsiteX598" fmla="*/ 473964 w 2230147"/>
              <a:gd name="connsiteY598" fmla="*/ 586713 h 2227137"/>
              <a:gd name="connsiteX599" fmla="*/ 483528 w 2230147"/>
              <a:gd name="connsiteY599" fmla="*/ 595288 h 2227137"/>
              <a:gd name="connsiteX600" fmla="*/ 474953 w 2230147"/>
              <a:gd name="connsiteY600" fmla="*/ 604193 h 2227137"/>
              <a:gd name="connsiteX601" fmla="*/ 466379 w 2230147"/>
              <a:gd name="connsiteY601" fmla="*/ 596278 h 2227137"/>
              <a:gd name="connsiteX602" fmla="*/ 473964 w 2230147"/>
              <a:gd name="connsiteY602" fmla="*/ 586713 h 2227137"/>
              <a:gd name="connsiteX603" fmla="*/ 532998 w 2230147"/>
              <a:gd name="connsiteY603" fmla="*/ 558681 h 2227137"/>
              <a:gd name="connsiteX604" fmla="*/ 541244 w 2230147"/>
              <a:gd name="connsiteY604" fmla="*/ 567915 h 2227137"/>
              <a:gd name="connsiteX605" fmla="*/ 531350 w 2230147"/>
              <a:gd name="connsiteY605" fmla="*/ 575831 h 2227137"/>
              <a:gd name="connsiteX606" fmla="*/ 522775 w 2230147"/>
              <a:gd name="connsiteY606" fmla="*/ 569235 h 2227137"/>
              <a:gd name="connsiteX607" fmla="*/ 532998 w 2230147"/>
              <a:gd name="connsiteY607" fmla="*/ 558681 h 2227137"/>
              <a:gd name="connsiteX608" fmla="*/ 766207 w 2230147"/>
              <a:gd name="connsiteY608" fmla="*/ 479693 h 2227137"/>
              <a:gd name="connsiteX609" fmla="*/ 776719 w 2230147"/>
              <a:gd name="connsiteY609" fmla="*/ 477220 h 2227137"/>
              <a:gd name="connsiteX610" fmla="*/ 786283 w 2230147"/>
              <a:gd name="connsiteY610" fmla="*/ 487773 h 2227137"/>
              <a:gd name="connsiteX611" fmla="*/ 772432 w 2230147"/>
              <a:gd name="connsiteY611" fmla="*/ 499976 h 2227137"/>
              <a:gd name="connsiteX612" fmla="*/ 760890 w 2230147"/>
              <a:gd name="connsiteY612" fmla="*/ 488103 h 2227137"/>
              <a:gd name="connsiteX613" fmla="*/ 766207 w 2230147"/>
              <a:gd name="connsiteY613" fmla="*/ 479693 h 2227137"/>
              <a:gd name="connsiteX614" fmla="*/ 320278 w 2230147"/>
              <a:gd name="connsiteY614" fmla="*/ 615076 h 2227137"/>
              <a:gd name="connsiteX615" fmla="*/ 320282 w 2230147"/>
              <a:gd name="connsiteY615" fmla="*/ 615078 h 2227137"/>
              <a:gd name="connsiteX616" fmla="*/ 337427 w 2230147"/>
              <a:gd name="connsiteY616" fmla="*/ 619035 h 2227137"/>
              <a:gd name="connsiteX617" fmla="*/ 323905 w 2230147"/>
              <a:gd name="connsiteY617" fmla="*/ 621343 h 2227137"/>
              <a:gd name="connsiteX618" fmla="*/ 322917 w 2230147"/>
              <a:gd name="connsiteY618" fmla="*/ 622002 h 2227137"/>
              <a:gd name="connsiteX619" fmla="*/ 312033 w 2230147"/>
              <a:gd name="connsiteY619" fmla="*/ 624971 h 2227137"/>
              <a:gd name="connsiteX620" fmla="*/ 310054 w 2230147"/>
              <a:gd name="connsiteY620" fmla="*/ 620683 h 2227137"/>
              <a:gd name="connsiteX621" fmla="*/ 320278 w 2230147"/>
              <a:gd name="connsiteY621" fmla="*/ 615076 h 2227137"/>
              <a:gd name="connsiteX622" fmla="*/ 817863 w 2230147"/>
              <a:gd name="connsiteY622" fmla="*/ 453721 h 2227137"/>
              <a:gd name="connsiteX623" fmla="*/ 825860 w 2230147"/>
              <a:gd name="connsiteY623" fmla="*/ 452155 h 2227137"/>
              <a:gd name="connsiteX624" fmla="*/ 835755 w 2230147"/>
              <a:gd name="connsiteY624" fmla="*/ 468645 h 2227137"/>
              <a:gd name="connsiteX625" fmla="*/ 823552 w 2230147"/>
              <a:gd name="connsiteY625" fmla="*/ 492061 h 2227137"/>
              <a:gd name="connsiteX626" fmla="*/ 812668 w 2230147"/>
              <a:gd name="connsiteY626" fmla="*/ 484475 h 2227137"/>
              <a:gd name="connsiteX627" fmla="*/ 812998 w 2230147"/>
              <a:gd name="connsiteY627" fmla="*/ 483486 h 2227137"/>
              <a:gd name="connsiteX628" fmla="*/ 812338 w 2230147"/>
              <a:gd name="connsiteY628" fmla="*/ 482496 h 2227137"/>
              <a:gd name="connsiteX629" fmla="*/ 813328 w 2230147"/>
              <a:gd name="connsiteY629" fmla="*/ 460730 h 2227137"/>
              <a:gd name="connsiteX630" fmla="*/ 817863 w 2230147"/>
              <a:gd name="connsiteY630" fmla="*/ 453721 h 2227137"/>
              <a:gd name="connsiteX631" fmla="*/ 712409 w 2230147"/>
              <a:gd name="connsiteY631" fmla="*/ 467326 h 2227137"/>
              <a:gd name="connsiteX632" fmla="*/ 720984 w 2230147"/>
              <a:gd name="connsiteY632" fmla="*/ 476890 h 2227137"/>
              <a:gd name="connsiteX633" fmla="*/ 712409 w 2230147"/>
              <a:gd name="connsiteY633" fmla="*/ 486454 h 2227137"/>
              <a:gd name="connsiteX634" fmla="*/ 703834 w 2230147"/>
              <a:gd name="connsiteY634" fmla="*/ 476561 h 2227137"/>
              <a:gd name="connsiteX635" fmla="*/ 712409 w 2230147"/>
              <a:gd name="connsiteY635" fmla="*/ 467326 h 2227137"/>
              <a:gd name="connsiteX636" fmla="*/ 420536 w 2230147"/>
              <a:gd name="connsiteY636" fmla="*/ 551755 h 2227137"/>
              <a:gd name="connsiteX637" fmla="*/ 429112 w 2230147"/>
              <a:gd name="connsiteY637" fmla="*/ 560660 h 2227137"/>
              <a:gd name="connsiteX638" fmla="*/ 419547 w 2230147"/>
              <a:gd name="connsiteY638" fmla="*/ 569235 h 2227137"/>
              <a:gd name="connsiteX639" fmla="*/ 409983 w 2230147"/>
              <a:gd name="connsiteY639" fmla="*/ 560000 h 2227137"/>
              <a:gd name="connsiteX640" fmla="*/ 420536 w 2230147"/>
              <a:gd name="connsiteY640" fmla="*/ 551755 h 2227137"/>
              <a:gd name="connsiteX641" fmla="*/ 566639 w 2230147"/>
              <a:gd name="connsiteY641" fmla="*/ 504594 h 2227137"/>
              <a:gd name="connsiteX642" fmla="*/ 573894 w 2230147"/>
              <a:gd name="connsiteY642" fmla="*/ 502615 h 2227137"/>
              <a:gd name="connsiteX643" fmla="*/ 594012 w 2230147"/>
              <a:gd name="connsiteY643" fmla="*/ 514488 h 2227137"/>
              <a:gd name="connsiteX644" fmla="*/ 602916 w 2230147"/>
              <a:gd name="connsiteY644" fmla="*/ 535266 h 2227137"/>
              <a:gd name="connsiteX645" fmla="*/ 614129 w 2230147"/>
              <a:gd name="connsiteY645" fmla="*/ 538234 h 2227137"/>
              <a:gd name="connsiteX646" fmla="*/ 628641 w 2230147"/>
              <a:gd name="connsiteY646" fmla="*/ 534276 h 2227137"/>
              <a:gd name="connsiteX647" fmla="*/ 637875 w 2230147"/>
              <a:gd name="connsiteY647" fmla="*/ 544500 h 2227137"/>
              <a:gd name="connsiteX648" fmla="*/ 627651 w 2230147"/>
              <a:gd name="connsiteY648" fmla="*/ 554394 h 2227137"/>
              <a:gd name="connsiteX649" fmla="*/ 614129 w 2230147"/>
              <a:gd name="connsiteY649" fmla="*/ 561320 h 2227137"/>
              <a:gd name="connsiteX650" fmla="*/ 596320 w 2230147"/>
              <a:gd name="connsiteY650" fmla="*/ 556373 h 2227137"/>
              <a:gd name="connsiteX651" fmla="*/ 581149 w 2230147"/>
              <a:gd name="connsiteY651" fmla="*/ 540872 h 2227137"/>
              <a:gd name="connsiteX652" fmla="*/ 573564 w 2230147"/>
              <a:gd name="connsiteY652" fmla="*/ 542851 h 2227137"/>
              <a:gd name="connsiteX653" fmla="*/ 557404 w 2230147"/>
              <a:gd name="connsiteY653" fmla="*/ 532957 h 2227137"/>
              <a:gd name="connsiteX654" fmla="*/ 559713 w 2230147"/>
              <a:gd name="connsiteY654" fmla="*/ 525041 h 2227137"/>
              <a:gd name="connsiteX655" fmla="*/ 564330 w 2230147"/>
              <a:gd name="connsiteY655" fmla="*/ 511520 h 2227137"/>
              <a:gd name="connsiteX656" fmla="*/ 566639 w 2230147"/>
              <a:gd name="connsiteY656" fmla="*/ 504594 h 2227137"/>
              <a:gd name="connsiteX657" fmla="*/ 547179 w 2230147"/>
              <a:gd name="connsiteY657" fmla="*/ 509541 h 2227137"/>
              <a:gd name="connsiteX658" fmla="*/ 555425 w 2230147"/>
              <a:gd name="connsiteY658" fmla="*/ 518445 h 2227137"/>
              <a:gd name="connsiteX659" fmla="*/ 546850 w 2230147"/>
              <a:gd name="connsiteY659" fmla="*/ 526030 h 2227137"/>
              <a:gd name="connsiteX660" fmla="*/ 538934 w 2230147"/>
              <a:gd name="connsiteY660" fmla="*/ 517456 h 2227137"/>
              <a:gd name="connsiteX661" fmla="*/ 547179 w 2230147"/>
              <a:gd name="connsiteY661" fmla="*/ 509541 h 2227137"/>
              <a:gd name="connsiteX662" fmla="*/ 272127 w 2230147"/>
              <a:gd name="connsiteY662" fmla="*/ 573192 h 2227137"/>
              <a:gd name="connsiteX663" fmla="*/ 271798 w 2230147"/>
              <a:gd name="connsiteY663" fmla="*/ 575831 h 2227137"/>
              <a:gd name="connsiteX664" fmla="*/ 277404 w 2230147"/>
              <a:gd name="connsiteY664" fmla="*/ 578799 h 2227137"/>
              <a:gd name="connsiteX665" fmla="*/ 331491 w 2230147"/>
              <a:gd name="connsiteY665" fmla="*/ 596278 h 2227137"/>
              <a:gd name="connsiteX666" fmla="*/ 342045 w 2230147"/>
              <a:gd name="connsiteY666" fmla="*/ 598257 h 2227137"/>
              <a:gd name="connsiteX667" fmla="*/ 335448 w 2230147"/>
              <a:gd name="connsiteY667" fmla="*/ 586384 h 2227137"/>
              <a:gd name="connsiteX668" fmla="*/ 327534 w 2230147"/>
              <a:gd name="connsiteY668" fmla="*/ 583086 h 2227137"/>
              <a:gd name="connsiteX669" fmla="*/ 302468 w 2230147"/>
              <a:gd name="connsiteY669" fmla="*/ 576161 h 2227137"/>
              <a:gd name="connsiteX670" fmla="*/ 272127 w 2230147"/>
              <a:gd name="connsiteY670" fmla="*/ 573192 h 2227137"/>
              <a:gd name="connsiteX671" fmla="*/ 518816 w 2230147"/>
              <a:gd name="connsiteY671" fmla="*/ 487115 h 2227137"/>
              <a:gd name="connsiteX672" fmla="*/ 532998 w 2230147"/>
              <a:gd name="connsiteY672" fmla="*/ 498987 h 2227137"/>
              <a:gd name="connsiteX673" fmla="*/ 518817 w 2230147"/>
              <a:gd name="connsiteY673" fmla="*/ 512839 h 2227137"/>
              <a:gd name="connsiteX674" fmla="*/ 505955 w 2230147"/>
              <a:gd name="connsiteY674" fmla="*/ 497668 h 2227137"/>
              <a:gd name="connsiteX675" fmla="*/ 518816 w 2230147"/>
              <a:gd name="connsiteY675" fmla="*/ 487115 h 2227137"/>
              <a:gd name="connsiteX676" fmla="*/ 720324 w 2230147"/>
              <a:gd name="connsiteY676" fmla="*/ 402356 h 2227137"/>
              <a:gd name="connsiteX677" fmla="*/ 722633 w 2230147"/>
              <a:gd name="connsiteY677" fmla="*/ 404335 h 2227137"/>
              <a:gd name="connsiteX678" fmla="*/ 718676 w 2230147"/>
              <a:gd name="connsiteY678" fmla="*/ 411260 h 2227137"/>
              <a:gd name="connsiteX679" fmla="*/ 709771 w 2230147"/>
              <a:gd name="connsiteY679" fmla="*/ 417197 h 2227137"/>
              <a:gd name="connsiteX680" fmla="*/ 715377 w 2230147"/>
              <a:gd name="connsiteY680" fmla="*/ 407303 h 2227137"/>
              <a:gd name="connsiteX681" fmla="*/ 720324 w 2230147"/>
              <a:gd name="connsiteY681" fmla="*/ 402356 h 2227137"/>
              <a:gd name="connsiteX682" fmla="*/ 227603 w 2230147"/>
              <a:gd name="connsiteY682" fmla="*/ 529328 h 2227137"/>
              <a:gd name="connsiteX683" fmla="*/ 236178 w 2230147"/>
              <a:gd name="connsiteY683" fmla="*/ 530647 h 2227137"/>
              <a:gd name="connsiteX684" fmla="*/ 234859 w 2230147"/>
              <a:gd name="connsiteY684" fmla="*/ 533945 h 2227137"/>
              <a:gd name="connsiteX685" fmla="*/ 227603 w 2230147"/>
              <a:gd name="connsiteY685" fmla="*/ 529328 h 2227137"/>
              <a:gd name="connsiteX686" fmla="*/ 402397 w 2230147"/>
              <a:gd name="connsiteY686" fmla="*/ 473923 h 2227137"/>
              <a:gd name="connsiteX687" fmla="*/ 411633 w 2230147"/>
              <a:gd name="connsiteY687" fmla="*/ 484476 h 2227137"/>
              <a:gd name="connsiteX688" fmla="*/ 402068 w 2230147"/>
              <a:gd name="connsiteY688" fmla="*/ 493380 h 2227137"/>
              <a:gd name="connsiteX689" fmla="*/ 392174 w 2230147"/>
              <a:gd name="connsiteY689" fmla="*/ 483817 h 2227137"/>
              <a:gd name="connsiteX690" fmla="*/ 402397 w 2230147"/>
              <a:gd name="connsiteY690" fmla="*/ 473923 h 2227137"/>
              <a:gd name="connsiteX691" fmla="*/ 639524 w 2230147"/>
              <a:gd name="connsiteY691" fmla="*/ 368386 h 2227137"/>
              <a:gd name="connsiteX692" fmla="*/ 658652 w 2230147"/>
              <a:gd name="connsiteY692" fmla="*/ 385207 h 2227137"/>
              <a:gd name="connsiteX693" fmla="*/ 639524 w 2230147"/>
              <a:gd name="connsiteY693" fmla="*/ 368386 h 2227137"/>
              <a:gd name="connsiteX694" fmla="*/ 624023 w 2230147"/>
              <a:gd name="connsiteY694" fmla="*/ 344970 h 2227137"/>
              <a:gd name="connsiteX695" fmla="*/ 631279 w 2230147"/>
              <a:gd name="connsiteY695" fmla="*/ 349588 h 2227137"/>
              <a:gd name="connsiteX696" fmla="*/ 635896 w 2230147"/>
              <a:gd name="connsiteY696" fmla="*/ 364099 h 2227137"/>
              <a:gd name="connsiteX697" fmla="*/ 622374 w 2230147"/>
              <a:gd name="connsiteY697" fmla="*/ 359811 h 2227137"/>
              <a:gd name="connsiteX698" fmla="*/ 620725 w 2230147"/>
              <a:gd name="connsiteY698" fmla="*/ 350247 h 2227137"/>
              <a:gd name="connsiteX699" fmla="*/ 624023 w 2230147"/>
              <a:gd name="connsiteY699" fmla="*/ 344970 h 2227137"/>
              <a:gd name="connsiteX700" fmla="*/ 558063 w 2230147"/>
              <a:gd name="connsiteY700" fmla="*/ 354205 h 2227137"/>
              <a:gd name="connsiteX701" fmla="*/ 569277 w 2230147"/>
              <a:gd name="connsiteY701" fmla="*/ 364758 h 2227137"/>
              <a:gd name="connsiteX702" fmla="*/ 560702 w 2230147"/>
              <a:gd name="connsiteY702" fmla="*/ 373663 h 2227137"/>
              <a:gd name="connsiteX703" fmla="*/ 548829 w 2230147"/>
              <a:gd name="connsiteY703" fmla="*/ 363769 h 2227137"/>
              <a:gd name="connsiteX704" fmla="*/ 558063 w 2230147"/>
              <a:gd name="connsiteY704" fmla="*/ 354205 h 2227137"/>
              <a:gd name="connsiteX705" fmla="*/ 647439 w 2230147"/>
              <a:gd name="connsiteY705" fmla="*/ 318917 h 2227137"/>
              <a:gd name="connsiteX706" fmla="*/ 655354 w 2230147"/>
              <a:gd name="connsiteY706" fmla="*/ 327821 h 2227137"/>
              <a:gd name="connsiteX707" fmla="*/ 647109 w 2230147"/>
              <a:gd name="connsiteY707" fmla="*/ 336396 h 2227137"/>
              <a:gd name="connsiteX708" fmla="*/ 638204 w 2230147"/>
              <a:gd name="connsiteY708" fmla="*/ 327492 h 2227137"/>
              <a:gd name="connsiteX709" fmla="*/ 647439 w 2230147"/>
              <a:gd name="connsiteY709" fmla="*/ 318917 h 2227137"/>
              <a:gd name="connsiteX710" fmla="*/ 376344 w 2230147"/>
              <a:gd name="connsiteY710" fmla="*/ 397739 h 2227137"/>
              <a:gd name="connsiteX711" fmla="*/ 389866 w 2230147"/>
              <a:gd name="connsiteY711" fmla="*/ 405654 h 2227137"/>
              <a:gd name="connsiteX712" fmla="*/ 380301 w 2230147"/>
              <a:gd name="connsiteY712" fmla="*/ 414559 h 2227137"/>
              <a:gd name="connsiteX713" fmla="*/ 368758 w 2230147"/>
              <a:gd name="connsiteY713" fmla="*/ 404665 h 2227137"/>
              <a:gd name="connsiteX714" fmla="*/ 376344 w 2230147"/>
              <a:gd name="connsiteY714" fmla="*/ 397739 h 2227137"/>
              <a:gd name="connsiteX715" fmla="*/ 546849 w 2230147"/>
              <a:gd name="connsiteY715" fmla="*/ 329800 h 2227137"/>
              <a:gd name="connsiteX716" fmla="*/ 555425 w 2230147"/>
              <a:gd name="connsiteY716" fmla="*/ 337055 h 2227137"/>
              <a:gd name="connsiteX717" fmla="*/ 546191 w 2230147"/>
              <a:gd name="connsiteY717" fmla="*/ 349258 h 2227137"/>
              <a:gd name="connsiteX718" fmla="*/ 536296 w 2230147"/>
              <a:gd name="connsiteY718" fmla="*/ 340023 h 2227137"/>
              <a:gd name="connsiteX719" fmla="*/ 546849 w 2230147"/>
              <a:gd name="connsiteY719" fmla="*/ 329800 h 2227137"/>
              <a:gd name="connsiteX720" fmla="*/ 469346 w 2230147"/>
              <a:gd name="connsiteY720" fmla="*/ 288905 h 2227137"/>
              <a:gd name="connsiteX721" fmla="*/ 475942 w 2230147"/>
              <a:gd name="connsiteY721" fmla="*/ 295830 h 2227137"/>
              <a:gd name="connsiteX722" fmla="*/ 469346 w 2230147"/>
              <a:gd name="connsiteY722" fmla="*/ 301767 h 2227137"/>
              <a:gd name="connsiteX723" fmla="*/ 461761 w 2230147"/>
              <a:gd name="connsiteY723" fmla="*/ 295501 h 2227137"/>
              <a:gd name="connsiteX724" fmla="*/ 469346 w 2230147"/>
              <a:gd name="connsiteY724" fmla="*/ 288905 h 2227137"/>
              <a:gd name="connsiteX725" fmla="*/ 930407 w 2230147"/>
              <a:gd name="connsiteY725" fmla="*/ 133898 h 2227137"/>
              <a:gd name="connsiteX726" fmla="*/ 935354 w 2230147"/>
              <a:gd name="connsiteY726" fmla="*/ 138186 h 2227137"/>
              <a:gd name="connsiteX727" fmla="*/ 929418 w 2230147"/>
              <a:gd name="connsiteY727" fmla="*/ 143133 h 2227137"/>
              <a:gd name="connsiteX728" fmla="*/ 925790 w 2230147"/>
              <a:gd name="connsiteY728" fmla="*/ 137856 h 2227137"/>
              <a:gd name="connsiteX729" fmla="*/ 930407 w 2230147"/>
              <a:gd name="connsiteY729" fmla="*/ 133898 h 2227137"/>
              <a:gd name="connsiteX730" fmla="*/ 934694 w 2230147"/>
              <a:gd name="connsiteY730" fmla="*/ 90365 h 2227137"/>
              <a:gd name="connsiteX731" fmla="*/ 940631 w 2230147"/>
              <a:gd name="connsiteY731" fmla="*/ 97291 h 2227137"/>
              <a:gd name="connsiteX732" fmla="*/ 933375 w 2230147"/>
              <a:gd name="connsiteY732" fmla="*/ 103227 h 2227137"/>
              <a:gd name="connsiteX733" fmla="*/ 928427 w 2230147"/>
              <a:gd name="connsiteY733" fmla="*/ 95972 h 2227137"/>
              <a:gd name="connsiteX734" fmla="*/ 934694 w 2230147"/>
              <a:gd name="connsiteY734" fmla="*/ 90365 h 2227137"/>
              <a:gd name="connsiteX735" fmla="*/ 467368 w 2230147"/>
              <a:gd name="connsiteY735" fmla="*/ 225583 h 2227137"/>
              <a:gd name="connsiteX736" fmla="*/ 478581 w 2230147"/>
              <a:gd name="connsiteY736" fmla="*/ 234488 h 2227137"/>
              <a:gd name="connsiteX737" fmla="*/ 468357 w 2230147"/>
              <a:gd name="connsiteY737" fmla="*/ 243062 h 2227137"/>
              <a:gd name="connsiteX738" fmla="*/ 457474 w 2230147"/>
              <a:gd name="connsiteY738" fmla="*/ 235477 h 2227137"/>
              <a:gd name="connsiteX739" fmla="*/ 467368 w 2230147"/>
              <a:gd name="connsiteY739" fmla="*/ 225583 h 2227137"/>
              <a:gd name="connsiteX740" fmla="*/ 522444 w 2230147"/>
              <a:gd name="connsiteY740" fmla="*/ 207774 h 2227137"/>
              <a:gd name="connsiteX741" fmla="*/ 531348 w 2230147"/>
              <a:gd name="connsiteY741" fmla="*/ 217008 h 2227137"/>
              <a:gd name="connsiteX742" fmla="*/ 522773 w 2230147"/>
              <a:gd name="connsiteY742" fmla="*/ 225583 h 2227137"/>
              <a:gd name="connsiteX743" fmla="*/ 513870 w 2230147"/>
              <a:gd name="connsiteY743" fmla="*/ 216349 h 2227137"/>
              <a:gd name="connsiteX744" fmla="*/ 522444 w 2230147"/>
              <a:gd name="connsiteY744" fmla="*/ 207774 h 2227137"/>
              <a:gd name="connsiteX745" fmla="*/ 601597 w 2230147"/>
              <a:gd name="connsiteY745" fmla="*/ 170837 h 2227137"/>
              <a:gd name="connsiteX746" fmla="*/ 606873 w 2230147"/>
              <a:gd name="connsiteY746" fmla="*/ 175124 h 2227137"/>
              <a:gd name="connsiteX747" fmla="*/ 603245 w 2230147"/>
              <a:gd name="connsiteY747" fmla="*/ 181720 h 2227137"/>
              <a:gd name="connsiteX748" fmla="*/ 596320 w 2230147"/>
              <a:gd name="connsiteY748" fmla="*/ 177762 h 2227137"/>
              <a:gd name="connsiteX749" fmla="*/ 601597 w 2230147"/>
              <a:gd name="connsiteY749" fmla="*/ 170837 h 2227137"/>
              <a:gd name="connsiteX750" fmla="*/ 334129 w 2230147"/>
              <a:gd name="connsiteY750" fmla="*/ 177762 h 2227137"/>
              <a:gd name="connsiteX751" fmla="*/ 348640 w 2230147"/>
              <a:gd name="connsiteY751" fmla="*/ 185348 h 2227137"/>
              <a:gd name="connsiteX752" fmla="*/ 340725 w 2230147"/>
              <a:gd name="connsiteY752" fmla="*/ 194582 h 2227137"/>
              <a:gd name="connsiteX753" fmla="*/ 327533 w 2230147"/>
              <a:gd name="connsiteY753" fmla="*/ 184029 h 2227137"/>
              <a:gd name="connsiteX754" fmla="*/ 334129 w 2230147"/>
              <a:gd name="connsiteY754" fmla="*/ 177762 h 2227137"/>
              <a:gd name="connsiteX755" fmla="*/ 139218 w 2230147"/>
              <a:gd name="connsiteY755" fmla="*/ 202828 h 2227137"/>
              <a:gd name="connsiteX756" fmla="*/ 128334 w 2230147"/>
              <a:gd name="connsiteY756" fmla="*/ 212062 h 2227137"/>
              <a:gd name="connsiteX757" fmla="*/ 134271 w 2230147"/>
              <a:gd name="connsiteY757" fmla="*/ 246361 h 2227137"/>
              <a:gd name="connsiteX758" fmla="*/ 157357 w 2230147"/>
              <a:gd name="connsiteY758" fmla="*/ 285937 h 2227137"/>
              <a:gd name="connsiteX759" fmla="*/ 180113 w 2230147"/>
              <a:gd name="connsiteY759" fmla="*/ 316279 h 2227137"/>
              <a:gd name="connsiteX760" fmla="*/ 186049 w 2230147"/>
              <a:gd name="connsiteY760" fmla="*/ 225584 h 2227137"/>
              <a:gd name="connsiteX761" fmla="*/ 139218 w 2230147"/>
              <a:gd name="connsiteY761" fmla="*/ 202828 h 2227137"/>
              <a:gd name="connsiteX762" fmla="*/ 585436 w 2230147"/>
              <a:gd name="connsiteY762" fmla="*/ 49800 h 2227137"/>
              <a:gd name="connsiteX763" fmla="*/ 589394 w 2230147"/>
              <a:gd name="connsiteY763" fmla="*/ 53428 h 2227137"/>
              <a:gd name="connsiteX764" fmla="*/ 586426 w 2230147"/>
              <a:gd name="connsiteY764" fmla="*/ 57055 h 2227137"/>
              <a:gd name="connsiteX765" fmla="*/ 582468 w 2230147"/>
              <a:gd name="connsiteY765" fmla="*/ 54417 h 2227137"/>
              <a:gd name="connsiteX766" fmla="*/ 585436 w 2230147"/>
              <a:gd name="connsiteY766" fmla="*/ 49800 h 2227137"/>
              <a:gd name="connsiteX767" fmla="*/ 191326 w 2230147"/>
              <a:gd name="connsiteY767" fmla="*/ 0 h 2227137"/>
              <a:gd name="connsiteX768" fmla="*/ 200560 w 2230147"/>
              <a:gd name="connsiteY768" fmla="*/ 11213 h 2227137"/>
              <a:gd name="connsiteX769" fmla="*/ 194953 w 2230147"/>
              <a:gd name="connsiteY769" fmla="*/ 14182 h 2227137"/>
              <a:gd name="connsiteX770" fmla="*/ 186049 w 2230147"/>
              <a:gd name="connsiteY770" fmla="*/ 4947 h 2227137"/>
              <a:gd name="connsiteX771" fmla="*/ 191326 w 2230147"/>
              <a:gd name="connsiteY771" fmla="*/ 0 h 2227137"/>
              <a:gd name="connsiteX772" fmla="*/ 35002 w 2230147"/>
              <a:gd name="connsiteY772" fmla="*/ 6267 h 2227137"/>
              <a:gd name="connsiteX773" fmla="*/ 74248 w 2230147"/>
              <a:gd name="connsiteY773" fmla="*/ 4948 h 2227137"/>
              <a:gd name="connsiteX774" fmla="*/ 81833 w 2230147"/>
              <a:gd name="connsiteY774" fmla="*/ 6267 h 2227137"/>
              <a:gd name="connsiteX775" fmla="*/ 129653 w 2230147"/>
              <a:gd name="connsiteY775" fmla="*/ 23417 h 2227137"/>
              <a:gd name="connsiteX776" fmla="*/ 146803 w 2230147"/>
              <a:gd name="connsiteY776" fmla="*/ 30013 h 2227137"/>
              <a:gd name="connsiteX777" fmla="*/ 154059 w 2230147"/>
              <a:gd name="connsiteY777" fmla="*/ 43864 h 2227137"/>
              <a:gd name="connsiteX778" fmla="*/ 156697 w 2230147"/>
              <a:gd name="connsiteY778" fmla="*/ 53428 h 2227137"/>
              <a:gd name="connsiteX779" fmla="*/ 172857 w 2230147"/>
              <a:gd name="connsiteY779" fmla="*/ 85419 h 2227137"/>
              <a:gd name="connsiteX780" fmla="*/ 194294 w 2230147"/>
              <a:gd name="connsiteY780" fmla="*/ 142145 h 2227137"/>
              <a:gd name="connsiteX781" fmla="*/ 222987 w 2230147"/>
              <a:gd name="connsiteY781" fmla="*/ 168199 h 2227137"/>
              <a:gd name="connsiteX782" fmla="*/ 301479 w 2230147"/>
              <a:gd name="connsiteY782" fmla="*/ 251638 h 2227137"/>
              <a:gd name="connsiteX783" fmla="*/ 338087 w 2230147"/>
              <a:gd name="connsiteY783" fmla="*/ 332768 h 2227137"/>
              <a:gd name="connsiteX784" fmla="*/ 355567 w 2230147"/>
              <a:gd name="connsiteY784" fmla="*/ 367397 h 2227137"/>
              <a:gd name="connsiteX785" fmla="*/ 346662 w 2230147"/>
              <a:gd name="connsiteY785" fmla="*/ 403675 h 2227137"/>
              <a:gd name="connsiteX786" fmla="*/ 341715 w 2230147"/>
              <a:gd name="connsiteY786" fmla="*/ 405654 h 2227137"/>
              <a:gd name="connsiteX787" fmla="*/ 323906 w 2230147"/>
              <a:gd name="connsiteY787" fmla="*/ 415878 h 2227137"/>
              <a:gd name="connsiteX788" fmla="*/ 328523 w 2230147"/>
              <a:gd name="connsiteY788" fmla="*/ 444241 h 2227137"/>
              <a:gd name="connsiteX789" fmla="*/ 369088 w 2230147"/>
              <a:gd name="connsiteY789" fmla="*/ 527680 h 2227137"/>
              <a:gd name="connsiteX790" fmla="*/ 401079 w 2230147"/>
              <a:gd name="connsiteY790" fmla="*/ 591661 h 2227137"/>
              <a:gd name="connsiteX791" fmla="*/ 411962 w 2230147"/>
              <a:gd name="connsiteY791" fmla="*/ 602215 h 2227137"/>
              <a:gd name="connsiteX792" fmla="*/ 476273 w 2230147"/>
              <a:gd name="connsiteY792" fmla="*/ 648717 h 2227137"/>
              <a:gd name="connsiteX793" fmla="*/ 529041 w 2230147"/>
              <a:gd name="connsiteY793" fmla="*/ 675760 h 2227137"/>
              <a:gd name="connsiteX794" fmla="*/ 552046 w 2230147"/>
              <a:gd name="connsiteY794" fmla="*/ 685214 h 2227137"/>
              <a:gd name="connsiteX795" fmla="*/ 552456 w 2230147"/>
              <a:gd name="connsiteY795" fmla="*/ 684994 h 2227137"/>
              <a:gd name="connsiteX796" fmla="*/ 576860 w 2230147"/>
              <a:gd name="connsiteY796" fmla="*/ 691260 h 2227137"/>
              <a:gd name="connsiteX797" fmla="*/ 576861 w 2230147"/>
              <a:gd name="connsiteY797" fmla="*/ 691260 h 2227137"/>
              <a:gd name="connsiteX798" fmla="*/ 613799 w 2230147"/>
              <a:gd name="connsiteY798" fmla="*/ 696537 h 2227137"/>
              <a:gd name="connsiteX799" fmla="*/ 626661 w 2230147"/>
              <a:gd name="connsiteY799" fmla="*/ 703462 h 2227137"/>
              <a:gd name="connsiteX800" fmla="*/ 618746 w 2230147"/>
              <a:gd name="connsiteY800" fmla="*/ 716984 h 2227137"/>
              <a:gd name="connsiteX801" fmla="*/ 608852 w 2230147"/>
              <a:gd name="connsiteY801" fmla="*/ 712367 h 2227137"/>
              <a:gd name="connsiteX802" fmla="*/ 577521 w 2230147"/>
              <a:gd name="connsiteY802" fmla="*/ 695547 h 2227137"/>
              <a:gd name="connsiteX803" fmla="*/ 577502 w 2230147"/>
              <a:gd name="connsiteY803" fmla="*/ 695541 h 2227137"/>
              <a:gd name="connsiteX804" fmla="*/ 577521 w 2230147"/>
              <a:gd name="connsiteY804" fmla="*/ 695548 h 2227137"/>
              <a:gd name="connsiteX805" fmla="*/ 571031 w 2230147"/>
              <a:gd name="connsiteY805" fmla="*/ 697908 h 2227137"/>
              <a:gd name="connsiteX806" fmla="*/ 591373 w 2230147"/>
              <a:gd name="connsiteY806" fmla="*/ 707751 h 2227137"/>
              <a:gd name="connsiteX807" fmla="*/ 598299 w 2230147"/>
              <a:gd name="connsiteY807" fmla="*/ 710719 h 2227137"/>
              <a:gd name="connsiteX808" fmla="*/ 626992 w 2230147"/>
              <a:gd name="connsiteY808" fmla="*/ 732815 h 2227137"/>
              <a:gd name="connsiteX809" fmla="*/ 663599 w 2230147"/>
              <a:gd name="connsiteY809" fmla="*/ 759199 h 2227137"/>
              <a:gd name="connsiteX810" fmla="*/ 670855 w 2230147"/>
              <a:gd name="connsiteY810" fmla="*/ 760848 h 2227137"/>
              <a:gd name="connsiteX811" fmla="*/ 676791 w 2230147"/>
              <a:gd name="connsiteY811" fmla="*/ 756891 h 2227137"/>
              <a:gd name="connsiteX812" fmla="*/ 673823 w 2230147"/>
              <a:gd name="connsiteY812" fmla="*/ 751614 h 2227137"/>
              <a:gd name="connsiteX813" fmla="*/ 663929 w 2230147"/>
              <a:gd name="connsiteY813" fmla="*/ 745018 h 2227137"/>
              <a:gd name="connsiteX814" fmla="*/ 657663 w 2230147"/>
              <a:gd name="connsiteY814" fmla="*/ 728199 h 2227137"/>
              <a:gd name="connsiteX815" fmla="*/ 677121 w 2230147"/>
              <a:gd name="connsiteY815" fmla="*/ 724241 h 2227137"/>
              <a:gd name="connsiteX816" fmla="*/ 682397 w 2230147"/>
              <a:gd name="connsiteY816" fmla="*/ 728199 h 2227137"/>
              <a:gd name="connsiteX817" fmla="*/ 682627 w 2230147"/>
              <a:gd name="connsiteY817" fmla="*/ 728632 h 2227137"/>
              <a:gd name="connsiteX818" fmla="*/ 700990 w 2230147"/>
              <a:gd name="connsiteY818" fmla="*/ 725230 h 2227137"/>
              <a:gd name="connsiteX819" fmla="*/ 721313 w 2230147"/>
              <a:gd name="connsiteY819" fmla="*/ 725559 h 2227137"/>
              <a:gd name="connsiteX820" fmla="*/ 702763 w 2230147"/>
              <a:gd name="connsiteY820" fmla="*/ 731413 h 2227137"/>
              <a:gd name="connsiteX821" fmla="*/ 684799 w 2230147"/>
              <a:gd name="connsiteY821" fmla="*/ 732735 h 2227137"/>
              <a:gd name="connsiteX822" fmla="*/ 685366 w 2230147"/>
              <a:gd name="connsiteY822" fmla="*/ 733805 h 2227137"/>
              <a:gd name="connsiteX823" fmla="*/ 704494 w 2230147"/>
              <a:gd name="connsiteY823" fmla="*/ 750955 h 2227137"/>
              <a:gd name="connsiteX824" fmla="*/ 741102 w 2230147"/>
              <a:gd name="connsiteY824" fmla="*/ 753923 h 2227137"/>
              <a:gd name="connsiteX825" fmla="*/ 782986 w 2230147"/>
              <a:gd name="connsiteY825" fmla="*/ 741720 h 2227137"/>
              <a:gd name="connsiteX826" fmla="*/ 807721 w 2230147"/>
              <a:gd name="connsiteY826" fmla="*/ 733475 h 2227137"/>
              <a:gd name="connsiteX827" fmla="*/ 811679 w 2230147"/>
              <a:gd name="connsiteY827" fmla="*/ 728858 h 2227137"/>
              <a:gd name="connsiteX828" fmla="*/ 817945 w 2230147"/>
              <a:gd name="connsiteY828" fmla="*/ 690931 h 2227137"/>
              <a:gd name="connsiteX829" fmla="*/ 829159 w 2230147"/>
              <a:gd name="connsiteY829" fmla="*/ 680707 h 2227137"/>
              <a:gd name="connsiteX830" fmla="*/ 845649 w 2230147"/>
              <a:gd name="connsiteY830" fmla="*/ 654653 h 2227137"/>
              <a:gd name="connsiteX831" fmla="*/ 840042 w 2230147"/>
              <a:gd name="connsiteY831" fmla="*/ 625301 h 2227137"/>
              <a:gd name="connsiteX832" fmla="*/ 830148 w 2230147"/>
              <a:gd name="connsiteY832" fmla="*/ 616066 h 2227137"/>
              <a:gd name="connsiteX833" fmla="*/ 826190 w 2230147"/>
              <a:gd name="connsiteY833" fmla="*/ 603204 h 2227137"/>
              <a:gd name="connsiteX834" fmla="*/ 828499 w 2230147"/>
              <a:gd name="connsiteY834" fmla="*/ 594629 h 2227137"/>
              <a:gd name="connsiteX835" fmla="*/ 831137 w 2230147"/>
              <a:gd name="connsiteY835" fmla="*/ 589682 h 2227137"/>
              <a:gd name="connsiteX836" fmla="*/ 836414 w 2230147"/>
              <a:gd name="connsiteY836" fmla="*/ 592651 h 2227137"/>
              <a:gd name="connsiteX837" fmla="*/ 842680 w 2230147"/>
              <a:gd name="connsiteY837" fmla="*/ 608811 h 2227137"/>
              <a:gd name="connsiteX838" fmla="*/ 859830 w 2230147"/>
              <a:gd name="connsiteY838" fmla="*/ 615407 h 2227137"/>
              <a:gd name="connsiteX839" fmla="*/ 875331 w 2230147"/>
              <a:gd name="connsiteY839" fmla="*/ 613098 h 2227137"/>
              <a:gd name="connsiteX840" fmla="*/ 871372 w 2230147"/>
              <a:gd name="connsiteY840" fmla="*/ 603534 h 2227137"/>
              <a:gd name="connsiteX841" fmla="*/ 870054 w 2230147"/>
              <a:gd name="connsiteY841" fmla="*/ 588363 h 2227137"/>
              <a:gd name="connsiteX842" fmla="*/ 883905 w 2230147"/>
              <a:gd name="connsiteY842" fmla="*/ 580778 h 2227137"/>
              <a:gd name="connsiteX843" fmla="*/ 889512 w 2230147"/>
              <a:gd name="connsiteY843" fmla="*/ 594299 h 2227137"/>
              <a:gd name="connsiteX844" fmla="*/ 894789 w 2230147"/>
              <a:gd name="connsiteY844" fmla="*/ 613758 h 2227137"/>
              <a:gd name="connsiteX845" fmla="*/ 902704 w 2230147"/>
              <a:gd name="connsiteY845" fmla="*/ 613428 h 2227137"/>
              <a:gd name="connsiteX846" fmla="*/ 916556 w 2230147"/>
              <a:gd name="connsiteY846" fmla="*/ 605183 h 2227137"/>
              <a:gd name="connsiteX847" fmla="*/ 893469 w 2230147"/>
              <a:gd name="connsiteY847" fmla="*/ 577809 h 2227137"/>
              <a:gd name="connsiteX848" fmla="*/ 890831 w 2230147"/>
              <a:gd name="connsiteY848" fmla="*/ 568905 h 2227137"/>
              <a:gd name="connsiteX849" fmla="*/ 892203 w 2230147"/>
              <a:gd name="connsiteY849" fmla="*/ 567670 h 2227137"/>
              <a:gd name="connsiteX850" fmla="*/ 854883 w 2230147"/>
              <a:gd name="connsiteY850" fmla="*/ 534605 h 2227137"/>
              <a:gd name="connsiteX851" fmla="*/ 874341 w 2230147"/>
              <a:gd name="connsiteY851" fmla="*/ 547468 h 2227137"/>
              <a:gd name="connsiteX852" fmla="*/ 895118 w 2230147"/>
              <a:gd name="connsiteY852" fmla="*/ 565277 h 2227137"/>
              <a:gd name="connsiteX853" fmla="*/ 894320 w 2230147"/>
              <a:gd name="connsiteY853" fmla="*/ 566075 h 2227137"/>
              <a:gd name="connsiteX854" fmla="*/ 915896 w 2230147"/>
              <a:gd name="connsiteY854" fmla="*/ 581767 h 2227137"/>
              <a:gd name="connsiteX855" fmla="*/ 922821 w 2230147"/>
              <a:gd name="connsiteY855" fmla="*/ 583746 h 2227137"/>
              <a:gd name="connsiteX856" fmla="*/ 925130 w 2230147"/>
              <a:gd name="connsiteY856" fmla="*/ 575831 h 2227137"/>
              <a:gd name="connsiteX857" fmla="*/ 920184 w 2230147"/>
              <a:gd name="connsiteY857" fmla="*/ 564947 h 2227137"/>
              <a:gd name="connsiteX858" fmla="*/ 923151 w 2230147"/>
              <a:gd name="connsiteY858" fmla="*/ 560330 h 2227137"/>
              <a:gd name="connsiteX859" fmla="*/ 942610 w 2230147"/>
              <a:gd name="connsiteY859" fmla="*/ 565277 h 2227137"/>
              <a:gd name="connsiteX860" fmla="*/ 959100 w 2230147"/>
              <a:gd name="connsiteY860" fmla="*/ 564947 h 2227137"/>
              <a:gd name="connsiteX861" fmla="*/ 967674 w 2230147"/>
              <a:gd name="connsiteY861" fmla="*/ 550107 h 2227137"/>
              <a:gd name="connsiteX862" fmla="*/ 959759 w 2230147"/>
              <a:gd name="connsiteY862" fmla="*/ 526361 h 2227137"/>
              <a:gd name="connsiteX863" fmla="*/ 960418 w 2230147"/>
              <a:gd name="connsiteY863" fmla="*/ 516467 h 2227137"/>
              <a:gd name="connsiteX864" fmla="*/ 965205 w 2230147"/>
              <a:gd name="connsiteY864" fmla="*/ 516978 h 2227137"/>
              <a:gd name="connsiteX865" fmla="*/ 968673 w 2230147"/>
              <a:gd name="connsiteY865" fmla="*/ 521565 h 2227137"/>
              <a:gd name="connsiteX866" fmla="*/ 968994 w 2230147"/>
              <a:gd name="connsiteY866" fmla="*/ 522074 h 2227137"/>
              <a:gd name="connsiteX867" fmla="*/ 971302 w 2230147"/>
              <a:gd name="connsiteY867" fmla="*/ 525042 h 2227137"/>
              <a:gd name="connsiteX868" fmla="*/ 968673 w 2230147"/>
              <a:gd name="connsiteY868" fmla="*/ 521565 h 2227137"/>
              <a:gd name="connsiteX869" fmla="*/ 965820 w 2230147"/>
              <a:gd name="connsiteY869" fmla="*/ 517044 h 2227137"/>
              <a:gd name="connsiteX870" fmla="*/ 965205 w 2230147"/>
              <a:gd name="connsiteY870" fmla="*/ 516978 h 2227137"/>
              <a:gd name="connsiteX871" fmla="*/ 961078 w 2230147"/>
              <a:gd name="connsiteY871" fmla="*/ 511520 h 2227137"/>
              <a:gd name="connsiteX872" fmla="*/ 943929 w 2230147"/>
              <a:gd name="connsiteY872" fmla="*/ 488104 h 2227137"/>
              <a:gd name="connsiteX873" fmla="*/ 892480 w 2230147"/>
              <a:gd name="connsiteY873" fmla="*/ 443911 h 2227137"/>
              <a:gd name="connsiteX874" fmla="*/ 860159 w 2230147"/>
              <a:gd name="connsiteY874" fmla="*/ 440943 h 2227137"/>
              <a:gd name="connsiteX875" fmla="*/ 846309 w 2230147"/>
              <a:gd name="connsiteY875" fmla="*/ 433357 h 2227137"/>
              <a:gd name="connsiteX876" fmla="*/ 814977 w 2230147"/>
              <a:gd name="connsiteY876" fmla="*/ 421155 h 2227137"/>
              <a:gd name="connsiteX877" fmla="*/ 765178 w 2230147"/>
              <a:gd name="connsiteY877" fmla="*/ 386196 h 2227137"/>
              <a:gd name="connsiteX878" fmla="*/ 696909 w 2230147"/>
              <a:gd name="connsiteY878" fmla="*/ 331779 h 2227137"/>
              <a:gd name="connsiteX879" fmla="*/ 657663 w 2230147"/>
              <a:gd name="connsiteY879" fmla="*/ 289895 h 2227137"/>
              <a:gd name="connsiteX880" fmla="*/ 579171 w 2230147"/>
              <a:gd name="connsiteY880" fmla="*/ 211072 h 2227137"/>
              <a:gd name="connsiteX881" fmla="*/ 489465 w 2230147"/>
              <a:gd name="connsiteY881" fmla="*/ 162262 h 2227137"/>
              <a:gd name="connsiteX882" fmla="*/ 457145 w 2230147"/>
              <a:gd name="connsiteY882" fmla="*/ 144123 h 2227137"/>
              <a:gd name="connsiteX883" fmla="*/ 451208 w 2230147"/>
              <a:gd name="connsiteY883" fmla="*/ 136868 h 2227137"/>
              <a:gd name="connsiteX884" fmla="*/ 452280 w 2230147"/>
              <a:gd name="connsiteY884" fmla="*/ 135558 h 2227137"/>
              <a:gd name="connsiteX885" fmla="*/ 393493 w 2230147"/>
              <a:gd name="connsiteY885" fmla="*/ 114771 h 2227137"/>
              <a:gd name="connsiteX886" fmla="*/ 399759 w 2230147"/>
              <a:gd name="connsiteY886" fmla="*/ 110813 h 2227137"/>
              <a:gd name="connsiteX887" fmla="*/ 452527 w 2230147"/>
              <a:gd name="connsiteY887" fmla="*/ 130931 h 2227137"/>
              <a:gd name="connsiteX888" fmla="*/ 454676 w 2230147"/>
              <a:gd name="connsiteY888" fmla="*/ 133319 h 2227137"/>
              <a:gd name="connsiteX889" fmla="*/ 466708 w 2230147"/>
              <a:gd name="connsiteY889" fmla="*/ 135219 h 2227137"/>
              <a:gd name="connsiteX890" fmla="*/ 556744 w 2230147"/>
              <a:gd name="connsiteY890" fmla="*/ 183369 h 2227137"/>
              <a:gd name="connsiteX891" fmla="*/ 578840 w 2230147"/>
              <a:gd name="connsiteY891" fmla="*/ 188317 h 2227137"/>
              <a:gd name="connsiteX892" fmla="*/ 579830 w 2230147"/>
              <a:gd name="connsiteY892" fmla="*/ 167209 h 2227137"/>
              <a:gd name="connsiteX893" fmla="*/ 563340 w 2230147"/>
              <a:gd name="connsiteY893" fmla="*/ 122686 h 2227137"/>
              <a:gd name="connsiteX894" fmla="*/ 557073 w 2230147"/>
              <a:gd name="connsiteY894" fmla="*/ 107845 h 2227137"/>
              <a:gd name="connsiteX895" fmla="*/ 565649 w 2230147"/>
              <a:gd name="connsiteY895" fmla="*/ 90696 h 2227137"/>
              <a:gd name="connsiteX896" fmla="*/ 583458 w 2230147"/>
              <a:gd name="connsiteY896" fmla="*/ 94323 h 2227137"/>
              <a:gd name="connsiteX897" fmla="*/ 600608 w 2230147"/>
              <a:gd name="connsiteY897" fmla="*/ 119388 h 2227137"/>
              <a:gd name="connsiteX898" fmla="*/ 590383 w 2230147"/>
              <a:gd name="connsiteY898" fmla="*/ 134559 h 2227137"/>
              <a:gd name="connsiteX899" fmla="*/ 585767 w 2230147"/>
              <a:gd name="connsiteY899" fmla="*/ 138516 h 2227137"/>
              <a:gd name="connsiteX900" fmla="*/ 605225 w 2230147"/>
              <a:gd name="connsiteY900" fmla="*/ 206455 h 2227137"/>
              <a:gd name="connsiteX901" fmla="*/ 675801 w 2230147"/>
              <a:gd name="connsiteY901" fmla="*/ 288905 h 2227137"/>
              <a:gd name="connsiteX902" fmla="*/ 728900 w 2230147"/>
              <a:gd name="connsiteY902" fmla="*/ 328481 h 2227137"/>
              <a:gd name="connsiteX903" fmla="*/ 765177 w 2230147"/>
              <a:gd name="connsiteY903" fmla="*/ 357834 h 2227137"/>
              <a:gd name="connsiteX904" fmla="*/ 862139 w 2230147"/>
              <a:gd name="connsiteY904" fmla="*/ 419176 h 2227137"/>
              <a:gd name="connsiteX905" fmla="*/ 894459 w 2230147"/>
              <a:gd name="connsiteY905" fmla="*/ 423463 h 2227137"/>
              <a:gd name="connsiteX906" fmla="*/ 950194 w 2230147"/>
              <a:gd name="connsiteY906" fmla="*/ 460071 h 2227137"/>
              <a:gd name="connsiteX907" fmla="*/ 970312 w 2230147"/>
              <a:gd name="connsiteY907" fmla="*/ 486785 h 2227137"/>
              <a:gd name="connsiteX908" fmla="*/ 977239 w 2230147"/>
              <a:gd name="connsiteY908" fmla="*/ 496349 h 2227137"/>
              <a:gd name="connsiteX909" fmla="*/ 1018134 w 2230147"/>
              <a:gd name="connsiteY909" fmla="*/ 543181 h 2227137"/>
              <a:gd name="connsiteX910" fmla="*/ 1052762 w 2230147"/>
              <a:gd name="connsiteY910" fmla="*/ 574182 h 2227137"/>
              <a:gd name="connsiteX911" fmla="*/ 1080466 w 2230147"/>
              <a:gd name="connsiteY911" fmla="*/ 598257 h 2227137"/>
              <a:gd name="connsiteX912" fmla="*/ 1103882 w 2230147"/>
              <a:gd name="connsiteY912" fmla="*/ 634205 h 2227137"/>
              <a:gd name="connsiteX913" fmla="*/ 1106850 w 2230147"/>
              <a:gd name="connsiteY913" fmla="*/ 642450 h 2227137"/>
              <a:gd name="connsiteX914" fmla="*/ 1124659 w 2230147"/>
              <a:gd name="connsiteY914" fmla="*/ 648387 h 2227137"/>
              <a:gd name="connsiteX915" fmla="*/ 1167203 w 2230147"/>
              <a:gd name="connsiteY915" fmla="*/ 628929 h 2227137"/>
              <a:gd name="connsiteX916" fmla="*/ 1256578 w 2230147"/>
              <a:gd name="connsiteY916" fmla="*/ 690271 h 2227137"/>
              <a:gd name="connsiteX917" fmla="*/ 1290878 w 2230147"/>
              <a:gd name="connsiteY917" fmla="*/ 736773 h 2227137"/>
              <a:gd name="connsiteX918" fmla="*/ 1344306 w 2230147"/>
              <a:gd name="connsiteY918" fmla="*/ 774700 h 2227137"/>
              <a:gd name="connsiteX919" fmla="*/ 1382562 w 2230147"/>
              <a:gd name="connsiteY919" fmla="*/ 831096 h 2227137"/>
              <a:gd name="connsiteX920" fmla="*/ 1406968 w 2230147"/>
              <a:gd name="connsiteY920" fmla="*/ 853192 h 2227137"/>
              <a:gd name="connsiteX921" fmla="*/ 1432692 w 2230147"/>
              <a:gd name="connsiteY921" fmla="*/ 854182 h 2227137"/>
              <a:gd name="connsiteX922" fmla="*/ 1486779 w 2230147"/>
              <a:gd name="connsiteY922" fmla="*/ 852533 h 2227137"/>
              <a:gd name="connsiteX923" fmla="*/ 1497663 w 2230147"/>
              <a:gd name="connsiteY923" fmla="*/ 853192 h 2227137"/>
              <a:gd name="connsiteX924" fmla="*/ 1514812 w 2230147"/>
              <a:gd name="connsiteY924" fmla="*/ 889470 h 2227137"/>
              <a:gd name="connsiteX925" fmla="*/ 1490737 w 2230147"/>
              <a:gd name="connsiteY925" fmla="*/ 921131 h 2227137"/>
              <a:gd name="connsiteX926" fmla="*/ 1485789 w 2230147"/>
              <a:gd name="connsiteY926" fmla="*/ 930366 h 2227137"/>
              <a:gd name="connsiteX927" fmla="*/ 1494365 w 2230147"/>
              <a:gd name="connsiteY927" fmla="*/ 935312 h 2227137"/>
              <a:gd name="connsiteX928" fmla="*/ 1550760 w 2230147"/>
              <a:gd name="connsiteY928" fmla="*/ 945866 h 2227137"/>
              <a:gd name="connsiteX929" fmla="*/ 1634529 w 2230147"/>
              <a:gd name="connsiteY929" fmla="*/ 971591 h 2227137"/>
              <a:gd name="connsiteX930" fmla="*/ 1685318 w 2230147"/>
              <a:gd name="connsiteY930" fmla="*/ 991049 h 2227137"/>
              <a:gd name="connsiteX931" fmla="*/ 1701148 w 2230147"/>
              <a:gd name="connsiteY931" fmla="*/ 1004571 h 2227137"/>
              <a:gd name="connsiteX932" fmla="*/ 1700537 w 2230147"/>
              <a:gd name="connsiteY932" fmla="*/ 1004900 h 2227137"/>
              <a:gd name="connsiteX933" fmla="*/ 1700817 w 2230147"/>
              <a:gd name="connsiteY933" fmla="*/ 1004900 h 2227137"/>
              <a:gd name="connsiteX934" fmla="*/ 1733468 w 2230147"/>
              <a:gd name="connsiteY934" fmla="*/ 1037550 h 2227137"/>
              <a:gd name="connsiteX935" fmla="*/ 1733139 w 2230147"/>
              <a:gd name="connsiteY935" fmla="*/ 1037550 h 2227137"/>
              <a:gd name="connsiteX936" fmla="*/ 1752886 w 2230147"/>
              <a:gd name="connsiteY936" fmla="*/ 1055730 h 2227137"/>
              <a:gd name="connsiteX937" fmla="*/ 1774363 w 2230147"/>
              <a:gd name="connsiteY937" fmla="*/ 1072179 h 2227137"/>
              <a:gd name="connsiteX938" fmla="*/ 1800418 w 2230147"/>
              <a:gd name="connsiteY938" fmla="*/ 1111095 h 2227137"/>
              <a:gd name="connsiteX939" fmla="*/ 1807014 w 2230147"/>
              <a:gd name="connsiteY939" fmla="*/ 1121979 h 2227137"/>
              <a:gd name="connsiteX940" fmla="*/ 1807674 w 2230147"/>
              <a:gd name="connsiteY940" fmla="*/ 1128245 h 2227137"/>
              <a:gd name="connsiteX941" fmla="*/ 1801407 w 2230147"/>
              <a:gd name="connsiteY941" fmla="*/ 1126266 h 2227137"/>
              <a:gd name="connsiteX942" fmla="*/ 1788215 w 2230147"/>
              <a:gd name="connsiteY942" fmla="*/ 1102191 h 2227137"/>
              <a:gd name="connsiteX943" fmla="*/ 1766119 w 2230147"/>
              <a:gd name="connsiteY943" fmla="*/ 1075147 h 2227137"/>
              <a:gd name="connsiteX944" fmla="*/ 1730171 w 2230147"/>
              <a:gd name="connsiteY944" fmla="*/ 1037550 h 2227137"/>
              <a:gd name="connsiteX945" fmla="*/ 1730499 w 2230147"/>
              <a:gd name="connsiteY945" fmla="*/ 1037550 h 2227137"/>
              <a:gd name="connsiteX946" fmla="*/ 1708404 w 2230147"/>
              <a:gd name="connsiteY946" fmla="*/ 1015453 h 2227137"/>
              <a:gd name="connsiteX947" fmla="*/ 1697864 w 2230147"/>
              <a:gd name="connsiteY947" fmla="*/ 1006339 h 2227137"/>
              <a:gd name="connsiteX948" fmla="*/ 1696861 w 2230147"/>
              <a:gd name="connsiteY948" fmla="*/ 1006879 h 2227137"/>
              <a:gd name="connsiteX949" fmla="*/ 1671136 w 2230147"/>
              <a:gd name="connsiteY949" fmla="*/ 995006 h 2227137"/>
              <a:gd name="connsiteX950" fmla="*/ 1554717 w 2230147"/>
              <a:gd name="connsiteY950" fmla="*/ 959388 h 2227137"/>
              <a:gd name="connsiteX951" fmla="*/ 1490077 w 2230147"/>
              <a:gd name="connsiteY951" fmla="*/ 951473 h 2227137"/>
              <a:gd name="connsiteX952" fmla="*/ 1476555 w 2230147"/>
              <a:gd name="connsiteY952" fmla="*/ 947515 h 2227137"/>
              <a:gd name="connsiteX953" fmla="*/ 1431042 w 2230147"/>
              <a:gd name="connsiteY953" fmla="*/ 938611 h 2227137"/>
              <a:gd name="connsiteX954" fmla="*/ 1417191 w 2230147"/>
              <a:gd name="connsiteY954" fmla="*/ 957739 h 2227137"/>
              <a:gd name="connsiteX955" fmla="*/ 1437969 w 2230147"/>
              <a:gd name="connsiteY955" fmla="*/ 981155 h 2227137"/>
              <a:gd name="connsiteX956" fmla="*/ 1456767 w 2230147"/>
              <a:gd name="connsiteY956" fmla="*/ 990060 h 2227137"/>
              <a:gd name="connsiteX957" fmla="*/ 1476225 w 2230147"/>
              <a:gd name="connsiteY957" fmla="*/ 1007868 h 2227137"/>
              <a:gd name="connsiteX958" fmla="*/ 1490406 w 2230147"/>
              <a:gd name="connsiteY958" fmla="*/ 1018092 h 2227137"/>
              <a:gd name="connsiteX959" fmla="*/ 1505907 w 2230147"/>
              <a:gd name="connsiteY959" fmla="*/ 1022709 h 2227137"/>
              <a:gd name="connsiteX960" fmla="*/ 1512173 w 2230147"/>
              <a:gd name="connsiteY960" fmla="*/ 1024029 h 2227137"/>
              <a:gd name="connsiteX961" fmla="*/ 1530312 w 2230147"/>
              <a:gd name="connsiteY961" fmla="*/ 1028975 h 2227137"/>
              <a:gd name="connsiteX962" fmla="*/ 1533281 w 2230147"/>
              <a:gd name="connsiteY962" fmla="*/ 1038210 h 2227137"/>
              <a:gd name="connsiteX963" fmla="*/ 1525035 w 2230147"/>
              <a:gd name="connsiteY963" fmla="*/ 1041838 h 2227137"/>
              <a:gd name="connsiteX964" fmla="*/ 1510194 w 2230147"/>
              <a:gd name="connsiteY964" fmla="*/ 1035571 h 2227137"/>
              <a:gd name="connsiteX965" fmla="*/ 1485460 w 2230147"/>
              <a:gd name="connsiteY965" fmla="*/ 1049093 h 2227137"/>
              <a:gd name="connsiteX966" fmla="*/ 1511184 w 2230147"/>
              <a:gd name="connsiteY966" fmla="*/ 1076137 h 2227137"/>
              <a:gd name="connsiteX967" fmla="*/ 1521738 w 2230147"/>
              <a:gd name="connsiteY967" fmla="*/ 1080424 h 2227137"/>
              <a:gd name="connsiteX968" fmla="*/ 1553399 w 2230147"/>
              <a:gd name="connsiteY968" fmla="*/ 1111096 h 2227137"/>
              <a:gd name="connsiteX969" fmla="*/ 1568899 w 2230147"/>
              <a:gd name="connsiteY969" fmla="*/ 1126266 h 2227137"/>
              <a:gd name="connsiteX970" fmla="*/ 1570877 w 2230147"/>
              <a:gd name="connsiteY970" fmla="*/ 1132862 h 2227137"/>
              <a:gd name="connsiteX971" fmla="*/ 1562962 w 2230147"/>
              <a:gd name="connsiteY971" fmla="*/ 1132862 h 2227137"/>
              <a:gd name="connsiteX972" fmla="*/ 1551089 w 2230147"/>
              <a:gd name="connsiteY972" fmla="*/ 1123628 h 2227137"/>
              <a:gd name="connsiteX973" fmla="*/ 1538887 w 2230147"/>
              <a:gd name="connsiteY973" fmla="*/ 1113075 h 2227137"/>
              <a:gd name="connsiteX974" fmla="*/ 1521078 w 2230147"/>
              <a:gd name="connsiteY974" fmla="*/ 1113405 h 2227137"/>
              <a:gd name="connsiteX975" fmla="*/ 1517450 w 2230147"/>
              <a:gd name="connsiteY975" fmla="*/ 1115713 h 2227137"/>
              <a:gd name="connsiteX976" fmla="*/ 1512173 w 2230147"/>
              <a:gd name="connsiteY976" fmla="*/ 1134841 h 2227137"/>
              <a:gd name="connsiteX977" fmla="*/ 1537567 w 2230147"/>
              <a:gd name="connsiteY977" fmla="*/ 1161225 h 2227137"/>
              <a:gd name="connsiteX978" fmla="*/ 1585059 w 2230147"/>
              <a:gd name="connsiteY978" fmla="*/ 1201131 h 2227137"/>
              <a:gd name="connsiteX979" fmla="*/ 1596272 w 2230147"/>
              <a:gd name="connsiteY979" fmla="*/ 1207727 h 2227137"/>
              <a:gd name="connsiteX980" fmla="*/ 1616390 w 2230147"/>
              <a:gd name="connsiteY980" fmla="*/ 1222238 h 2227137"/>
              <a:gd name="connsiteX981" fmla="*/ 1679052 w 2230147"/>
              <a:gd name="connsiteY981" fmla="*/ 1280613 h 2227137"/>
              <a:gd name="connsiteX982" fmla="*/ 1710054 w 2230147"/>
              <a:gd name="connsiteY982" fmla="*/ 1310624 h 2227137"/>
              <a:gd name="connsiteX983" fmla="*/ 1738746 w 2230147"/>
              <a:gd name="connsiteY983" fmla="*/ 1333710 h 2227137"/>
              <a:gd name="connsiteX984" fmla="*/ 1804046 w 2230147"/>
              <a:gd name="connsiteY984" fmla="*/ 1390436 h 2227137"/>
              <a:gd name="connsiteX985" fmla="*/ 1834057 w 2230147"/>
              <a:gd name="connsiteY985" fmla="*/ 1410224 h 2227137"/>
              <a:gd name="connsiteX986" fmla="*/ 1853846 w 2230147"/>
              <a:gd name="connsiteY986" fmla="*/ 1425395 h 2227137"/>
              <a:gd name="connsiteX987" fmla="*/ 1923433 w 2230147"/>
              <a:gd name="connsiteY987" fmla="*/ 1467939 h 2227137"/>
              <a:gd name="connsiteX988" fmla="*/ 1937945 w 2230147"/>
              <a:gd name="connsiteY988" fmla="*/ 1476844 h 2227137"/>
              <a:gd name="connsiteX989" fmla="*/ 1972904 w 2230147"/>
              <a:gd name="connsiteY989" fmla="*/ 1502898 h 2227137"/>
              <a:gd name="connsiteX990" fmla="*/ 1966637 w 2230147"/>
              <a:gd name="connsiteY990" fmla="*/ 1526973 h 2227137"/>
              <a:gd name="connsiteX991" fmla="*/ 1940583 w 2230147"/>
              <a:gd name="connsiteY991" fmla="*/ 1524994 h 2227137"/>
              <a:gd name="connsiteX992" fmla="*/ 1911231 w 2230147"/>
              <a:gd name="connsiteY992" fmla="*/ 1499270 h 2227137"/>
              <a:gd name="connsiteX993" fmla="*/ 1867697 w 2230147"/>
              <a:gd name="connsiteY993" fmla="*/ 1458705 h 2227137"/>
              <a:gd name="connsiteX994" fmla="*/ 1825153 w 2230147"/>
              <a:gd name="connsiteY994" fmla="*/ 1425065 h 2227137"/>
              <a:gd name="connsiteX995" fmla="*/ 1802397 w 2230147"/>
              <a:gd name="connsiteY995" fmla="*/ 1422427 h 2227137"/>
              <a:gd name="connsiteX996" fmla="*/ 1791843 w 2230147"/>
              <a:gd name="connsiteY996" fmla="*/ 1423746 h 2227137"/>
              <a:gd name="connsiteX997" fmla="*/ 1767768 w 2230147"/>
              <a:gd name="connsiteY997" fmla="*/ 1426714 h 2227137"/>
              <a:gd name="connsiteX998" fmla="*/ 1758863 w 2230147"/>
              <a:gd name="connsiteY998" fmla="*/ 1423416 h 2227137"/>
              <a:gd name="connsiteX999" fmla="*/ 1763151 w 2230147"/>
              <a:gd name="connsiteY999" fmla="*/ 1415501 h 2227137"/>
              <a:gd name="connsiteX1000" fmla="*/ 1777992 w 2230147"/>
              <a:gd name="connsiteY1000" fmla="*/ 1413192 h 2227137"/>
              <a:gd name="connsiteX1001" fmla="*/ 1789205 w 2230147"/>
              <a:gd name="connsiteY1001" fmla="*/ 1407585 h 2227137"/>
              <a:gd name="connsiteX1002" fmla="*/ 1786237 w 2230147"/>
              <a:gd name="connsiteY1002" fmla="*/ 1396702 h 2227137"/>
              <a:gd name="connsiteX1003" fmla="*/ 1738086 w 2230147"/>
              <a:gd name="connsiteY1003" fmla="*/ 1362403 h 2227137"/>
              <a:gd name="connsiteX1004" fmla="*/ 1701149 w 2230147"/>
              <a:gd name="connsiteY1004" fmla="*/ 1338987 h 2227137"/>
              <a:gd name="connsiteX1005" fmla="*/ 1649040 w 2230147"/>
              <a:gd name="connsiteY1005" fmla="*/ 1304358 h 2227137"/>
              <a:gd name="connsiteX1006" fmla="*/ 1587038 w 2230147"/>
              <a:gd name="connsiteY1006" fmla="*/ 1256867 h 2227137"/>
              <a:gd name="connsiteX1007" fmla="*/ 1565601 w 2230147"/>
              <a:gd name="connsiteY1007" fmla="*/ 1226855 h 2227137"/>
              <a:gd name="connsiteX1008" fmla="*/ 1513493 w 2230147"/>
              <a:gd name="connsiteY1008" fmla="*/ 1176396 h 2227137"/>
              <a:gd name="connsiteX1009" fmla="*/ 1494034 w 2230147"/>
              <a:gd name="connsiteY1009" fmla="*/ 1169800 h 2227137"/>
              <a:gd name="connsiteX1010" fmla="*/ 1469629 w 2230147"/>
              <a:gd name="connsiteY1010" fmla="*/ 1159576 h 2227137"/>
              <a:gd name="connsiteX1011" fmla="*/ 1454458 w 2230147"/>
              <a:gd name="connsiteY1011" fmla="*/ 1155289 h 2227137"/>
              <a:gd name="connsiteX1012" fmla="*/ 1448852 w 2230147"/>
              <a:gd name="connsiteY1012" fmla="*/ 1171779 h 2227137"/>
              <a:gd name="connsiteX1013" fmla="*/ 1450830 w 2230147"/>
              <a:gd name="connsiteY1013" fmla="*/ 1182332 h 2227137"/>
              <a:gd name="connsiteX1014" fmla="*/ 1435990 w 2230147"/>
              <a:gd name="connsiteY1014" fmla="*/ 1199811 h 2227137"/>
              <a:gd name="connsiteX1015" fmla="*/ 1425842 w 2230147"/>
              <a:gd name="connsiteY1015" fmla="*/ 1199278 h 2227137"/>
              <a:gd name="connsiteX1016" fmla="*/ 1435989 w 2230147"/>
              <a:gd name="connsiteY1016" fmla="*/ 1200800 h 2227137"/>
              <a:gd name="connsiteX1017" fmla="*/ 1425229 w 2230147"/>
              <a:gd name="connsiteY1017" fmla="*/ 1200718 h 2227137"/>
              <a:gd name="connsiteX1018" fmla="*/ 1417612 w 2230147"/>
              <a:gd name="connsiteY1018" fmla="*/ 1207670 h 2227137"/>
              <a:gd name="connsiteX1019" fmla="*/ 1430712 w 2230147"/>
              <a:gd name="connsiteY1019" fmla="*/ 1246643 h 2227137"/>
              <a:gd name="connsiteX1020" fmla="*/ 1402350 w 2230147"/>
              <a:gd name="connsiteY1020" fmla="*/ 1291166 h 2227137"/>
              <a:gd name="connsiteX1021" fmla="*/ 1400975 w 2230147"/>
              <a:gd name="connsiteY1021" fmla="*/ 1291666 h 2227137"/>
              <a:gd name="connsiteX1022" fmla="*/ 1402351 w 2230147"/>
              <a:gd name="connsiteY1022" fmla="*/ 1291825 h 2227137"/>
              <a:gd name="connsiteX1023" fmla="*/ 1422798 w 2230147"/>
              <a:gd name="connsiteY1023" fmla="*/ 1344263 h 2227137"/>
              <a:gd name="connsiteX1024" fmla="*/ 1426425 w 2230147"/>
              <a:gd name="connsiteY1024" fmla="*/ 1354487 h 2227137"/>
              <a:gd name="connsiteX1025" fmla="*/ 1421808 w 2230147"/>
              <a:gd name="connsiteY1025" fmla="*/ 1357455 h 2227137"/>
              <a:gd name="connsiteX1026" fmla="*/ 1418181 w 2230147"/>
              <a:gd name="connsiteY1026" fmla="*/ 1354817 h 2227137"/>
              <a:gd name="connsiteX1027" fmla="*/ 1407297 w 2230147"/>
              <a:gd name="connsiteY1027" fmla="*/ 1331731 h 2227137"/>
              <a:gd name="connsiteX1028" fmla="*/ 1398063 w 2230147"/>
              <a:gd name="connsiteY1028" fmla="*/ 1304357 h 2227137"/>
              <a:gd name="connsiteX1029" fmla="*/ 1391467 w 2230147"/>
              <a:gd name="connsiteY1029" fmla="*/ 1295783 h 2227137"/>
              <a:gd name="connsiteX1030" fmla="*/ 1392420 w 2230147"/>
              <a:gd name="connsiteY1030" fmla="*/ 1294777 h 2227137"/>
              <a:gd name="connsiteX1031" fmla="*/ 1391466 w 2230147"/>
              <a:gd name="connsiteY1031" fmla="*/ 1295124 h 2227137"/>
              <a:gd name="connsiteX1032" fmla="*/ 1361784 w 2230147"/>
              <a:gd name="connsiteY1032" fmla="*/ 1283911 h 2227137"/>
              <a:gd name="connsiteX1033" fmla="*/ 1344305 w 2230147"/>
              <a:gd name="connsiteY1033" fmla="*/ 1264452 h 2227137"/>
              <a:gd name="connsiteX1034" fmla="*/ 1324517 w 2230147"/>
              <a:gd name="connsiteY1034" fmla="*/ 1277644 h 2227137"/>
              <a:gd name="connsiteX1035" fmla="*/ 1315943 w 2230147"/>
              <a:gd name="connsiteY1035" fmla="*/ 1281932 h 2227137"/>
              <a:gd name="connsiteX1036" fmla="*/ 1309016 w 2230147"/>
              <a:gd name="connsiteY1036" fmla="*/ 1300071 h 2227137"/>
              <a:gd name="connsiteX1037" fmla="*/ 1311326 w 2230147"/>
              <a:gd name="connsiteY1037" fmla="*/ 1318539 h 2227137"/>
              <a:gd name="connsiteX1038" fmla="*/ 1306049 w 2230147"/>
              <a:gd name="connsiteY1038" fmla="*/ 1326785 h 2227137"/>
              <a:gd name="connsiteX1039" fmla="*/ 1297474 w 2230147"/>
              <a:gd name="connsiteY1039" fmla="*/ 1324476 h 2227137"/>
              <a:gd name="connsiteX1040" fmla="*/ 1285601 w 2230147"/>
              <a:gd name="connsiteY1040" fmla="*/ 1299741 h 2227137"/>
              <a:gd name="connsiteX1041" fmla="*/ 1278675 w 2230147"/>
              <a:gd name="connsiteY1041" fmla="*/ 1286549 h 2227137"/>
              <a:gd name="connsiteX1042" fmla="*/ 1266802 w 2230147"/>
              <a:gd name="connsiteY1042" fmla="*/ 1288858 h 2227137"/>
              <a:gd name="connsiteX1043" fmla="*/ 1266143 w 2230147"/>
              <a:gd name="connsiteY1043" fmla="*/ 1303699 h 2227137"/>
              <a:gd name="connsiteX1044" fmla="*/ 1278015 w 2230147"/>
              <a:gd name="connsiteY1044" fmla="*/ 1341296 h 2227137"/>
              <a:gd name="connsiteX1045" fmla="*/ 1279005 w 2230147"/>
              <a:gd name="connsiteY1045" fmla="*/ 1354818 h 2227137"/>
              <a:gd name="connsiteX1046" fmla="*/ 1282303 w 2230147"/>
              <a:gd name="connsiteY1046" fmla="*/ 1375595 h 2227137"/>
              <a:gd name="connsiteX1047" fmla="*/ 1283623 w 2230147"/>
              <a:gd name="connsiteY1047" fmla="*/ 1403628 h 2227137"/>
              <a:gd name="connsiteX1048" fmla="*/ 1287250 w 2230147"/>
              <a:gd name="connsiteY1048" fmla="*/ 1445842 h 2227137"/>
              <a:gd name="connsiteX1049" fmla="*/ 1287250 w 2230147"/>
              <a:gd name="connsiteY1049" fmla="*/ 1447419 h 2227137"/>
              <a:gd name="connsiteX1050" fmla="*/ 1290630 w 2230147"/>
              <a:gd name="connsiteY1050" fmla="*/ 1453427 h 2227137"/>
              <a:gd name="connsiteX1051" fmla="*/ 1287250 w 2230147"/>
              <a:gd name="connsiteY1051" fmla="*/ 1459435 h 2227137"/>
              <a:gd name="connsiteX1052" fmla="*/ 1287250 w 2230147"/>
              <a:gd name="connsiteY1052" fmla="*/ 1523675 h 2227137"/>
              <a:gd name="connsiteX1053" fmla="*/ 1297144 w 2230147"/>
              <a:gd name="connsiteY1053" fmla="*/ 1537197 h 2227137"/>
              <a:gd name="connsiteX1054" fmla="*/ 1320230 w 2230147"/>
              <a:gd name="connsiteY1054" fmla="*/ 1595242 h 2227137"/>
              <a:gd name="connsiteX1055" fmla="*/ 1315613 w 2230147"/>
              <a:gd name="connsiteY1055" fmla="*/ 1616019 h 2227137"/>
              <a:gd name="connsiteX1056" fmla="*/ 1299782 w 2230147"/>
              <a:gd name="connsiteY1056" fmla="*/ 1628881 h 2227137"/>
              <a:gd name="connsiteX1057" fmla="*/ 1293189 w 2230147"/>
              <a:gd name="connsiteY1057" fmla="*/ 1636973 h 2227137"/>
              <a:gd name="connsiteX1058" fmla="*/ 1294898 w 2230147"/>
              <a:gd name="connsiteY1058" fmla="*/ 1639269 h 2227137"/>
              <a:gd name="connsiteX1059" fmla="*/ 1292419 w 2230147"/>
              <a:gd name="connsiteY1059" fmla="*/ 1643052 h 2227137"/>
              <a:gd name="connsiteX1060" fmla="*/ 1292197 w 2230147"/>
              <a:gd name="connsiteY1060" fmla="*/ 1653863 h 2227137"/>
              <a:gd name="connsiteX1061" fmla="*/ 1295825 w 2230147"/>
              <a:gd name="connsiteY1061" fmla="*/ 1669447 h 2227137"/>
              <a:gd name="connsiteX1062" fmla="*/ 1291868 w 2230147"/>
              <a:gd name="connsiteY1062" fmla="*/ 1678681 h 2227137"/>
              <a:gd name="connsiteX1063" fmla="*/ 1283622 w 2230147"/>
              <a:gd name="connsiteY1063" fmla="*/ 1671096 h 2227137"/>
              <a:gd name="connsiteX1064" fmla="*/ 1287844 w 2230147"/>
              <a:gd name="connsiteY1064" fmla="*/ 1649337 h 2227137"/>
              <a:gd name="connsiteX1065" fmla="*/ 1286920 w 2230147"/>
              <a:gd name="connsiteY1065" fmla="*/ 1628551 h 2227137"/>
              <a:gd name="connsiteX1066" fmla="*/ 1287609 w 2230147"/>
              <a:gd name="connsiteY1066" fmla="*/ 1629476 h 2227137"/>
              <a:gd name="connsiteX1067" fmla="*/ 1287580 w 2230147"/>
              <a:gd name="connsiteY1067" fmla="*/ 1627562 h 2227137"/>
              <a:gd name="connsiteX1068" fmla="*/ 1259547 w 2230147"/>
              <a:gd name="connsiteY1068" fmla="*/ 1565559 h 2227137"/>
              <a:gd name="connsiteX1069" fmla="*/ 1267792 w 2230147"/>
              <a:gd name="connsiteY1069" fmla="*/ 1536867 h 2227137"/>
              <a:gd name="connsiteX1070" fmla="*/ 1275377 w 2230147"/>
              <a:gd name="connsiteY1070" fmla="*/ 1486078 h 2227137"/>
              <a:gd name="connsiteX1071" fmla="*/ 1274718 w 2230147"/>
              <a:gd name="connsiteY1071" fmla="*/ 1464311 h 2227137"/>
              <a:gd name="connsiteX1072" fmla="*/ 1274962 w 2230147"/>
              <a:gd name="connsiteY1072" fmla="*/ 1459729 h 2227137"/>
              <a:gd name="connsiteX1073" fmla="*/ 1273632 w 2230147"/>
              <a:gd name="connsiteY1073" fmla="*/ 1452685 h 2227137"/>
              <a:gd name="connsiteX1074" fmla="*/ 1275536 w 2230147"/>
              <a:gd name="connsiteY1074" fmla="*/ 1448957 h 2227137"/>
              <a:gd name="connsiteX1075" fmla="*/ 1276036 w 2230147"/>
              <a:gd name="connsiteY1075" fmla="*/ 1439576 h 2227137"/>
              <a:gd name="connsiteX1076" fmla="*/ 1270431 w 2230147"/>
              <a:gd name="connsiteY1076" fmla="*/ 1400989 h 2227137"/>
              <a:gd name="connsiteX1077" fmla="*/ 1266143 w 2230147"/>
              <a:gd name="connsiteY1077" fmla="*/ 1393074 h 2227137"/>
              <a:gd name="connsiteX1078" fmla="*/ 1263834 w 2230147"/>
              <a:gd name="connsiteY1078" fmla="*/ 1389117 h 2227137"/>
              <a:gd name="connsiteX1079" fmla="*/ 1257898 w 2230147"/>
              <a:gd name="connsiteY1079" fmla="*/ 1343604 h 2227137"/>
              <a:gd name="connsiteX1080" fmla="*/ 1248994 w 2230147"/>
              <a:gd name="connsiteY1080" fmla="*/ 1306007 h 2227137"/>
              <a:gd name="connsiteX1081" fmla="*/ 1245695 w 2230147"/>
              <a:gd name="connsiteY1081" fmla="*/ 1298422 h 2227137"/>
              <a:gd name="connsiteX1082" fmla="*/ 1238439 w 2230147"/>
              <a:gd name="connsiteY1082" fmla="*/ 1304028 h 2227137"/>
              <a:gd name="connsiteX1083" fmla="*/ 1231514 w 2230147"/>
              <a:gd name="connsiteY1083" fmla="*/ 1300730 h 2227137"/>
              <a:gd name="connsiteX1084" fmla="*/ 1234482 w 2230147"/>
              <a:gd name="connsiteY1084" fmla="*/ 1295784 h 2227137"/>
              <a:gd name="connsiteX1085" fmla="*/ 1241078 w 2230147"/>
              <a:gd name="connsiteY1085" fmla="*/ 1289517 h 2227137"/>
              <a:gd name="connsiteX1086" fmla="*/ 1231843 w 2230147"/>
              <a:gd name="connsiteY1086" fmla="*/ 1284570 h 2227137"/>
              <a:gd name="connsiteX1087" fmla="*/ 1196225 w 2230147"/>
              <a:gd name="connsiteY1087" fmla="*/ 1269400 h 2227137"/>
              <a:gd name="connsiteX1088" fmla="*/ 1175118 w 2230147"/>
              <a:gd name="connsiteY1088" fmla="*/ 1229824 h 2227137"/>
              <a:gd name="connsiteX1089" fmla="*/ 1163905 w 2230147"/>
              <a:gd name="connsiteY1089" fmla="*/ 1241696 h 2227137"/>
              <a:gd name="connsiteX1090" fmla="*/ 1170171 w 2230147"/>
              <a:gd name="connsiteY1090" fmla="*/ 1227845 h 2227137"/>
              <a:gd name="connsiteX1091" fmla="*/ 1171160 w 2230147"/>
              <a:gd name="connsiteY1091" fmla="*/ 1211684 h 2227137"/>
              <a:gd name="connsiteX1092" fmla="*/ 1155001 w 2230147"/>
              <a:gd name="connsiteY1092" fmla="*/ 1206408 h 2227137"/>
              <a:gd name="connsiteX1093" fmla="*/ 1154295 w 2230147"/>
              <a:gd name="connsiteY1093" fmla="*/ 1214751 h 2227137"/>
              <a:gd name="connsiteX1094" fmla="*/ 1154505 w 2230147"/>
              <a:gd name="connsiteY1094" fmla="*/ 1220465 h 2227137"/>
              <a:gd name="connsiteX1095" fmla="*/ 1152928 w 2230147"/>
              <a:gd name="connsiteY1095" fmla="*/ 1226227 h 2227137"/>
              <a:gd name="connsiteX1096" fmla="*/ 1152032 w 2230147"/>
              <a:gd name="connsiteY1096" fmla="*/ 1232462 h 2227137"/>
              <a:gd name="connsiteX1097" fmla="*/ 1144777 w 2230147"/>
              <a:gd name="connsiteY1097" fmla="*/ 1271048 h 2227137"/>
              <a:gd name="connsiteX1098" fmla="*/ 1155330 w 2230147"/>
              <a:gd name="connsiteY1098" fmla="*/ 1283251 h 2227137"/>
              <a:gd name="connsiteX1099" fmla="*/ 1159288 w 2230147"/>
              <a:gd name="connsiteY1099" fmla="*/ 1285559 h 2227137"/>
              <a:gd name="connsiteX1100" fmla="*/ 1166213 w 2230147"/>
              <a:gd name="connsiteY1100" fmla="*/ 1319529 h 2227137"/>
              <a:gd name="connsiteX1101" fmla="*/ 1151702 w 2230147"/>
              <a:gd name="connsiteY1101" fmla="*/ 1337008 h 2227137"/>
              <a:gd name="connsiteX1102" fmla="*/ 1143127 w 2230147"/>
              <a:gd name="connsiteY1102" fmla="*/ 1337338 h 2227137"/>
              <a:gd name="connsiteX1103" fmla="*/ 1128617 w 2230147"/>
              <a:gd name="connsiteY1103" fmla="*/ 1350200 h 2227137"/>
              <a:gd name="connsiteX1104" fmla="*/ 1121361 w 2230147"/>
              <a:gd name="connsiteY1104" fmla="*/ 1374606 h 2227137"/>
              <a:gd name="connsiteX1105" fmla="*/ 1126637 w 2230147"/>
              <a:gd name="connsiteY1105" fmla="*/ 1393404 h 2227137"/>
              <a:gd name="connsiteX1106" fmla="*/ 1110148 w 2230147"/>
              <a:gd name="connsiteY1106" fmla="*/ 1406266 h 2227137"/>
              <a:gd name="connsiteX1107" fmla="*/ 1096296 w 2230147"/>
              <a:gd name="connsiteY1107" fmla="*/ 1462992 h 2227137"/>
              <a:gd name="connsiteX1108" fmla="*/ 1092008 w 2230147"/>
              <a:gd name="connsiteY1108" fmla="*/ 1484759 h 2227137"/>
              <a:gd name="connsiteX1109" fmla="*/ 1091061 w 2230147"/>
              <a:gd name="connsiteY1109" fmla="*/ 1499105 h 2227137"/>
              <a:gd name="connsiteX1110" fmla="*/ 1090796 w 2230147"/>
              <a:gd name="connsiteY1110" fmla="*/ 1501344 h 2227137"/>
              <a:gd name="connsiteX1111" fmla="*/ 1091120 w 2230147"/>
              <a:gd name="connsiteY1111" fmla="*/ 1499640 h 2227137"/>
              <a:gd name="connsiteX1112" fmla="*/ 1096001 w 2230147"/>
              <a:gd name="connsiteY1112" fmla="*/ 1485417 h 2227137"/>
              <a:gd name="connsiteX1113" fmla="*/ 1096001 w 2230147"/>
              <a:gd name="connsiteY1113" fmla="*/ 1507076 h 2227137"/>
              <a:gd name="connsiteX1114" fmla="*/ 1089404 w 2230147"/>
              <a:gd name="connsiteY1114" fmla="*/ 1513165 h 2227137"/>
              <a:gd name="connsiteX1115" fmla="*/ 1089370 w 2230147"/>
              <a:gd name="connsiteY1115" fmla="*/ 1513451 h 2227137"/>
              <a:gd name="connsiteX1116" fmla="*/ 1092668 w 2230147"/>
              <a:gd name="connsiteY1116" fmla="*/ 1571826 h 2227137"/>
              <a:gd name="connsiteX1117" fmla="*/ 1092669 w 2230147"/>
              <a:gd name="connsiteY1117" fmla="*/ 1586667 h 2227137"/>
              <a:gd name="connsiteX1118" fmla="*/ 1076508 w 2230147"/>
              <a:gd name="connsiteY1118" fmla="*/ 1552697 h 2227137"/>
              <a:gd name="connsiteX1119" fmla="*/ 1072221 w 2230147"/>
              <a:gd name="connsiteY1119" fmla="*/ 1548410 h 2227137"/>
              <a:gd name="connsiteX1120" fmla="*/ 1081126 w 2230147"/>
              <a:gd name="connsiteY1120" fmla="*/ 1515760 h 2227137"/>
              <a:gd name="connsiteX1121" fmla="*/ 1080466 w 2230147"/>
              <a:gd name="connsiteY1121" fmla="*/ 1500259 h 2227137"/>
              <a:gd name="connsiteX1122" fmla="*/ 1078817 w 2230147"/>
              <a:gd name="connsiteY1122" fmla="*/ 1479482 h 2227137"/>
              <a:gd name="connsiteX1123" fmla="*/ 1082115 w 2230147"/>
              <a:gd name="connsiteY1123" fmla="*/ 1452108 h 2227137"/>
              <a:gd name="connsiteX1124" fmla="*/ 1110807 w 2230147"/>
              <a:gd name="connsiteY1124" fmla="*/ 1375925 h 2227137"/>
              <a:gd name="connsiteX1125" fmla="*/ 1116744 w 2230147"/>
              <a:gd name="connsiteY1125" fmla="*/ 1303699 h 2227137"/>
              <a:gd name="connsiteX1126" fmla="*/ 1118722 w 2230147"/>
              <a:gd name="connsiteY1126" fmla="*/ 1282592 h 2227137"/>
              <a:gd name="connsiteX1127" fmla="*/ 1122680 w 2230147"/>
              <a:gd name="connsiteY1127" fmla="*/ 1258186 h 2227137"/>
              <a:gd name="connsiteX1128" fmla="*/ 1130596 w 2230147"/>
              <a:gd name="connsiteY1128" fmla="*/ 1206738 h 2227137"/>
              <a:gd name="connsiteX1129" fmla="*/ 1130053 w 2230147"/>
              <a:gd name="connsiteY1129" fmla="*/ 1200386 h 2227137"/>
              <a:gd name="connsiteX1130" fmla="*/ 1126309 w 2230147"/>
              <a:gd name="connsiteY1130" fmla="*/ 1192349 h 2227137"/>
              <a:gd name="connsiteX1131" fmla="*/ 1122173 w 2230147"/>
              <a:gd name="connsiteY1131" fmla="*/ 1181495 h 2227137"/>
              <a:gd name="connsiteX1132" fmla="*/ 1120371 w 2230147"/>
              <a:gd name="connsiteY1132" fmla="*/ 1179694 h 2227137"/>
              <a:gd name="connsiteX1133" fmla="*/ 1119718 w 2230147"/>
              <a:gd name="connsiteY1133" fmla="*/ 1179282 h 2227137"/>
              <a:gd name="connsiteX1134" fmla="*/ 1107056 w 2230147"/>
              <a:gd name="connsiteY1134" fmla="*/ 1178497 h 2227137"/>
              <a:gd name="connsiteX1135" fmla="*/ 1097465 w 2230147"/>
              <a:gd name="connsiteY1135" fmla="*/ 1180484 h 2227137"/>
              <a:gd name="connsiteX1136" fmla="*/ 1096625 w 2230147"/>
              <a:gd name="connsiteY1136" fmla="*/ 1181673 h 2227137"/>
              <a:gd name="connsiteX1137" fmla="*/ 1094526 w 2230147"/>
              <a:gd name="connsiteY1137" fmla="*/ 1187713 h 2227137"/>
              <a:gd name="connsiteX1138" fmla="*/ 1096212 w 2230147"/>
              <a:gd name="connsiteY1138" fmla="*/ 1200594 h 2227137"/>
              <a:gd name="connsiteX1139" fmla="*/ 1095364 w 2230147"/>
              <a:gd name="connsiteY1139" fmla="*/ 1207402 h 2227137"/>
              <a:gd name="connsiteX1140" fmla="*/ 1092823 w 2230147"/>
              <a:gd name="connsiteY1140" fmla="*/ 1209918 h 2227137"/>
              <a:gd name="connsiteX1141" fmla="*/ 1092668 w 2230147"/>
              <a:gd name="connsiteY1141" fmla="*/ 1212674 h 2227137"/>
              <a:gd name="connsiteX1142" fmla="*/ 1086732 w 2230147"/>
              <a:gd name="connsiteY1142" fmla="*/ 1248622 h 2227137"/>
              <a:gd name="connsiteX1143" fmla="*/ 1084986 w 2230147"/>
              <a:gd name="connsiteY1143" fmla="*/ 1255453 h 2227137"/>
              <a:gd name="connsiteX1144" fmla="*/ 1088050 w 2230147"/>
              <a:gd name="connsiteY1144" fmla="*/ 1259835 h 2227137"/>
              <a:gd name="connsiteX1145" fmla="*/ 1088050 w 2230147"/>
              <a:gd name="connsiteY1145" fmla="*/ 1259839 h 2227137"/>
              <a:gd name="connsiteX1146" fmla="*/ 1088051 w 2230147"/>
              <a:gd name="connsiteY1146" fmla="*/ 1259835 h 2227137"/>
              <a:gd name="connsiteX1147" fmla="*/ 1092998 w 2230147"/>
              <a:gd name="connsiteY1147" fmla="*/ 1253569 h 2227137"/>
              <a:gd name="connsiteX1148" fmla="*/ 1092009 w 2230147"/>
              <a:gd name="connsiteY1148" fmla="*/ 1261154 h 2227137"/>
              <a:gd name="connsiteX1149" fmla="*/ 1088711 w 2230147"/>
              <a:gd name="connsiteY1149" fmla="*/ 1275006 h 2227137"/>
              <a:gd name="connsiteX1150" fmla="*/ 1088710 w 2230147"/>
              <a:gd name="connsiteY1150" fmla="*/ 1275005 h 2227137"/>
              <a:gd name="connsiteX1151" fmla="*/ 1088710 w 2230147"/>
              <a:gd name="connsiteY1151" fmla="*/ 1275006 h 2227137"/>
              <a:gd name="connsiteX1152" fmla="*/ 1082526 w 2230147"/>
              <a:gd name="connsiteY1152" fmla="*/ 1279458 h 2227137"/>
              <a:gd name="connsiteX1153" fmla="*/ 1078407 w 2230147"/>
              <a:gd name="connsiteY1153" fmla="*/ 1279192 h 2227137"/>
              <a:gd name="connsiteX1154" fmla="*/ 1075849 w 2230147"/>
              <a:gd name="connsiteY1154" fmla="*/ 1282261 h 2227137"/>
              <a:gd name="connsiteX1155" fmla="*/ 1073539 w 2230147"/>
              <a:gd name="connsiteY1155" fmla="*/ 1282608 h 2227137"/>
              <a:gd name="connsiteX1156" fmla="*/ 1073539 w 2230147"/>
              <a:gd name="connsiteY1156" fmla="*/ 1296442 h 2227137"/>
              <a:gd name="connsiteX1157" fmla="*/ 1069912 w 2230147"/>
              <a:gd name="connsiteY1157" fmla="*/ 1301719 h 2227137"/>
              <a:gd name="connsiteX1158" fmla="*/ 1068262 w 2230147"/>
              <a:gd name="connsiteY1158" fmla="*/ 1296442 h 2227137"/>
              <a:gd name="connsiteX1159" fmla="*/ 1069252 w 2230147"/>
              <a:gd name="connsiteY1159" fmla="*/ 1283580 h 2227137"/>
              <a:gd name="connsiteX1160" fmla="*/ 1070098 w 2230147"/>
              <a:gd name="connsiteY1160" fmla="*/ 1283124 h 2227137"/>
              <a:gd name="connsiteX1161" fmla="*/ 1069252 w 2230147"/>
              <a:gd name="connsiteY1161" fmla="*/ 1283251 h 2227137"/>
              <a:gd name="connsiteX1162" fmla="*/ 1054412 w 2230147"/>
              <a:gd name="connsiteY1162" fmla="*/ 1233781 h 2227137"/>
              <a:gd name="connsiteX1163" fmla="*/ 1064635 w 2230147"/>
              <a:gd name="connsiteY1163" fmla="*/ 1190577 h 2227137"/>
              <a:gd name="connsiteX1164" fmla="*/ 1066284 w 2230147"/>
              <a:gd name="connsiteY1164" fmla="*/ 1181013 h 2227137"/>
              <a:gd name="connsiteX1165" fmla="*/ 1073135 w 2230147"/>
              <a:gd name="connsiteY1165" fmla="*/ 1169922 h 2227137"/>
              <a:gd name="connsiteX1166" fmla="*/ 1070489 w 2230147"/>
              <a:gd name="connsiteY1166" fmla="*/ 1167862 h 2227137"/>
              <a:gd name="connsiteX1167" fmla="*/ 1066944 w 2230147"/>
              <a:gd name="connsiteY1167" fmla="*/ 1162214 h 2227137"/>
              <a:gd name="connsiteX1168" fmla="*/ 1066945 w 2230147"/>
              <a:gd name="connsiteY1168" fmla="*/ 1162214 h 2227137"/>
              <a:gd name="connsiteX1169" fmla="*/ 1066944 w 2230147"/>
              <a:gd name="connsiteY1169" fmla="*/ 1162214 h 2227137"/>
              <a:gd name="connsiteX1170" fmla="*/ 1053752 w 2230147"/>
              <a:gd name="connsiteY1170" fmla="*/ 1159245 h 2227137"/>
              <a:gd name="connsiteX1171" fmla="*/ 1053168 w 2230147"/>
              <a:gd name="connsiteY1171" fmla="*/ 1159141 h 2227137"/>
              <a:gd name="connsiteX1172" fmla="*/ 1053422 w 2230147"/>
              <a:gd name="connsiteY1172" fmla="*/ 1159246 h 2227137"/>
              <a:gd name="connsiteX1173" fmla="*/ 1040871 w 2230147"/>
              <a:gd name="connsiteY1173" fmla="*/ 1159076 h 2227137"/>
              <a:gd name="connsiteX1174" fmla="*/ 1030336 w 2230147"/>
              <a:gd name="connsiteY1174" fmla="*/ 1161555 h 2227137"/>
              <a:gd name="connsiteX1175" fmla="*/ 881267 w 2230147"/>
              <a:gd name="connsiteY1175" fmla="*/ 1194865 h 2227137"/>
              <a:gd name="connsiteX1176" fmla="*/ 873577 w 2230147"/>
              <a:gd name="connsiteY1176" fmla="*/ 1195270 h 2227137"/>
              <a:gd name="connsiteX1177" fmla="*/ 866385 w 2230147"/>
              <a:gd name="connsiteY1177" fmla="*/ 1198893 h 2227137"/>
              <a:gd name="connsiteX1178" fmla="*/ 852904 w 2230147"/>
              <a:gd name="connsiteY1178" fmla="*/ 1196989 h 2227137"/>
              <a:gd name="connsiteX1179" fmla="*/ 855863 w 2230147"/>
              <a:gd name="connsiteY1179" fmla="*/ 1196145 h 2227137"/>
              <a:gd name="connsiteX1180" fmla="*/ 815471 w 2230147"/>
              <a:gd name="connsiteY1180" fmla="*/ 1191485 h 2227137"/>
              <a:gd name="connsiteX1181" fmla="*/ 780678 w 2230147"/>
              <a:gd name="connsiteY1181" fmla="*/ 1170459 h 2227137"/>
              <a:gd name="connsiteX1182" fmla="*/ 792221 w 2230147"/>
              <a:gd name="connsiteY1182" fmla="*/ 1126266 h 2227137"/>
              <a:gd name="connsiteX1183" fmla="*/ 810360 w 2230147"/>
              <a:gd name="connsiteY1183" fmla="*/ 1119341 h 2227137"/>
              <a:gd name="connsiteX1184" fmla="*/ 818935 w 2230147"/>
              <a:gd name="connsiteY1184" fmla="*/ 1089989 h 2227137"/>
              <a:gd name="connsiteX1185" fmla="*/ 817912 w 2230147"/>
              <a:gd name="connsiteY1185" fmla="*/ 1088088 h 2227137"/>
              <a:gd name="connsiteX1186" fmla="*/ 804093 w 2230147"/>
              <a:gd name="connsiteY1186" fmla="*/ 1093616 h 2227137"/>
              <a:gd name="connsiteX1187" fmla="*/ 816626 w 2230147"/>
              <a:gd name="connsiteY1187" fmla="*/ 1085371 h 2227137"/>
              <a:gd name="connsiteX1188" fmla="*/ 816752 w 2230147"/>
              <a:gd name="connsiteY1188" fmla="*/ 1085497 h 2227137"/>
              <a:gd name="connsiteX1189" fmla="*/ 835754 w 2230147"/>
              <a:gd name="connsiteY1189" fmla="*/ 1054700 h 2227137"/>
              <a:gd name="connsiteX1190" fmla="*/ 836084 w 2230147"/>
              <a:gd name="connsiteY1190" fmla="*/ 1041178 h 2227137"/>
              <a:gd name="connsiteX1191" fmla="*/ 832639 w 2230147"/>
              <a:gd name="connsiteY1191" fmla="*/ 1042741 h 2227137"/>
              <a:gd name="connsiteX1192" fmla="*/ 830972 w 2230147"/>
              <a:gd name="connsiteY1192" fmla="*/ 1045094 h 2227137"/>
              <a:gd name="connsiteX1193" fmla="*/ 833775 w 2230147"/>
              <a:gd name="connsiteY1193" fmla="*/ 1055029 h 2227137"/>
              <a:gd name="connsiteX1194" fmla="*/ 820843 w 2230147"/>
              <a:gd name="connsiteY1194" fmla="*/ 1049641 h 2227137"/>
              <a:gd name="connsiteX1195" fmla="*/ 819265 w 2230147"/>
              <a:gd name="connsiteY1195" fmla="*/ 1050742 h 2227137"/>
              <a:gd name="connsiteX1196" fmla="*/ 791231 w 2230147"/>
              <a:gd name="connsiteY1196" fmla="*/ 1074818 h 2227137"/>
              <a:gd name="connsiteX1197" fmla="*/ 753964 w 2230147"/>
              <a:gd name="connsiteY1197" fmla="*/ 1109447 h 2227137"/>
              <a:gd name="connsiteX1198" fmla="*/ 738134 w 2230147"/>
              <a:gd name="connsiteY1198" fmla="*/ 1112415 h 2227137"/>
              <a:gd name="connsiteX1199" fmla="*/ 730218 w 2230147"/>
              <a:gd name="connsiteY1199" fmla="*/ 1096585 h 2227137"/>
              <a:gd name="connsiteX1200" fmla="*/ 741432 w 2230147"/>
              <a:gd name="connsiteY1200" fmla="*/ 1086690 h 2227137"/>
              <a:gd name="connsiteX1201" fmla="*/ 785625 w 2230147"/>
              <a:gd name="connsiteY1201" fmla="*/ 1059317 h 2227137"/>
              <a:gd name="connsiteX1202" fmla="*/ 814977 w 2230147"/>
              <a:gd name="connsiteY1202" fmla="*/ 1027327 h 2227137"/>
              <a:gd name="connsiteX1203" fmla="*/ 817650 w 2230147"/>
              <a:gd name="connsiteY1203" fmla="*/ 1025501 h 2227137"/>
              <a:gd name="connsiteX1204" fmla="*/ 821243 w 2230147"/>
              <a:gd name="connsiteY1204" fmla="*/ 1014464 h 2227137"/>
              <a:gd name="connsiteX1205" fmla="*/ 822232 w 2230147"/>
              <a:gd name="connsiteY1205" fmla="*/ 998963 h 2227137"/>
              <a:gd name="connsiteX1206" fmla="*/ 823222 w 2230147"/>
              <a:gd name="connsiteY1206" fmla="*/ 991048 h 2227137"/>
              <a:gd name="connsiteX1207" fmla="*/ 830477 w 2230147"/>
              <a:gd name="connsiteY1207" fmla="*/ 993027 h 2227137"/>
              <a:gd name="connsiteX1208" fmla="*/ 835884 w 2230147"/>
              <a:gd name="connsiteY1208" fmla="*/ 991946 h 2227137"/>
              <a:gd name="connsiteX1209" fmla="*/ 834435 w 2230147"/>
              <a:gd name="connsiteY1209" fmla="*/ 984123 h 2227137"/>
              <a:gd name="connsiteX1210" fmla="*/ 833691 w 2230147"/>
              <a:gd name="connsiteY1210" fmla="*/ 982387 h 2227137"/>
              <a:gd name="connsiteX1211" fmla="*/ 826026 w 2230147"/>
              <a:gd name="connsiteY1211" fmla="*/ 979999 h 2227137"/>
              <a:gd name="connsiteX1212" fmla="*/ 822955 w 2230147"/>
              <a:gd name="connsiteY1212" fmla="*/ 970144 h 2227137"/>
              <a:gd name="connsiteX1213" fmla="*/ 822892 w 2230147"/>
              <a:gd name="connsiteY1213" fmla="*/ 970271 h 2227137"/>
              <a:gd name="connsiteX1214" fmla="*/ 813823 w 2230147"/>
              <a:gd name="connsiteY1214" fmla="*/ 962356 h 2227137"/>
              <a:gd name="connsiteX1215" fmla="*/ 816057 w 2230147"/>
              <a:gd name="connsiteY1215" fmla="*/ 952892 h 2227137"/>
              <a:gd name="connsiteX1216" fmla="*/ 815966 w 2230147"/>
              <a:gd name="connsiteY1216" fmla="*/ 952792 h 2227137"/>
              <a:gd name="connsiteX1217" fmla="*/ 802115 w 2230147"/>
              <a:gd name="connsiteY1217" fmla="*/ 937621 h 2227137"/>
              <a:gd name="connsiteX1218" fmla="*/ 800036 w 2230147"/>
              <a:gd name="connsiteY1218" fmla="*/ 935958 h 2227137"/>
              <a:gd name="connsiteX1219" fmla="*/ 796838 w 2230147"/>
              <a:gd name="connsiteY1219" fmla="*/ 936631 h 2227137"/>
              <a:gd name="connsiteX1220" fmla="*/ 782656 w 2230147"/>
              <a:gd name="connsiteY1220" fmla="*/ 930036 h 2227137"/>
              <a:gd name="connsiteX1221" fmla="*/ 779128 w 2230147"/>
              <a:gd name="connsiteY1221" fmla="*/ 919232 h 2227137"/>
              <a:gd name="connsiteX1222" fmla="*/ 775731 w 2230147"/>
              <a:gd name="connsiteY1222" fmla="*/ 916514 h 2227137"/>
              <a:gd name="connsiteX1223" fmla="*/ 726591 w 2230147"/>
              <a:gd name="connsiteY1223" fmla="*/ 892439 h 2227137"/>
              <a:gd name="connsiteX1224" fmla="*/ 721870 w 2230147"/>
              <a:gd name="connsiteY1224" fmla="*/ 891022 h 2227137"/>
              <a:gd name="connsiteX1225" fmla="*/ 719005 w 2230147"/>
              <a:gd name="connsiteY1225" fmla="*/ 891902 h 2227137"/>
              <a:gd name="connsiteX1226" fmla="*/ 717361 w 2230147"/>
              <a:gd name="connsiteY1226" fmla="*/ 889669 h 2227137"/>
              <a:gd name="connsiteX1227" fmla="*/ 713399 w 2230147"/>
              <a:gd name="connsiteY1227" fmla="*/ 888481 h 2227137"/>
              <a:gd name="connsiteX1228" fmla="*/ 683387 w 2230147"/>
              <a:gd name="connsiteY1228" fmla="*/ 886172 h 2227137"/>
              <a:gd name="connsiteX1229" fmla="*/ 681899 w 2230147"/>
              <a:gd name="connsiteY1229" fmla="*/ 886149 h 2227137"/>
              <a:gd name="connsiteX1230" fmla="*/ 683387 w 2230147"/>
              <a:gd name="connsiteY1230" fmla="*/ 886979 h 2227137"/>
              <a:gd name="connsiteX1231" fmla="*/ 660960 w 2230147"/>
              <a:gd name="connsiteY1231" fmla="*/ 886026 h 2227137"/>
              <a:gd name="connsiteX1232" fmla="*/ 661218 w 2230147"/>
              <a:gd name="connsiteY1232" fmla="*/ 885907 h 2227137"/>
              <a:gd name="connsiteX1233" fmla="*/ 624147 w 2230147"/>
              <a:gd name="connsiteY1233" fmla="*/ 887285 h 2227137"/>
              <a:gd name="connsiteX1234" fmla="*/ 585107 w 2230147"/>
              <a:gd name="connsiteY1234" fmla="*/ 882545 h 2227137"/>
              <a:gd name="connsiteX1235" fmla="*/ 522115 w 2230147"/>
              <a:gd name="connsiteY1235" fmla="*/ 839671 h 2227137"/>
              <a:gd name="connsiteX1236" fmla="*/ 513633 w 2230147"/>
              <a:gd name="connsiteY1236" fmla="*/ 831361 h 2227137"/>
              <a:gd name="connsiteX1237" fmla="*/ 513417 w 2230147"/>
              <a:gd name="connsiteY1237" fmla="*/ 831219 h 2227137"/>
              <a:gd name="connsiteX1238" fmla="*/ 513288 w 2230147"/>
              <a:gd name="connsiteY1238" fmla="*/ 831023 h 2227137"/>
              <a:gd name="connsiteX1239" fmla="*/ 505955 w 2230147"/>
              <a:gd name="connsiteY1239" fmla="*/ 823840 h 2227137"/>
              <a:gd name="connsiteX1240" fmla="*/ 464071 w 2230147"/>
              <a:gd name="connsiteY1240" fmla="*/ 768764 h 2227137"/>
              <a:gd name="connsiteX1241" fmla="*/ 458793 w 2230147"/>
              <a:gd name="connsiteY1241" fmla="*/ 736773 h 2227137"/>
              <a:gd name="connsiteX1242" fmla="*/ 398770 w 2230147"/>
              <a:gd name="connsiteY1242" fmla="*/ 647397 h 2227137"/>
              <a:gd name="connsiteX1243" fmla="*/ 354247 w 2230147"/>
              <a:gd name="connsiteY1243" fmla="*/ 622662 h 2227137"/>
              <a:gd name="connsiteX1244" fmla="*/ 244094 w 2230147"/>
              <a:gd name="connsiteY1244" fmla="*/ 581437 h 2227137"/>
              <a:gd name="connsiteX1245" fmla="*/ 231231 w 2230147"/>
              <a:gd name="connsiteY1245" fmla="*/ 575501 h 2227137"/>
              <a:gd name="connsiteX1246" fmla="*/ 181102 w 2230147"/>
              <a:gd name="connsiteY1246" fmla="*/ 557032 h 2227137"/>
              <a:gd name="connsiteX1247" fmla="*/ 160325 w 2230147"/>
              <a:gd name="connsiteY1247" fmla="*/ 550436 h 2227137"/>
              <a:gd name="connsiteX1248" fmla="*/ 33023 w 2230147"/>
              <a:gd name="connsiteY1248" fmla="*/ 510201 h 2227137"/>
              <a:gd name="connsiteX1249" fmla="*/ 6309 w 2230147"/>
              <a:gd name="connsiteY1249" fmla="*/ 497998 h 2227137"/>
              <a:gd name="connsiteX1250" fmla="*/ 702 w 2230147"/>
              <a:gd name="connsiteY1250" fmla="*/ 485466 h 2227137"/>
              <a:gd name="connsiteX1251" fmla="*/ 12575 w 2230147"/>
              <a:gd name="connsiteY1251" fmla="*/ 482498 h 2227137"/>
              <a:gd name="connsiteX1252" fmla="*/ 47204 w 2230147"/>
              <a:gd name="connsiteY1252" fmla="*/ 495360 h 2227137"/>
              <a:gd name="connsiteX1253" fmla="*/ 53140 w 2230147"/>
              <a:gd name="connsiteY1253" fmla="*/ 497998 h 2227137"/>
              <a:gd name="connsiteX1254" fmla="*/ 128994 w 2230147"/>
              <a:gd name="connsiteY1254" fmla="*/ 521744 h 2227137"/>
              <a:gd name="connsiteX1255" fmla="*/ 201880 w 2230147"/>
              <a:gd name="connsiteY1255" fmla="*/ 541202 h 2227137"/>
              <a:gd name="connsiteX1256" fmla="*/ 186050 w 2230147"/>
              <a:gd name="connsiteY1256" fmla="*/ 524382 h 2227137"/>
              <a:gd name="connsiteX1257" fmla="*/ 186723 w 2230147"/>
              <a:gd name="connsiteY1257" fmla="*/ 522952 h 2227137"/>
              <a:gd name="connsiteX1258" fmla="*/ 149112 w 2230147"/>
              <a:gd name="connsiteY1258" fmla="*/ 497338 h 2227137"/>
              <a:gd name="connsiteX1259" fmla="*/ 170837 w 2230147"/>
              <a:gd name="connsiteY1259" fmla="*/ 505377 h 2227137"/>
              <a:gd name="connsiteX1260" fmla="*/ 189200 w 2230147"/>
              <a:gd name="connsiteY1260" fmla="*/ 518995 h 2227137"/>
              <a:gd name="connsiteX1261" fmla="*/ 221008 w 2230147"/>
              <a:gd name="connsiteY1261" fmla="*/ 532627 h 2227137"/>
              <a:gd name="connsiteX1262" fmla="*/ 236179 w 2230147"/>
              <a:gd name="connsiteY1262" fmla="*/ 541202 h 2227137"/>
              <a:gd name="connsiteX1263" fmla="*/ 311703 w 2230147"/>
              <a:gd name="connsiteY1263" fmla="*/ 554064 h 2227137"/>
              <a:gd name="connsiteX1264" fmla="*/ 325555 w 2230147"/>
              <a:gd name="connsiteY1264" fmla="*/ 532627 h 2227137"/>
              <a:gd name="connsiteX1265" fmla="*/ 312033 w 2230147"/>
              <a:gd name="connsiteY1265" fmla="*/ 501626 h 2227137"/>
              <a:gd name="connsiteX1266" fmla="*/ 261574 w 2230147"/>
              <a:gd name="connsiteY1266" fmla="*/ 404665 h 2227137"/>
              <a:gd name="connsiteX1267" fmla="*/ 235520 w 2230147"/>
              <a:gd name="connsiteY1267" fmla="*/ 396750 h 2227137"/>
              <a:gd name="connsiteX1268" fmla="*/ 169560 w 2230147"/>
              <a:gd name="connsiteY1268" fmla="*/ 375312 h 2227137"/>
              <a:gd name="connsiteX1269" fmla="*/ 166591 w 2230147"/>
              <a:gd name="connsiteY1269" fmla="*/ 334417 h 2227137"/>
              <a:gd name="connsiteX1270" fmla="*/ 162633 w 2230147"/>
              <a:gd name="connsiteY1270" fmla="*/ 313310 h 2227137"/>
              <a:gd name="connsiteX1271" fmla="*/ 141526 w 2230147"/>
              <a:gd name="connsiteY1271" fmla="*/ 280660 h 2227137"/>
              <a:gd name="connsiteX1272" fmla="*/ 117121 w 2230147"/>
              <a:gd name="connsiteY1272" fmla="*/ 253947 h 2227137"/>
              <a:gd name="connsiteX1273" fmla="*/ 96673 w 2230147"/>
              <a:gd name="connsiteY1273" fmla="*/ 205466 h 2227137"/>
              <a:gd name="connsiteX1274" fmla="*/ 83811 w 2230147"/>
              <a:gd name="connsiteY1274" fmla="*/ 164571 h 2227137"/>
              <a:gd name="connsiteX1275" fmla="*/ 69630 w 2230147"/>
              <a:gd name="connsiteY1275" fmla="*/ 152698 h 2227137"/>
              <a:gd name="connsiteX1276" fmla="*/ 57757 w 2230147"/>
              <a:gd name="connsiteY1276" fmla="*/ 126974 h 2227137"/>
              <a:gd name="connsiteX1277" fmla="*/ 56438 w 2230147"/>
              <a:gd name="connsiteY1277" fmla="*/ 103558 h 2227137"/>
              <a:gd name="connsiteX1278" fmla="*/ 48853 w 2230147"/>
              <a:gd name="connsiteY1278" fmla="*/ 61343 h 2227137"/>
              <a:gd name="connsiteX1279" fmla="*/ 35991 w 2230147"/>
              <a:gd name="connsiteY1279" fmla="*/ 37268 h 2227137"/>
              <a:gd name="connsiteX1280" fmla="*/ 27415 w 2230147"/>
              <a:gd name="connsiteY1280" fmla="*/ 28694 h 2227137"/>
              <a:gd name="connsiteX1281" fmla="*/ 35002 w 2230147"/>
              <a:gd name="connsiteY1281" fmla="*/ 6267 h 2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</a:cxnLst>
            <a:rect l="l" t="t" r="r" b="b"/>
            <a:pathLst>
              <a:path w="2230147" h="2227137">
                <a:moveTo>
                  <a:pt x="1015824" y="2109399"/>
                </a:moveTo>
                <a:cubicBezTo>
                  <a:pt x="1022091" y="2110718"/>
                  <a:pt x="1012857" y="2118633"/>
                  <a:pt x="1015495" y="2124240"/>
                </a:cubicBezTo>
                <a:cubicBezTo>
                  <a:pt x="1016484" y="2126548"/>
                  <a:pt x="1015495" y="2129517"/>
                  <a:pt x="1013187" y="2131166"/>
                </a:cubicBezTo>
                <a:lnTo>
                  <a:pt x="1013187" y="2131165"/>
                </a:lnTo>
                <a:lnTo>
                  <a:pt x="1012198" y="2144027"/>
                </a:lnTo>
                <a:cubicBezTo>
                  <a:pt x="1008570" y="2151613"/>
                  <a:pt x="1006261" y="2158539"/>
                  <a:pt x="1012857" y="2167113"/>
                </a:cubicBezTo>
                <a:cubicBezTo>
                  <a:pt x="1017804" y="2173380"/>
                  <a:pt x="1012197" y="2186572"/>
                  <a:pt x="1004612" y="2190859"/>
                </a:cubicBezTo>
                <a:cubicBezTo>
                  <a:pt x="1001644" y="2192508"/>
                  <a:pt x="998676" y="2192508"/>
                  <a:pt x="996697" y="2190529"/>
                </a:cubicBezTo>
                <a:cubicBezTo>
                  <a:pt x="993399" y="2187561"/>
                  <a:pt x="990101" y="2183603"/>
                  <a:pt x="992080" y="2179316"/>
                </a:cubicBezTo>
                <a:cubicBezTo>
                  <a:pt x="996038" y="2170906"/>
                  <a:pt x="998593" y="2161919"/>
                  <a:pt x="1001232" y="2152932"/>
                </a:cubicBezTo>
                <a:lnTo>
                  <a:pt x="1010878" y="2126549"/>
                </a:lnTo>
                <a:lnTo>
                  <a:pt x="1010877" y="2126549"/>
                </a:lnTo>
                <a:cubicBezTo>
                  <a:pt x="1012197" y="2120282"/>
                  <a:pt x="1011867" y="2108740"/>
                  <a:pt x="1015824" y="2109399"/>
                </a:cubicBezTo>
                <a:close/>
                <a:moveTo>
                  <a:pt x="1219311" y="2015735"/>
                </a:moveTo>
                <a:cubicBezTo>
                  <a:pt x="1227885" y="2015405"/>
                  <a:pt x="1232503" y="2020682"/>
                  <a:pt x="1233163" y="2027938"/>
                </a:cubicBezTo>
                <a:cubicBezTo>
                  <a:pt x="1234153" y="2035193"/>
                  <a:pt x="1235471" y="2042779"/>
                  <a:pt x="1233492" y="2050364"/>
                </a:cubicBezTo>
                <a:lnTo>
                  <a:pt x="1233383" y="2059216"/>
                </a:lnTo>
                <a:lnTo>
                  <a:pt x="1237110" y="2050694"/>
                </a:lnTo>
                <a:cubicBezTo>
                  <a:pt x="1237110" y="2059268"/>
                  <a:pt x="1237109" y="2068173"/>
                  <a:pt x="1237110" y="2077078"/>
                </a:cubicBezTo>
                <a:lnTo>
                  <a:pt x="1233272" y="2068137"/>
                </a:lnTo>
                <a:lnTo>
                  <a:pt x="1233162" y="2077078"/>
                </a:lnTo>
                <a:cubicBezTo>
                  <a:pt x="1235141" y="2084333"/>
                  <a:pt x="1237120" y="2091589"/>
                  <a:pt x="1239428" y="2098515"/>
                </a:cubicBezTo>
                <a:cubicBezTo>
                  <a:pt x="1243717" y="2113026"/>
                  <a:pt x="1241408" y="2128856"/>
                  <a:pt x="1235472" y="2140070"/>
                </a:cubicBezTo>
                <a:cubicBezTo>
                  <a:pt x="1229865" y="2151283"/>
                  <a:pt x="1221619" y="2162826"/>
                  <a:pt x="1213044" y="2173379"/>
                </a:cubicBezTo>
                <a:cubicBezTo>
                  <a:pt x="1201172" y="2187890"/>
                  <a:pt x="1194246" y="2205040"/>
                  <a:pt x="1187320" y="2222190"/>
                </a:cubicBezTo>
                <a:cubicBezTo>
                  <a:pt x="1185672" y="2226477"/>
                  <a:pt x="1183033" y="2227137"/>
                  <a:pt x="1179075" y="2227137"/>
                </a:cubicBezTo>
                <a:cubicBezTo>
                  <a:pt x="1165554" y="2227137"/>
                  <a:pt x="1154670" y="2217902"/>
                  <a:pt x="1150712" y="2203721"/>
                </a:cubicBezTo>
                <a:cubicBezTo>
                  <a:pt x="1146755" y="2189540"/>
                  <a:pt x="1144776" y="2177337"/>
                  <a:pt x="1154011" y="2162826"/>
                </a:cubicBezTo>
                <a:cubicBezTo>
                  <a:pt x="1161267" y="2150953"/>
                  <a:pt x="1162256" y="2134463"/>
                  <a:pt x="1163905" y="2119951"/>
                </a:cubicBezTo>
                <a:cubicBezTo>
                  <a:pt x="1165554" y="2101483"/>
                  <a:pt x="1170830" y="2084993"/>
                  <a:pt x="1183693" y="2071141"/>
                </a:cubicBezTo>
                <a:cubicBezTo>
                  <a:pt x="1192927" y="2061247"/>
                  <a:pt x="1197544" y="2048715"/>
                  <a:pt x="1199193" y="2035193"/>
                </a:cubicBezTo>
                <a:cubicBezTo>
                  <a:pt x="1200842" y="2022991"/>
                  <a:pt x="1208758" y="2016065"/>
                  <a:pt x="1219311" y="2015735"/>
                </a:cubicBezTo>
                <a:close/>
                <a:moveTo>
                  <a:pt x="1028688" y="2033544"/>
                </a:moveTo>
                <a:cubicBezTo>
                  <a:pt x="1041549" y="2058280"/>
                  <a:pt x="1023740" y="2079057"/>
                  <a:pt x="1019453" y="2101813"/>
                </a:cubicBezTo>
                <a:cubicBezTo>
                  <a:pt x="1026049" y="2079387"/>
                  <a:pt x="1025059" y="2056301"/>
                  <a:pt x="1028688" y="2033544"/>
                </a:cubicBezTo>
                <a:close/>
                <a:moveTo>
                  <a:pt x="2155942" y="1661860"/>
                </a:moveTo>
                <a:cubicBezTo>
                  <a:pt x="2177710" y="1672744"/>
                  <a:pt x="2203103" y="1678680"/>
                  <a:pt x="2218274" y="1700447"/>
                </a:cubicBezTo>
                <a:cubicBezTo>
                  <a:pt x="2221243" y="1704404"/>
                  <a:pt x="2222892" y="1709022"/>
                  <a:pt x="2220253" y="1714298"/>
                </a:cubicBezTo>
                <a:cubicBezTo>
                  <a:pt x="2215966" y="1722214"/>
                  <a:pt x="2209369" y="1723533"/>
                  <a:pt x="2201784" y="1722214"/>
                </a:cubicBezTo>
                <a:cubicBezTo>
                  <a:pt x="2184965" y="1725512"/>
                  <a:pt x="2162208" y="1706053"/>
                  <a:pt x="2157921" y="1691212"/>
                </a:cubicBezTo>
                <a:cubicBezTo>
                  <a:pt x="2155942" y="1684287"/>
                  <a:pt x="2153304" y="1677361"/>
                  <a:pt x="2150006" y="1670765"/>
                </a:cubicBezTo>
                <a:cubicBezTo>
                  <a:pt x="2149346" y="1669116"/>
                  <a:pt x="2145719" y="1667796"/>
                  <a:pt x="2148357" y="1664499"/>
                </a:cubicBezTo>
                <a:cubicBezTo>
                  <a:pt x="2150665" y="1661860"/>
                  <a:pt x="2153633" y="1660871"/>
                  <a:pt x="2155942" y="1661860"/>
                </a:cubicBezTo>
                <a:close/>
                <a:moveTo>
                  <a:pt x="1496796" y="1837808"/>
                </a:moveTo>
                <a:cubicBezTo>
                  <a:pt x="1497909" y="1836901"/>
                  <a:pt x="1500136" y="1836983"/>
                  <a:pt x="1503928" y="1837313"/>
                </a:cubicBezTo>
                <a:cubicBezTo>
                  <a:pt x="1517450" y="1838633"/>
                  <a:pt x="1527673" y="1842590"/>
                  <a:pt x="1533939" y="1855123"/>
                </a:cubicBezTo>
                <a:cubicBezTo>
                  <a:pt x="1540536" y="1867985"/>
                  <a:pt x="1533610" y="1879528"/>
                  <a:pt x="1519429" y="1879528"/>
                </a:cubicBezTo>
                <a:cubicBezTo>
                  <a:pt x="1511843" y="1879528"/>
                  <a:pt x="1500630" y="1869963"/>
                  <a:pt x="1499970" y="1861389"/>
                </a:cubicBezTo>
                <a:cubicBezTo>
                  <a:pt x="1499311" y="1855452"/>
                  <a:pt x="1497332" y="1849846"/>
                  <a:pt x="1496342" y="1844239"/>
                </a:cubicBezTo>
                <a:cubicBezTo>
                  <a:pt x="1495683" y="1840612"/>
                  <a:pt x="1495683" y="1838715"/>
                  <a:pt x="1496796" y="1837808"/>
                </a:cubicBezTo>
                <a:close/>
                <a:moveTo>
                  <a:pt x="1109488" y="1946478"/>
                </a:moveTo>
                <a:cubicBezTo>
                  <a:pt x="1115095" y="1946807"/>
                  <a:pt x="1119712" y="1948127"/>
                  <a:pt x="1118723" y="1955382"/>
                </a:cubicBezTo>
                <a:cubicBezTo>
                  <a:pt x="1118392" y="1960989"/>
                  <a:pt x="1117403" y="1966266"/>
                  <a:pt x="1109818" y="1966266"/>
                </a:cubicBezTo>
                <a:cubicBezTo>
                  <a:pt x="1103221" y="1966266"/>
                  <a:pt x="1099924" y="1962308"/>
                  <a:pt x="1099594" y="1956372"/>
                </a:cubicBezTo>
                <a:cubicBezTo>
                  <a:pt x="1099264" y="1950106"/>
                  <a:pt x="1102232" y="1946478"/>
                  <a:pt x="1109488" y="1946478"/>
                </a:cubicBezTo>
                <a:close/>
                <a:moveTo>
                  <a:pt x="2225200" y="1603156"/>
                </a:moveTo>
                <a:cubicBezTo>
                  <a:pt x="2228168" y="1602826"/>
                  <a:pt x="2229817" y="1603816"/>
                  <a:pt x="2230147" y="1607114"/>
                </a:cubicBezTo>
                <a:cubicBezTo>
                  <a:pt x="2230147" y="1609422"/>
                  <a:pt x="2230147" y="1611731"/>
                  <a:pt x="2227179" y="1611731"/>
                </a:cubicBezTo>
                <a:cubicBezTo>
                  <a:pt x="2224870" y="1611731"/>
                  <a:pt x="2221902" y="1611401"/>
                  <a:pt x="2221902" y="1607773"/>
                </a:cubicBezTo>
                <a:cubicBezTo>
                  <a:pt x="2221902" y="1605465"/>
                  <a:pt x="2222232" y="1603486"/>
                  <a:pt x="2225200" y="1603156"/>
                </a:cubicBezTo>
                <a:close/>
                <a:moveTo>
                  <a:pt x="1051113" y="1949775"/>
                </a:moveTo>
                <a:cubicBezTo>
                  <a:pt x="1053421" y="1949445"/>
                  <a:pt x="1055401" y="1950435"/>
                  <a:pt x="1056060" y="1952743"/>
                </a:cubicBezTo>
                <a:cubicBezTo>
                  <a:pt x="1056060" y="1954722"/>
                  <a:pt x="1054741" y="1956371"/>
                  <a:pt x="1053092" y="1956371"/>
                </a:cubicBezTo>
                <a:cubicBezTo>
                  <a:pt x="1050783" y="1956701"/>
                  <a:pt x="1049134" y="1955382"/>
                  <a:pt x="1048805" y="1952743"/>
                </a:cubicBezTo>
                <a:cubicBezTo>
                  <a:pt x="1048804" y="1951094"/>
                  <a:pt x="1049464" y="1949775"/>
                  <a:pt x="1051113" y="1949775"/>
                </a:cubicBezTo>
                <a:close/>
                <a:moveTo>
                  <a:pt x="1166543" y="1907891"/>
                </a:moveTo>
                <a:cubicBezTo>
                  <a:pt x="1168192" y="1908221"/>
                  <a:pt x="1169512" y="1909540"/>
                  <a:pt x="1169511" y="1911519"/>
                </a:cubicBezTo>
                <a:cubicBezTo>
                  <a:pt x="1168852" y="1913497"/>
                  <a:pt x="1167862" y="1915147"/>
                  <a:pt x="1165884" y="1914816"/>
                </a:cubicBezTo>
                <a:cubicBezTo>
                  <a:pt x="1163575" y="1914487"/>
                  <a:pt x="1163575" y="1912508"/>
                  <a:pt x="1163905" y="1910529"/>
                </a:cubicBezTo>
                <a:cubicBezTo>
                  <a:pt x="1163905" y="1908880"/>
                  <a:pt x="1164895" y="1907561"/>
                  <a:pt x="1166543" y="1907891"/>
                </a:cubicBezTo>
                <a:close/>
                <a:moveTo>
                  <a:pt x="1273399" y="1871942"/>
                </a:moveTo>
                <a:cubicBezTo>
                  <a:pt x="1287580" y="1865676"/>
                  <a:pt x="1306049" y="1873921"/>
                  <a:pt x="1306709" y="1890081"/>
                </a:cubicBezTo>
                <a:cubicBezTo>
                  <a:pt x="1307698" y="1911188"/>
                  <a:pt x="1296155" y="1925040"/>
                  <a:pt x="1275707" y="1930317"/>
                </a:cubicBezTo>
                <a:cubicBezTo>
                  <a:pt x="1267462" y="1932295"/>
                  <a:pt x="1260866" y="1927678"/>
                  <a:pt x="1256909" y="1920423"/>
                </a:cubicBezTo>
                <a:lnTo>
                  <a:pt x="1256908" y="1911571"/>
                </a:lnTo>
                <a:lnTo>
                  <a:pt x="1254562" y="1907066"/>
                </a:lnTo>
                <a:lnTo>
                  <a:pt x="1256908" y="1902562"/>
                </a:lnTo>
                <a:lnTo>
                  <a:pt x="1256908" y="1894039"/>
                </a:lnTo>
                <a:cubicBezTo>
                  <a:pt x="1259877" y="1884804"/>
                  <a:pt x="1262845" y="1876559"/>
                  <a:pt x="1273399" y="1871942"/>
                </a:cubicBezTo>
                <a:close/>
                <a:moveTo>
                  <a:pt x="1688945" y="1726830"/>
                </a:moveTo>
                <a:cubicBezTo>
                  <a:pt x="1692243" y="1726830"/>
                  <a:pt x="1693562" y="1728150"/>
                  <a:pt x="1693233" y="1731448"/>
                </a:cubicBezTo>
                <a:cubicBezTo>
                  <a:pt x="1692903" y="1736065"/>
                  <a:pt x="1690594" y="1739033"/>
                  <a:pt x="1686307" y="1739693"/>
                </a:cubicBezTo>
                <a:cubicBezTo>
                  <a:pt x="1681690" y="1740352"/>
                  <a:pt x="1683009" y="1736395"/>
                  <a:pt x="1683009" y="1733756"/>
                </a:cubicBezTo>
                <a:cubicBezTo>
                  <a:pt x="1682679" y="1729469"/>
                  <a:pt x="1684328" y="1726830"/>
                  <a:pt x="1688945" y="1726830"/>
                </a:cubicBezTo>
                <a:close/>
                <a:moveTo>
                  <a:pt x="2056013" y="1589964"/>
                </a:moveTo>
                <a:cubicBezTo>
                  <a:pt x="2069865" y="1597879"/>
                  <a:pt x="2085365" y="1595900"/>
                  <a:pt x="2100206" y="1598868"/>
                </a:cubicBezTo>
                <a:cubicBezTo>
                  <a:pt x="2106803" y="1600188"/>
                  <a:pt x="2110760" y="1605464"/>
                  <a:pt x="2110759" y="1612060"/>
                </a:cubicBezTo>
                <a:cubicBezTo>
                  <a:pt x="2109770" y="1620635"/>
                  <a:pt x="2114388" y="1626572"/>
                  <a:pt x="2117686" y="1633827"/>
                </a:cubicBezTo>
                <a:cubicBezTo>
                  <a:pt x="2109441" y="1626901"/>
                  <a:pt x="2100536" y="1626572"/>
                  <a:pt x="2090971" y="1626242"/>
                </a:cubicBezTo>
                <a:cubicBezTo>
                  <a:pt x="2083057" y="1625912"/>
                  <a:pt x="2081408" y="1617337"/>
                  <a:pt x="2079429" y="1611401"/>
                </a:cubicBezTo>
                <a:cubicBezTo>
                  <a:pt x="2076130" y="1603156"/>
                  <a:pt x="2073492" y="1599858"/>
                  <a:pt x="2064588" y="1605464"/>
                </a:cubicBezTo>
                <a:cubicBezTo>
                  <a:pt x="2059971" y="1608433"/>
                  <a:pt x="2053374" y="1609092"/>
                  <a:pt x="2049417" y="1603156"/>
                </a:cubicBezTo>
                <a:cubicBezTo>
                  <a:pt x="2047768" y="1600847"/>
                  <a:pt x="2044140" y="1598209"/>
                  <a:pt x="2046119" y="1595241"/>
                </a:cubicBezTo>
                <a:cubicBezTo>
                  <a:pt x="2048097" y="1591943"/>
                  <a:pt x="2052385" y="1587985"/>
                  <a:pt x="2056013" y="1589964"/>
                </a:cubicBezTo>
                <a:close/>
                <a:moveTo>
                  <a:pt x="1110807" y="1876889"/>
                </a:moveTo>
                <a:cubicBezTo>
                  <a:pt x="1115094" y="1876230"/>
                  <a:pt x="1116744" y="1878208"/>
                  <a:pt x="1117403" y="1880847"/>
                </a:cubicBezTo>
                <a:cubicBezTo>
                  <a:pt x="1117733" y="1883155"/>
                  <a:pt x="1116084" y="1884804"/>
                  <a:pt x="1113775" y="1885464"/>
                </a:cubicBezTo>
                <a:cubicBezTo>
                  <a:pt x="1109818" y="1886453"/>
                  <a:pt x="1108828" y="1882496"/>
                  <a:pt x="1108168" y="1880517"/>
                </a:cubicBezTo>
                <a:cubicBezTo>
                  <a:pt x="1106849" y="1877879"/>
                  <a:pt x="1110147" y="1877219"/>
                  <a:pt x="1110807" y="1876889"/>
                </a:cubicBezTo>
                <a:close/>
                <a:moveTo>
                  <a:pt x="1441596" y="1773992"/>
                </a:moveTo>
                <a:cubicBezTo>
                  <a:pt x="1441596" y="1774322"/>
                  <a:pt x="1443574" y="1772673"/>
                  <a:pt x="1446213" y="1773333"/>
                </a:cubicBezTo>
                <a:cubicBezTo>
                  <a:pt x="1448522" y="1773992"/>
                  <a:pt x="1450500" y="1775971"/>
                  <a:pt x="1449841" y="1778939"/>
                </a:cubicBezTo>
                <a:cubicBezTo>
                  <a:pt x="1449181" y="1781578"/>
                  <a:pt x="1447532" y="1782567"/>
                  <a:pt x="1445223" y="1782237"/>
                </a:cubicBezTo>
                <a:cubicBezTo>
                  <a:pt x="1442585" y="1781908"/>
                  <a:pt x="1440606" y="1780588"/>
                  <a:pt x="1441596" y="1773992"/>
                </a:cubicBezTo>
                <a:close/>
                <a:moveTo>
                  <a:pt x="1905294" y="1621294"/>
                </a:moveTo>
                <a:cubicBezTo>
                  <a:pt x="1908922" y="1621295"/>
                  <a:pt x="1909911" y="1623603"/>
                  <a:pt x="1909911" y="1624263"/>
                </a:cubicBezTo>
                <a:cubicBezTo>
                  <a:pt x="1910241" y="1631189"/>
                  <a:pt x="1907603" y="1633497"/>
                  <a:pt x="1903645" y="1634157"/>
                </a:cubicBezTo>
                <a:cubicBezTo>
                  <a:pt x="1899687" y="1634817"/>
                  <a:pt x="1897049" y="1630859"/>
                  <a:pt x="1897709" y="1628880"/>
                </a:cubicBezTo>
                <a:cubicBezTo>
                  <a:pt x="1898698" y="1625912"/>
                  <a:pt x="1900017" y="1621295"/>
                  <a:pt x="1905294" y="1621294"/>
                </a:cubicBezTo>
                <a:close/>
                <a:moveTo>
                  <a:pt x="1371678" y="1784216"/>
                </a:moveTo>
                <a:cubicBezTo>
                  <a:pt x="1374646" y="1784876"/>
                  <a:pt x="1377286" y="1785865"/>
                  <a:pt x="1377286" y="1788833"/>
                </a:cubicBezTo>
                <a:cubicBezTo>
                  <a:pt x="1376956" y="1791471"/>
                  <a:pt x="1374647" y="1792791"/>
                  <a:pt x="1371678" y="1792461"/>
                </a:cubicBezTo>
                <a:cubicBezTo>
                  <a:pt x="1369370" y="1792131"/>
                  <a:pt x="1367391" y="1790812"/>
                  <a:pt x="1367062" y="1788503"/>
                </a:cubicBezTo>
                <a:cubicBezTo>
                  <a:pt x="1367062" y="1785535"/>
                  <a:pt x="1369370" y="1784216"/>
                  <a:pt x="1371678" y="1784216"/>
                </a:cubicBezTo>
                <a:close/>
                <a:moveTo>
                  <a:pt x="2034576" y="1548740"/>
                </a:moveTo>
                <a:cubicBezTo>
                  <a:pt x="2044799" y="1549399"/>
                  <a:pt x="2053704" y="1558303"/>
                  <a:pt x="2053703" y="1567868"/>
                </a:cubicBezTo>
                <a:cubicBezTo>
                  <a:pt x="2053374" y="1576113"/>
                  <a:pt x="2049417" y="1579741"/>
                  <a:pt x="2041171" y="1579081"/>
                </a:cubicBezTo>
                <a:cubicBezTo>
                  <a:pt x="2031607" y="1578751"/>
                  <a:pt x="2022703" y="1567868"/>
                  <a:pt x="2023033" y="1557974"/>
                </a:cubicBezTo>
                <a:cubicBezTo>
                  <a:pt x="2023362" y="1550388"/>
                  <a:pt x="2027649" y="1548409"/>
                  <a:pt x="2034576" y="1548740"/>
                </a:cubicBezTo>
                <a:close/>
                <a:moveTo>
                  <a:pt x="1154671" y="1784216"/>
                </a:moveTo>
                <a:cubicBezTo>
                  <a:pt x="1156649" y="1784216"/>
                  <a:pt x="1158299" y="1785535"/>
                  <a:pt x="1158299" y="1787184"/>
                </a:cubicBezTo>
                <a:cubicBezTo>
                  <a:pt x="1158298" y="1788833"/>
                  <a:pt x="1156649" y="1790152"/>
                  <a:pt x="1154670" y="1790152"/>
                </a:cubicBezTo>
                <a:cubicBezTo>
                  <a:pt x="1152691" y="1790152"/>
                  <a:pt x="1151372" y="1789163"/>
                  <a:pt x="1151372" y="1787184"/>
                </a:cubicBezTo>
                <a:cubicBezTo>
                  <a:pt x="1151373" y="1785205"/>
                  <a:pt x="1152692" y="1784215"/>
                  <a:pt x="1154671" y="1784216"/>
                </a:cubicBezTo>
                <a:close/>
                <a:moveTo>
                  <a:pt x="1883526" y="1551378"/>
                </a:moveTo>
                <a:cubicBezTo>
                  <a:pt x="1888474" y="1551048"/>
                  <a:pt x="1890783" y="1553686"/>
                  <a:pt x="1891112" y="1557974"/>
                </a:cubicBezTo>
                <a:cubicBezTo>
                  <a:pt x="1891113" y="1563580"/>
                  <a:pt x="1887485" y="1563910"/>
                  <a:pt x="1883527" y="1563910"/>
                </a:cubicBezTo>
                <a:cubicBezTo>
                  <a:pt x="1878250" y="1563910"/>
                  <a:pt x="1877261" y="1558633"/>
                  <a:pt x="1876601" y="1555995"/>
                </a:cubicBezTo>
                <a:cubicBezTo>
                  <a:pt x="1875613" y="1552367"/>
                  <a:pt x="1879899" y="1551708"/>
                  <a:pt x="1883526" y="1551378"/>
                </a:cubicBezTo>
                <a:close/>
                <a:moveTo>
                  <a:pt x="1220630" y="1747608"/>
                </a:moveTo>
                <a:cubicBezTo>
                  <a:pt x="1223269" y="1753874"/>
                  <a:pt x="1222279" y="1757502"/>
                  <a:pt x="1220960" y="1761130"/>
                </a:cubicBezTo>
                <a:cubicBezTo>
                  <a:pt x="1220630" y="1762119"/>
                  <a:pt x="1217992" y="1761789"/>
                  <a:pt x="1217333" y="1760470"/>
                </a:cubicBezTo>
                <a:cubicBezTo>
                  <a:pt x="1215683" y="1756183"/>
                  <a:pt x="1218651" y="1753215"/>
                  <a:pt x="1220630" y="1747608"/>
                </a:cubicBezTo>
                <a:close/>
                <a:moveTo>
                  <a:pt x="1799758" y="1562590"/>
                </a:moveTo>
                <a:cubicBezTo>
                  <a:pt x="1802396" y="1562920"/>
                  <a:pt x="1804045" y="1563910"/>
                  <a:pt x="1804375" y="1566548"/>
                </a:cubicBezTo>
                <a:cubicBezTo>
                  <a:pt x="1804375" y="1569516"/>
                  <a:pt x="1803056" y="1571165"/>
                  <a:pt x="1799758" y="1571165"/>
                </a:cubicBezTo>
                <a:cubicBezTo>
                  <a:pt x="1797450" y="1571165"/>
                  <a:pt x="1795141" y="1570835"/>
                  <a:pt x="1795470" y="1567867"/>
                </a:cubicBezTo>
                <a:cubicBezTo>
                  <a:pt x="1795471" y="1564569"/>
                  <a:pt x="1797120" y="1563250"/>
                  <a:pt x="1799758" y="1562590"/>
                </a:cubicBezTo>
                <a:close/>
                <a:moveTo>
                  <a:pt x="1015825" y="1795099"/>
                </a:moveTo>
                <a:cubicBezTo>
                  <a:pt x="1019123" y="1794770"/>
                  <a:pt x="1020442" y="1796089"/>
                  <a:pt x="1020442" y="1799057"/>
                </a:cubicBezTo>
                <a:cubicBezTo>
                  <a:pt x="1020443" y="1801695"/>
                  <a:pt x="1020772" y="1804664"/>
                  <a:pt x="1016814" y="1805653"/>
                </a:cubicBezTo>
                <a:cubicBezTo>
                  <a:pt x="1013516" y="1805653"/>
                  <a:pt x="1012527" y="1803344"/>
                  <a:pt x="1012197" y="1801036"/>
                </a:cubicBezTo>
                <a:cubicBezTo>
                  <a:pt x="1011867" y="1798068"/>
                  <a:pt x="1011538" y="1795429"/>
                  <a:pt x="1015825" y="1795099"/>
                </a:cubicBezTo>
                <a:close/>
                <a:moveTo>
                  <a:pt x="1160607" y="1731778"/>
                </a:moveTo>
                <a:cubicBezTo>
                  <a:pt x="1162915" y="1731778"/>
                  <a:pt x="1163904" y="1733098"/>
                  <a:pt x="1163905" y="1735076"/>
                </a:cubicBezTo>
                <a:cubicBezTo>
                  <a:pt x="1163905" y="1737055"/>
                  <a:pt x="1162915" y="1738704"/>
                  <a:pt x="1160937" y="1738704"/>
                </a:cubicBezTo>
                <a:cubicBezTo>
                  <a:pt x="1158628" y="1738704"/>
                  <a:pt x="1156979" y="1736725"/>
                  <a:pt x="1156979" y="1734416"/>
                </a:cubicBezTo>
                <a:cubicBezTo>
                  <a:pt x="1156979" y="1732768"/>
                  <a:pt x="1158628" y="1731778"/>
                  <a:pt x="1160607" y="1731778"/>
                </a:cubicBezTo>
                <a:close/>
                <a:moveTo>
                  <a:pt x="1009228" y="1773003"/>
                </a:moveTo>
                <a:cubicBezTo>
                  <a:pt x="1013846" y="1773992"/>
                  <a:pt x="1017144" y="1775311"/>
                  <a:pt x="1017474" y="1779598"/>
                </a:cubicBezTo>
                <a:cubicBezTo>
                  <a:pt x="1017804" y="1782237"/>
                  <a:pt x="1015165" y="1783556"/>
                  <a:pt x="1012197" y="1783886"/>
                </a:cubicBezTo>
                <a:cubicBezTo>
                  <a:pt x="1007580" y="1784546"/>
                  <a:pt x="1006590" y="1780588"/>
                  <a:pt x="1005601" y="1778279"/>
                </a:cubicBezTo>
                <a:cubicBezTo>
                  <a:pt x="1004282" y="1775311"/>
                  <a:pt x="1007909" y="1774322"/>
                  <a:pt x="1009228" y="1773003"/>
                </a:cubicBezTo>
                <a:close/>
                <a:moveTo>
                  <a:pt x="1437968" y="1637785"/>
                </a:moveTo>
                <a:cubicBezTo>
                  <a:pt x="1438298" y="1637456"/>
                  <a:pt x="1439947" y="1637126"/>
                  <a:pt x="1440607" y="1637456"/>
                </a:cubicBezTo>
                <a:cubicBezTo>
                  <a:pt x="1444894" y="1640424"/>
                  <a:pt x="1444564" y="1644381"/>
                  <a:pt x="1441266" y="1648999"/>
                </a:cubicBezTo>
                <a:cubicBezTo>
                  <a:pt x="1441267" y="1644711"/>
                  <a:pt x="1434670" y="1642732"/>
                  <a:pt x="1437968" y="1637785"/>
                </a:cubicBezTo>
                <a:close/>
                <a:moveTo>
                  <a:pt x="1089040" y="1721224"/>
                </a:moveTo>
                <a:cubicBezTo>
                  <a:pt x="1092998" y="1721554"/>
                  <a:pt x="1092008" y="1725182"/>
                  <a:pt x="1093987" y="1726501"/>
                </a:cubicBezTo>
                <a:cubicBezTo>
                  <a:pt x="1093327" y="1729139"/>
                  <a:pt x="1091348" y="1731448"/>
                  <a:pt x="1090689" y="1731118"/>
                </a:cubicBezTo>
                <a:cubicBezTo>
                  <a:pt x="1088710" y="1729139"/>
                  <a:pt x="1086731" y="1726501"/>
                  <a:pt x="1085742" y="1723863"/>
                </a:cubicBezTo>
                <a:cubicBezTo>
                  <a:pt x="1085082" y="1721883"/>
                  <a:pt x="1087062" y="1720894"/>
                  <a:pt x="1089040" y="1721224"/>
                </a:cubicBezTo>
                <a:close/>
                <a:moveTo>
                  <a:pt x="1469298" y="1604145"/>
                </a:moveTo>
                <a:cubicBezTo>
                  <a:pt x="1472267" y="1603815"/>
                  <a:pt x="1475235" y="1604145"/>
                  <a:pt x="1477873" y="1604145"/>
                </a:cubicBezTo>
                <a:cubicBezTo>
                  <a:pt x="1485129" y="1606124"/>
                  <a:pt x="1491066" y="1601507"/>
                  <a:pt x="1498321" y="1601507"/>
                </a:cubicBezTo>
                <a:cubicBezTo>
                  <a:pt x="1504917" y="1601507"/>
                  <a:pt x="1508875" y="1604805"/>
                  <a:pt x="1510524" y="1610081"/>
                </a:cubicBezTo>
                <a:cubicBezTo>
                  <a:pt x="1512503" y="1616018"/>
                  <a:pt x="1508545" y="1619976"/>
                  <a:pt x="1503268" y="1622944"/>
                </a:cubicBezTo>
                <a:cubicBezTo>
                  <a:pt x="1493045" y="1628221"/>
                  <a:pt x="1470618" y="1620305"/>
                  <a:pt x="1466331" y="1609752"/>
                </a:cubicBezTo>
                <a:cubicBezTo>
                  <a:pt x="1465012" y="1606454"/>
                  <a:pt x="1466990" y="1604805"/>
                  <a:pt x="1469298" y="1604145"/>
                </a:cubicBezTo>
                <a:close/>
                <a:moveTo>
                  <a:pt x="1099388" y="1693273"/>
                </a:moveTo>
                <a:cubicBezTo>
                  <a:pt x="1102068" y="1691295"/>
                  <a:pt x="1105695" y="1690388"/>
                  <a:pt x="1109488" y="1690553"/>
                </a:cubicBezTo>
                <a:cubicBezTo>
                  <a:pt x="1116414" y="1690883"/>
                  <a:pt x="1120042" y="1696159"/>
                  <a:pt x="1120701" y="1701106"/>
                </a:cubicBezTo>
                <a:cubicBezTo>
                  <a:pt x="1120701" y="1710341"/>
                  <a:pt x="1114765" y="1715947"/>
                  <a:pt x="1106520" y="1715287"/>
                </a:cubicBezTo>
                <a:cubicBezTo>
                  <a:pt x="1098934" y="1714628"/>
                  <a:pt x="1094977" y="1708362"/>
                  <a:pt x="1094977" y="1702425"/>
                </a:cubicBezTo>
                <a:cubicBezTo>
                  <a:pt x="1094977" y="1698303"/>
                  <a:pt x="1096709" y="1695252"/>
                  <a:pt x="1099388" y="1693273"/>
                </a:cubicBezTo>
                <a:close/>
                <a:moveTo>
                  <a:pt x="1162256" y="1651637"/>
                </a:moveTo>
                <a:cubicBezTo>
                  <a:pt x="1164893" y="1651307"/>
                  <a:pt x="1165883" y="1652626"/>
                  <a:pt x="1166213" y="1654605"/>
                </a:cubicBezTo>
                <a:cubicBezTo>
                  <a:pt x="1166543" y="1656254"/>
                  <a:pt x="1166543" y="1658233"/>
                  <a:pt x="1164564" y="1658892"/>
                </a:cubicBezTo>
                <a:cubicBezTo>
                  <a:pt x="1161925" y="1659552"/>
                  <a:pt x="1160936" y="1657573"/>
                  <a:pt x="1160277" y="1655594"/>
                </a:cubicBezTo>
                <a:cubicBezTo>
                  <a:pt x="1159617" y="1653286"/>
                  <a:pt x="1160606" y="1651967"/>
                  <a:pt x="1162256" y="1651637"/>
                </a:cubicBezTo>
                <a:close/>
                <a:moveTo>
                  <a:pt x="1431702" y="1551708"/>
                </a:moveTo>
                <a:cubicBezTo>
                  <a:pt x="1433682" y="1552037"/>
                  <a:pt x="1434670" y="1553027"/>
                  <a:pt x="1434670" y="1555006"/>
                </a:cubicBezTo>
                <a:cubicBezTo>
                  <a:pt x="1434670" y="1556984"/>
                  <a:pt x="1433021" y="1558633"/>
                  <a:pt x="1431702" y="1558634"/>
                </a:cubicBezTo>
                <a:cubicBezTo>
                  <a:pt x="1430383" y="1558633"/>
                  <a:pt x="1429063" y="1556325"/>
                  <a:pt x="1428734" y="1555006"/>
                </a:cubicBezTo>
                <a:cubicBezTo>
                  <a:pt x="1428075" y="1552697"/>
                  <a:pt x="1430053" y="1552037"/>
                  <a:pt x="1431702" y="1551708"/>
                </a:cubicBezTo>
                <a:close/>
                <a:moveTo>
                  <a:pt x="1192267" y="1599528"/>
                </a:moveTo>
                <a:cubicBezTo>
                  <a:pt x="1196555" y="1599858"/>
                  <a:pt x="1195236" y="1603815"/>
                  <a:pt x="1195565" y="1605794"/>
                </a:cubicBezTo>
                <a:cubicBezTo>
                  <a:pt x="1195895" y="1609422"/>
                  <a:pt x="1195565" y="1613380"/>
                  <a:pt x="1191278" y="1613050"/>
                </a:cubicBezTo>
                <a:cubicBezTo>
                  <a:pt x="1187651" y="1613050"/>
                  <a:pt x="1188640" y="1609422"/>
                  <a:pt x="1188969" y="1607113"/>
                </a:cubicBezTo>
                <a:cubicBezTo>
                  <a:pt x="1189299" y="1604475"/>
                  <a:pt x="1186991" y="1599858"/>
                  <a:pt x="1192267" y="1599528"/>
                </a:cubicBezTo>
                <a:close/>
                <a:moveTo>
                  <a:pt x="1143786" y="1590953"/>
                </a:moveTo>
                <a:cubicBezTo>
                  <a:pt x="1148404" y="1589964"/>
                  <a:pt x="1149393" y="1594251"/>
                  <a:pt x="1151702" y="1596560"/>
                </a:cubicBezTo>
                <a:cubicBezTo>
                  <a:pt x="1150054" y="1600517"/>
                  <a:pt x="1148074" y="1603486"/>
                  <a:pt x="1144117" y="1603485"/>
                </a:cubicBezTo>
                <a:cubicBezTo>
                  <a:pt x="1140819" y="1603485"/>
                  <a:pt x="1136861" y="1602826"/>
                  <a:pt x="1136861" y="1598868"/>
                </a:cubicBezTo>
                <a:cubicBezTo>
                  <a:pt x="1136531" y="1594910"/>
                  <a:pt x="1139169" y="1591613"/>
                  <a:pt x="1143786" y="1590953"/>
                </a:cubicBezTo>
                <a:close/>
                <a:moveTo>
                  <a:pt x="1222609" y="1552697"/>
                </a:moveTo>
                <a:cubicBezTo>
                  <a:pt x="1225578" y="1546761"/>
                  <a:pt x="1229535" y="1545771"/>
                  <a:pt x="1234482" y="1550388"/>
                </a:cubicBezTo>
                <a:cubicBezTo>
                  <a:pt x="1236790" y="1552697"/>
                  <a:pt x="1240089" y="1555006"/>
                  <a:pt x="1240749" y="1557974"/>
                </a:cubicBezTo>
                <a:cubicBezTo>
                  <a:pt x="1244706" y="1577762"/>
                  <a:pt x="1253611" y="1596560"/>
                  <a:pt x="1248004" y="1617667"/>
                </a:cubicBezTo>
                <a:cubicBezTo>
                  <a:pt x="1246025" y="1625583"/>
                  <a:pt x="1240088" y="1628881"/>
                  <a:pt x="1234153" y="1631519"/>
                </a:cubicBezTo>
                <a:cubicBezTo>
                  <a:pt x="1227227" y="1634817"/>
                  <a:pt x="1220961" y="1628881"/>
                  <a:pt x="1214694" y="1626242"/>
                </a:cubicBezTo>
                <a:cubicBezTo>
                  <a:pt x="1214035" y="1625913"/>
                  <a:pt x="1213375" y="1623604"/>
                  <a:pt x="1213705" y="1622285"/>
                </a:cubicBezTo>
                <a:cubicBezTo>
                  <a:pt x="1214694" y="1612721"/>
                  <a:pt x="1209088" y="1603816"/>
                  <a:pt x="1211396" y="1594581"/>
                </a:cubicBezTo>
                <a:cubicBezTo>
                  <a:pt x="1210407" y="1579081"/>
                  <a:pt x="1215684" y="1565889"/>
                  <a:pt x="1222609" y="1552697"/>
                </a:cubicBezTo>
                <a:close/>
                <a:moveTo>
                  <a:pt x="1409935" y="1494982"/>
                </a:moveTo>
                <a:cubicBezTo>
                  <a:pt x="1414552" y="1494982"/>
                  <a:pt x="1417850" y="1496960"/>
                  <a:pt x="1417191" y="1502237"/>
                </a:cubicBezTo>
                <a:cubicBezTo>
                  <a:pt x="1416861" y="1507514"/>
                  <a:pt x="1413233" y="1509822"/>
                  <a:pt x="1406967" y="1509493"/>
                </a:cubicBezTo>
                <a:cubicBezTo>
                  <a:pt x="1403339" y="1509822"/>
                  <a:pt x="1399712" y="1508503"/>
                  <a:pt x="1400041" y="1503887"/>
                </a:cubicBezTo>
                <a:cubicBezTo>
                  <a:pt x="1400371" y="1498280"/>
                  <a:pt x="1403999" y="1494652"/>
                  <a:pt x="1409935" y="1494982"/>
                </a:cubicBezTo>
                <a:close/>
                <a:moveTo>
                  <a:pt x="1468969" y="1476184"/>
                </a:moveTo>
                <a:cubicBezTo>
                  <a:pt x="1472927" y="1475854"/>
                  <a:pt x="1474246" y="1478822"/>
                  <a:pt x="1474246" y="1483110"/>
                </a:cubicBezTo>
                <a:cubicBezTo>
                  <a:pt x="1473587" y="1485088"/>
                  <a:pt x="1472598" y="1488056"/>
                  <a:pt x="1471608" y="1490365"/>
                </a:cubicBezTo>
                <a:cubicBezTo>
                  <a:pt x="1470288" y="1493004"/>
                  <a:pt x="1470948" y="1497950"/>
                  <a:pt x="1466001" y="1496631"/>
                </a:cubicBezTo>
                <a:cubicBezTo>
                  <a:pt x="1459735" y="1494982"/>
                  <a:pt x="1467320" y="1491685"/>
                  <a:pt x="1465671" y="1489046"/>
                </a:cubicBezTo>
                <a:cubicBezTo>
                  <a:pt x="1464682" y="1487067"/>
                  <a:pt x="1468310" y="1485418"/>
                  <a:pt x="1466661" y="1482450"/>
                </a:cubicBezTo>
                <a:cubicBezTo>
                  <a:pt x="1465671" y="1480471"/>
                  <a:pt x="1464023" y="1476184"/>
                  <a:pt x="1468969" y="1476184"/>
                </a:cubicBezTo>
                <a:close/>
                <a:moveTo>
                  <a:pt x="1113445" y="1573145"/>
                </a:moveTo>
                <a:cubicBezTo>
                  <a:pt x="1115095" y="1573144"/>
                  <a:pt x="1116744" y="1573804"/>
                  <a:pt x="1116744" y="1576772"/>
                </a:cubicBezTo>
                <a:cubicBezTo>
                  <a:pt x="1116743" y="1578421"/>
                  <a:pt x="1115424" y="1579081"/>
                  <a:pt x="1114105" y="1579411"/>
                </a:cubicBezTo>
                <a:cubicBezTo>
                  <a:pt x="1111797" y="1579411"/>
                  <a:pt x="1109818" y="1578421"/>
                  <a:pt x="1109488" y="1576112"/>
                </a:cubicBezTo>
                <a:cubicBezTo>
                  <a:pt x="1108828" y="1574134"/>
                  <a:pt x="1110807" y="1573144"/>
                  <a:pt x="1113445" y="1573145"/>
                </a:cubicBezTo>
                <a:close/>
                <a:moveTo>
                  <a:pt x="566968" y="1739033"/>
                </a:moveTo>
                <a:cubicBezTo>
                  <a:pt x="568946" y="1739033"/>
                  <a:pt x="569277" y="1740352"/>
                  <a:pt x="569277" y="1741671"/>
                </a:cubicBezTo>
                <a:cubicBezTo>
                  <a:pt x="569277" y="1743980"/>
                  <a:pt x="567957" y="1745629"/>
                  <a:pt x="565649" y="1745959"/>
                </a:cubicBezTo>
                <a:cubicBezTo>
                  <a:pt x="563669" y="1746289"/>
                  <a:pt x="563340" y="1744640"/>
                  <a:pt x="563340" y="1743320"/>
                </a:cubicBezTo>
                <a:cubicBezTo>
                  <a:pt x="563670" y="1741012"/>
                  <a:pt x="564659" y="1739363"/>
                  <a:pt x="566968" y="1739033"/>
                </a:cubicBezTo>
                <a:close/>
                <a:moveTo>
                  <a:pt x="972951" y="1605794"/>
                </a:moveTo>
                <a:cubicBezTo>
                  <a:pt x="971301" y="1611071"/>
                  <a:pt x="971961" y="1617337"/>
                  <a:pt x="964376" y="1621295"/>
                </a:cubicBezTo>
                <a:cubicBezTo>
                  <a:pt x="965366" y="1613379"/>
                  <a:pt x="968004" y="1609092"/>
                  <a:pt x="972951" y="1605794"/>
                </a:cubicBezTo>
                <a:close/>
                <a:moveTo>
                  <a:pt x="1410595" y="1460353"/>
                </a:moveTo>
                <a:cubicBezTo>
                  <a:pt x="1416861" y="1463651"/>
                  <a:pt x="1419169" y="1467938"/>
                  <a:pt x="1417191" y="1473875"/>
                </a:cubicBezTo>
                <a:cubicBezTo>
                  <a:pt x="1416531" y="1475853"/>
                  <a:pt x="1414553" y="1475194"/>
                  <a:pt x="1413563" y="1474534"/>
                </a:cubicBezTo>
                <a:cubicBezTo>
                  <a:pt x="1408616" y="1471236"/>
                  <a:pt x="1407956" y="1466289"/>
                  <a:pt x="1410595" y="1460353"/>
                </a:cubicBezTo>
                <a:close/>
                <a:moveTo>
                  <a:pt x="1452480" y="1434628"/>
                </a:moveTo>
                <a:cubicBezTo>
                  <a:pt x="1454788" y="1434298"/>
                  <a:pt x="1457426" y="1436607"/>
                  <a:pt x="1457756" y="1439575"/>
                </a:cubicBezTo>
                <a:cubicBezTo>
                  <a:pt x="1455447" y="1443203"/>
                  <a:pt x="1452480" y="1446171"/>
                  <a:pt x="1447532" y="1446171"/>
                </a:cubicBezTo>
                <a:cubicBezTo>
                  <a:pt x="1444565" y="1446171"/>
                  <a:pt x="1440277" y="1445511"/>
                  <a:pt x="1441926" y="1441884"/>
                </a:cubicBezTo>
                <a:cubicBezTo>
                  <a:pt x="1443575" y="1437926"/>
                  <a:pt x="1448192" y="1435617"/>
                  <a:pt x="1452480" y="1434628"/>
                </a:cubicBezTo>
                <a:close/>
                <a:moveTo>
                  <a:pt x="1070901" y="1549398"/>
                </a:moveTo>
                <a:cubicBezTo>
                  <a:pt x="1070241" y="1553027"/>
                  <a:pt x="1074858" y="1551377"/>
                  <a:pt x="1075189" y="1553686"/>
                </a:cubicBezTo>
                <a:cubicBezTo>
                  <a:pt x="1066943" y="1555665"/>
                  <a:pt x="1063975" y="1564240"/>
                  <a:pt x="1057379" y="1568527"/>
                </a:cubicBezTo>
                <a:cubicBezTo>
                  <a:pt x="1056720" y="1571165"/>
                  <a:pt x="1055731" y="1573804"/>
                  <a:pt x="1055071" y="1576442"/>
                </a:cubicBezTo>
                <a:cubicBezTo>
                  <a:pt x="1054412" y="1579080"/>
                  <a:pt x="1054081" y="1582708"/>
                  <a:pt x="1050124" y="1581719"/>
                </a:cubicBezTo>
                <a:cubicBezTo>
                  <a:pt x="1045837" y="1580729"/>
                  <a:pt x="1047815" y="1577431"/>
                  <a:pt x="1047816" y="1574793"/>
                </a:cubicBezTo>
                <a:cubicBezTo>
                  <a:pt x="1048145" y="1569846"/>
                  <a:pt x="1051773" y="1567537"/>
                  <a:pt x="1056060" y="1566218"/>
                </a:cubicBezTo>
                <a:lnTo>
                  <a:pt x="1056060" y="1566218"/>
                </a:lnTo>
                <a:close/>
                <a:moveTo>
                  <a:pt x="1405318" y="1426714"/>
                </a:moveTo>
                <a:cubicBezTo>
                  <a:pt x="1412903" y="1434299"/>
                  <a:pt x="1413233" y="1444523"/>
                  <a:pt x="1418180" y="1452768"/>
                </a:cubicBezTo>
                <a:cubicBezTo>
                  <a:pt x="1419170" y="1454747"/>
                  <a:pt x="1418510" y="1456396"/>
                  <a:pt x="1416531" y="1457055"/>
                </a:cubicBezTo>
                <a:cubicBezTo>
                  <a:pt x="1413893" y="1457715"/>
                  <a:pt x="1412574" y="1457055"/>
                  <a:pt x="1411914" y="1453428"/>
                </a:cubicBezTo>
                <a:cubicBezTo>
                  <a:pt x="1409935" y="1444193"/>
                  <a:pt x="1407297" y="1435618"/>
                  <a:pt x="1405318" y="1426714"/>
                </a:cubicBezTo>
                <a:close/>
                <a:moveTo>
                  <a:pt x="1164235" y="1486077"/>
                </a:moveTo>
                <a:lnTo>
                  <a:pt x="1166993" y="1488042"/>
                </a:lnTo>
                <a:lnTo>
                  <a:pt x="1167404" y="1486077"/>
                </a:lnTo>
                <a:lnTo>
                  <a:pt x="1167612" y="1488483"/>
                </a:lnTo>
                <a:lnTo>
                  <a:pt x="1169676" y="1489953"/>
                </a:lnTo>
                <a:cubicBezTo>
                  <a:pt x="1169429" y="1492179"/>
                  <a:pt x="1168193" y="1494817"/>
                  <a:pt x="1169182" y="1496301"/>
                </a:cubicBezTo>
                <a:lnTo>
                  <a:pt x="1168831" y="1502555"/>
                </a:lnTo>
                <a:lnTo>
                  <a:pt x="1169312" y="1508110"/>
                </a:lnTo>
                <a:lnTo>
                  <a:pt x="1173056" y="1496631"/>
                </a:lnTo>
                <a:cubicBezTo>
                  <a:pt x="1170199" y="1508174"/>
                  <a:pt x="1180677" y="1520377"/>
                  <a:pt x="1167341" y="1531920"/>
                </a:cubicBezTo>
                <a:lnTo>
                  <a:pt x="1167341" y="1529107"/>
                </a:lnTo>
                <a:lnTo>
                  <a:pt x="1167202" y="1531590"/>
                </a:lnTo>
                <a:lnTo>
                  <a:pt x="1166873" y="1531717"/>
                </a:lnTo>
                <a:lnTo>
                  <a:pt x="1166872" y="1532579"/>
                </a:lnTo>
                <a:cubicBezTo>
                  <a:pt x="1167532" y="1536537"/>
                  <a:pt x="1170831" y="1540495"/>
                  <a:pt x="1167532" y="1544782"/>
                </a:cubicBezTo>
                <a:cubicBezTo>
                  <a:pt x="1166543" y="1546101"/>
                  <a:pt x="1164564" y="1546761"/>
                  <a:pt x="1163905" y="1545441"/>
                </a:cubicBezTo>
                <a:cubicBezTo>
                  <a:pt x="1161266" y="1541814"/>
                  <a:pt x="1162915" y="1537526"/>
                  <a:pt x="1162915" y="1533239"/>
                </a:cubicBezTo>
                <a:lnTo>
                  <a:pt x="1162932" y="1533232"/>
                </a:lnTo>
                <a:lnTo>
                  <a:pt x="1162915" y="1533239"/>
                </a:lnTo>
                <a:cubicBezTo>
                  <a:pt x="1162915" y="1532249"/>
                  <a:pt x="1162916" y="1531260"/>
                  <a:pt x="1162916" y="1530271"/>
                </a:cubicBezTo>
                <a:lnTo>
                  <a:pt x="1163353" y="1515596"/>
                </a:lnTo>
                <a:lnTo>
                  <a:pt x="1162760" y="1508297"/>
                </a:lnTo>
                <a:lnTo>
                  <a:pt x="1163707" y="1503768"/>
                </a:lnTo>
                <a:close/>
                <a:moveTo>
                  <a:pt x="1453798" y="1364711"/>
                </a:moveTo>
                <a:cubicBezTo>
                  <a:pt x="1456437" y="1365041"/>
                  <a:pt x="1458745" y="1366690"/>
                  <a:pt x="1458746" y="1369988"/>
                </a:cubicBezTo>
                <a:cubicBezTo>
                  <a:pt x="1458745" y="1372297"/>
                  <a:pt x="1457096" y="1374605"/>
                  <a:pt x="1455447" y="1373946"/>
                </a:cubicBezTo>
                <a:cubicBezTo>
                  <a:pt x="1453139" y="1372957"/>
                  <a:pt x="1450500" y="1370978"/>
                  <a:pt x="1450171" y="1367680"/>
                </a:cubicBezTo>
                <a:cubicBezTo>
                  <a:pt x="1450171" y="1365701"/>
                  <a:pt x="1451160" y="1364711"/>
                  <a:pt x="1453798" y="1364711"/>
                </a:cubicBezTo>
                <a:close/>
                <a:moveTo>
                  <a:pt x="1368051" y="1355146"/>
                </a:moveTo>
                <a:cubicBezTo>
                  <a:pt x="1372998" y="1359763"/>
                  <a:pt x="1378275" y="1364380"/>
                  <a:pt x="1380583" y="1370976"/>
                </a:cubicBezTo>
                <a:lnTo>
                  <a:pt x="1380582" y="1370978"/>
                </a:lnTo>
                <a:lnTo>
                  <a:pt x="1380582" y="1370978"/>
                </a:lnTo>
                <a:cubicBezTo>
                  <a:pt x="1388169" y="1384499"/>
                  <a:pt x="1397732" y="1397032"/>
                  <a:pt x="1399711" y="1413192"/>
                </a:cubicBezTo>
                <a:cubicBezTo>
                  <a:pt x="1390807" y="1401319"/>
                  <a:pt x="1387179" y="1386478"/>
                  <a:pt x="1377944" y="1374935"/>
                </a:cubicBezTo>
                <a:lnTo>
                  <a:pt x="1378130" y="1374655"/>
                </a:lnTo>
                <a:close/>
                <a:moveTo>
                  <a:pt x="1037097" y="1434505"/>
                </a:moveTo>
                <a:cubicBezTo>
                  <a:pt x="1038663" y="1433804"/>
                  <a:pt x="1040890" y="1433804"/>
                  <a:pt x="1043198" y="1433639"/>
                </a:cubicBezTo>
                <a:cubicBezTo>
                  <a:pt x="1048474" y="1432649"/>
                  <a:pt x="1050783" y="1436277"/>
                  <a:pt x="1051113" y="1440894"/>
                </a:cubicBezTo>
                <a:cubicBezTo>
                  <a:pt x="1051773" y="1446831"/>
                  <a:pt x="1046166" y="1447820"/>
                  <a:pt x="1042209" y="1448150"/>
                </a:cubicBezTo>
                <a:cubicBezTo>
                  <a:pt x="1036273" y="1448809"/>
                  <a:pt x="1035613" y="1443863"/>
                  <a:pt x="1034953" y="1439575"/>
                </a:cubicBezTo>
                <a:cubicBezTo>
                  <a:pt x="1034624" y="1436607"/>
                  <a:pt x="1035531" y="1435205"/>
                  <a:pt x="1037097" y="1434505"/>
                </a:cubicBezTo>
                <a:close/>
                <a:moveTo>
                  <a:pt x="702845" y="1535547"/>
                </a:moveTo>
                <a:cubicBezTo>
                  <a:pt x="704493" y="1533238"/>
                  <a:pt x="706473" y="1533568"/>
                  <a:pt x="708781" y="1534558"/>
                </a:cubicBezTo>
                <a:cubicBezTo>
                  <a:pt x="710760" y="1536536"/>
                  <a:pt x="710760" y="1538845"/>
                  <a:pt x="709111" y="1541153"/>
                </a:cubicBezTo>
                <a:cubicBezTo>
                  <a:pt x="707462" y="1543132"/>
                  <a:pt x="705153" y="1543462"/>
                  <a:pt x="703505" y="1542473"/>
                </a:cubicBezTo>
                <a:cubicBezTo>
                  <a:pt x="701196" y="1540823"/>
                  <a:pt x="701526" y="1537855"/>
                  <a:pt x="702845" y="1535547"/>
                </a:cubicBezTo>
                <a:close/>
                <a:moveTo>
                  <a:pt x="1219970" y="1369988"/>
                </a:moveTo>
                <a:cubicBezTo>
                  <a:pt x="1230523" y="1370977"/>
                  <a:pt x="1235471" y="1380211"/>
                  <a:pt x="1243056" y="1385158"/>
                </a:cubicBezTo>
                <a:cubicBezTo>
                  <a:pt x="1244046" y="1385818"/>
                  <a:pt x="1245694" y="1388787"/>
                  <a:pt x="1243386" y="1390765"/>
                </a:cubicBezTo>
                <a:cubicBezTo>
                  <a:pt x="1241078" y="1393074"/>
                  <a:pt x="1239428" y="1391095"/>
                  <a:pt x="1238109" y="1389116"/>
                </a:cubicBezTo>
                <a:cubicBezTo>
                  <a:pt x="1234811" y="1384499"/>
                  <a:pt x="1234811" y="1376254"/>
                  <a:pt x="1224587" y="1380541"/>
                </a:cubicBezTo>
                <a:cubicBezTo>
                  <a:pt x="1222279" y="1381861"/>
                  <a:pt x="1222608" y="1373616"/>
                  <a:pt x="1219970" y="1369988"/>
                </a:cubicBezTo>
                <a:close/>
                <a:moveTo>
                  <a:pt x="1347933" y="1326124"/>
                </a:moveTo>
                <a:cubicBezTo>
                  <a:pt x="1359476" y="1330082"/>
                  <a:pt x="1360135" y="1339976"/>
                  <a:pt x="1366072" y="1348551"/>
                </a:cubicBezTo>
                <a:cubicBezTo>
                  <a:pt x="1353539" y="1344923"/>
                  <a:pt x="1353539" y="1334699"/>
                  <a:pt x="1347933" y="1326124"/>
                </a:cubicBezTo>
                <a:close/>
                <a:moveTo>
                  <a:pt x="1158958" y="1379552"/>
                </a:moveTo>
                <a:cubicBezTo>
                  <a:pt x="1173139" y="1395053"/>
                  <a:pt x="1165554" y="1412532"/>
                  <a:pt x="1166873" y="1428362"/>
                </a:cubicBezTo>
                <a:lnTo>
                  <a:pt x="1166802" y="1428893"/>
                </a:lnTo>
                <a:lnTo>
                  <a:pt x="1166873" y="1428692"/>
                </a:lnTo>
                <a:cubicBezTo>
                  <a:pt x="1167533" y="1437927"/>
                  <a:pt x="1167863" y="1447161"/>
                  <a:pt x="1168522" y="1456395"/>
                </a:cubicBezTo>
                <a:cubicBezTo>
                  <a:pt x="1168522" y="1458374"/>
                  <a:pt x="1168522" y="1460353"/>
                  <a:pt x="1166543" y="1460683"/>
                </a:cubicBezTo>
                <a:cubicBezTo>
                  <a:pt x="1163575" y="1461013"/>
                  <a:pt x="1163575" y="1458704"/>
                  <a:pt x="1163245" y="1456396"/>
                </a:cubicBezTo>
                <a:cubicBezTo>
                  <a:pt x="1163245" y="1449469"/>
                  <a:pt x="1162915" y="1442873"/>
                  <a:pt x="1162915" y="1435948"/>
                </a:cubicBezTo>
                <a:cubicBezTo>
                  <a:pt x="1162915" y="1431331"/>
                  <a:pt x="1158628" y="1427373"/>
                  <a:pt x="1162915" y="1422096"/>
                </a:cubicBezTo>
                <a:cubicBezTo>
                  <a:pt x="1164894" y="1419788"/>
                  <a:pt x="1164565" y="1413191"/>
                  <a:pt x="1162586" y="1410553"/>
                </a:cubicBezTo>
                <a:cubicBezTo>
                  <a:pt x="1155000" y="1400989"/>
                  <a:pt x="1159617" y="1390765"/>
                  <a:pt x="1158958" y="1379552"/>
                </a:cubicBezTo>
                <a:close/>
                <a:moveTo>
                  <a:pt x="1048402" y="1383180"/>
                </a:moveTo>
                <a:lnTo>
                  <a:pt x="1048681" y="1383738"/>
                </a:lnTo>
                <a:lnTo>
                  <a:pt x="1050013" y="1382849"/>
                </a:lnTo>
                <a:lnTo>
                  <a:pt x="1048998" y="1384373"/>
                </a:lnTo>
                <a:lnTo>
                  <a:pt x="1049354" y="1385085"/>
                </a:lnTo>
                <a:cubicBezTo>
                  <a:pt x="1048401" y="1386038"/>
                  <a:pt x="1047449" y="1386990"/>
                  <a:pt x="1046496" y="1386990"/>
                </a:cubicBezTo>
                <a:lnTo>
                  <a:pt x="1047462" y="1385059"/>
                </a:lnTo>
                <a:lnTo>
                  <a:pt x="1047157" y="1384754"/>
                </a:lnTo>
                <a:lnTo>
                  <a:pt x="1047843" y="1384296"/>
                </a:lnTo>
                <a:close/>
                <a:moveTo>
                  <a:pt x="723953" y="1476843"/>
                </a:moveTo>
                <a:cubicBezTo>
                  <a:pt x="726261" y="1472555"/>
                  <a:pt x="730548" y="1472555"/>
                  <a:pt x="735496" y="1476513"/>
                </a:cubicBezTo>
                <a:cubicBezTo>
                  <a:pt x="740112" y="1480140"/>
                  <a:pt x="740772" y="1484758"/>
                  <a:pt x="737804" y="1488386"/>
                </a:cubicBezTo>
                <a:cubicBezTo>
                  <a:pt x="733846" y="1493003"/>
                  <a:pt x="727910" y="1491354"/>
                  <a:pt x="723293" y="1488386"/>
                </a:cubicBezTo>
                <a:cubicBezTo>
                  <a:pt x="718016" y="1485088"/>
                  <a:pt x="720325" y="1481790"/>
                  <a:pt x="723953" y="1476843"/>
                </a:cubicBezTo>
                <a:close/>
                <a:moveTo>
                  <a:pt x="1155330" y="1341624"/>
                </a:moveTo>
                <a:cubicBezTo>
                  <a:pt x="1156319" y="1348551"/>
                  <a:pt x="1156649" y="1353497"/>
                  <a:pt x="1157309" y="1358444"/>
                </a:cubicBezTo>
                <a:cubicBezTo>
                  <a:pt x="1148734" y="1352508"/>
                  <a:pt x="1148734" y="1352508"/>
                  <a:pt x="1155330" y="1341624"/>
                </a:cubicBezTo>
                <a:close/>
                <a:moveTo>
                  <a:pt x="923811" y="1379882"/>
                </a:moveTo>
                <a:cubicBezTo>
                  <a:pt x="928758" y="1380212"/>
                  <a:pt x="933046" y="1382850"/>
                  <a:pt x="933045" y="1388127"/>
                </a:cubicBezTo>
                <a:cubicBezTo>
                  <a:pt x="933045" y="1392085"/>
                  <a:pt x="931726" y="1396702"/>
                  <a:pt x="925460" y="1396702"/>
                </a:cubicBezTo>
                <a:cubicBezTo>
                  <a:pt x="920183" y="1396372"/>
                  <a:pt x="917545" y="1393404"/>
                  <a:pt x="916555" y="1388457"/>
                </a:cubicBezTo>
                <a:cubicBezTo>
                  <a:pt x="915566" y="1382520"/>
                  <a:pt x="919523" y="1381201"/>
                  <a:pt x="923811" y="1379882"/>
                </a:cubicBezTo>
                <a:close/>
                <a:moveTo>
                  <a:pt x="1057709" y="1325794"/>
                </a:moveTo>
                <a:cubicBezTo>
                  <a:pt x="1070571" y="1321507"/>
                  <a:pt x="1085412" y="1327773"/>
                  <a:pt x="1096625" y="1313921"/>
                </a:cubicBezTo>
                <a:cubicBezTo>
                  <a:pt x="1094316" y="1326124"/>
                  <a:pt x="1090359" y="1329092"/>
                  <a:pt x="1072880" y="1333710"/>
                </a:cubicBezTo>
                <a:cubicBezTo>
                  <a:pt x="1065955" y="1335688"/>
                  <a:pt x="1065955" y="1335688"/>
                  <a:pt x="1057709" y="1325794"/>
                </a:cubicBezTo>
                <a:close/>
                <a:moveTo>
                  <a:pt x="964705" y="1332720"/>
                </a:moveTo>
                <a:cubicBezTo>
                  <a:pt x="965366" y="1333380"/>
                  <a:pt x="966684" y="1334700"/>
                  <a:pt x="966024" y="1336348"/>
                </a:cubicBezTo>
                <a:cubicBezTo>
                  <a:pt x="965036" y="1338327"/>
                  <a:pt x="963056" y="1338327"/>
                  <a:pt x="961407" y="1337667"/>
                </a:cubicBezTo>
                <a:cubicBezTo>
                  <a:pt x="959758" y="1337337"/>
                  <a:pt x="958769" y="1336018"/>
                  <a:pt x="959429" y="1334699"/>
                </a:cubicBezTo>
                <a:cubicBezTo>
                  <a:pt x="960418" y="1332391"/>
                  <a:pt x="962067" y="1331402"/>
                  <a:pt x="964705" y="1332720"/>
                </a:cubicBezTo>
                <a:close/>
                <a:moveTo>
                  <a:pt x="1083104" y="1293804"/>
                </a:moveTo>
                <a:cubicBezTo>
                  <a:pt x="1087061" y="1293474"/>
                  <a:pt x="1089040" y="1298751"/>
                  <a:pt x="1091019" y="1301720"/>
                </a:cubicBezTo>
                <a:cubicBezTo>
                  <a:pt x="1094647" y="1306666"/>
                  <a:pt x="1088710" y="1306996"/>
                  <a:pt x="1086402" y="1309305"/>
                </a:cubicBezTo>
                <a:cubicBezTo>
                  <a:pt x="1084422" y="1310954"/>
                  <a:pt x="1082114" y="1312603"/>
                  <a:pt x="1077827" y="1312603"/>
                </a:cubicBezTo>
                <a:cubicBezTo>
                  <a:pt x="1078817" y="1308315"/>
                  <a:pt x="1079146" y="1305347"/>
                  <a:pt x="1080136" y="1302379"/>
                </a:cubicBezTo>
                <a:cubicBezTo>
                  <a:pt x="1080795" y="1299411"/>
                  <a:pt x="1077827" y="1294134"/>
                  <a:pt x="1083104" y="1293804"/>
                </a:cubicBezTo>
                <a:close/>
                <a:moveTo>
                  <a:pt x="1579782" y="1136819"/>
                </a:moveTo>
                <a:cubicBezTo>
                  <a:pt x="1586048" y="1140447"/>
                  <a:pt x="1592315" y="1144404"/>
                  <a:pt x="1598580" y="1148033"/>
                </a:cubicBezTo>
                <a:cubicBezTo>
                  <a:pt x="1601219" y="1149682"/>
                  <a:pt x="1603528" y="1152320"/>
                  <a:pt x="1601219" y="1154958"/>
                </a:cubicBezTo>
                <a:cubicBezTo>
                  <a:pt x="1597921" y="1158916"/>
                  <a:pt x="1597261" y="1154299"/>
                  <a:pt x="1595282" y="1152650"/>
                </a:cubicBezTo>
                <a:cubicBezTo>
                  <a:pt x="1590006" y="1147702"/>
                  <a:pt x="1584069" y="1143416"/>
                  <a:pt x="1578133" y="1138798"/>
                </a:cubicBezTo>
                <a:cubicBezTo>
                  <a:pt x="1578793" y="1138139"/>
                  <a:pt x="1579122" y="1137479"/>
                  <a:pt x="1579782" y="1136819"/>
                </a:cubicBezTo>
                <a:close/>
                <a:moveTo>
                  <a:pt x="1107180" y="1270058"/>
                </a:moveTo>
                <a:cubicBezTo>
                  <a:pt x="1110148" y="1270718"/>
                  <a:pt x="1112786" y="1271377"/>
                  <a:pt x="1112457" y="1275335"/>
                </a:cubicBezTo>
                <a:cubicBezTo>
                  <a:pt x="1112127" y="1277314"/>
                  <a:pt x="1111467" y="1279293"/>
                  <a:pt x="1109159" y="1278303"/>
                </a:cubicBezTo>
                <a:cubicBezTo>
                  <a:pt x="1106520" y="1277314"/>
                  <a:pt x="1104211" y="1275335"/>
                  <a:pt x="1104211" y="1272037"/>
                </a:cubicBezTo>
                <a:cubicBezTo>
                  <a:pt x="1104212" y="1270058"/>
                  <a:pt x="1105531" y="1269728"/>
                  <a:pt x="1107180" y="1270058"/>
                </a:cubicBezTo>
                <a:close/>
                <a:moveTo>
                  <a:pt x="370407" y="1443533"/>
                </a:moveTo>
                <a:cubicBezTo>
                  <a:pt x="372386" y="1443533"/>
                  <a:pt x="373705" y="1445182"/>
                  <a:pt x="373705" y="1446831"/>
                </a:cubicBezTo>
                <a:cubicBezTo>
                  <a:pt x="374035" y="1448809"/>
                  <a:pt x="372386" y="1450459"/>
                  <a:pt x="370737" y="1450788"/>
                </a:cubicBezTo>
                <a:cubicBezTo>
                  <a:pt x="368428" y="1451118"/>
                  <a:pt x="367109" y="1449469"/>
                  <a:pt x="366449" y="1447161"/>
                </a:cubicBezTo>
                <a:cubicBezTo>
                  <a:pt x="366779" y="1444852"/>
                  <a:pt x="368098" y="1443203"/>
                  <a:pt x="370407" y="1443533"/>
                </a:cubicBezTo>
                <a:close/>
                <a:moveTo>
                  <a:pt x="1103881" y="1189917"/>
                </a:moveTo>
                <a:cubicBezTo>
                  <a:pt x="1108169" y="1197832"/>
                  <a:pt x="1111467" y="1203439"/>
                  <a:pt x="1120701" y="1203109"/>
                </a:cubicBezTo>
                <a:cubicBezTo>
                  <a:pt x="1108498" y="1210365"/>
                  <a:pt x="1107509" y="1213663"/>
                  <a:pt x="1115754" y="1223557"/>
                </a:cubicBezTo>
                <a:cubicBezTo>
                  <a:pt x="1118392" y="1226855"/>
                  <a:pt x="1116743" y="1227844"/>
                  <a:pt x="1115094" y="1229163"/>
                </a:cubicBezTo>
                <a:cubicBezTo>
                  <a:pt x="1110808" y="1232461"/>
                  <a:pt x="1106850" y="1229823"/>
                  <a:pt x="1102892" y="1228504"/>
                </a:cubicBezTo>
                <a:cubicBezTo>
                  <a:pt x="1098605" y="1226855"/>
                  <a:pt x="1099923" y="1223557"/>
                  <a:pt x="1100584" y="1220259"/>
                </a:cubicBezTo>
                <a:cubicBezTo>
                  <a:pt x="1102232" y="1211354"/>
                  <a:pt x="1104541" y="1202120"/>
                  <a:pt x="1103881" y="1189917"/>
                </a:cubicBezTo>
                <a:close/>
                <a:moveTo>
                  <a:pt x="985153" y="1222568"/>
                </a:moveTo>
                <a:cubicBezTo>
                  <a:pt x="987792" y="1222568"/>
                  <a:pt x="988781" y="1223887"/>
                  <a:pt x="988781" y="1226855"/>
                </a:cubicBezTo>
                <a:cubicBezTo>
                  <a:pt x="988122" y="1228834"/>
                  <a:pt x="986802" y="1231472"/>
                  <a:pt x="983834" y="1230483"/>
                </a:cubicBezTo>
                <a:cubicBezTo>
                  <a:pt x="981856" y="1229823"/>
                  <a:pt x="979217" y="1229164"/>
                  <a:pt x="980206" y="1226195"/>
                </a:cubicBezTo>
                <a:cubicBezTo>
                  <a:pt x="980866" y="1224217"/>
                  <a:pt x="982515" y="1222568"/>
                  <a:pt x="985153" y="1222568"/>
                </a:cubicBezTo>
                <a:close/>
                <a:moveTo>
                  <a:pt x="1523716" y="1053710"/>
                </a:moveTo>
                <a:cubicBezTo>
                  <a:pt x="1529652" y="1054699"/>
                  <a:pt x="1533939" y="1052720"/>
                  <a:pt x="1538887" y="1050741"/>
                </a:cubicBezTo>
                <a:cubicBezTo>
                  <a:pt x="1546802" y="1047773"/>
                  <a:pt x="1550430" y="1056018"/>
                  <a:pt x="1556037" y="1058986"/>
                </a:cubicBezTo>
                <a:cubicBezTo>
                  <a:pt x="1562302" y="1061954"/>
                  <a:pt x="1556036" y="1067561"/>
                  <a:pt x="1556366" y="1072178"/>
                </a:cubicBezTo>
                <a:cubicBezTo>
                  <a:pt x="1543504" y="1070859"/>
                  <a:pt x="1532950" y="1063274"/>
                  <a:pt x="1520418" y="1065912"/>
                </a:cubicBezTo>
                <a:cubicBezTo>
                  <a:pt x="1518109" y="1066242"/>
                  <a:pt x="1513492" y="1067231"/>
                  <a:pt x="1514481" y="1062615"/>
                </a:cubicBezTo>
                <a:cubicBezTo>
                  <a:pt x="1515470" y="1057997"/>
                  <a:pt x="1518110" y="1052720"/>
                  <a:pt x="1523716" y="1053710"/>
                </a:cubicBezTo>
                <a:close/>
                <a:moveTo>
                  <a:pt x="679347" y="1289970"/>
                </a:moveTo>
                <a:cubicBezTo>
                  <a:pt x="682150" y="1288775"/>
                  <a:pt x="685531" y="1288528"/>
                  <a:pt x="688663" y="1287868"/>
                </a:cubicBezTo>
                <a:cubicBezTo>
                  <a:pt x="689324" y="1288198"/>
                  <a:pt x="689653" y="1288528"/>
                  <a:pt x="689983" y="1288528"/>
                </a:cubicBezTo>
                <a:cubicBezTo>
                  <a:pt x="683717" y="1289847"/>
                  <a:pt x="682068" y="1298751"/>
                  <a:pt x="673493" y="1297762"/>
                </a:cubicBezTo>
                <a:cubicBezTo>
                  <a:pt x="674317" y="1293310"/>
                  <a:pt x="676543" y="1291166"/>
                  <a:pt x="679347" y="1289970"/>
                </a:cubicBezTo>
                <a:close/>
                <a:moveTo>
                  <a:pt x="694971" y="1283085"/>
                </a:moveTo>
                <a:cubicBezTo>
                  <a:pt x="697486" y="1283003"/>
                  <a:pt x="700372" y="1283909"/>
                  <a:pt x="703505" y="1284240"/>
                </a:cubicBezTo>
                <a:cubicBezTo>
                  <a:pt x="699547" y="1290176"/>
                  <a:pt x="695259" y="1291165"/>
                  <a:pt x="689983" y="1288527"/>
                </a:cubicBezTo>
                <a:lnTo>
                  <a:pt x="689323" y="1287867"/>
                </a:lnTo>
                <a:cubicBezTo>
                  <a:pt x="689323" y="1287867"/>
                  <a:pt x="688664" y="1287867"/>
                  <a:pt x="688664" y="1287867"/>
                </a:cubicBezTo>
                <a:cubicBezTo>
                  <a:pt x="690313" y="1284239"/>
                  <a:pt x="692457" y="1283167"/>
                  <a:pt x="694971" y="1283085"/>
                </a:cubicBezTo>
                <a:close/>
                <a:moveTo>
                  <a:pt x="991419" y="1173427"/>
                </a:moveTo>
                <a:cubicBezTo>
                  <a:pt x="993398" y="1173757"/>
                  <a:pt x="994387" y="1175076"/>
                  <a:pt x="994387" y="1177055"/>
                </a:cubicBezTo>
                <a:cubicBezTo>
                  <a:pt x="993398" y="1179364"/>
                  <a:pt x="991420" y="1180353"/>
                  <a:pt x="989111" y="1180023"/>
                </a:cubicBezTo>
                <a:cubicBezTo>
                  <a:pt x="987131" y="1179694"/>
                  <a:pt x="986472" y="1177715"/>
                  <a:pt x="987132" y="1176066"/>
                </a:cubicBezTo>
                <a:cubicBezTo>
                  <a:pt x="987791" y="1174417"/>
                  <a:pt x="989440" y="1173098"/>
                  <a:pt x="991419" y="1173427"/>
                </a:cubicBezTo>
                <a:close/>
                <a:moveTo>
                  <a:pt x="583128" y="1261484"/>
                </a:moveTo>
                <a:cubicBezTo>
                  <a:pt x="584776" y="1261814"/>
                  <a:pt x="586425" y="1262143"/>
                  <a:pt x="587415" y="1263462"/>
                </a:cubicBezTo>
                <a:cubicBezTo>
                  <a:pt x="587085" y="1266101"/>
                  <a:pt x="586095" y="1267420"/>
                  <a:pt x="583787" y="1267420"/>
                </a:cubicBezTo>
                <a:cubicBezTo>
                  <a:pt x="581808" y="1267420"/>
                  <a:pt x="580489" y="1266101"/>
                  <a:pt x="580159" y="1264122"/>
                </a:cubicBezTo>
                <a:cubicBezTo>
                  <a:pt x="580159" y="1262473"/>
                  <a:pt x="581479" y="1261813"/>
                  <a:pt x="583128" y="1261484"/>
                </a:cubicBezTo>
                <a:close/>
                <a:moveTo>
                  <a:pt x="1745341" y="903321"/>
                </a:moveTo>
                <a:cubicBezTo>
                  <a:pt x="1748639" y="903321"/>
                  <a:pt x="1749958" y="905300"/>
                  <a:pt x="1750617" y="907938"/>
                </a:cubicBezTo>
                <a:cubicBezTo>
                  <a:pt x="1749628" y="910577"/>
                  <a:pt x="1747979" y="912226"/>
                  <a:pt x="1745011" y="911896"/>
                </a:cubicBezTo>
                <a:cubicBezTo>
                  <a:pt x="1742043" y="911896"/>
                  <a:pt x="1740394" y="910577"/>
                  <a:pt x="1740394" y="907279"/>
                </a:cubicBezTo>
                <a:cubicBezTo>
                  <a:pt x="1740394" y="903651"/>
                  <a:pt x="1742703" y="903321"/>
                  <a:pt x="1745341" y="903321"/>
                </a:cubicBezTo>
                <a:close/>
                <a:moveTo>
                  <a:pt x="604565" y="1240046"/>
                </a:moveTo>
                <a:cubicBezTo>
                  <a:pt x="607203" y="1240047"/>
                  <a:pt x="610171" y="1239387"/>
                  <a:pt x="609511" y="1244334"/>
                </a:cubicBezTo>
                <a:cubicBezTo>
                  <a:pt x="608522" y="1248621"/>
                  <a:pt x="604895" y="1250600"/>
                  <a:pt x="600607" y="1251260"/>
                </a:cubicBezTo>
                <a:cubicBezTo>
                  <a:pt x="599288" y="1251590"/>
                  <a:pt x="596320" y="1248292"/>
                  <a:pt x="596650" y="1245323"/>
                </a:cubicBezTo>
                <a:cubicBezTo>
                  <a:pt x="597309" y="1241036"/>
                  <a:pt x="600607" y="1239717"/>
                  <a:pt x="604565" y="1240046"/>
                </a:cubicBezTo>
                <a:close/>
                <a:moveTo>
                  <a:pt x="1445553" y="956749"/>
                </a:moveTo>
                <a:cubicBezTo>
                  <a:pt x="1449841" y="957079"/>
                  <a:pt x="1452809" y="958068"/>
                  <a:pt x="1452480" y="960707"/>
                </a:cubicBezTo>
                <a:cubicBezTo>
                  <a:pt x="1451820" y="968292"/>
                  <a:pt x="1448852" y="971590"/>
                  <a:pt x="1443904" y="970601"/>
                </a:cubicBezTo>
                <a:cubicBezTo>
                  <a:pt x="1440277" y="969941"/>
                  <a:pt x="1433680" y="968952"/>
                  <a:pt x="1434670" y="963675"/>
                </a:cubicBezTo>
                <a:cubicBezTo>
                  <a:pt x="1435330" y="959387"/>
                  <a:pt x="1440277" y="956419"/>
                  <a:pt x="1445553" y="956749"/>
                </a:cubicBezTo>
                <a:close/>
                <a:moveTo>
                  <a:pt x="814318" y="1062614"/>
                </a:moveTo>
                <a:cubicBezTo>
                  <a:pt x="814978" y="1062614"/>
                  <a:pt x="815966" y="1063933"/>
                  <a:pt x="816296" y="1064593"/>
                </a:cubicBezTo>
                <a:cubicBezTo>
                  <a:pt x="817286" y="1070199"/>
                  <a:pt x="813328" y="1072838"/>
                  <a:pt x="809041" y="1075146"/>
                </a:cubicBezTo>
                <a:cubicBezTo>
                  <a:pt x="808051" y="1075476"/>
                  <a:pt x="807062" y="1075806"/>
                  <a:pt x="804093" y="1076795"/>
                </a:cubicBezTo>
                <a:cubicBezTo>
                  <a:pt x="805083" y="1073827"/>
                  <a:pt x="805413" y="1072508"/>
                  <a:pt x="806072" y="1071519"/>
                </a:cubicBezTo>
                <a:cubicBezTo>
                  <a:pt x="808051" y="1067891"/>
                  <a:pt x="809041" y="1063274"/>
                  <a:pt x="814318" y="1062614"/>
                </a:cubicBezTo>
                <a:close/>
                <a:moveTo>
                  <a:pt x="659641" y="1109776"/>
                </a:moveTo>
                <a:cubicBezTo>
                  <a:pt x="668546" y="1109776"/>
                  <a:pt x="666237" y="1119340"/>
                  <a:pt x="670525" y="1123628"/>
                </a:cubicBezTo>
                <a:cubicBezTo>
                  <a:pt x="673823" y="1126926"/>
                  <a:pt x="669535" y="1127915"/>
                  <a:pt x="666896" y="1128905"/>
                </a:cubicBezTo>
                <a:cubicBezTo>
                  <a:pt x="653705" y="1133851"/>
                  <a:pt x="640843" y="1138799"/>
                  <a:pt x="632928" y="1151991"/>
                </a:cubicBezTo>
                <a:cubicBezTo>
                  <a:pt x="630618" y="1155618"/>
                  <a:pt x="626332" y="1157597"/>
                  <a:pt x="621715" y="1157597"/>
                </a:cubicBezTo>
                <a:cubicBezTo>
                  <a:pt x="618086" y="1157268"/>
                  <a:pt x="615118" y="1156278"/>
                  <a:pt x="615778" y="1153970"/>
                </a:cubicBezTo>
                <a:cubicBezTo>
                  <a:pt x="616438" y="1149022"/>
                  <a:pt x="616108" y="1146054"/>
                  <a:pt x="617427" y="1145065"/>
                </a:cubicBezTo>
                <a:cubicBezTo>
                  <a:pt x="627651" y="1136820"/>
                  <a:pt x="633257" y="1121649"/>
                  <a:pt x="649747" y="1122968"/>
                </a:cubicBezTo>
                <a:cubicBezTo>
                  <a:pt x="656014" y="1123628"/>
                  <a:pt x="657003" y="1119011"/>
                  <a:pt x="658322" y="1114724"/>
                </a:cubicBezTo>
                <a:cubicBezTo>
                  <a:pt x="658652" y="1113074"/>
                  <a:pt x="656673" y="1109776"/>
                  <a:pt x="659641" y="1109776"/>
                </a:cubicBezTo>
                <a:close/>
                <a:moveTo>
                  <a:pt x="1786896" y="742380"/>
                </a:moveTo>
                <a:cubicBezTo>
                  <a:pt x="1793822" y="742709"/>
                  <a:pt x="1798440" y="746667"/>
                  <a:pt x="1798770" y="753593"/>
                </a:cubicBezTo>
                <a:cubicBezTo>
                  <a:pt x="1799099" y="760519"/>
                  <a:pt x="1795472" y="765466"/>
                  <a:pt x="1788215" y="765136"/>
                </a:cubicBezTo>
                <a:cubicBezTo>
                  <a:pt x="1782280" y="765136"/>
                  <a:pt x="1776673" y="763157"/>
                  <a:pt x="1777332" y="757551"/>
                </a:cubicBezTo>
                <a:cubicBezTo>
                  <a:pt x="1777992" y="748976"/>
                  <a:pt x="1777662" y="742380"/>
                  <a:pt x="1786896" y="742380"/>
                </a:cubicBezTo>
                <a:close/>
                <a:moveTo>
                  <a:pt x="470006" y="1129894"/>
                </a:moveTo>
                <a:cubicBezTo>
                  <a:pt x="470666" y="1129234"/>
                  <a:pt x="472974" y="1129564"/>
                  <a:pt x="473964" y="1130224"/>
                </a:cubicBezTo>
                <a:cubicBezTo>
                  <a:pt x="477922" y="1132203"/>
                  <a:pt x="475943" y="1134841"/>
                  <a:pt x="474623" y="1137479"/>
                </a:cubicBezTo>
                <a:lnTo>
                  <a:pt x="474623" y="1138469"/>
                </a:lnTo>
                <a:cubicBezTo>
                  <a:pt x="473305" y="1141766"/>
                  <a:pt x="479901" y="1147373"/>
                  <a:pt x="473304" y="1147703"/>
                </a:cubicBezTo>
                <a:cubicBezTo>
                  <a:pt x="470831" y="1147868"/>
                  <a:pt x="470336" y="1146301"/>
                  <a:pt x="470336" y="1144281"/>
                </a:cubicBezTo>
                <a:lnTo>
                  <a:pt x="470337" y="1138139"/>
                </a:lnTo>
                <a:lnTo>
                  <a:pt x="470336" y="1138139"/>
                </a:lnTo>
                <a:cubicBezTo>
                  <a:pt x="467697" y="1135501"/>
                  <a:pt x="467698" y="1132532"/>
                  <a:pt x="470006" y="1129894"/>
                </a:cubicBezTo>
                <a:close/>
                <a:moveTo>
                  <a:pt x="460772" y="1054039"/>
                </a:moveTo>
                <a:cubicBezTo>
                  <a:pt x="467038" y="1055029"/>
                  <a:pt x="469676" y="1060306"/>
                  <a:pt x="470667" y="1066572"/>
                </a:cubicBezTo>
                <a:cubicBezTo>
                  <a:pt x="470007" y="1071519"/>
                  <a:pt x="468028" y="1077125"/>
                  <a:pt x="463080" y="1076136"/>
                </a:cubicBezTo>
                <a:cubicBezTo>
                  <a:pt x="456485" y="1075146"/>
                  <a:pt x="456815" y="1067561"/>
                  <a:pt x="455495" y="1062285"/>
                </a:cubicBezTo>
                <a:cubicBezTo>
                  <a:pt x="454506" y="1058657"/>
                  <a:pt x="456814" y="1053710"/>
                  <a:pt x="460772" y="1054039"/>
                </a:cubicBezTo>
                <a:close/>
                <a:moveTo>
                  <a:pt x="1789204" y="623981"/>
                </a:moveTo>
                <a:cubicBezTo>
                  <a:pt x="1791183" y="624311"/>
                  <a:pt x="1792832" y="625301"/>
                  <a:pt x="1792502" y="627279"/>
                </a:cubicBezTo>
                <a:cubicBezTo>
                  <a:pt x="1792502" y="629258"/>
                  <a:pt x="1790524" y="630248"/>
                  <a:pt x="1788874" y="630248"/>
                </a:cubicBezTo>
                <a:cubicBezTo>
                  <a:pt x="1786896" y="630248"/>
                  <a:pt x="1785576" y="629258"/>
                  <a:pt x="1785577" y="626950"/>
                </a:cubicBezTo>
                <a:cubicBezTo>
                  <a:pt x="1785906" y="624971"/>
                  <a:pt x="1787226" y="623981"/>
                  <a:pt x="1789204" y="623981"/>
                </a:cubicBezTo>
                <a:close/>
                <a:moveTo>
                  <a:pt x="1654976" y="660918"/>
                </a:moveTo>
                <a:lnTo>
                  <a:pt x="1661243" y="677079"/>
                </a:lnTo>
                <a:cubicBezTo>
                  <a:pt x="1653327" y="677079"/>
                  <a:pt x="1646072" y="671802"/>
                  <a:pt x="1647392" y="667845"/>
                </a:cubicBezTo>
                <a:cubicBezTo>
                  <a:pt x="1648380" y="664876"/>
                  <a:pt x="1652008" y="661249"/>
                  <a:pt x="1654976" y="660918"/>
                </a:cubicBezTo>
                <a:close/>
                <a:moveTo>
                  <a:pt x="1720937" y="562968"/>
                </a:moveTo>
                <a:cubicBezTo>
                  <a:pt x="1722915" y="562968"/>
                  <a:pt x="1724564" y="564288"/>
                  <a:pt x="1724234" y="566267"/>
                </a:cubicBezTo>
                <a:cubicBezTo>
                  <a:pt x="1724234" y="568905"/>
                  <a:pt x="1722256" y="569894"/>
                  <a:pt x="1719947" y="569565"/>
                </a:cubicBezTo>
                <a:cubicBezTo>
                  <a:pt x="1717639" y="569564"/>
                  <a:pt x="1716319" y="568245"/>
                  <a:pt x="1716320" y="565607"/>
                </a:cubicBezTo>
                <a:cubicBezTo>
                  <a:pt x="1716649" y="562309"/>
                  <a:pt x="1719287" y="562969"/>
                  <a:pt x="1720937" y="562968"/>
                </a:cubicBezTo>
                <a:close/>
                <a:moveTo>
                  <a:pt x="563011" y="883533"/>
                </a:moveTo>
                <a:cubicBezTo>
                  <a:pt x="547180" y="895406"/>
                  <a:pt x="535967" y="913875"/>
                  <a:pt x="515849" y="919811"/>
                </a:cubicBezTo>
                <a:cubicBezTo>
                  <a:pt x="521126" y="893758"/>
                  <a:pt x="544871" y="892438"/>
                  <a:pt x="563011" y="883533"/>
                </a:cubicBezTo>
                <a:close/>
                <a:moveTo>
                  <a:pt x="1534599" y="540212"/>
                </a:moveTo>
                <a:cubicBezTo>
                  <a:pt x="1538226" y="539223"/>
                  <a:pt x="1539876" y="542850"/>
                  <a:pt x="1541525" y="545489"/>
                </a:cubicBezTo>
                <a:cubicBezTo>
                  <a:pt x="1540206" y="549116"/>
                  <a:pt x="1537897" y="549776"/>
                  <a:pt x="1534929" y="550106"/>
                </a:cubicBezTo>
                <a:cubicBezTo>
                  <a:pt x="1530972" y="550436"/>
                  <a:pt x="1529981" y="546478"/>
                  <a:pt x="1529322" y="544829"/>
                </a:cubicBezTo>
                <a:cubicBezTo>
                  <a:pt x="1528003" y="540871"/>
                  <a:pt x="1532950" y="540542"/>
                  <a:pt x="1534599" y="540212"/>
                </a:cubicBezTo>
                <a:close/>
                <a:moveTo>
                  <a:pt x="688334" y="777998"/>
                </a:moveTo>
                <a:cubicBezTo>
                  <a:pt x="683717" y="776679"/>
                  <a:pt x="682068" y="778328"/>
                  <a:pt x="683387" y="782945"/>
                </a:cubicBezTo>
                <a:cubicBezTo>
                  <a:pt x="692292" y="792509"/>
                  <a:pt x="699877" y="802733"/>
                  <a:pt x="705484" y="814606"/>
                </a:cubicBezTo>
                <a:cubicBezTo>
                  <a:pt x="708452" y="821202"/>
                  <a:pt x="724942" y="828128"/>
                  <a:pt x="732527" y="827138"/>
                </a:cubicBezTo>
                <a:cubicBezTo>
                  <a:pt x="728570" y="823181"/>
                  <a:pt x="724942" y="819553"/>
                  <a:pt x="721644" y="815265"/>
                </a:cubicBezTo>
                <a:cubicBezTo>
                  <a:pt x="717356" y="809659"/>
                  <a:pt x="717027" y="800755"/>
                  <a:pt x="707133" y="799765"/>
                </a:cubicBezTo>
                <a:cubicBezTo>
                  <a:pt x="705483" y="799765"/>
                  <a:pt x="701856" y="794818"/>
                  <a:pt x="707133" y="791520"/>
                </a:cubicBezTo>
                <a:cubicBezTo>
                  <a:pt x="711420" y="788552"/>
                  <a:pt x="709771" y="784594"/>
                  <a:pt x="705813" y="785583"/>
                </a:cubicBezTo>
                <a:cubicBezTo>
                  <a:pt x="697569" y="787562"/>
                  <a:pt x="694270" y="780637"/>
                  <a:pt x="688334" y="777998"/>
                </a:cubicBezTo>
                <a:close/>
                <a:moveTo>
                  <a:pt x="933128" y="632309"/>
                </a:moveTo>
                <a:cubicBezTo>
                  <a:pt x="931314" y="632309"/>
                  <a:pt x="929748" y="633711"/>
                  <a:pt x="928098" y="636844"/>
                </a:cubicBezTo>
                <a:cubicBezTo>
                  <a:pt x="922822" y="647727"/>
                  <a:pt x="920183" y="657951"/>
                  <a:pt x="923481" y="670483"/>
                </a:cubicBezTo>
                <a:cubicBezTo>
                  <a:pt x="929088" y="690271"/>
                  <a:pt x="938322" y="706761"/>
                  <a:pt x="956462" y="717644"/>
                </a:cubicBezTo>
                <a:cubicBezTo>
                  <a:pt x="962727" y="721272"/>
                  <a:pt x="963057" y="718634"/>
                  <a:pt x="964706" y="713687"/>
                </a:cubicBezTo>
                <a:cubicBezTo>
                  <a:pt x="967674" y="705112"/>
                  <a:pt x="957450" y="705112"/>
                  <a:pt x="956461" y="699176"/>
                </a:cubicBezTo>
                <a:cubicBezTo>
                  <a:pt x="960749" y="700495"/>
                  <a:pt x="965366" y="701485"/>
                  <a:pt x="969323" y="703793"/>
                </a:cubicBezTo>
                <a:cubicBezTo>
                  <a:pt x="976579" y="708410"/>
                  <a:pt x="980867" y="701814"/>
                  <a:pt x="984824" y="698846"/>
                </a:cubicBezTo>
                <a:cubicBezTo>
                  <a:pt x="989441" y="695218"/>
                  <a:pt x="993729" y="687633"/>
                  <a:pt x="990430" y="682356"/>
                </a:cubicBezTo>
                <a:cubicBezTo>
                  <a:pt x="983505" y="671802"/>
                  <a:pt x="977898" y="659930"/>
                  <a:pt x="964706" y="653993"/>
                </a:cubicBezTo>
                <a:cubicBezTo>
                  <a:pt x="955801" y="649706"/>
                  <a:pt x="947227" y="643110"/>
                  <a:pt x="939641" y="636184"/>
                </a:cubicBezTo>
                <a:cubicBezTo>
                  <a:pt x="937002" y="633711"/>
                  <a:pt x="934941" y="632309"/>
                  <a:pt x="933128" y="632309"/>
                </a:cubicBezTo>
                <a:close/>
                <a:moveTo>
                  <a:pt x="791231" y="663228"/>
                </a:moveTo>
                <a:cubicBezTo>
                  <a:pt x="797827" y="663887"/>
                  <a:pt x="803104" y="669164"/>
                  <a:pt x="803763" y="677739"/>
                </a:cubicBezTo>
                <a:cubicBezTo>
                  <a:pt x="802774" y="684005"/>
                  <a:pt x="799146" y="688622"/>
                  <a:pt x="792220" y="688952"/>
                </a:cubicBezTo>
                <a:cubicBezTo>
                  <a:pt x="786284" y="689612"/>
                  <a:pt x="776720" y="681037"/>
                  <a:pt x="778038" y="675430"/>
                </a:cubicBezTo>
                <a:cubicBezTo>
                  <a:pt x="779688" y="668834"/>
                  <a:pt x="784306" y="662898"/>
                  <a:pt x="791231" y="663228"/>
                </a:cubicBezTo>
                <a:close/>
                <a:moveTo>
                  <a:pt x="867415" y="621673"/>
                </a:moveTo>
                <a:cubicBezTo>
                  <a:pt x="866756" y="622333"/>
                  <a:pt x="865766" y="622662"/>
                  <a:pt x="865766" y="623322"/>
                </a:cubicBezTo>
                <a:cubicBezTo>
                  <a:pt x="864777" y="626290"/>
                  <a:pt x="860820" y="628929"/>
                  <a:pt x="862798" y="631897"/>
                </a:cubicBezTo>
                <a:cubicBezTo>
                  <a:pt x="865766" y="636514"/>
                  <a:pt x="871373" y="636514"/>
                  <a:pt x="878299" y="637173"/>
                </a:cubicBezTo>
                <a:cubicBezTo>
                  <a:pt x="883575" y="636514"/>
                  <a:pt x="888522" y="628929"/>
                  <a:pt x="896768" y="630907"/>
                </a:cubicBezTo>
                <a:cubicBezTo>
                  <a:pt x="898417" y="631567"/>
                  <a:pt x="899076" y="626950"/>
                  <a:pt x="896767" y="624312"/>
                </a:cubicBezTo>
                <a:cubicBezTo>
                  <a:pt x="892810" y="620354"/>
                  <a:pt x="871703" y="618375"/>
                  <a:pt x="867415" y="621673"/>
                </a:cubicBezTo>
                <a:close/>
                <a:moveTo>
                  <a:pt x="308076" y="782945"/>
                </a:moveTo>
                <a:cubicBezTo>
                  <a:pt x="317969" y="782615"/>
                  <a:pt x="323905" y="788222"/>
                  <a:pt x="323905" y="797786"/>
                </a:cubicBezTo>
                <a:cubicBezTo>
                  <a:pt x="323905" y="807350"/>
                  <a:pt x="315661" y="816914"/>
                  <a:pt x="307086" y="816914"/>
                </a:cubicBezTo>
                <a:cubicBezTo>
                  <a:pt x="298511" y="816914"/>
                  <a:pt x="291915" y="809659"/>
                  <a:pt x="291915" y="800424"/>
                </a:cubicBezTo>
                <a:cubicBezTo>
                  <a:pt x="291915" y="791190"/>
                  <a:pt x="299501" y="782945"/>
                  <a:pt x="308076" y="782945"/>
                </a:cubicBezTo>
                <a:close/>
                <a:moveTo>
                  <a:pt x="159005" y="828456"/>
                </a:moveTo>
                <a:cubicBezTo>
                  <a:pt x="160984" y="828456"/>
                  <a:pt x="162633" y="829116"/>
                  <a:pt x="162633" y="831425"/>
                </a:cubicBezTo>
                <a:cubicBezTo>
                  <a:pt x="161973" y="833074"/>
                  <a:pt x="160654" y="834723"/>
                  <a:pt x="158675" y="834063"/>
                </a:cubicBezTo>
                <a:cubicBezTo>
                  <a:pt x="156697" y="833733"/>
                  <a:pt x="155377" y="832414"/>
                  <a:pt x="155707" y="830435"/>
                </a:cubicBezTo>
                <a:cubicBezTo>
                  <a:pt x="156037" y="828786"/>
                  <a:pt x="157686" y="828456"/>
                  <a:pt x="159005" y="828456"/>
                </a:cubicBezTo>
                <a:close/>
                <a:moveTo>
                  <a:pt x="758911" y="619364"/>
                </a:moveTo>
                <a:cubicBezTo>
                  <a:pt x="766166" y="619034"/>
                  <a:pt x="768474" y="622662"/>
                  <a:pt x="768804" y="628928"/>
                </a:cubicBezTo>
                <a:cubicBezTo>
                  <a:pt x="769134" y="634205"/>
                  <a:pt x="766496" y="636514"/>
                  <a:pt x="760890" y="636843"/>
                </a:cubicBezTo>
                <a:cubicBezTo>
                  <a:pt x="754953" y="637173"/>
                  <a:pt x="750995" y="635524"/>
                  <a:pt x="751326" y="628928"/>
                </a:cubicBezTo>
                <a:cubicBezTo>
                  <a:pt x="750996" y="623322"/>
                  <a:pt x="752645" y="619694"/>
                  <a:pt x="758911" y="619364"/>
                </a:cubicBezTo>
                <a:close/>
                <a:moveTo>
                  <a:pt x="1393115" y="395430"/>
                </a:moveTo>
                <a:cubicBezTo>
                  <a:pt x="1397732" y="394110"/>
                  <a:pt x="1398721" y="398398"/>
                  <a:pt x="1399051" y="401036"/>
                </a:cubicBezTo>
                <a:cubicBezTo>
                  <a:pt x="1399711" y="405653"/>
                  <a:pt x="1396413" y="407962"/>
                  <a:pt x="1391796" y="408292"/>
                </a:cubicBezTo>
                <a:cubicBezTo>
                  <a:pt x="1387179" y="408621"/>
                  <a:pt x="1384870" y="404664"/>
                  <a:pt x="1384870" y="402026"/>
                </a:cubicBezTo>
                <a:cubicBezTo>
                  <a:pt x="1385529" y="398398"/>
                  <a:pt x="1388498" y="395100"/>
                  <a:pt x="1393115" y="395430"/>
                </a:cubicBezTo>
                <a:close/>
                <a:moveTo>
                  <a:pt x="914906" y="538564"/>
                </a:moveTo>
                <a:cubicBezTo>
                  <a:pt x="917874" y="543840"/>
                  <a:pt x="914906" y="549117"/>
                  <a:pt x="917214" y="553075"/>
                </a:cubicBezTo>
                <a:cubicBezTo>
                  <a:pt x="914906" y="548787"/>
                  <a:pt x="908970" y="545160"/>
                  <a:pt x="914906" y="538564"/>
                </a:cubicBezTo>
                <a:close/>
                <a:moveTo>
                  <a:pt x="656673" y="615077"/>
                </a:moveTo>
                <a:cubicBezTo>
                  <a:pt x="662280" y="615407"/>
                  <a:pt x="665577" y="618045"/>
                  <a:pt x="666237" y="622992"/>
                </a:cubicBezTo>
                <a:cubicBezTo>
                  <a:pt x="666897" y="627939"/>
                  <a:pt x="663929" y="631567"/>
                  <a:pt x="658982" y="632227"/>
                </a:cubicBezTo>
                <a:cubicBezTo>
                  <a:pt x="654364" y="632886"/>
                  <a:pt x="649747" y="632886"/>
                  <a:pt x="645790" y="635855"/>
                </a:cubicBezTo>
                <a:cubicBezTo>
                  <a:pt x="644141" y="637173"/>
                  <a:pt x="641503" y="636514"/>
                  <a:pt x="639853" y="634865"/>
                </a:cubicBezTo>
                <a:cubicBezTo>
                  <a:pt x="637874" y="632886"/>
                  <a:pt x="636885" y="629259"/>
                  <a:pt x="638534" y="627939"/>
                </a:cubicBezTo>
                <a:cubicBezTo>
                  <a:pt x="644471" y="623322"/>
                  <a:pt x="650737" y="619365"/>
                  <a:pt x="656673" y="615077"/>
                </a:cubicBezTo>
                <a:close/>
                <a:moveTo>
                  <a:pt x="712409" y="578799"/>
                </a:moveTo>
                <a:cubicBezTo>
                  <a:pt x="716036" y="580118"/>
                  <a:pt x="719335" y="581107"/>
                  <a:pt x="722632" y="582427"/>
                </a:cubicBezTo>
                <a:cubicBezTo>
                  <a:pt x="731207" y="585725"/>
                  <a:pt x="736154" y="594299"/>
                  <a:pt x="745058" y="597597"/>
                </a:cubicBezTo>
                <a:cubicBezTo>
                  <a:pt x="748687" y="598917"/>
                  <a:pt x="748027" y="605513"/>
                  <a:pt x="745058" y="609140"/>
                </a:cubicBezTo>
                <a:cubicBezTo>
                  <a:pt x="741432" y="613757"/>
                  <a:pt x="736154" y="614417"/>
                  <a:pt x="732856" y="610460"/>
                </a:cubicBezTo>
                <a:cubicBezTo>
                  <a:pt x="725930" y="602215"/>
                  <a:pt x="715377" y="599246"/>
                  <a:pt x="708121" y="591661"/>
                </a:cubicBezTo>
                <a:cubicBezTo>
                  <a:pt x="705812" y="589352"/>
                  <a:pt x="705153" y="586714"/>
                  <a:pt x="706472" y="583746"/>
                </a:cubicBezTo>
                <a:cubicBezTo>
                  <a:pt x="707132" y="581437"/>
                  <a:pt x="709111" y="579129"/>
                  <a:pt x="712409" y="578799"/>
                </a:cubicBezTo>
                <a:close/>
                <a:moveTo>
                  <a:pt x="668215" y="589022"/>
                </a:moveTo>
                <a:cubicBezTo>
                  <a:pt x="673493" y="589022"/>
                  <a:pt x="677449" y="590342"/>
                  <a:pt x="677120" y="596938"/>
                </a:cubicBezTo>
                <a:cubicBezTo>
                  <a:pt x="676790" y="602214"/>
                  <a:pt x="674152" y="606172"/>
                  <a:pt x="668875" y="606172"/>
                </a:cubicBezTo>
                <a:cubicBezTo>
                  <a:pt x="662939" y="606502"/>
                  <a:pt x="659971" y="602214"/>
                  <a:pt x="659970" y="596608"/>
                </a:cubicBezTo>
                <a:cubicBezTo>
                  <a:pt x="659971" y="591001"/>
                  <a:pt x="663269" y="589352"/>
                  <a:pt x="668215" y="589022"/>
                </a:cubicBezTo>
                <a:close/>
                <a:moveTo>
                  <a:pt x="647108" y="575500"/>
                </a:moveTo>
                <a:cubicBezTo>
                  <a:pt x="654034" y="576490"/>
                  <a:pt x="657332" y="579458"/>
                  <a:pt x="657662" y="586054"/>
                </a:cubicBezTo>
                <a:cubicBezTo>
                  <a:pt x="657002" y="591990"/>
                  <a:pt x="654034" y="595618"/>
                  <a:pt x="647768" y="595288"/>
                </a:cubicBezTo>
                <a:cubicBezTo>
                  <a:pt x="641172" y="595288"/>
                  <a:pt x="636225" y="591331"/>
                  <a:pt x="636225" y="584735"/>
                </a:cubicBezTo>
                <a:cubicBezTo>
                  <a:pt x="636225" y="578798"/>
                  <a:pt x="640182" y="575171"/>
                  <a:pt x="647108" y="575500"/>
                </a:cubicBezTo>
                <a:close/>
                <a:moveTo>
                  <a:pt x="685036" y="563298"/>
                </a:moveTo>
                <a:cubicBezTo>
                  <a:pt x="688993" y="563958"/>
                  <a:pt x="690312" y="566596"/>
                  <a:pt x="689982" y="570224"/>
                </a:cubicBezTo>
                <a:cubicBezTo>
                  <a:pt x="689653" y="573522"/>
                  <a:pt x="688003" y="575831"/>
                  <a:pt x="684376" y="575501"/>
                </a:cubicBezTo>
                <a:cubicBezTo>
                  <a:pt x="680418" y="575171"/>
                  <a:pt x="679099" y="572203"/>
                  <a:pt x="679429" y="568575"/>
                </a:cubicBezTo>
                <a:cubicBezTo>
                  <a:pt x="679759" y="565277"/>
                  <a:pt x="681737" y="563298"/>
                  <a:pt x="685036" y="563298"/>
                </a:cubicBezTo>
                <a:close/>
                <a:moveTo>
                  <a:pt x="526401" y="604193"/>
                </a:moveTo>
                <a:cubicBezTo>
                  <a:pt x="534317" y="604852"/>
                  <a:pt x="543221" y="614417"/>
                  <a:pt x="542892" y="622332"/>
                </a:cubicBezTo>
                <a:cubicBezTo>
                  <a:pt x="542232" y="635194"/>
                  <a:pt x="537944" y="641461"/>
                  <a:pt x="529700" y="641131"/>
                </a:cubicBezTo>
                <a:cubicBezTo>
                  <a:pt x="520466" y="640801"/>
                  <a:pt x="508922" y="628598"/>
                  <a:pt x="509581" y="619364"/>
                </a:cubicBezTo>
                <a:cubicBezTo>
                  <a:pt x="509912" y="611119"/>
                  <a:pt x="518157" y="603863"/>
                  <a:pt x="526401" y="604193"/>
                </a:cubicBezTo>
                <a:close/>
                <a:moveTo>
                  <a:pt x="827509" y="510200"/>
                </a:moveTo>
                <a:cubicBezTo>
                  <a:pt x="828499" y="507891"/>
                  <a:pt x="830477" y="508881"/>
                  <a:pt x="831796" y="510200"/>
                </a:cubicBezTo>
                <a:cubicBezTo>
                  <a:pt x="838062" y="515807"/>
                  <a:pt x="844328" y="521743"/>
                  <a:pt x="851914" y="528339"/>
                </a:cubicBezTo>
                <a:cubicBezTo>
                  <a:pt x="839711" y="527679"/>
                  <a:pt x="837073" y="516466"/>
                  <a:pt x="828828" y="513828"/>
                </a:cubicBezTo>
                <a:cubicBezTo>
                  <a:pt x="828169" y="513498"/>
                  <a:pt x="827179" y="511190"/>
                  <a:pt x="827509" y="510200"/>
                </a:cubicBezTo>
                <a:close/>
                <a:moveTo>
                  <a:pt x="750089" y="525866"/>
                </a:moveTo>
                <a:cubicBezTo>
                  <a:pt x="754870" y="523969"/>
                  <a:pt x="760395" y="523722"/>
                  <a:pt x="763528" y="526360"/>
                </a:cubicBezTo>
                <a:cubicBezTo>
                  <a:pt x="767486" y="529658"/>
                  <a:pt x="771773" y="531967"/>
                  <a:pt x="776390" y="534276"/>
                </a:cubicBezTo>
                <a:cubicBezTo>
                  <a:pt x="786614" y="539223"/>
                  <a:pt x="788923" y="546808"/>
                  <a:pt x="781338" y="555712"/>
                </a:cubicBezTo>
                <a:cubicBezTo>
                  <a:pt x="777709" y="560330"/>
                  <a:pt x="778039" y="562968"/>
                  <a:pt x="781997" y="566266"/>
                </a:cubicBezTo>
                <a:cubicBezTo>
                  <a:pt x="787274" y="570883"/>
                  <a:pt x="788593" y="577480"/>
                  <a:pt x="783976" y="582426"/>
                </a:cubicBezTo>
                <a:cubicBezTo>
                  <a:pt x="779688" y="587043"/>
                  <a:pt x="773752" y="592980"/>
                  <a:pt x="766166" y="588363"/>
                </a:cubicBezTo>
                <a:cubicBezTo>
                  <a:pt x="759901" y="584735"/>
                  <a:pt x="753964" y="580118"/>
                  <a:pt x="756272" y="571213"/>
                </a:cubicBezTo>
                <a:cubicBezTo>
                  <a:pt x="756932" y="568245"/>
                  <a:pt x="757921" y="564947"/>
                  <a:pt x="758911" y="561979"/>
                </a:cubicBezTo>
                <a:cubicBezTo>
                  <a:pt x="753963" y="558681"/>
                  <a:pt x="746048" y="563628"/>
                  <a:pt x="744070" y="557361"/>
                </a:cubicBezTo>
                <a:cubicBezTo>
                  <a:pt x="741762" y="550436"/>
                  <a:pt x="740772" y="542521"/>
                  <a:pt x="741102" y="535265"/>
                </a:cubicBezTo>
                <a:cubicBezTo>
                  <a:pt x="741267" y="531307"/>
                  <a:pt x="745307" y="527762"/>
                  <a:pt x="750089" y="525866"/>
                </a:cubicBezTo>
                <a:close/>
                <a:moveTo>
                  <a:pt x="773752" y="502615"/>
                </a:moveTo>
                <a:cubicBezTo>
                  <a:pt x="776060" y="503275"/>
                  <a:pt x="781337" y="504264"/>
                  <a:pt x="786285" y="506573"/>
                </a:cubicBezTo>
                <a:cubicBezTo>
                  <a:pt x="791231" y="508551"/>
                  <a:pt x="794859" y="512839"/>
                  <a:pt x="794200" y="518445"/>
                </a:cubicBezTo>
                <a:cubicBezTo>
                  <a:pt x="793540" y="523722"/>
                  <a:pt x="789583" y="527020"/>
                  <a:pt x="784636" y="529329"/>
                </a:cubicBezTo>
                <a:cubicBezTo>
                  <a:pt x="779358" y="531637"/>
                  <a:pt x="775401" y="528669"/>
                  <a:pt x="772103" y="525701"/>
                </a:cubicBezTo>
                <a:cubicBezTo>
                  <a:pt x="769465" y="523392"/>
                  <a:pt x="767816" y="519765"/>
                  <a:pt x="764847" y="517786"/>
                </a:cubicBezTo>
                <a:cubicBezTo>
                  <a:pt x="760889" y="515147"/>
                  <a:pt x="759241" y="512179"/>
                  <a:pt x="761220" y="507892"/>
                </a:cubicBezTo>
                <a:cubicBezTo>
                  <a:pt x="762539" y="503604"/>
                  <a:pt x="766167" y="501626"/>
                  <a:pt x="773752" y="502615"/>
                </a:cubicBezTo>
                <a:close/>
                <a:moveTo>
                  <a:pt x="473964" y="586713"/>
                </a:moveTo>
                <a:cubicBezTo>
                  <a:pt x="480230" y="586384"/>
                  <a:pt x="482539" y="589682"/>
                  <a:pt x="483528" y="595288"/>
                </a:cubicBezTo>
                <a:cubicBezTo>
                  <a:pt x="483199" y="600235"/>
                  <a:pt x="480560" y="603863"/>
                  <a:pt x="474953" y="604193"/>
                </a:cubicBezTo>
                <a:cubicBezTo>
                  <a:pt x="470006" y="604523"/>
                  <a:pt x="466709" y="601224"/>
                  <a:pt x="466379" y="596278"/>
                </a:cubicBezTo>
                <a:cubicBezTo>
                  <a:pt x="466049" y="591330"/>
                  <a:pt x="467698" y="587043"/>
                  <a:pt x="473964" y="586713"/>
                </a:cubicBezTo>
                <a:close/>
                <a:moveTo>
                  <a:pt x="532998" y="558681"/>
                </a:moveTo>
                <a:cubicBezTo>
                  <a:pt x="539265" y="558021"/>
                  <a:pt x="541574" y="563298"/>
                  <a:pt x="541244" y="567915"/>
                </a:cubicBezTo>
                <a:cubicBezTo>
                  <a:pt x="541574" y="574182"/>
                  <a:pt x="536626" y="576161"/>
                  <a:pt x="531350" y="575831"/>
                </a:cubicBezTo>
                <a:cubicBezTo>
                  <a:pt x="526403" y="575830"/>
                  <a:pt x="522445" y="574511"/>
                  <a:pt x="522775" y="569235"/>
                </a:cubicBezTo>
                <a:cubicBezTo>
                  <a:pt x="523104" y="563298"/>
                  <a:pt x="527062" y="559011"/>
                  <a:pt x="532998" y="558681"/>
                </a:cubicBezTo>
                <a:close/>
                <a:moveTo>
                  <a:pt x="766207" y="479693"/>
                </a:moveTo>
                <a:cubicBezTo>
                  <a:pt x="769134" y="478127"/>
                  <a:pt x="772927" y="477550"/>
                  <a:pt x="776719" y="477220"/>
                </a:cubicBezTo>
                <a:cubicBezTo>
                  <a:pt x="782985" y="477550"/>
                  <a:pt x="785954" y="481177"/>
                  <a:pt x="786283" y="487773"/>
                </a:cubicBezTo>
                <a:cubicBezTo>
                  <a:pt x="786284" y="494369"/>
                  <a:pt x="779028" y="500636"/>
                  <a:pt x="772432" y="499976"/>
                </a:cubicBezTo>
                <a:cubicBezTo>
                  <a:pt x="765507" y="498986"/>
                  <a:pt x="760230" y="494699"/>
                  <a:pt x="760890" y="488103"/>
                </a:cubicBezTo>
                <a:cubicBezTo>
                  <a:pt x="761220" y="483816"/>
                  <a:pt x="763280" y="481260"/>
                  <a:pt x="766207" y="479693"/>
                </a:cubicBezTo>
                <a:close/>
                <a:moveTo>
                  <a:pt x="320278" y="615076"/>
                </a:moveTo>
                <a:lnTo>
                  <a:pt x="320282" y="615078"/>
                </a:lnTo>
                <a:lnTo>
                  <a:pt x="337427" y="619035"/>
                </a:lnTo>
                <a:lnTo>
                  <a:pt x="323905" y="621343"/>
                </a:lnTo>
                <a:lnTo>
                  <a:pt x="322917" y="622002"/>
                </a:lnTo>
                <a:cubicBezTo>
                  <a:pt x="319948" y="625630"/>
                  <a:pt x="316321" y="627609"/>
                  <a:pt x="312033" y="624971"/>
                </a:cubicBezTo>
                <a:cubicBezTo>
                  <a:pt x="310713" y="624311"/>
                  <a:pt x="308735" y="622662"/>
                  <a:pt x="310054" y="620683"/>
                </a:cubicBezTo>
                <a:cubicBezTo>
                  <a:pt x="312692" y="617385"/>
                  <a:pt x="315001" y="613757"/>
                  <a:pt x="320278" y="615076"/>
                </a:cubicBezTo>
                <a:close/>
                <a:moveTo>
                  <a:pt x="817863" y="453721"/>
                </a:moveTo>
                <a:cubicBezTo>
                  <a:pt x="819676" y="451743"/>
                  <a:pt x="822068" y="450671"/>
                  <a:pt x="825860" y="452155"/>
                </a:cubicBezTo>
                <a:cubicBezTo>
                  <a:pt x="833116" y="454793"/>
                  <a:pt x="836413" y="461719"/>
                  <a:pt x="835755" y="468645"/>
                </a:cubicBezTo>
                <a:cubicBezTo>
                  <a:pt x="834765" y="477550"/>
                  <a:pt x="830478" y="486454"/>
                  <a:pt x="823552" y="492061"/>
                </a:cubicBezTo>
                <a:cubicBezTo>
                  <a:pt x="815306" y="498657"/>
                  <a:pt x="815637" y="488103"/>
                  <a:pt x="812668" y="484475"/>
                </a:cubicBezTo>
                <a:cubicBezTo>
                  <a:pt x="812668" y="484475"/>
                  <a:pt x="812998" y="483486"/>
                  <a:pt x="812998" y="483486"/>
                </a:cubicBezTo>
                <a:lnTo>
                  <a:pt x="812338" y="482496"/>
                </a:lnTo>
                <a:cubicBezTo>
                  <a:pt x="811020" y="475241"/>
                  <a:pt x="808381" y="467656"/>
                  <a:pt x="813328" y="460730"/>
                </a:cubicBezTo>
                <a:cubicBezTo>
                  <a:pt x="814812" y="458586"/>
                  <a:pt x="816049" y="455700"/>
                  <a:pt x="817863" y="453721"/>
                </a:cubicBezTo>
                <a:close/>
                <a:moveTo>
                  <a:pt x="712409" y="467326"/>
                </a:moveTo>
                <a:cubicBezTo>
                  <a:pt x="718345" y="467326"/>
                  <a:pt x="720654" y="471614"/>
                  <a:pt x="720984" y="476890"/>
                </a:cubicBezTo>
                <a:cubicBezTo>
                  <a:pt x="720324" y="482827"/>
                  <a:pt x="717686" y="486784"/>
                  <a:pt x="712409" y="486454"/>
                </a:cubicBezTo>
                <a:cubicBezTo>
                  <a:pt x="706472" y="486454"/>
                  <a:pt x="703505" y="482497"/>
                  <a:pt x="703834" y="476561"/>
                </a:cubicBezTo>
                <a:cubicBezTo>
                  <a:pt x="703834" y="471284"/>
                  <a:pt x="706802" y="467656"/>
                  <a:pt x="712409" y="467326"/>
                </a:cubicBezTo>
                <a:close/>
                <a:moveTo>
                  <a:pt x="420536" y="551755"/>
                </a:moveTo>
                <a:cubicBezTo>
                  <a:pt x="426802" y="551755"/>
                  <a:pt x="429771" y="555053"/>
                  <a:pt x="429112" y="560660"/>
                </a:cubicBezTo>
                <a:cubicBezTo>
                  <a:pt x="429442" y="568245"/>
                  <a:pt x="425154" y="569564"/>
                  <a:pt x="419547" y="569235"/>
                </a:cubicBezTo>
                <a:cubicBezTo>
                  <a:pt x="413611" y="568905"/>
                  <a:pt x="409653" y="565937"/>
                  <a:pt x="409983" y="560000"/>
                </a:cubicBezTo>
                <a:cubicBezTo>
                  <a:pt x="410313" y="554064"/>
                  <a:pt x="414930" y="551755"/>
                  <a:pt x="420536" y="551755"/>
                </a:cubicBezTo>
                <a:close/>
                <a:moveTo>
                  <a:pt x="566639" y="504594"/>
                </a:moveTo>
                <a:cubicBezTo>
                  <a:pt x="568617" y="503110"/>
                  <a:pt x="571421" y="502450"/>
                  <a:pt x="573894" y="502615"/>
                </a:cubicBezTo>
                <a:cubicBezTo>
                  <a:pt x="582139" y="503275"/>
                  <a:pt x="590384" y="504924"/>
                  <a:pt x="594012" y="514488"/>
                </a:cubicBezTo>
                <a:cubicBezTo>
                  <a:pt x="596650" y="521414"/>
                  <a:pt x="600278" y="528339"/>
                  <a:pt x="602916" y="535266"/>
                </a:cubicBezTo>
                <a:cubicBezTo>
                  <a:pt x="605555" y="542191"/>
                  <a:pt x="608853" y="542851"/>
                  <a:pt x="614129" y="538234"/>
                </a:cubicBezTo>
                <a:cubicBezTo>
                  <a:pt x="618417" y="534606"/>
                  <a:pt x="622374" y="531638"/>
                  <a:pt x="628641" y="534276"/>
                </a:cubicBezTo>
                <a:cubicBezTo>
                  <a:pt x="633588" y="536255"/>
                  <a:pt x="638535" y="538233"/>
                  <a:pt x="637875" y="544500"/>
                </a:cubicBezTo>
                <a:cubicBezTo>
                  <a:pt x="637216" y="549777"/>
                  <a:pt x="633258" y="554064"/>
                  <a:pt x="627651" y="554394"/>
                </a:cubicBezTo>
                <a:cubicBezTo>
                  <a:pt x="621715" y="554724"/>
                  <a:pt x="618087" y="557032"/>
                  <a:pt x="614129" y="561320"/>
                </a:cubicBezTo>
                <a:cubicBezTo>
                  <a:pt x="607863" y="568575"/>
                  <a:pt x="598958" y="566597"/>
                  <a:pt x="596320" y="556373"/>
                </a:cubicBezTo>
                <a:cubicBezTo>
                  <a:pt x="594012" y="547468"/>
                  <a:pt x="585107" y="547138"/>
                  <a:pt x="581149" y="540872"/>
                </a:cubicBezTo>
                <a:cubicBezTo>
                  <a:pt x="579171" y="537574"/>
                  <a:pt x="576202" y="541862"/>
                  <a:pt x="573564" y="542851"/>
                </a:cubicBezTo>
                <a:cubicBezTo>
                  <a:pt x="564660" y="545819"/>
                  <a:pt x="557734" y="541531"/>
                  <a:pt x="557404" y="532957"/>
                </a:cubicBezTo>
                <a:cubicBezTo>
                  <a:pt x="557403" y="529989"/>
                  <a:pt x="557074" y="526691"/>
                  <a:pt x="559713" y="525041"/>
                </a:cubicBezTo>
                <a:cubicBezTo>
                  <a:pt x="564990" y="521414"/>
                  <a:pt x="565979" y="517786"/>
                  <a:pt x="564330" y="511520"/>
                </a:cubicBezTo>
                <a:cubicBezTo>
                  <a:pt x="563506" y="508387"/>
                  <a:pt x="564660" y="506078"/>
                  <a:pt x="566639" y="504594"/>
                </a:cubicBezTo>
                <a:close/>
                <a:moveTo>
                  <a:pt x="547179" y="509541"/>
                </a:moveTo>
                <a:cubicBezTo>
                  <a:pt x="551797" y="509870"/>
                  <a:pt x="555755" y="512508"/>
                  <a:pt x="555425" y="518445"/>
                </a:cubicBezTo>
                <a:cubicBezTo>
                  <a:pt x="555424" y="524381"/>
                  <a:pt x="552126" y="526030"/>
                  <a:pt x="546850" y="526030"/>
                </a:cubicBezTo>
                <a:cubicBezTo>
                  <a:pt x="541243" y="525700"/>
                  <a:pt x="538935" y="521743"/>
                  <a:pt x="538934" y="517456"/>
                </a:cubicBezTo>
                <a:cubicBezTo>
                  <a:pt x="538605" y="512508"/>
                  <a:pt x="542232" y="508881"/>
                  <a:pt x="547179" y="509541"/>
                </a:cubicBezTo>
                <a:close/>
                <a:moveTo>
                  <a:pt x="272127" y="573192"/>
                </a:moveTo>
                <a:cubicBezTo>
                  <a:pt x="272127" y="573852"/>
                  <a:pt x="271798" y="574841"/>
                  <a:pt x="271798" y="575831"/>
                </a:cubicBezTo>
                <a:cubicBezTo>
                  <a:pt x="273776" y="576820"/>
                  <a:pt x="275425" y="578140"/>
                  <a:pt x="277404" y="578799"/>
                </a:cubicBezTo>
                <a:cubicBezTo>
                  <a:pt x="295543" y="584735"/>
                  <a:pt x="313352" y="590672"/>
                  <a:pt x="331491" y="596278"/>
                </a:cubicBezTo>
                <a:cubicBezTo>
                  <a:pt x="335119" y="597268"/>
                  <a:pt x="339736" y="602545"/>
                  <a:pt x="342045" y="598257"/>
                </a:cubicBezTo>
                <a:cubicBezTo>
                  <a:pt x="344683" y="593310"/>
                  <a:pt x="339736" y="588693"/>
                  <a:pt x="335448" y="586384"/>
                </a:cubicBezTo>
                <a:cubicBezTo>
                  <a:pt x="333140" y="584736"/>
                  <a:pt x="330172" y="583746"/>
                  <a:pt x="327534" y="583086"/>
                </a:cubicBezTo>
                <a:cubicBezTo>
                  <a:pt x="319288" y="580448"/>
                  <a:pt x="311043" y="578140"/>
                  <a:pt x="302468" y="576161"/>
                </a:cubicBezTo>
                <a:cubicBezTo>
                  <a:pt x="292574" y="573852"/>
                  <a:pt x="282351" y="572203"/>
                  <a:pt x="272127" y="573192"/>
                </a:cubicBezTo>
                <a:close/>
                <a:moveTo>
                  <a:pt x="518816" y="487115"/>
                </a:moveTo>
                <a:cubicBezTo>
                  <a:pt x="525413" y="488104"/>
                  <a:pt x="530690" y="493051"/>
                  <a:pt x="532998" y="498987"/>
                </a:cubicBezTo>
                <a:cubicBezTo>
                  <a:pt x="532668" y="505583"/>
                  <a:pt x="524424" y="513169"/>
                  <a:pt x="518817" y="512839"/>
                </a:cubicBezTo>
                <a:cubicBezTo>
                  <a:pt x="513210" y="512509"/>
                  <a:pt x="504635" y="502945"/>
                  <a:pt x="505955" y="497668"/>
                </a:cubicBezTo>
                <a:cubicBezTo>
                  <a:pt x="507274" y="490743"/>
                  <a:pt x="512221" y="486125"/>
                  <a:pt x="518816" y="487115"/>
                </a:cubicBezTo>
                <a:close/>
                <a:moveTo>
                  <a:pt x="720324" y="402356"/>
                </a:moveTo>
                <a:cubicBezTo>
                  <a:pt x="720985" y="402356"/>
                  <a:pt x="722304" y="403346"/>
                  <a:pt x="722633" y="404335"/>
                </a:cubicBezTo>
                <a:cubicBezTo>
                  <a:pt x="723623" y="407962"/>
                  <a:pt x="720654" y="409612"/>
                  <a:pt x="718676" y="411260"/>
                </a:cubicBezTo>
                <a:cubicBezTo>
                  <a:pt x="716697" y="413240"/>
                  <a:pt x="713729" y="414558"/>
                  <a:pt x="709771" y="417197"/>
                </a:cubicBezTo>
                <a:cubicBezTo>
                  <a:pt x="710430" y="411261"/>
                  <a:pt x="714059" y="410271"/>
                  <a:pt x="715377" y="407303"/>
                </a:cubicBezTo>
                <a:cubicBezTo>
                  <a:pt x="716367" y="404994"/>
                  <a:pt x="717356" y="402356"/>
                  <a:pt x="720324" y="402356"/>
                </a:cubicBezTo>
                <a:close/>
                <a:moveTo>
                  <a:pt x="227603" y="529328"/>
                </a:moveTo>
                <a:cubicBezTo>
                  <a:pt x="231231" y="527019"/>
                  <a:pt x="234200" y="527679"/>
                  <a:pt x="236178" y="530647"/>
                </a:cubicBezTo>
                <a:cubicBezTo>
                  <a:pt x="237167" y="531967"/>
                  <a:pt x="236508" y="533616"/>
                  <a:pt x="234859" y="533945"/>
                </a:cubicBezTo>
                <a:cubicBezTo>
                  <a:pt x="231231" y="534935"/>
                  <a:pt x="229582" y="532296"/>
                  <a:pt x="227603" y="529328"/>
                </a:cubicBezTo>
                <a:close/>
                <a:moveTo>
                  <a:pt x="402397" y="473923"/>
                </a:moveTo>
                <a:cubicBezTo>
                  <a:pt x="408994" y="474252"/>
                  <a:pt x="411962" y="478210"/>
                  <a:pt x="411633" y="484476"/>
                </a:cubicBezTo>
                <a:cubicBezTo>
                  <a:pt x="411303" y="490412"/>
                  <a:pt x="407345" y="493051"/>
                  <a:pt x="402068" y="493380"/>
                </a:cubicBezTo>
                <a:cubicBezTo>
                  <a:pt x="395802" y="492721"/>
                  <a:pt x="392174" y="489753"/>
                  <a:pt x="392174" y="483817"/>
                </a:cubicBezTo>
                <a:cubicBezTo>
                  <a:pt x="392174" y="477220"/>
                  <a:pt x="395802" y="473592"/>
                  <a:pt x="402397" y="473923"/>
                </a:cubicBezTo>
                <a:close/>
                <a:moveTo>
                  <a:pt x="639524" y="368386"/>
                </a:moveTo>
                <a:cubicBezTo>
                  <a:pt x="648098" y="371355"/>
                  <a:pt x="652385" y="379270"/>
                  <a:pt x="658652" y="385207"/>
                </a:cubicBezTo>
                <a:cubicBezTo>
                  <a:pt x="651726" y="380259"/>
                  <a:pt x="642822" y="377291"/>
                  <a:pt x="639524" y="368386"/>
                </a:cubicBezTo>
                <a:close/>
                <a:moveTo>
                  <a:pt x="624023" y="344970"/>
                </a:moveTo>
                <a:cubicBezTo>
                  <a:pt x="627651" y="344970"/>
                  <a:pt x="631279" y="345630"/>
                  <a:pt x="631279" y="349588"/>
                </a:cubicBezTo>
                <a:cubicBezTo>
                  <a:pt x="631278" y="354535"/>
                  <a:pt x="634577" y="358492"/>
                  <a:pt x="635896" y="364099"/>
                </a:cubicBezTo>
                <a:cubicBezTo>
                  <a:pt x="630949" y="362450"/>
                  <a:pt x="629300" y="352226"/>
                  <a:pt x="622374" y="359811"/>
                </a:cubicBezTo>
                <a:cubicBezTo>
                  <a:pt x="622045" y="360141"/>
                  <a:pt x="621385" y="353545"/>
                  <a:pt x="620725" y="350247"/>
                </a:cubicBezTo>
                <a:cubicBezTo>
                  <a:pt x="620396" y="347939"/>
                  <a:pt x="620065" y="345300"/>
                  <a:pt x="624023" y="344970"/>
                </a:cubicBezTo>
                <a:close/>
                <a:moveTo>
                  <a:pt x="558063" y="354205"/>
                </a:moveTo>
                <a:cubicBezTo>
                  <a:pt x="565319" y="353875"/>
                  <a:pt x="568947" y="358822"/>
                  <a:pt x="569277" y="364758"/>
                </a:cubicBezTo>
                <a:cubicBezTo>
                  <a:pt x="569936" y="369705"/>
                  <a:pt x="566309" y="373992"/>
                  <a:pt x="560702" y="373663"/>
                </a:cubicBezTo>
                <a:cubicBezTo>
                  <a:pt x="553117" y="373663"/>
                  <a:pt x="548828" y="371025"/>
                  <a:pt x="548829" y="363769"/>
                </a:cubicBezTo>
                <a:cubicBezTo>
                  <a:pt x="548828" y="357833"/>
                  <a:pt x="552127" y="354535"/>
                  <a:pt x="558063" y="354205"/>
                </a:cubicBezTo>
                <a:close/>
                <a:moveTo>
                  <a:pt x="647439" y="318917"/>
                </a:moveTo>
                <a:cubicBezTo>
                  <a:pt x="653705" y="318917"/>
                  <a:pt x="655684" y="322215"/>
                  <a:pt x="655354" y="327821"/>
                </a:cubicBezTo>
                <a:cubicBezTo>
                  <a:pt x="655684" y="333758"/>
                  <a:pt x="653045" y="336726"/>
                  <a:pt x="647109" y="336396"/>
                </a:cubicBezTo>
                <a:cubicBezTo>
                  <a:pt x="641833" y="336066"/>
                  <a:pt x="638204" y="333098"/>
                  <a:pt x="638204" y="327492"/>
                </a:cubicBezTo>
                <a:cubicBezTo>
                  <a:pt x="638204" y="321885"/>
                  <a:pt x="641832" y="319247"/>
                  <a:pt x="647439" y="318917"/>
                </a:cubicBezTo>
                <a:close/>
                <a:moveTo>
                  <a:pt x="376344" y="397739"/>
                </a:moveTo>
                <a:cubicBezTo>
                  <a:pt x="381950" y="398398"/>
                  <a:pt x="388546" y="398728"/>
                  <a:pt x="389866" y="405654"/>
                </a:cubicBezTo>
                <a:cubicBezTo>
                  <a:pt x="388875" y="411591"/>
                  <a:pt x="385908" y="414888"/>
                  <a:pt x="380301" y="414559"/>
                </a:cubicBezTo>
                <a:cubicBezTo>
                  <a:pt x="374365" y="413899"/>
                  <a:pt x="369747" y="410601"/>
                  <a:pt x="368758" y="404665"/>
                </a:cubicBezTo>
                <a:cubicBezTo>
                  <a:pt x="368099" y="400047"/>
                  <a:pt x="372056" y="397079"/>
                  <a:pt x="376344" y="397739"/>
                </a:cubicBezTo>
                <a:close/>
                <a:moveTo>
                  <a:pt x="546849" y="329800"/>
                </a:moveTo>
                <a:cubicBezTo>
                  <a:pt x="553115" y="329470"/>
                  <a:pt x="555755" y="332438"/>
                  <a:pt x="555425" y="337055"/>
                </a:cubicBezTo>
                <a:cubicBezTo>
                  <a:pt x="555425" y="344641"/>
                  <a:pt x="552786" y="348928"/>
                  <a:pt x="546191" y="349258"/>
                </a:cubicBezTo>
                <a:cubicBezTo>
                  <a:pt x="539594" y="349918"/>
                  <a:pt x="536626" y="345300"/>
                  <a:pt x="536296" y="340023"/>
                </a:cubicBezTo>
                <a:cubicBezTo>
                  <a:pt x="536297" y="334087"/>
                  <a:pt x="540914" y="330459"/>
                  <a:pt x="546849" y="329800"/>
                </a:cubicBezTo>
                <a:close/>
                <a:moveTo>
                  <a:pt x="469346" y="288905"/>
                </a:moveTo>
                <a:cubicBezTo>
                  <a:pt x="473963" y="288905"/>
                  <a:pt x="475943" y="291873"/>
                  <a:pt x="475942" y="295830"/>
                </a:cubicBezTo>
                <a:cubicBezTo>
                  <a:pt x="475943" y="299458"/>
                  <a:pt x="473304" y="302097"/>
                  <a:pt x="469346" y="301767"/>
                </a:cubicBezTo>
                <a:cubicBezTo>
                  <a:pt x="464729" y="301767"/>
                  <a:pt x="462091" y="299788"/>
                  <a:pt x="461761" y="295501"/>
                </a:cubicBezTo>
                <a:cubicBezTo>
                  <a:pt x="461761" y="290224"/>
                  <a:pt x="464729" y="288905"/>
                  <a:pt x="469346" y="288905"/>
                </a:cubicBezTo>
                <a:close/>
                <a:moveTo>
                  <a:pt x="930407" y="133898"/>
                </a:moveTo>
                <a:cubicBezTo>
                  <a:pt x="933705" y="133898"/>
                  <a:pt x="935024" y="135548"/>
                  <a:pt x="935354" y="138186"/>
                </a:cubicBezTo>
                <a:cubicBezTo>
                  <a:pt x="935024" y="141814"/>
                  <a:pt x="932386" y="143463"/>
                  <a:pt x="929418" y="143133"/>
                </a:cubicBezTo>
                <a:cubicBezTo>
                  <a:pt x="927109" y="143133"/>
                  <a:pt x="926449" y="140165"/>
                  <a:pt x="925790" y="137856"/>
                </a:cubicBezTo>
                <a:cubicBezTo>
                  <a:pt x="925130" y="134229"/>
                  <a:pt x="927769" y="133898"/>
                  <a:pt x="930407" y="133898"/>
                </a:cubicBezTo>
                <a:close/>
                <a:moveTo>
                  <a:pt x="934694" y="90365"/>
                </a:moveTo>
                <a:cubicBezTo>
                  <a:pt x="939971" y="90365"/>
                  <a:pt x="937992" y="95642"/>
                  <a:pt x="940631" y="97291"/>
                </a:cubicBezTo>
                <a:cubicBezTo>
                  <a:pt x="939311" y="101578"/>
                  <a:pt x="937332" y="103227"/>
                  <a:pt x="933375" y="103227"/>
                </a:cubicBezTo>
                <a:cubicBezTo>
                  <a:pt x="927768" y="103227"/>
                  <a:pt x="928097" y="99270"/>
                  <a:pt x="928427" y="95972"/>
                </a:cubicBezTo>
                <a:cubicBezTo>
                  <a:pt x="928428" y="92014"/>
                  <a:pt x="930406" y="90365"/>
                  <a:pt x="934694" y="90365"/>
                </a:cubicBezTo>
                <a:close/>
                <a:moveTo>
                  <a:pt x="467368" y="225583"/>
                </a:moveTo>
                <a:cubicBezTo>
                  <a:pt x="473964" y="224594"/>
                  <a:pt x="477921" y="228551"/>
                  <a:pt x="478581" y="234488"/>
                </a:cubicBezTo>
                <a:cubicBezTo>
                  <a:pt x="479241" y="240754"/>
                  <a:pt x="474294" y="243062"/>
                  <a:pt x="468357" y="243062"/>
                </a:cubicBezTo>
                <a:cubicBezTo>
                  <a:pt x="463080" y="243062"/>
                  <a:pt x="457474" y="242732"/>
                  <a:pt x="457474" y="235477"/>
                </a:cubicBezTo>
                <a:cubicBezTo>
                  <a:pt x="457474" y="228881"/>
                  <a:pt x="459782" y="224594"/>
                  <a:pt x="467368" y="225583"/>
                </a:cubicBezTo>
                <a:close/>
                <a:moveTo>
                  <a:pt x="522444" y="207774"/>
                </a:moveTo>
                <a:cubicBezTo>
                  <a:pt x="529040" y="207774"/>
                  <a:pt x="532008" y="210742"/>
                  <a:pt x="531348" y="217008"/>
                </a:cubicBezTo>
                <a:cubicBezTo>
                  <a:pt x="531678" y="222945"/>
                  <a:pt x="528710" y="225583"/>
                  <a:pt x="522773" y="225583"/>
                </a:cubicBezTo>
                <a:cubicBezTo>
                  <a:pt x="516178" y="225583"/>
                  <a:pt x="513539" y="222945"/>
                  <a:pt x="513870" y="216349"/>
                </a:cubicBezTo>
                <a:cubicBezTo>
                  <a:pt x="513869" y="210412"/>
                  <a:pt x="516508" y="208103"/>
                  <a:pt x="522444" y="207774"/>
                </a:cubicBezTo>
                <a:close/>
                <a:moveTo>
                  <a:pt x="601597" y="170837"/>
                </a:moveTo>
                <a:cubicBezTo>
                  <a:pt x="604565" y="170507"/>
                  <a:pt x="606544" y="172485"/>
                  <a:pt x="606873" y="175124"/>
                </a:cubicBezTo>
                <a:cubicBezTo>
                  <a:pt x="607533" y="178752"/>
                  <a:pt x="605884" y="181720"/>
                  <a:pt x="603245" y="181720"/>
                </a:cubicBezTo>
                <a:cubicBezTo>
                  <a:pt x="598958" y="181720"/>
                  <a:pt x="596650" y="181390"/>
                  <a:pt x="596320" y="177762"/>
                </a:cubicBezTo>
                <a:cubicBezTo>
                  <a:pt x="596320" y="173805"/>
                  <a:pt x="598299" y="171496"/>
                  <a:pt x="601597" y="170837"/>
                </a:cubicBezTo>
                <a:close/>
                <a:moveTo>
                  <a:pt x="334129" y="177762"/>
                </a:moveTo>
                <a:cubicBezTo>
                  <a:pt x="339406" y="179411"/>
                  <a:pt x="346661" y="178092"/>
                  <a:pt x="348640" y="185348"/>
                </a:cubicBezTo>
                <a:cubicBezTo>
                  <a:pt x="348310" y="190954"/>
                  <a:pt x="345672" y="194582"/>
                  <a:pt x="340725" y="194582"/>
                </a:cubicBezTo>
                <a:cubicBezTo>
                  <a:pt x="334128" y="194582"/>
                  <a:pt x="328852" y="190954"/>
                  <a:pt x="327533" y="184029"/>
                </a:cubicBezTo>
                <a:cubicBezTo>
                  <a:pt x="326873" y="180401"/>
                  <a:pt x="329842" y="176113"/>
                  <a:pt x="334129" y="177762"/>
                </a:cubicBezTo>
                <a:close/>
                <a:moveTo>
                  <a:pt x="139218" y="202828"/>
                </a:moveTo>
                <a:cubicBezTo>
                  <a:pt x="133611" y="203817"/>
                  <a:pt x="128335" y="206785"/>
                  <a:pt x="128334" y="212062"/>
                </a:cubicBezTo>
                <a:cubicBezTo>
                  <a:pt x="128665" y="223935"/>
                  <a:pt x="126026" y="237127"/>
                  <a:pt x="134271" y="246361"/>
                </a:cubicBezTo>
                <a:cubicBezTo>
                  <a:pt x="145155" y="257904"/>
                  <a:pt x="150761" y="272085"/>
                  <a:pt x="157357" y="285937"/>
                </a:cubicBezTo>
                <a:cubicBezTo>
                  <a:pt x="162634" y="297810"/>
                  <a:pt x="169560" y="308033"/>
                  <a:pt x="180113" y="316279"/>
                </a:cubicBezTo>
                <a:cubicBezTo>
                  <a:pt x="198582" y="291543"/>
                  <a:pt x="196933" y="248669"/>
                  <a:pt x="186049" y="225584"/>
                </a:cubicBezTo>
                <a:cubicBezTo>
                  <a:pt x="178794" y="210413"/>
                  <a:pt x="155378" y="199530"/>
                  <a:pt x="139218" y="202828"/>
                </a:cubicBezTo>
                <a:close/>
                <a:moveTo>
                  <a:pt x="585436" y="49800"/>
                </a:moveTo>
                <a:cubicBezTo>
                  <a:pt x="587745" y="49470"/>
                  <a:pt x="589394" y="51119"/>
                  <a:pt x="589394" y="53428"/>
                </a:cubicBezTo>
                <a:cubicBezTo>
                  <a:pt x="589394" y="55406"/>
                  <a:pt x="588075" y="56396"/>
                  <a:pt x="586426" y="57055"/>
                </a:cubicBezTo>
                <a:cubicBezTo>
                  <a:pt x="584446" y="57055"/>
                  <a:pt x="582798" y="56066"/>
                  <a:pt x="582468" y="54417"/>
                </a:cubicBezTo>
                <a:cubicBezTo>
                  <a:pt x="581808" y="52108"/>
                  <a:pt x="583128" y="50130"/>
                  <a:pt x="585436" y="49800"/>
                </a:cubicBezTo>
                <a:close/>
                <a:moveTo>
                  <a:pt x="191326" y="0"/>
                </a:moveTo>
                <a:cubicBezTo>
                  <a:pt x="197922" y="330"/>
                  <a:pt x="199901" y="5607"/>
                  <a:pt x="200560" y="11213"/>
                </a:cubicBezTo>
                <a:cubicBezTo>
                  <a:pt x="201550" y="16820"/>
                  <a:pt x="196932" y="13192"/>
                  <a:pt x="194953" y="14182"/>
                </a:cubicBezTo>
                <a:cubicBezTo>
                  <a:pt x="188358" y="14841"/>
                  <a:pt x="186709" y="10553"/>
                  <a:pt x="186049" y="4947"/>
                </a:cubicBezTo>
                <a:cubicBezTo>
                  <a:pt x="185390" y="989"/>
                  <a:pt x="189347" y="0"/>
                  <a:pt x="191326" y="0"/>
                </a:cubicBezTo>
                <a:close/>
                <a:moveTo>
                  <a:pt x="35002" y="6267"/>
                </a:moveTo>
                <a:cubicBezTo>
                  <a:pt x="47863" y="3299"/>
                  <a:pt x="60726" y="-1648"/>
                  <a:pt x="74248" y="4948"/>
                </a:cubicBezTo>
                <a:cubicBezTo>
                  <a:pt x="76556" y="5937"/>
                  <a:pt x="79194" y="6267"/>
                  <a:pt x="81833" y="6267"/>
                </a:cubicBezTo>
                <a:cubicBezTo>
                  <a:pt x="99972" y="6267"/>
                  <a:pt x="115802" y="11214"/>
                  <a:pt x="129653" y="23417"/>
                </a:cubicBezTo>
                <a:cubicBezTo>
                  <a:pt x="134271" y="27704"/>
                  <a:pt x="141197" y="27704"/>
                  <a:pt x="146803" y="30013"/>
                </a:cubicBezTo>
                <a:cubicBezTo>
                  <a:pt x="153069" y="32651"/>
                  <a:pt x="158346" y="35619"/>
                  <a:pt x="154059" y="43864"/>
                </a:cubicBezTo>
                <a:cubicBezTo>
                  <a:pt x="152080" y="47822"/>
                  <a:pt x="153729" y="50790"/>
                  <a:pt x="156697" y="53428"/>
                </a:cubicBezTo>
                <a:cubicBezTo>
                  <a:pt x="166262" y="62003"/>
                  <a:pt x="170219" y="72557"/>
                  <a:pt x="172857" y="85419"/>
                </a:cubicBezTo>
                <a:cubicBezTo>
                  <a:pt x="176485" y="105207"/>
                  <a:pt x="185390" y="124005"/>
                  <a:pt x="194294" y="142145"/>
                </a:cubicBezTo>
                <a:cubicBezTo>
                  <a:pt x="200230" y="153687"/>
                  <a:pt x="212763" y="160613"/>
                  <a:pt x="222987" y="168199"/>
                </a:cubicBezTo>
                <a:cubicBezTo>
                  <a:pt x="253988" y="190955"/>
                  <a:pt x="279382" y="218988"/>
                  <a:pt x="301479" y="251638"/>
                </a:cubicBezTo>
                <a:cubicBezTo>
                  <a:pt x="318959" y="276043"/>
                  <a:pt x="326874" y="305065"/>
                  <a:pt x="338087" y="332768"/>
                </a:cubicBezTo>
                <a:cubicBezTo>
                  <a:pt x="342704" y="344641"/>
                  <a:pt x="346992" y="357174"/>
                  <a:pt x="355567" y="367397"/>
                </a:cubicBezTo>
                <a:cubicBezTo>
                  <a:pt x="363482" y="376962"/>
                  <a:pt x="357546" y="397739"/>
                  <a:pt x="346662" y="403675"/>
                </a:cubicBezTo>
                <a:cubicBezTo>
                  <a:pt x="345013" y="404335"/>
                  <a:pt x="343364" y="404994"/>
                  <a:pt x="341715" y="405654"/>
                </a:cubicBezTo>
                <a:cubicBezTo>
                  <a:pt x="335449" y="408292"/>
                  <a:pt x="326214" y="407303"/>
                  <a:pt x="323906" y="415878"/>
                </a:cubicBezTo>
                <a:cubicBezTo>
                  <a:pt x="321268" y="425772"/>
                  <a:pt x="323576" y="435336"/>
                  <a:pt x="328523" y="444241"/>
                </a:cubicBezTo>
                <a:cubicBezTo>
                  <a:pt x="343363" y="471285"/>
                  <a:pt x="357546" y="498987"/>
                  <a:pt x="369088" y="527680"/>
                </a:cubicBezTo>
                <a:cubicBezTo>
                  <a:pt x="377993" y="550106"/>
                  <a:pt x="386238" y="572533"/>
                  <a:pt x="401079" y="591661"/>
                </a:cubicBezTo>
                <a:cubicBezTo>
                  <a:pt x="404377" y="595619"/>
                  <a:pt x="407675" y="599576"/>
                  <a:pt x="411962" y="602215"/>
                </a:cubicBezTo>
                <a:cubicBezTo>
                  <a:pt x="434719" y="616066"/>
                  <a:pt x="455825" y="631897"/>
                  <a:pt x="476273" y="648717"/>
                </a:cubicBezTo>
                <a:cubicBezTo>
                  <a:pt x="492103" y="661579"/>
                  <a:pt x="509253" y="670813"/>
                  <a:pt x="529041" y="675760"/>
                </a:cubicBezTo>
                <a:lnTo>
                  <a:pt x="552046" y="685214"/>
                </a:lnTo>
                <a:lnTo>
                  <a:pt x="552456" y="684994"/>
                </a:lnTo>
                <a:lnTo>
                  <a:pt x="576860" y="691260"/>
                </a:lnTo>
                <a:lnTo>
                  <a:pt x="576861" y="691260"/>
                </a:lnTo>
                <a:cubicBezTo>
                  <a:pt x="589064" y="694558"/>
                  <a:pt x="600936" y="700164"/>
                  <a:pt x="613799" y="696537"/>
                </a:cubicBezTo>
                <a:cubicBezTo>
                  <a:pt x="620065" y="694888"/>
                  <a:pt x="624022" y="697856"/>
                  <a:pt x="626661" y="703462"/>
                </a:cubicBezTo>
                <a:cubicBezTo>
                  <a:pt x="630949" y="712037"/>
                  <a:pt x="623033" y="713686"/>
                  <a:pt x="618746" y="716984"/>
                </a:cubicBezTo>
                <a:cubicBezTo>
                  <a:pt x="613139" y="721602"/>
                  <a:pt x="610171" y="715006"/>
                  <a:pt x="608852" y="712367"/>
                </a:cubicBezTo>
                <a:cubicBezTo>
                  <a:pt x="602916" y="698515"/>
                  <a:pt x="588734" y="699835"/>
                  <a:pt x="577521" y="695547"/>
                </a:cubicBezTo>
                <a:lnTo>
                  <a:pt x="577502" y="695541"/>
                </a:lnTo>
                <a:lnTo>
                  <a:pt x="577521" y="695548"/>
                </a:lnTo>
                <a:lnTo>
                  <a:pt x="571031" y="697908"/>
                </a:lnTo>
                <a:lnTo>
                  <a:pt x="591373" y="707751"/>
                </a:lnTo>
                <a:cubicBezTo>
                  <a:pt x="594011" y="708410"/>
                  <a:pt x="596980" y="708740"/>
                  <a:pt x="598299" y="710719"/>
                </a:cubicBezTo>
                <a:cubicBezTo>
                  <a:pt x="605555" y="721272"/>
                  <a:pt x="618087" y="724571"/>
                  <a:pt x="626992" y="732815"/>
                </a:cubicBezTo>
                <a:cubicBezTo>
                  <a:pt x="638204" y="743039"/>
                  <a:pt x="653376" y="747327"/>
                  <a:pt x="663599" y="759199"/>
                </a:cubicBezTo>
                <a:cubicBezTo>
                  <a:pt x="665248" y="761179"/>
                  <a:pt x="668216" y="761179"/>
                  <a:pt x="670855" y="760848"/>
                </a:cubicBezTo>
                <a:cubicBezTo>
                  <a:pt x="673163" y="760189"/>
                  <a:pt x="676131" y="759859"/>
                  <a:pt x="676791" y="756891"/>
                </a:cubicBezTo>
                <a:cubicBezTo>
                  <a:pt x="677451" y="754582"/>
                  <a:pt x="675472" y="752933"/>
                  <a:pt x="673823" y="751614"/>
                </a:cubicBezTo>
                <a:cubicBezTo>
                  <a:pt x="670524" y="749306"/>
                  <a:pt x="666897" y="747656"/>
                  <a:pt x="663929" y="745018"/>
                </a:cubicBezTo>
                <a:cubicBezTo>
                  <a:pt x="658982" y="740401"/>
                  <a:pt x="654035" y="735784"/>
                  <a:pt x="657663" y="728199"/>
                </a:cubicBezTo>
                <a:cubicBezTo>
                  <a:pt x="660301" y="722921"/>
                  <a:pt x="669535" y="720943"/>
                  <a:pt x="677121" y="724241"/>
                </a:cubicBezTo>
                <a:cubicBezTo>
                  <a:pt x="679100" y="725230"/>
                  <a:pt x="680748" y="726550"/>
                  <a:pt x="682397" y="728199"/>
                </a:cubicBezTo>
                <a:lnTo>
                  <a:pt x="682627" y="728632"/>
                </a:lnTo>
                <a:lnTo>
                  <a:pt x="700990" y="725230"/>
                </a:lnTo>
                <a:cubicBezTo>
                  <a:pt x="707545" y="723745"/>
                  <a:pt x="714223" y="722921"/>
                  <a:pt x="721313" y="725559"/>
                </a:cubicBezTo>
                <a:cubicBezTo>
                  <a:pt x="715377" y="729022"/>
                  <a:pt x="709111" y="730589"/>
                  <a:pt x="702763" y="731413"/>
                </a:cubicBezTo>
                <a:lnTo>
                  <a:pt x="684799" y="732735"/>
                </a:lnTo>
                <a:lnTo>
                  <a:pt x="685366" y="733805"/>
                </a:lnTo>
                <a:cubicBezTo>
                  <a:pt x="687345" y="747327"/>
                  <a:pt x="690972" y="750955"/>
                  <a:pt x="704494" y="750955"/>
                </a:cubicBezTo>
                <a:cubicBezTo>
                  <a:pt x="716696" y="750955"/>
                  <a:pt x="728900" y="752274"/>
                  <a:pt x="741102" y="753923"/>
                </a:cubicBezTo>
                <a:cubicBezTo>
                  <a:pt x="756273" y="755901"/>
                  <a:pt x="770124" y="749635"/>
                  <a:pt x="782986" y="741720"/>
                </a:cubicBezTo>
                <a:cubicBezTo>
                  <a:pt x="790572" y="737103"/>
                  <a:pt x="797498" y="730507"/>
                  <a:pt x="807721" y="733475"/>
                </a:cubicBezTo>
                <a:cubicBezTo>
                  <a:pt x="811019" y="734465"/>
                  <a:pt x="811679" y="732156"/>
                  <a:pt x="811679" y="728858"/>
                </a:cubicBezTo>
                <a:cubicBezTo>
                  <a:pt x="811349" y="715996"/>
                  <a:pt x="817615" y="704123"/>
                  <a:pt x="817945" y="690931"/>
                </a:cubicBezTo>
                <a:cubicBezTo>
                  <a:pt x="817946" y="684995"/>
                  <a:pt x="823552" y="682356"/>
                  <a:pt x="829159" y="680707"/>
                </a:cubicBezTo>
                <a:cubicBezTo>
                  <a:pt x="848616" y="674441"/>
                  <a:pt x="849276" y="674111"/>
                  <a:pt x="845649" y="654653"/>
                </a:cubicBezTo>
                <a:cubicBezTo>
                  <a:pt x="844000" y="645088"/>
                  <a:pt x="846308" y="634206"/>
                  <a:pt x="840042" y="625301"/>
                </a:cubicBezTo>
                <a:cubicBezTo>
                  <a:pt x="837403" y="621343"/>
                  <a:pt x="835424" y="617386"/>
                  <a:pt x="830148" y="616066"/>
                </a:cubicBezTo>
                <a:cubicBezTo>
                  <a:pt x="822232" y="614088"/>
                  <a:pt x="823222" y="608151"/>
                  <a:pt x="826190" y="603204"/>
                </a:cubicBezTo>
                <a:cubicBezTo>
                  <a:pt x="827839" y="600236"/>
                  <a:pt x="829818" y="598257"/>
                  <a:pt x="828499" y="594629"/>
                </a:cubicBezTo>
                <a:cubicBezTo>
                  <a:pt x="827510" y="592651"/>
                  <a:pt x="828498" y="590342"/>
                  <a:pt x="831137" y="589682"/>
                </a:cubicBezTo>
                <a:cubicBezTo>
                  <a:pt x="833445" y="589353"/>
                  <a:pt x="835425" y="590672"/>
                  <a:pt x="836414" y="592651"/>
                </a:cubicBezTo>
                <a:cubicBezTo>
                  <a:pt x="839052" y="597927"/>
                  <a:pt x="840372" y="603534"/>
                  <a:pt x="842680" y="608811"/>
                </a:cubicBezTo>
                <a:cubicBezTo>
                  <a:pt x="847297" y="619364"/>
                  <a:pt x="849936" y="620354"/>
                  <a:pt x="859830" y="615407"/>
                </a:cubicBezTo>
                <a:cubicBezTo>
                  <a:pt x="865107" y="613098"/>
                  <a:pt x="865107" y="613098"/>
                  <a:pt x="875331" y="613098"/>
                </a:cubicBezTo>
                <a:cubicBezTo>
                  <a:pt x="875990" y="609141"/>
                  <a:pt x="873681" y="606172"/>
                  <a:pt x="871372" y="603534"/>
                </a:cubicBezTo>
                <a:cubicBezTo>
                  <a:pt x="867085" y="598587"/>
                  <a:pt x="867415" y="593640"/>
                  <a:pt x="870054" y="588363"/>
                </a:cubicBezTo>
                <a:cubicBezTo>
                  <a:pt x="873022" y="582757"/>
                  <a:pt x="876980" y="578140"/>
                  <a:pt x="883905" y="580778"/>
                </a:cubicBezTo>
                <a:cubicBezTo>
                  <a:pt x="890171" y="583086"/>
                  <a:pt x="892150" y="589682"/>
                  <a:pt x="889512" y="594299"/>
                </a:cubicBezTo>
                <a:cubicBezTo>
                  <a:pt x="884894" y="603204"/>
                  <a:pt x="892480" y="607492"/>
                  <a:pt x="894789" y="613758"/>
                </a:cubicBezTo>
                <a:cubicBezTo>
                  <a:pt x="896437" y="618375"/>
                  <a:pt x="899735" y="614418"/>
                  <a:pt x="902704" y="613428"/>
                </a:cubicBezTo>
                <a:cubicBezTo>
                  <a:pt x="907980" y="611449"/>
                  <a:pt x="909630" y="603864"/>
                  <a:pt x="916556" y="605183"/>
                </a:cubicBezTo>
                <a:cubicBezTo>
                  <a:pt x="907980" y="596938"/>
                  <a:pt x="902704" y="585725"/>
                  <a:pt x="893469" y="577809"/>
                </a:cubicBezTo>
                <a:cubicBezTo>
                  <a:pt x="891161" y="575831"/>
                  <a:pt x="890171" y="572533"/>
                  <a:pt x="890831" y="568905"/>
                </a:cubicBezTo>
                <a:lnTo>
                  <a:pt x="892203" y="567670"/>
                </a:lnTo>
                <a:lnTo>
                  <a:pt x="854883" y="534605"/>
                </a:lnTo>
                <a:cubicBezTo>
                  <a:pt x="864777" y="536255"/>
                  <a:pt x="869394" y="542521"/>
                  <a:pt x="874341" y="547468"/>
                </a:cubicBezTo>
                <a:cubicBezTo>
                  <a:pt x="880607" y="554064"/>
                  <a:pt x="891491" y="555712"/>
                  <a:pt x="895118" y="565277"/>
                </a:cubicBezTo>
                <a:lnTo>
                  <a:pt x="894320" y="566075"/>
                </a:lnTo>
                <a:lnTo>
                  <a:pt x="915896" y="581767"/>
                </a:lnTo>
                <a:cubicBezTo>
                  <a:pt x="918204" y="583416"/>
                  <a:pt x="920183" y="585395"/>
                  <a:pt x="922821" y="583746"/>
                </a:cubicBezTo>
                <a:cubicBezTo>
                  <a:pt x="925790" y="581767"/>
                  <a:pt x="925790" y="578799"/>
                  <a:pt x="925130" y="575831"/>
                </a:cubicBezTo>
                <a:cubicBezTo>
                  <a:pt x="924141" y="571873"/>
                  <a:pt x="921172" y="568905"/>
                  <a:pt x="920184" y="564947"/>
                </a:cubicBezTo>
                <a:cubicBezTo>
                  <a:pt x="919524" y="562309"/>
                  <a:pt x="919853" y="558681"/>
                  <a:pt x="923151" y="560330"/>
                </a:cubicBezTo>
                <a:cubicBezTo>
                  <a:pt x="929418" y="563628"/>
                  <a:pt x="937003" y="559671"/>
                  <a:pt x="942610" y="565277"/>
                </a:cubicBezTo>
                <a:cubicBezTo>
                  <a:pt x="947887" y="570554"/>
                  <a:pt x="953493" y="565937"/>
                  <a:pt x="959100" y="564947"/>
                </a:cubicBezTo>
                <a:cubicBezTo>
                  <a:pt x="972291" y="562639"/>
                  <a:pt x="972621" y="562639"/>
                  <a:pt x="967674" y="550107"/>
                </a:cubicBezTo>
                <a:cubicBezTo>
                  <a:pt x="964376" y="542191"/>
                  <a:pt x="962068" y="534276"/>
                  <a:pt x="959759" y="526361"/>
                </a:cubicBezTo>
                <a:cubicBezTo>
                  <a:pt x="958770" y="522733"/>
                  <a:pt x="956132" y="518446"/>
                  <a:pt x="960418" y="516467"/>
                </a:cubicBezTo>
                <a:lnTo>
                  <a:pt x="965205" y="516978"/>
                </a:lnTo>
                <a:lnTo>
                  <a:pt x="968673" y="521565"/>
                </a:lnTo>
                <a:lnTo>
                  <a:pt x="968994" y="522074"/>
                </a:lnTo>
                <a:cubicBezTo>
                  <a:pt x="969653" y="523063"/>
                  <a:pt x="970643" y="524382"/>
                  <a:pt x="971302" y="525042"/>
                </a:cubicBezTo>
                <a:lnTo>
                  <a:pt x="968673" y="521565"/>
                </a:lnTo>
                <a:lnTo>
                  <a:pt x="965820" y="517044"/>
                </a:lnTo>
                <a:lnTo>
                  <a:pt x="965205" y="516978"/>
                </a:lnTo>
                <a:lnTo>
                  <a:pt x="961078" y="511520"/>
                </a:lnTo>
                <a:cubicBezTo>
                  <a:pt x="953823" y="504924"/>
                  <a:pt x="948216" y="497339"/>
                  <a:pt x="943929" y="488104"/>
                </a:cubicBezTo>
                <a:cubicBezTo>
                  <a:pt x="933705" y="466008"/>
                  <a:pt x="917875" y="448858"/>
                  <a:pt x="892480" y="443911"/>
                </a:cubicBezTo>
                <a:cubicBezTo>
                  <a:pt x="881926" y="441932"/>
                  <a:pt x="871043" y="440613"/>
                  <a:pt x="860159" y="440943"/>
                </a:cubicBezTo>
                <a:cubicBezTo>
                  <a:pt x="853234" y="440943"/>
                  <a:pt x="851585" y="435007"/>
                  <a:pt x="846309" y="433357"/>
                </a:cubicBezTo>
                <a:cubicBezTo>
                  <a:pt x="835754" y="429730"/>
                  <a:pt x="824871" y="426761"/>
                  <a:pt x="814977" y="421155"/>
                </a:cubicBezTo>
                <a:cubicBezTo>
                  <a:pt x="797167" y="410931"/>
                  <a:pt x="782656" y="396420"/>
                  <a:pt x="765178" y="386196"/>
                </a:cubicBezTo>
                <a:cubicBezTo>
                  <a:pt x="739453" y="371355"/>
                  <a:pt x="716367" y="353876"/>
                  <a:pt x="696909" y="331779"/>
                </a:cubicBezTo>
                <a:cubicBezTo>
                  <a:pt x="684376" y="317268"/>
                  <a:pt x="670525" y="304076"/>
                  <a:pt x="657663" y="289895"/>
                </a:cubicBezTo>
                <a:cubicBezTo>
                  <a:pt x="632928" y="262192"/>
                  <a:pt x="613799" y="228552"/>
                  <a:pt x="579171" y="211072"/>
                </a:cubicBezTo>
                <a:cubicBezTo>
                  <a:pt x="548829" y="195902"/>
                  <a:pt x="520796" y="176114"/>
                  <a:pt x="489465" y="162262"/>
                </a:cubicBezTo>
                <a:cubicBezTo>
                  <a:pt x="478252" y="157315"/>
                  <a:pt x="468028" y="149730"/>
                  <a:pt x="457145" y="144123"/>
                </a:cubicBezTo>
                <a:cubicBezTo>
                  <a:pt x="454506" y="142474"/>
                  <a:pt x="451538" y="140495"/>
                  <a:pt x="451208" y="136868"/>
                </a:cubicBezTo>
                <a:lnTo>
                  <a:pt x="452280" y="135558"/>
                </a:lnTo>
                <a:lnTo>
                  <a:pt x="393493" y="114771"/>
                </a:lnTo>
                <a:cubicBezTo>
                  <a:pt x="395802" y="111473"/>
                  <a:pt x="397781" y="109824"/>
                  <a:pt x="399759" y="110813"/>
                </a:cubicBezTo>
                <a:cubicBezTo>
                  <a:pt x="417239" y="117409"/>
                  <a:pt x="435048" y="124005"/>
                  <a:pt x="452527" y="130931"/>
                </a:cubicBezTo>
                <a:lnTo>
                  <a:pt x="454676" y="133319"/>
                </a:lnTo>
                <a:lnTo>
                  <a:pt x="466708" y="135219"/>
                </a:lnTo>
                <a:cubicBezTo>
                  <a:pt x="496721" y="151379"/>
                  <a:pt x="527392" y="166220"/>
                  <a:pt x="556744" y="183369"/>
                </a:cubicBezTo>
                <a:cubicBezTo>
                  <a:pt x="563670" y="187327"/>
                  <a:pt x="570925" y="193593"/>
                  <a:pt x="578840" y="188317"/>
                </a:cubicBezTo>
                <a:cubicBezTo>
                  <a:pt x="586756" y="183040"/>
                  <a:pt x="580819" y="174465"/>
                  <a:pt x="579830" y="167209"/>
                </a:cubicBezTo>
                <a:cubicBezTo>
                  <a:pt x="577521" y="151379"/>
                  <a:pt x="571915" y="136538"/>
                  <a:pt x="563340" y="122686"/>
                </a:cubicBezTo>
                <a:cubicBezTo>
                  <a:pt x="560702" y="118069"/>
                  <a:pt x="558063" y="113452"/>
                  <a:pt x="557073" y="107845"/>
                </a:cubicBezTo>
                <a:cubicBezTo>
                  <a:pt x="555755" y="99930"/>
                  <a:pt x="558393" y="93994"/>
                  <a:pt x="565649" y="90696"/>
                </a:cubicBezTo>
                <a:cubicBezTo>
                  <a:pt x="572574" y="87398"/>
                  <a:pt x="578840" y="88717"/>
                  <a:pt x="583458" y="94323"/>
                </a:cubicBezTo>
                <a:cubicBezTo>
                  <a:pt x="590054" y="101909"/>
                  <a:pt x="595990" y="110154"/>
                  <a:pt x="600608" y="119388"/>
                </a:cubicBezTo>
                <a:cubicBezTo>
                  <a:pt x="605884" y="129942"/>
                  <a:pt x="602587" y="135218"/>
                  <a:pt x="590383" y="134559"/>
                </a:cubicBezTo>
                <a:cubicBezTo>
                  <a:pt x="587085" y="134559"/>
                  <a:pt x="585107" y="135218"/>
                  <a:pt x="585767" y="138516"/>
                </a:cubicBezTo>
                <a:cubicBezTo>
                  <a:pt x="591043" y="161602"/>
                  <a:pt x="589394" y="187987"/>
                  <a:pt x="605225" y="206455"/>
                </a:cubicBezTo>
                <a:cubicBezTo>
                  <a:pt x="628641" y="233829"/>
                  <a:pt x="649417" y="264170"/>
                  <a:pt x="675801" y="288905"/>
                </a:cubicBezTo>
                <a:cubicBezTo>
                  <a:pt x="691962" y="304076"/>
                  <a:pt x="709771" y="317598"/>
                  <a:pt x="728900" y="328481"/>
                </a:cubicBezTo>
                <a:cubicBezTo>
                  <a:pt x="742751" y="336396"/>
                  <a:pt x="754624" y="346290"/>
                  <a:pt x="765177" y="357834"/>
                </a:cubicBezTo>
                <a:cubicBezTo>
                  <a:pt x="791891" y="387515"/>
                  <a:pt x="824211" y="407633"/>
                  <a:pt x="862139" y="419176"/>
                </a:cubicBezTo>
                <a:cubicBezTo>
                  <a:pt x="872692" y="422474"/>
                  <a:pt x="883906" y="422474"/>
                  <a:pt x="894459" y="423463"/>
                </a:cubicBezTo>
                <a:cubicBezTo>
                  <a:pt x="920183" y="425442"/>
                  <a:pt x="937333" y="439624"/>
                  <a:pt x="950194" y="460071"/>
                </a:cubicBezTo>
                <a:cubicBezTo>
                  <a:pt x="956131" y="469635"/>
                  <a:pt x="961408" y="479529"/>
                  <a:pt x="970312" y="486785"/>
                </a:cubicBezTo>
                <a:cubicBezTo>
                  <a:pt x="973611" y="489423"/>
                  <a:pt x="975589" y="492721"/>
                  <a:pt x="977239" y="496349"/>
                </a:cubicBezTo>
                <a:cubicBezTo>
                  <a:pt x="986473" y="515807"/>
                  <a:pt x="999995" y="531308"/>
                  <a:pt x="1018134" y="543181"/>
                </a:cubicBezTo>
                <a:cubicBezTo>
                  <a:pt x="1031326" y="551755"/>
                  <a:pt x="1043528" y="561650"/>
                  <a:pt x="1052762" y="574182"/>
                </a:cubicBezTo>
                <a:cubicBezTo>
                  <a:pt x="1060348" y="584406"/>
                  <a:pt x="1071231" y="590342"/>
                  <a:pt x="1080466" y="598257"/>
                </a:cubicBezTo>
                <a:cubicBezTo>
                  <a:pt x="1091678" y="608151"/>
                  <a:pt x="1098934" y="620354"/>
                  <a:pt x="1103882" y="634205"/>
                </a:cubicBezTo>
                <a:cubicBezTo>
                  <a:pt x="1104871" y="636844"/>
                  <a:pt x="1105531" y="639812"/>
                  <a:pt x="1106850" y="642450"/>
                </a:cubicBezTo>
                <a:cubicBezTo>
                  <a:pt x="1111467" y="652015"/>
                  <a:pt x="1115095" y="653334"/>
                  <a:pt x="1124659" y="648387"/>
                </a:cubicBezTo>
                <a:cubicBezTo>
                  <a:pt x="1138511" y="641131"/>
                  <a:pt x="1152032" y="633216"/>
                  <a:pt x="1167203" y="628929"/>
                </a:cubicBezTo>
                <a:cubicBezTo>
                  <a:pt x="1205790" y="618375"/>
                  <a:pt x="1254600" y="642780"/>
                  <a:pt x="1256578" y="690271"/>
                </a:cubicBezTo>
                <a:cubicBezTo>
                  <a:pt x="1257897" y="715006"/>
                  <a:pt x="1270101" y="728528"/>
                  <a:pt x="1290878" y="736773"/>
                </a:cubicBezTo>
                <a:cubicBezTo>
                  <a:pt x="1311985" y="745018"/>
                  <a:pt x="1330784" y="756561"/>
                  <a:pt x="1344306" y="774700"/>
                </a:cubicBezTo>
                <a:cubicBezTo>
                  <a:pt x="1358157" y="792839"/>
                  <a:pt x="1373988" y="809329"/>
                  <a:pt x="1382562" y="831096"/>
                </a:cubicBezTo>
                <a:cubicBezTo>
                  <a:pt x="1386849" y="841979"/>
                  <a:pt x="1396414" y="848575"/>
                  <a:pt x="1406968" y="853192"/>
                </a:cubicBezTo>
                <a:cubicBezTo>
                  <a:pt x="1415542" y="855171"/>
                  <a:pt x="1424117" y="854842"/>
                  <a:pt x="1432692" y="854182"/>
                </a:cubicBezTo>
                <a:cubicBezTo>
                  <a:pt x="1450501" y="853852"/>
                  <a:pt x="1468640" y="855831"/>
                  <a:pt x="1486779" y="852533"/>
                </a:cubicBezTo>
                <a:cubicBezTo>
                  <a:pt x="1490406" y="851873"/>
                  <a:pt x="1494034" y="852533"/>
                  <a:pt x="1497663" y="853192"/>
                </a:cubicBezTo>
                <a:cubicBezTo>
                  <a:pt x="1520089" y="857150"/>
                  <a:pt x="1525695" y="869353"/>
                  <a:pt x="1514812" y="889470"/>
                </a:cubicBezTo>
                <a:cubicBezTo>
                  <a:pt x="1508216" y="901343"/>
                  <a:pt x="1501619" y="912556"/>
                  <a:pt x="1490737" y="921131"/>
                </a:cubicBezTo>
                <a:cubicBezTo>
                  <a:pt x="1487768" y="923439"/>
                  <a:pt x="1485129" y="926408"/>
                  <a:pt x="1485789" y="930366"/>
                </a:cubicBezTo>
                <a:cubicBezTo>
                  <a:pt x="1486449" y="934653"/>
                  <a:pt x="1491066" y="934983"/>
                  <a:pt x="1494365" y="935312"/>
                </a:cubicBezTo>
                <a:cubicBezTo>
                  <a:pt x="1513492" y="937951"/>
                  <a:pt x="1531961" y="941909"/>
                  <a:pt x="1550760" y="945866"/>
                </a:cubicBezTo>
                <a:cubicBezTo>
                  <a:pt x="1579452" y="952132"/>
                  <a:pt x="1606825" y="962686"/>
                  <a:pt x="1634529" y="971591"/>
                </a:cubicBezTo>
                <a:cubicBezTo>
                  <a:pt x="1651679" y="977197"/>
                  <a:pt x="1669158" y="982474"/>
                  <a:pt x="1685318" y="991049"/>
                </a:cubicBezTo>
                <a:cubicBezTo>
                  <a:pt x="1691584" y="994347"/>
                  <a:pt x="1699169" y="996326"/>
                  <a:pt x="1701148" y="1004571"/>
                </a:cubicBezTo>
                <a:lnTo>
                  <a:pt x="1700537" y="1004900"/>
                </a:lnTo>
                <a:lnTo>
                  <a:pt x="1700817" y="1004900"/>
                </a:lnTo>
                <a:cubicBezTo>
                  <a:pt x="1712361" y="1015123"/>
                  <a:pt x="1723573" y="1025677"/>
                  <a:pt x="1733468" y="1037550"/>
                </a:cubicBezTo>
                <a:lnTo>
                  <a:pt x="1733139" y="1037550"/>
                </a:lnTo>
                <a:lnTo>
                  <a:pt x="1752886" y="1055730"/>
                </a:lnTo>
                <a:cubicBezTo>
                  <a:pt x="1759440" y="1061790"/>
                  <a:pt x="1766284" y="1067562"/>
                  <a:pt x="1774363" y="1072179"/>
                </a:cubicBezTo>
                <a:cubicBezTo>
                  <a:pt x="1788546" y="1080424"/>
                  <a:pt x="1792833" y="1097244"/>
                  <a:pt x="1800418" y="1111095"/>
                </a:cubicBezTo>
                <a:cubicBezTo>
                  <a:pt x="1802397" y="1114723"/>
                  <a:pt x="1804376" y="1118681"/>
                  <a:pt x="1807014" y="1121979"/>
                </a:cubicBezTo>
                <a:cubicBezTo>
                  <a:pt x="1808333" y="1123957"/>
                  <a:pt x="1810972" y="1126266"/>
                  <a:pt x="1807674" y="1128245"/>
                </a:cubicBezTo>
                <a:cubicBezTo>
                  <a:pt x="1805035" y="1130224"/>
                  <a:pt x="1802397" y="1128575"/>
                  <a:pt x="1801407" y="1126266"/>
                </a:cubicBezTo>
                <a:cubicBezTo>
                  <a:pt x="1797450" y="1118021"/>
                  <a:pt x="1791844" y="1110436"/>
                  <a:pt x="1788215" y="1102191"/>
                </a:cubicBezTo>
                <a:cubicBezTo>
                  <a:pt x="1783268" y="1090648"/>
                  <a:pt x="1775353" y="1083062"/>
                  <a:pt x="1766119" y="1075147"/>
                </a:cubicBezTo>
                <a:cubicBezTo>
                  <a:pt x="1753256" y="1063604"/>
                  <a:pt x="1742044" y="1050082"/>
                  <a:pt x="1730171" y="1037550"/>
                </a:cubicBezTo>
                <a:lnTo>
                  <a:pt x="1730499" y="1037550"/>
                </a:lnTo>
                <a:lnTo>
                  <a:pt x="1708404" y="1015453"/>
                </a:lnTo>
                <a:lnTo>
                  <a:pt x="1697864" y="1006339"/>
                </a:lnTo>
                <a:lnTo>
                  <a:pt x="1696861" y="1006879"/>
                </a:lnTo>
                <a:cubicBezTo>
                  <a:pt x="1687627" y="1004571"/>
                  <a:pt x="1680042" y="998304"/>
                  <a:pt x="1671136" y="995006"/>
                </a:cubicBezTo>
                <a:cubicBezTo>
                  <a:pt x="1632881" y="981155"/>
                  <a:pt x="1594293" y="968952"/>
                  <a:pt x="1554717" y="959388"/>
                </a:cubicBezTo>
                <a:cubicBezTo>
                  <a:pt x="1533610" y="954441"/>
                  <a:pt x="1511513" y="953452"/>
                  <a:pt x="1490077" y="951473"/>
                </a:cubicBezTo>
                <a:cubicBezTo>
                  <a:pt x="1485460" y="951143"/>
                  <a:pt x="1480843" y="949824"/>
                  <a:pt x="1476555" y="947515"/>
                </a:cubicBezTo>
                <a:cubicBezTo>
                  <a:pt x="1462373" y="939600"/>
                  <a:pt x="1446213" y="940590"/>
                  <a:pt x="1431042" y="938611"/>
                </a:cubicBezTo>
                <a:cubicBezTo>
                  <a:pt x="1417850" y="936632"/>
                  <a:pt x="1413563" y="945207"/>
                  <a:pt x="1417191" y="957739"/>
                </a:cubicBezTo>
                <a:cubicBezTo>
                  <a:pt x="1420489" y="969611"/>
                  <a:pt x="1427744" y="976208"/>
                  <a:pt x="1437969" y="981155"/>
                </a:cubicBezTo>
                <a:cubicBezTo>
                  <a:pt x="1444234" y="984123"/>
                  <a:pt x="1450501" y="987091"/>
                  <a:pt x="1456767" y="990060"/>
                </a:cubicBezTo>
                <a:cubicBezTo>
                  <a:pt x="1465342" y="993687"/>
                  <a:pt x="1472598" y="998304"/>
                  <a:pt x="1476225" y="1007868"/>
                </a:cubicBezTo>
                <a:cubicBezTo>
                  <a:pt x="1478534" y="1014135"/>
                  <a:pt x="1483480" y="1017433"/>
                  <a:pt x="1490406" y="1018092"/>
                </a:cubicBezTo>
                <a:cubicBezTo>
                  <a:pt x="1495684" y="1018752"/>
                  <a:pt x="1500961" y="1020401"/>
                  <a:pt x="1505907" y="1022709"/>
                </a:cubicBezTo>
                <a:cubicBezTo>
                  <a:pt x="1507886" y="1023699"/>
                  <a:pt x="1510524" y="1025348"/>
                  <a:pt x="1512173" y="1024029"/>
                </a:cubicBezTo>
                <a:cubicBezTo>
                  <a:pt x="1520418" y="1018422"/>
                  <a:pt x="1524706" y="1025018"/>
                  <a:pt x="1530312" y="1028975"/>
                </a:cubicBezTo>
                <a:cubicBezTo>
                  <a:pt x="1533941" y="1031284"/>
                  <a:pt x="1534929" y="1034253"/>
                  <a:pt x="1533281" y="1038210"/>
                </a:cubicBezTo>
                <a:cubicBezTo>
                  <a:pt x="1531961" y="1041838"/>
                  <a:pt x="1528334" y="1042167"/>
                  <a:pt x="1525035" y="1041838"/>
                </a:cubicBezTo>
                <a:cubicBezTo>
                  <a:pt x="1519429" y="1041508"/>
                  <a:pt x="1514811" y="1038210"/>
                  <a:pt x="1510194" y="1035571"/>
                </a:cubicBezTo>
                <a:cubicBezTo>
                  <a:pt x="1487768" y="1022709"/>
                  <a:pt x="1485459" y="1024029"/>
                  <a:pt x="1485460" y="1049093"/>
                </a:cubicBezTo>
                <a:cubicBezTo>
                  <a:pt x="1485459" y="1067892"/>
                  <a:pt x="1491726" y="1074488"/>
                  <a:pt x="1511184" y="1076137"/>
                </a:cubicBezTo>
                <a:cubicBezTo>
                  <a:pt x="1515142" y="1076466"/>
                  <a:pt x="1519759" y="1076467"/>
                  <a:pt x="1521738" y="1080424"/>
                </a:cubicBezTo>
                <a:cubicBezTo>
                  <a:pt x="1528664" y="1094606"/>
                  <a:pt x="1542515" y="1101202"/>
                  <a:pt x="1553399" y="1111096"/>
                </a:cubicBezTo>
                <a:cubicBezTo>
                  <a:pt x="1559005" y="1115713"/>
                  <a:pt x="1564282" y="1120660"/>
                  <a:pt x="1568899" y="1126266"/>
                </a:cubicBezTo>
                <a:cubicBezTo>
                  <a:pt x="1570548" y="1127915"/>
                  <a:pt x="1572526" y="1130554"/>
                  <a:pt x="1570877" y="1132862"/>
                </a:cubicBezTo>
                <a:cubicBezTo>
                  <a:pt x="1568569" y="1135831"/>
                  <a:pt x="1565601" y="1134182"/>
                  <a:pt x="1562962" y="1132862"/>
                </a:cubicBezTo>
                <a:cubicBezTo>
                  <a:pt x="1558675" y="1130554"/>
                  <a:pt x="1554717" y="1127256"/>
                  <a:pt x="1551089" y="1123628"/>
                </a:cubicBezTo>
                <a:cubicBezTo>
                  <a:pt x="1547461" y="1119671"/>
                  <a:pt x="1543174" y="1116373"/>
                  <a:pt x="1538887" y="1113075"/>
                </a:cubicBezTo>
                <a:cubicBezTo>
                  <a:pt x="1532951" y="1108127"/>
                  <a:pt x="1526684" y="1103840"/>
                  <a:pt x="1521078" y="1113405"/>
                </a:cubicBezTo>
                <a:cubicBezTo>
                  <a:pt x="1520419" y="1114394"/>
                  <a:pt x="1518770" y="1115053"/>
                  <a:pt x="1517450" y="1115713"/>
                </a:cubicBezTo>
                <a:cubicBezTo>
                  <a:pt x="1507886" y="1121319"/>
                  <a:pt x="1506897" y="1125277"/>
                  <a:pt x="1512173" y="1134841"/>
                </a:cubicBezTo>
                <a:cubicBezTo>
                  <a:pt x="1518110" y="1146055"/>
                  <a:pt x="1528334" y="1153640"/>
                  <a:pt x="1537567" y="1161225"/>
                </a:cubicBezTo>
                <a:cubicBezTo>
                  <a:pt x="1553398" y="1174417"/>
                  <a:pt x="1567909" y="1189258"/>
                  <a:pt x="1585059" y="1201131"/>
                </a:cubicBezTo>
                <a:cubicBezTo>
                  <a:pt x="1588687" y="1203769"/>
                  <a:pt x="1591985" y="1206408"/>
                  <a:pt x="1596272" y="1207727"/>
                </a:cubicBezTo>
                <a:cubicBezTo>
                  <a:pt x="1604517" y="1210365"/>
                  <a:pt x="1611114" y="1215642"/>
                  <a:pt x="1616390" y="1222238"/>
                </a:cubicBezTo>
                <a:cubicBezTo>
                  <a:pt x="1634529" y="1244664"/>
                  <a:pt x="1658274" y="1260825"/>
                  <a:pt x="1679052" y="1280613"/>
                </a:cubicBezTo>
                <a:cubicBezTo>
                  <a:pt x="1689276" y="1290507"/>
                  <a:pt x="1701479" y="1298751"/>
                  <a:pt x="1710054" y="1310624"/>
                </a:cubicBezTo>
                <a:cubicBezTo>
                  <a:pt x="1717638" y="1320518"/>
                  <a:pt x="1729511" y="1325465"/>
                  <a:pt x="1738746" y="1333710"/>
                </a:cubicBezTo>
                <a:cubicBezTo>
                  <a:pt x="1760512" y="1352509"/>
                  <a:pt x="1783928" y="1369329"/>
                  <a:pt x="1804046" y="1390436"/>
                </a:cubicBezTo>
                <a:cubicBezTo>
                  <a:pt x="1812291" y="1399011"/>
                  <a:pt x="1823834" y="1403958"/>
                  <a:pt x="1834057" y="1410224"/>
                </a:cubicBezTo>
                <a:cubicBezTo>
                  <a:pt x="1841313" y="1414511"/>
                  <a:pt x="1848239" y="1419128"/>
                  <a:pt x="1853846" y="1425395"/>
                </a:cubicBezTo>
                <a:cubicBezTo>
                  <a:pt x="1872644" y="1446832"/>
                  <a:pt x="1896719" y="1459694"/>
                  <a:pt x="1923433" y="1467939"/>
                </a:cubicBezTo>
                <a:cubicBezTo>
                  <a:pt x="1929040" y="1469588"/>
                  <a:pt x="1934646" y="1471567"/>
                  <a:pt x="1937945" y="1476844"/>
                </a:cubicBezTo>
                <a:cubicBezTo>
                  <a:pt x="1951136" y="1483110"/>
                  <a:pt x="1963009" y="1491685"/>
                  <a:pt x="1972904" y="1502898"/>
                </a:cubicBezTo>
                <a:cubicBezTo>
                  <a:pt x="1982467" y="1513781"/>
                  <a:pt x="1980489" y="1524664"/>
                  <a:pt x="1966637" y="1526973"/>
                </a:cubicBezTo>
                <a:cubicBezTo>
                  <a:pt x="1958062" y="1529612"/>
                  <a:pt x="1948169" y="1530271"/>
                  <a:pt x="1940583" y="1524994"/>
                </a:cubicBezTo>
                <a:cubicBezTo>
                  <a:pt x="1930029" y="1517739"/>
                  <a:pt x="1919805" y="1510153"/>
                  <a:pt x="1911231" y="1499270"/>
                </a:cubicBezTo>
                <a:cubicBezTo>
                  <a:pt x="1899028" y="1483440"/>
                  <a:pt x="1885506" y="1469258"/>
                  <a:pt x="1867697" y="1458705"/>
                </a:cubicBezTo>
                <a:cubicBezTo>
                  <a:pt x="1852197" y="1449800"/>
                  <a:pt x="1839994" y="1435618"/>
                  <a:pt x="1825153" y="1425065"/>
                </a:cubicBezTo>
                <a:cubicBezTo>
                  <a:pt x="1817897" y="1419788"/>
                  <a:pt x="1810971" y="1416160"/>
                  <a:pt x="1802397" y="1422427"/>
                </a:cubicBezTo>
                <a:cubicBezTo>
                  <a:pt x="1799428" y="1424735"/>
                  <a:pt x="1795471" y="1423416"/>
                  <a:pt x="1791843" y="1423746"/>
                </a:cubicBezTo>
                <a:cubicBezTo>
                  <a:pt x="1783928" y="1424405"/>
                  <a:pt x="1775353" y="1421767"/>
                  <a:pt x="1767768" y="1426714"/>
                </a:cubicBezTo>
                <a:cubicBezTo>
                  <a:pt x="1763481" y="1429352"/>
                  <a:pt x="1760182" y="1426054"/>
                  <a:pt x="1758863" y="1423416"/>
                </a:cubicBezTo>
                <a:cubicBezTo>
                  <a:pt x="1757544" y="1420778"/>
                  <a:pt x="1759523" y="1416820"/>
                  <a:pt x="1763151" y="1415501"/>
                </a:cubicBezTo>
                <a:cubicBezTo>
                  <a:pt x="1767768" y="1413852"/>
                  <a:pt x="1772716" y="1412532"/>
                  <a:pt x="1777992" y="1413192"/>
                </a:cubicBezTo>
                <a:cubicBezTo>
                  <a:pt x="1782938" y="1413852"/>
                  <a:pt x="1786567" y="1411873"/>
                  <a:pt x="1789205" y="1407585"/>
                </a:cubicBezTo>
                <a:cubicBezTo>
                  <a:pt x="1792833" y="1402639"/>
                  <a:pt x="1789534" y="1399341"/>
                  <a:pt x="1786237" y="1396702"/>
                </a:cubicBezTo>
                <a:cubicBezTo>
                  <a:pt x="1771066" y="1383840"/>
                  <a:pt x="1758534" y="1368339"/>
                  <a:pt x="1738086" y="1362403"/>
                </a:cubicBezTo>
                <a:cubicBezTo>
                  <a:pt x="1724234" y="1358445"/>
                  <a:pt x="1712361" y="1348551"/>
                  <a:pt x="1701149" y="1338987"/>
                </a:cubicBezTo>
                <a:cubicBezTo>
                  <a:pt x="1684988" y="1325465"/>
                  <a:pt x="1664871" y="1317880"/>
                  <a:pt x="1649040" y="1304358"/>
                </a:cubicBezTo>
                <a:cubicBezTo>
                  <a:pt x="1629252" y="1287538"/>
                  <a:pt x="1604847" y="1276655"/>
                  <a:pt x="1587038" y="1256867"/>
                </a:cubicBezTo>
                <a:cubicBezTo>
                  <a:pt x="1578793" y="1247633"/>
                  <a:pt x="1574175" y="1236090"/>
                  <a:pt x="1565601" y="1226855"/>
                </a:cubicBezTo>
                <a:cubicBezTo>
                  <a:pt x="1549111" y="1209047"/>
                  <a:pt x="1533610" y="1190577"/>
                  <a:pt x="1513493" y="1176396"/>
                </a:cubicBezTo>
                <a:cubicBezTo>
                  <a:pt x="1507226" y="1172109"/>
                  <a:pt x="1500300" y="1169800"/>
                  <a:pt x="1494034" y="1169800"/>
                </a:cubicBezTo>
                <a:cubicBezTo>
                  <a:pt x="1484140" y="1169800"/>
                  <a:pt x="1477214" y="1164523"/>
                  <a:pt x="1469629" y="1159576"/>
                </a:cubicBezTo>
                <a:cubicBezTo>
                  <a:pt x="1465012" y="1156608"/>
                  <a:pt x="1461054" y="1151001"/>
                  <a:pt x="1454458" y="1155289"/>
                </a:cubicBezTo>
                <a:cubicBezTo>
                  <a:pt x="1448192" y="1159247"/>
                  <a:pt x="1449182" y="1165842"/>
                  <a:pt x="1448852" y="1171779"/>
                </a:cubicBezTo>
                <a:cubicBezTo>
                  <a:pt x="1448852" y="1175406"/>
                  <a:pt x="1450172" y="1178704"/>
                  <a:pt x="1450830" y="1182332"/>
                </a:cubicBezTo>
                <a:cubicBezTo>
                  <a:pt x="1454128" y="1197503"/>
                  <a:pt x="1451820" y="1200471"/>
                  <a:pt x="1435990" y="1199811"/>
                </a:cubicBezTo>
                <a:lnTo>
                  <a:pt x="1425842" y="1199278"/>
                </a:lnTo>
                <a:lnTo>
                  <a:pt x="1435989" y="1200800"/>
                </a:lnTo>
                <a:cubicBezTo>
                  <a:pt x="1432856" y="1201790"/>
                  <a:pt x="1428816" y="1200635"/>
                  <a:pt x="1425229" y="1200718"/>
                </a:cubicBezTo>
                <a:lnTo>
                  <a:pt x="1417612" y="1207670"/>
                </a:lnTo>
                <a:lnTo>
                  <a:pt x="1430712" y="1246643"/>
                </a:lnTo>
                <a:cubicBezTo>
                  <a:pt x="1436649" y="1270719"/>
                  <a:pt x="1424446" y="1285890"/>
                  <a:pt x="1402350" y="1291166"/>
                </a:cubicBezTo>
                <a:lnTo>
                  <a:pt x="1400975" y="1291666"/>
                </a:lnTo>
                <a:lnTo>
                  <a:pt x="1402351" y="1291825"/>
                </a:lnTo>
                <a:cubicBezTo>
                  <a:pt x="1402020" y="1311943"/>
                  <a:pt x="1408616" y="1329752"/>
                  <a:pt x="1422798" y="1344263"/>
                </a:cubicBezTo>
                <a:cubicBezTo>
                  <a:pt x="1426096" y="1347561"/>
                  <a:pt x="1427414" y="1350200"/>
                  <a:pt x="1426425" y="1354487"/>
                </a:cubicBezTo>
                <a:cubicBezTo>
                  <a:pt x="1425766" y="1357455"/>
                  <a:pt x="1424117" y="1357785"/>
                  <a:pt x="1421808" y="1357455"/>
                </a:cubicBezTo>
                <a:cubicBezTo>
                  <a:pt x="1420159" y="1357126"/>
                  <a:pt x="1417851" y="1357455"/>
                  <a:pt x="1418181" y="1354817"/>
                </a:cubicBezTo>
                <a:cubicBezTo>
                  <a:pt x="1418840" y="1344923"/>
                  <a:pt x="1411914" y="1338986"/>
                  <a:pt x="1407297" y="1331731"/>
                </a:cubicBezTo>
                <a:cubicBezTo>
                  <a:pt x="1402350" y="1323486"/>
                  <a:pt x="1396414" y="1315241"/>
                  <a:pt x="1398063" y="1304357"/>
                </a:cubicBezTo>
                <a:cubicBezTo>
                  <a:pt x="1398722" y="1299410"/>
                  <a:pt x="1397403" y="1295783"/>
                  <a:pt x="1391467" y="1295783"/>
                </a:cubicBezTo>
                <a:lnTo>
                  <a:pt x="1392420" y="1294777"/>
                </a:lnTo>
                <a:lnTo>
                  <a:pt x="1391466" y="1295124"/>
                </a:lnTo>
                <a:cubicBezTo>
                  <a:pt x="1378934" y="1298092"/>
                  <a:pt x="1369370" y="1294464"/>
                  <a:pt x="1361784" y="1283911"/>
                </a:cubicBezTo>
                <a:cubicBezTo>
                  <a:pt x="1356508" y="1276655"/>
                  <a:pt x="1351561" y="1266761"/>
                  <a:pt x="1344305" y="1264452"/>
                </a:cubicBezTo>
                <a:cubicBezTo>
                  <a:pt x="1339688" y="1262803"/>
                  <a:pt x="1331443" y="1273027"/>
                  <a:pt x="1324517" y="1277644"/>
                </a:cubicBezTo>
                <a:cubicBezTo>
                  <a:pt x="1321879" y="1279294"/>
                  <a:pt x="1318910" y="1280613"/>
                  <a:pt x="1315943" y="1281932"/>
                </a:cubicBezTo>
                <a:cubicBezTo>
                  <a:pt x="1307368" y="1285560"/>
                  <a:pt x="1305389" y="1292486"/>
                  <a:pt x="1309016" y="1300071"/>
                </a:cubicBezTo>
                <a:cubicBezTo>
                  <a:pt x="1311985" y="1306337"/>
                  <a:pt x="1311985" y="1311943"/>
                  <a:pt x="1311326" y="1318539"/>
                </a:cubicBezTo>
                <a:cubicBezTo>
                  <a:pt x="1310996" y="1322497"/>
                  <a:pt x="1309676" y="1325135"/>
                  <a:pt x="1306049" y="1326785"/>
                </a:cubicBezTo>
                <a:cubicBezTo>
                  <a:pt x="1302420" y="1328434"/>
                  <a:pt x="1300442" y="1326455"/>
                  <a:pt x="1297474" y="1324476"/>
                </a:cubicBezTo>
                <a:cubicBezTo>
                  <a:pt x="1288239" y="1318539"/>
                  <a:pt x="1283292" y="1310954"/>
                  <a:pt x="1285601" y="1299741"/>
                </a:cubicBezTo>
                <a:cubicBezTo>
                  <a:pt x="1286920" y="1293475"/>
                  <a:pt x="1282963" y="1289187"/>
                  <a:pt x="1278675" y="1286549"/>
                </a:cubicBezTo>
                <a:cubicBezTo>
                  <a:pt x="1275707" y="1284900"/>
                  <a:pt x="1270430" y="1285230"/>
                  <a:pt x="1266802" y="1288858"/>
                </a:cubicBezTo>
                <a:cubicBezTo>
                  <a:pt x="1261855" y="1293805"/>
                  <a:pt x="1263834" y="1299081"/>
                  <a:pt x="1266143" y="1303699"/>
                </a:cubicBezTo>
                <a:cubicBezTo>
                  <a:pt x="1271750" y="1315571"/>
                  <a:pt x="1274388" y="1328764"/>
                  <a:pt x="1278015" y="1341296"/>
                </a:cubicBezTo>
                <a:cubicBezTo>
                  <a:pt x="1279334" y="1345583"/>
                  <a:pt x="1279664" y="1349871"/>
                  <a:pt x="1279005" y="1354818"/>
                </a:cubicBezTo>
                <a:cubicBezTo>
                  <a:pt x="1277686" y="1361743"/>
                  <a:pt x="1277026" y="1369659"/>
                  <a:pt x="1282303" y="1375595"/>
                </a:cubicBezTo>
                <a:cubicBezTo>
                  <a:pt x="1290218" y="1384500"/>
                  <a:pt x="1282303" y="1394064"/>
                  <a:pt x="1283623" y="1403628"/>
                </a:cubicBezTo>
                <a:cubicBezTo>
                  <a:pt x="1285271" y="1417479"/>
                  <a:pt x="1287910" y="1431661"/>
                  <a:pt x="1287250" y="1445842"/>
                </a:cubicBezTo>
                <a:lnTo>
                  <a:pt x="1287250" y="1447419"/>
                </a:lnTo>
                <a:lnTo>
                  <a:pt x="1290630" y="1453427"/>
                </a:lnTo>
                <a:lnTo>
                  <a:pt x="1287250" y="1459435"/>
                </a:lnTo>
                <a:lnTo>
                  <a:pt x="1287250" y="1523675"/>
                </a:lnTo>
                <a:cubicBezTo>
                  <a:pt x="1287580" y="1529282"/>
                  <a:pt x="1292856" y="1533569"/>
                  <a:pt x="1297144" y="1537197"/>
                </a:cubicBezTo>
                <a:cubicBezTo>
                  <a:pt x="1314953" y="1552698"/>
                  <a:pt x="1326167" y="1570177"/>
                  <a:pt x="1320230" y="1595242"/>
                </a:cubicBezTo>
                <a:cubicBezTo>
                  <a:pt x="1318581" y="1602167"/>
                  <a:pt x="1318251" y="1609423"/>
                  <a:pt x="1315613" y="1616019"/>
                </a:cubicBezTo>
                <a:cubicBezTo>
                  <a:pt x="1312645" y="1623604"/>
                  <a:pt x="1307368" y="1627892"/>
                  <a:pt x="1299782" y="1628881"/>
                </a:cubicBezTo>
                <a:lnTo>
                  <a:pt x="1293189" y="1636973"/>
                </a:lnTo>
                <a:lnTo>
                  <a:pt x="1294898" y="1639269"/>
                </a:lnTo>
                <a:lnTo>
                  <a:pt x="1292419" y="1643052"/>
                </a:lnTo>
                <a:lnTo>
                  <a:pt x="1292197" y="1653863"/>
                </a:lnTo>
                <a:cubicBezTo>
                  <a:pt x="1292362" y="1659140"/>
                  <a:pt x="1293187" y="1664334"/>
                  <a:pt x="1295825" y="1669447"/>
                </a:cubicBezTo>
                <a:cubicBezTo>
                  <a:pt x="1297474" y="1672745"/>
                  <a:pt x="1297144" y="1677691"/>
                  <a:pt x="1291868" y="1678681"/>
                </a:cubicBezTo>
                <a:cubicBezTo>
                  <a:pt x="1286590" y="1679670"/>
                  <a:pt x="1283952" y="1675383"/>
                  <a:pt x="1283622" y="1671096"/>
                </a:cubicBezTo>
                <a:lnTo>
                  <a:pt x="1287844" y="1649337"/>
                </a:lnTo>
                <a:lnTo>
                  <a:pt x="1286920" y="1628551"/>
                </a:lnTo>
                <a:lnTo>
                  <a:pt x="1287609" y="1629476"/>
                </a:lnTo>
                <a:lnTo>
                  <a:pt x="1287580" y="1627562"/>
                </a:lnTo>
                <a:cubicBezTo>
                  <a:pt x="1263504" y="1613381"/>
                  <a:pt x="1258228" y="1591614"/>
                  <a:pt x="1259547" y="1565559"/>
                </a:cubicBezTo>
                <a:cubicBezTo>
                  <a:pt x="1260206" y="1555006"/>
                  <a:pt x="1262845" y="1546431"/>
                  <a:pt x="1267792" y="1536867"/>
                </a:cubicBezTo>
                <a:cubicBezTo>
                  <a:pt x="1275707" y="1521366"/>
                  <a:pt x="1276697" y="1503557"/>
                  <a:pt x="1275377" y="1486078"/>
                </a:cubicBezTo>
                <a:cubicBezTo>
                  <a:pt x="1274717" y="1478823"/>
                  <a:pt x="1275048" y="1471567"/>
                  <a:pt x="1274718" y="1464311"/>
                </a:cubicBezTo>
                <a:lnTo>
                  <a:pt x="1274962" y="1459729"/>
                </a:lnTo>
                <a:lnTo>
                  <a:pt x="1273632" y="1452685"/>
                </a:lnTo>
                <a:lnTo>
                  <a:pt x="1275536" y="1448957"/>
                </a:lnTo>
                <a:lnTo>
                  <a:pt x="1276036" y="1439576"/>
                </a:lnTo>
                <a:cubicBezTo>
                  <a:pt x="1274058" y="1426714"/>
                  <a:pt x="1274058" y="1413522"/>
                  <a:pt x="1270431" y="1400989"/>
                </a:cubicBezTo>
                <a:cubicBezTo>
                  <a:pt x="1269441" y="1397691"/>
                  <a:pt x="1269441" y="1394723"/>
                  <a:pt x="1266143" y="1393074"/>
                </a:cubicBezTo>
                <a:cubicBezTo>
                  <a:pt x="1264164" y="1392415"/>
                  <a:pt x="1262844" y="1390766"/>
                  <a:pt x="1263834" y="1389117"/>
                </a:cubicBezTo>
                <a:cubicBezTo>
                  <a:pt x="1275047" y="1372297"/>
                  <a:pt x="1261196" y="1358445"/>
                  <a:pt x="1257898" y="1343604"/>
                </a:cubicBezTo>
                <a:cubicBezTo>
                  <a:pt x="1255259" y="1331072"/>
                  <a:pt x="1249323" y="1319199"/>
                  <a:pt x="1248994" y="1306007"/>
                </a:cubicBezTo>
                <a:cubicBezTo>
                  <a:pt x="1248994" y="1303369"/>
                  <a:pt x="1247014" y="1301060"/>
                  <a:pt x="1245695" y="1298422"/>
                </a:cubicBezTo>
                <a:cubicBezTo>
                  <a:pt x="1242067" y="1298422"/>
                  <a:pt x="1241737" y="1303039"/>
                  <a:pt x="1238439" y="1304028"/>
                </a:cubicBezTo>
                <a:cubicBezTo>
                  <a:pt x="1235141" y="1305018"/>
                  <a:pt x="1232504" y="1303699"/>
                  <a:pt x="1231514" y="1300730"/>
                </a:cubicBezTo>
                <a:cubicBezTo>
                  <a:pt x="1230525" y="1298422"/>
                  <a:pt x="1230194" y="1295454"/>
                  <a:pt x="1234482" y="1295784"/>
                </a:cubicBezTo>
                <a:cubicBezTo>
                  <a:pt x="1238769" y="1296113"/>
                  <a:pt x="1241738" y="1292815"/>
                  <a:pt x="1241078" y="1289517"/>
                </a:cubicBezTo>
                <a:cubicBezTo>
                  <a:pt x="1240418" y="1285889"/>
                  <a:pt x="1236461" y="1284241"/>
                  <a:pt x="1231843" y="1284570"/>
                </a:cubicBezTo>
                <a:cubicBezTo>
                  <a:pt x="1217662" y="1285230"/>
                  <a:pt x="1203481" y="1281932"/>
                  <a:pt x="1196225" y="1269400"/>
                </a:cubicBezTo>
                <a:cubicBezTo>
                  <a:pt x="1188970" y="1256867"/>
                  <a:pt x="1179075" y="1245324"/>
                  <a:pt x="1175118" y="1229824"/>
                </a:cubicBezTo>
                <a:cubicBezTo>
                  <a:pt x="1171490" y="1233451"/>
                  <a:pt x="1168192" y="1237409"/>
                  <a:pt x="1163905" y="1241696"/>
                </a:cubicBezTo>
                <a:cubicBezTo>
                  <a:pt x="1159948" y="1233451"/>
                  <a:pt x="1166544" y="1231143"/>
                  <a:pt x="1170171" y="1227845"/>
                </a:cubicBezTo>
                <a:cubicBezTo>
                  <a:pt x="1176107" y="1222568"/>
                  <a:pt x="1175448" y="1217291"/>
                  <a:pt x="1171160" y="1211684"/>
                </a:cubicBezTo>
                <a:cubicBezTo>
                  <a:pt x="1166873" y="1206407"/>
                  <a:pt x="1162916" y="1200801"/>
                  <a:pt x="1155001" y="1206408"/>
                </a:cubicBezTo>
                <a:lnTo>
                  <a:pt x="1154295" y="1214751"/>
                </a:lnTo>
                <a:lnTo>
                  <a:pt x="1154505" y="1220465"/>
                </a:lnTo>
                <a:lnTo>
                  <a:pt x="1152928" y="1226227"/>
                </a:lnTo>
                <a:lnTo>
                  <a:pt x="1152032" y="1232462"/>
                </a:lnTo>
                <a:cubicBezTo>
                  <a:pt x="1145107" y="1244335"/>
                  <a:pt x="1149393" y="1258516"/>
                  <a:pt x="1144777" y="1271048"/>
                </a:cubicBezTo>
                <a:cubicBezTo>
                  <a:pt x="1143457" y="1275006"/>
                  <a:pt x="1147085" y="1283251"/>
                  <a:pt x="1155330" y="1283251"/>
                </a:cubicBezTo>
                <a:cubicBezTo>
                  <a:pt x="1157638" y="1283251"/>
                  <a:pt x="1159287" y="1283251"/>
                  <a:pt x="1159288" y="1285559"/>
                </a:cubicBezTo>
                <a:cubicBezTo>
                  <a:pt x="1158628" y="1297433"/>
                  <a:pt x="1165884" y="1307656"/>
                  <a:pt x="1166213" y="1319529"/>
                </a:cubicBezTo>
                <a:cubicBezTo>
                  <a:pt x="1166214" y="1327774"/>
                  <a:pt x="1159948" y="1335689"/>
                  <a:pt x="1151702" y="1337008"/>
                </a:cubicBezTo>
                <a:cubicBezTo>
                  <a:pt x="1148734" y="1337338"/>
                  <a:pt x="1145766" y="1337998"/>
                  <a:pt x="1143127" y="1337338"/>
                </a:cubicBezTo>
                <a:cubicBezTo>
                  <a:pt x="1131915" y="1334700"/>
                  <a:pt x="1129606" y="1340306"/>
                  <a:pt x="1128617" y="1350200"/>
                </a:cubicBezTo>
                <a:cubicBezTo>
                  <a:pt x="1127957" y="1358446"/>
                  <a:pt x="1123999" y="1366690"/>
                  <a:pt x="1121361" y="1374606"/>
                </a:cubicBezTo>
                <a:cubicBezTo>
                  <a:pt x="1119383" y="1381201"/>
                  <a:pt x="1113776" y="1388457"/>
                  <a:pt x="1126637" y="1393404"/>
                </a:cubicBezTo>
                <a:cubicBezTo>
                  <a:pt x="1111137" y="1387798"/>
                  <a:pt x="1111467" y="1400660"/>
                  <a:pt x="1110148" y="1406266"/>
                </a:cubicBezTo>
                <a:cubicBezTo>
                  <a:pt x="1105860" y="1425065"/>
                  <a:pt x="1096625" y="1442874"/>
                  <a:pt x="1096296" y="1462992"/>
                </a:cubicBezTo>
                <a:cubicBezTo>
                  <a:pt x="1096296" y="1470248"/>
                  <a:pt x="1086732" y="1476184"/>
                  <a:pt x="1092008" y="1484759"/>
                </a:cubicBezTo>
                <a:cubicBezTo>
                  <a:pt x="1090360" y="1489376"/>
                  <a:pt x="1090772" y="1494241"/>
                  <a:pt x="1091061" y="1499105"/>
                </a:cubicBezTo>
                <a:lnTo>
                  <a:pt x="1090796" y="1501344"/>
                </a:lnTo>
                <a:lnTo>
                  <a:pt x="1091120" y="1499640"/>
                </a:lnTo>
                <a:cubicBezTo>
                  <a:pt x="1090763" y="1494816"/>
                  <a:pt x="1090763" y="1490034"/>
                  <a:pt x="1096001" y="1485417"/>
                </a:cubicBezTo>
                <a:cubicBezTo>
                  <a:pt x="1093858" y="1492590"/>
                  <a:pt x="1099751" y="1499949"/>
                  <a:pt x="1096001" y="1507076"/>
                </a:cubicBezTo>
                <a:lnTo>
                  <a:pt x="1089404" y="1513165"/>
                </a:lnTo>
                <a:lnTo>
                  <a:pt x="1089370" y="1513451"/>
                </a:lnTo>
                <a:cubicBezTo>
                  <a:pt x="1081125" y="1533239"/>
                  <a:pt x="1085743" y="1552698"/>
                  <a:pt x="1092668" y="1571826"/>
                </a:cubicBezTo>
                <a:cubicBezTo>
                  <a:pt x="1094317" y="1577103"/>
                  <a:pt x="1093328" y="1581390"/>
                  <a:pt x="1092669" y="1586667"/>
                </a:cubicBezTo>
                <a:cubicBezTo>
                  <a:pt x="1087721" y="1575124"/>
                  <a:pt x="1082774" y="1563581"/>
                  <a:pt x="1076508" y="1552697"/>
                </a:cubicBezTo>
                <a:cubicBezTo>
                  <a:pt x="1075519" y="1550719"/>
                  <a:pt x="1071561" y="1552038"/>
                  <a:pt x="1072221" y="1548410"/>
                </a:cubicBezTo>
                <a:cubicBezTo>
                  <a:pt x="1075519" y="1537527"/>
                  <a:pt x="1083764" y="1528292"/>
                  <a:pt x="1081126" y="1515760"/>
                </a:cubicBezTo>
                <a:cubicBezTo>
                  <a:pt x="1077498" y="1510813"/>
                  <a:pt x="1080465" y="1505536"/>
                  <a:pt x="1080466" y="1500259"/>
                </a:cubicBezTo>
                <a:cubicBezTo>
                  <a:pt x="1080465" y="1493334"/>
                  <a:pt x="1081785" y="1486078"/>
                  <a:pt x="1078817" y="1479482"/>
                </a:cubicBezTo>
                <a:cubicBezTo>
                  <a:pt x="1075189" y="1469918"/>
                  <a:pt x="1078157" y="1460353"/>
                  <a:pt x="1082115" y="1452108"/>
                </a:cubicBezTo>
                <a:cubicBezTo>
                  <a:pt x="1093988" y="1427373"/>
                  <a:pt x="1101902" y="1401319"/>
                  <a:pt x="1110807" y="1375925"/>
                </a:cubicBezTo>
                <a:cubicBezTo>
                  <a:pt x="1119053" y="1352509"/>
                  <a:pt x="1121690" y="1328434"/>
                  <a:pt x="1116744" y="1303699"/>
                </a:cubicBezTo>
                <a:cubicBezTo>
                  <a:pt x="1115424" y="1296443"/>
                  <a:pt x="1115754" y="1289517"/>
                  <a:pt x="1118722" y="1282592"/>
                </a:cubicBezTo>
                <a:cubicBezTo>
                  <a:pt x="1122021" y="1275006"/>
                  <a:pt x="1122350" y="1266431"/>
                  <a:pt x="1122680" y="1258186"/>
                </a:cubicBezTo>
                <a:cubicBezTo>
                  <a:pt x="1123670" y="1240707"/>
                  <a:pt x="1129276" y="1224217"/>
                  <a:pt x="1130596" y="1206738"/>
                </a:cubicBezTo>
                <a:lnTo>
                  <a:pt x="1130053" y="1200386"/>
                </a:lnTo>
                <a:lnTo>
                  <a:pt x="1126309" y="1192349"/>
                </a:lnTo>
                <a:lnTo>
                  <a:pt x="1122173" y="1181495"/>
                </a:lnTo>
                <a:lnTo>
                  <a:pt x="1120371" y="1179694"/>
                </a:lnTo>
                <a:lnTo>
                  <a:pt x="1119718" y="1179282"/>
                </a:lnTo>
                <a:lnTo>
                  <a:pt x="1107056" y="1178497"/>
                </a:lnTo>
                <a:lnTo>
                  <a:pt x="1097465" y="1180484"/>
                </a:lnTo>
                <a:lnTo>
                  <a:pt x="1096625" y="1181673"/>
                </a:lnTo>
                <a:lnTo>
                  <a:pt x="1094526" y="1187713"/>
                </a:lnTo>
                <a:lnTo>
                  <a:pt x="1096212" y="1200594"/>
                </a:lnTo>
                <a:cubicBezTo>
                  <a:pt x="1096509" y="1202882"/>
                  <a:pt x="1096420" y="1205160"/>
                  <a:pt x="1095364" y="1207402"/>
                </a:cubicBezTo>
                <a:lnTo>
                  <a:pt x="1092823" y="1209918"/>
                </a:lnTo>
                <a:lnTo>
                  <a:pt x="1092668" y="1212674"/>
                </a:lnTo>
                <a:cubicBezTo>
                  <a:pt x="1089700" y="1224547"/>
                  <a:pt x="1089700" y="1236749"/>
                  <a:pt x="1086732" y="1248622"/>
                </a:cubicBezTo>
                <a:lnTo>
                  <a:pt x="1084986" y="1255453"/>
                </a:lnTo>
                <a:lnTo>
                  <a:pt x="1088050" y="1259835"/>
                </a:lnTo>
                <a:lnTo>
                  <a:pt x="1088050" y="1259839"/>
                </a:lnTo>
                <a:lnTo>
                  <a:pt x="1088051" y="1259835"/>
                </a:lnTo>
                <a:cubicBezTo>
                  <a:pt x="1089700" y="1257526"/>
                  <a:pt x="1088381" y="1251590"/>
                  <a:pt x="1092998" y="1253569"/>
                </a:cubicBezTo>
                <a:cubicBezTo>
                  <a:pt x="1097945" y="1255548"/>
                  <a:pt x="1093328" y="1259176"/>
                  <a:pt x="1092009" y="1261154"/>
                </a:cubicBezTo>
                <a:cubicBezTo>
                  <a:pt x="1089041" y="1265112"/>
                  <a:pt x="1090359" y="1270389"/>
                  <a:pt x="1088711" y="1275006"/>
                </a:cubicBezTo>
                <a:lnTo>
                  <a:pt x="1088710" y="1275005"/>
                </a:lnTo>
                <a:lnTo>
                  <a:pt x="1088710" y="1275006"/>
                </a:lnTo>
                <a:cubicBezTo>
                  <a:pt x="1086567" y="1276160"/>
                  <a:pt x="1084670" y="1278221"/>
                  <a:pt x="1082526" y="1279458"/>
                </a:cubicBezTo>
                <a:lnTo>
                  <a:pt x="1078407" y="1279192"/>
                </a:lnTo>
                <a:lnTo>
                  <a:pt x="1075849" y="1282261"/>
                </a:lnTo>
                <a:lnTo>
                  <a:pt x="1073539" y="1282608"/>
                </a:lnTo>
                <a:lnTo>
                  <a:pt x="1073539" y="1296442"/>
                </a:lnTo>
                <a:cubicBezTo>
                  <a:pt x="1073539" y="1298751"/>
                  <a:pt x="1073539" y="1302049"/>
                  <a:pt x="1069912" y="1301719"/>
                </a:cubicBezTo>
                <a:cubicBezTo>
                  <a:pt x="1067273" y="1301389"/>
                  <a:pt x="1067932" y="1298751"/>
                  <a:pt x="1068262" y="1296442"/>
                </a:cubicBezTo>
                <a:cubicBezTo>
                  <a:pt x="1068922" y="1292155"/>
                  <a:pt x="1068922" y="1287867"/>
                  <a:pt x="1069252" y="1283580"/>
                </a:cubicBezTo>
                <a:lnTo>
                  <a:pt x="1070098" y="1283124"/>
                </a:lnTo>
                <a:lnTo>
                  <a:pt x="1069252" y="1283251"/>
                </a:lnTo>
                <a:cubicBezTo>
                  <a:pt x="1059358" y="1268080"/>
                  <a:pt x="1053422" y="1252909"/>
                  <a:pt x="1054412" y="1233781"/>
                </a:cubicBezTo>
                <a:cubicBezTo>
                  <a:pt x="1055401" y="1218281"/>
                  <a:pt x="1056060" y="1203769"/>
                  <a:pt x="1064635" y="1190577"/>
                </a:cubicBezTo>
                <a:cubicBezTo>
                  <a:pt x="1066285" y="1187609"/>
                  <a:pt x="1066284" y="1184311"/>
                  <a:pt x="1066284" y="1181013"/>
                </a:cubicBezTo>
                <a:lnTo>
                  <a:pt x="1073135" y="1169922"/>
                </a:lnTo>
                <a:lnTo>
                  <a:pt x="1070489" y="1167862"/>
                </a:lnTo>
                <a:cubicBezTo>
                  <a:pt x="1068098" y="1167161"/>
                  <a:pt x="1065955" y="1166172"/>
                  <a:pt x="1066944" y="1162214"/>
                </a:cubicBezTo>
                <a:lnTo>
                  <a:pt x="1066945" y="1162214"/>
                </a:lnTo>
                <a:lnTo>
                  <a:pt x="1066944" y="1162214"/>
                </a:lnTo>
                <a:cubicBezTo>
                  <a:pt x="1063976" y="1154958"/>
                  <a:pt x="1057380" y="1164522"/>
                  <a:pt x="1053752" y="1159245"/>
                </a:cubicBezTo>
                <a:lnTo>
                  <a:pt x="1053168" y="1159141"/>
                </a:lnTo>
                <a:lnTo>
                  <a:pt x="1053422" y="1159246"/>
                </a:lnTo>
                <a:lnTo>
                  <a:pt x="1040871" y="1159076"/>
                </a:lnTo>
                <a:lnTo>
                  <a:pt x="1030336" y="1161555"/>
                </a:lnTo>
                <a:cubicBezTo>
                  <a:pt x="979877" y="1169470"/>
                  <a:pt x="929417" y="1177715"/>
                  <a:pt x="881267" y="1194865"/>
                </a:cubicBezTo>
                <a:lnTo>
                  <a:pt x="873577" y="1195270"/>
                </a:lnTo>
                <a:lnTo>
                  <a:pt x="866385" y="1198893"/>
                </a:lnTo>
                <a:cubicBezTo>
                  <a:pt x="861892" y="1198417"/>
                  <a:pt x="857357" y="1196512"/>
                  <a:pt x="852904" y="1196989"/>
                </a:cubicBezTo>
                <a:lnTo>
                  <a:pt x="855863" y="1196145"/>
                </a:lnTo>
                <a:lnTo>
                  <a:pt x="815471" y="1191485"/>
                </a:lnTo>
                <a:cubicBezTo>
                  <a:pt x="802857" y="1187032"/>
                  <a:pt x="791231" y="1179859"/>
                  <a:pt x="780678" y="1170459"/>
                </a:cubicBezTo>
                <a:cubicBezTo>
                  <a:pt x="762868" y="1154629"/>
                  <a:pt x="769135" y="1132532"/>
                  <a:pt x="792221" y="1126266"/>
                </a:cubicBezTo>
                <a:cubicBezTo>
                  <a:pt x="798487" y="1124618"/>
                  <a:pt x="804754" y="1122309"/>
                  <a:pt x="810360" y="1119341"/>
                </a:cubicBezTo>
                <a:cubicBezTo>
                  <a:pt x="823881" y="1111756"/>
                  <a:pt x="826190" y="1103840"/>
                  <a:pt x="818935" y="1089989"/>
                </a:cubicBezTo>
                <a:lnTo>
                  <a:pt x="817912" y="1088088"/>
                </a:lnTo>
                <a:lnTo>
                  <a:pt x="804093" y="1093616"/>
                </a:lnTo>
                <a:cubicBezTo>
                  <a:pt x="807061" y="1087679"/>
                  <a:pt x="812008" y="1086360"/>
                  <a:pt x="816626" y="1085371"/>
                </a:cubicBezTo>
                <a:lnTo>
                  <a:pt x="816752" y="1085497"/>
                </a:lnTo>
                <a:lnTo>
                  <a:pt x="835754" y="1054700"/>
                </a:lnTo>
                <a:cubicBezTo>
                  <a:pt x="837733" y="1050413"/>
                  <a:pt x="840702" y="1045795"/>
                  <a:pt x="836084" y="1041178"/>
                </a:cubicBezTo>
                <a:lnTo>
                  <a:pt x="832639" y="1042741"/>
                </a:lnTo>
                <a:lnTo>
                  <a:pt x="830972" y="1045094"/>
                </a:lnTo>
                <a:cubicBezTo>
                  <a:pt x="831137" y="1048021"/>
                  <a:pt x="832622" y="1051401"/>
                  <a:pt x="833775" y="1055029"/>
                </a:cubicBezTo>
                <a:lnTo>
                  <a:pt x="820843" y="1049641"/>
                </a:lnTo>
                <a:lnTo>
                  <a:pt x="819265" y="1050742"/>
                </a:lnTo>
                <a:cubicBezTo>
                  <a:pt x="808051" y="1056679"/>
                  <a:pt x="799147" y="1065583"/>
                  <a:pt x="791231" y="1074818"/>
                </a:cubicBezTo>
                <a:cubicBezTo>
                  <a:pt x="780018" y="1088010"/>
                  <a:pt x="764188" y="1095265"/>
                  <a:pt x="753964" y="1109447"/>
                </a:cubicBezTo>
                <a:cubicBezTo>
                  <a:pt x="750336" y="1114394"/>
                  <a:pt x="744070" y="1116043"/>
                  <a:pt x="738134" y="1112415"/>
                </a:cubicBezTo>
                <a:cubicBezTo>
                  <a:pt x="732198" y="1108787"/>
                  <a:pt x="729888" y="1103181"/>
                  <a:pt x="730218" y="1096585"/>
                </a:cubicBezTo>
                <a:cubicBezTo>
                  <a:pt x="730549" y="1089988"/>
                  <a:pt x="735825" y="1087680"/>
                  <a:pt x="741432" y="1086690"/>
                </a:cubicBezTo>
                <a:cubicBezTo>
                  <a:pt x="759571" y="1083063"/>
                  <a:pt x="773422" y="1073498"/>
                  <a:pt x="785625" y="1059317"/>
                </a:cubicBezTo>
                <a:cubicBezTo>
                  <a:pt x="795189" y="1048434"/>
                  <a:pt x="805413" y="1038210"/>
                  <a:pt x="814977" y="1027327"/>
                </a:cubicBezTo>
                <a:lnTo>
                  <a:pt x="817650" y="1025501"/>
                </a:lnTo>
                <a:lnTo>
                  <a:pt x="821243" y="1014464"/>
                </a:lnTo>
                <a:cubicBezTo>
                  <a:pt x="824541" y="1009517"/>
                  <a:pt x="823882" y="1004240"/>
                  <a:pt x="822232" y="998963"/>
                </a:cubicBezTo>
                <a:cubicBezTo>
                  <a:pt x="821573" y="995995"/>
                  <a:pt x="820584" y="993357"/>
                  <a:pt x="823222" y="991048"/>
                </a:cubicBezTo>
                <a:cubicBezTo>
                  <a:pt x="826520" y="988410"/>
                  <a:pt x="828499" y="991378"/>
                  <a:pt x="830477" y="993027"/>
                </a:cubicBezTo>
                <a:lnTo>
                  <a:pt x="835884" y="991946"/>
                </a:lnTo>
                <a:lnTo>
                  <a:pt x="834435" y="984123"/>
                </a:lnTo>
                <a:lnTo>
                  <a:pt x="833691" y="982387"/>
                </a:lnTo>
                <a:lnTo>
                  <a:pt x="826026" y="979999"/>
                </a:lnTo>
                <a:lnTo>
                  <a:pt x="822955" y="970144"/>
                </a:lnTo>
                <a:lnTo>
                  <a:pt x="822892" y="970271"/>
                </a:lnTo>
                <a:cubicBezTo>
                  <a:pt x="818934" y="967962"/>
                  <a:pt x="815389" y="965489"/>
                  <a:pt x="813823" y="962356"/>
                </a:cubicBezTo>
                <a:lnTo>
                  <a:pt x="816057" y="952892"/>
                </a:lnTo>
                <a:lnTo>
                  <a:pt x="815966" y="952792"/>
                </a:lnTo>
                <a:cubicBezTo>
                  <a:pt x="811350" y="947845"/>
                  <a:pt x="806732" y="942898"/>
                  <a:pt x="802115" y="937621"/>
                </a:cubicBezTo>
                <a:lnTo>
                  <a:pt x="800036" y="935958"/>
                </a:lnTo>
                <a:lnTo>
                  <a:pt x="796838" y="936631"/>
                </a:lnTo>
                <a:cubicBezTo>
                  <a:pt x="788592" y="941909"/>
                  <a:pt x="785295" y="936631"/>
                  <a:pt x="782656" y="930036"/>
                </a:cubicBezTo>
                <a:lnTo>
                  <a:pt x="779128" y="919232"/>
                </a:lnTo>
                <a:lnTo>
                  <a:pt x="775731" y="916514"/>
                </a:lnTo>
                <a:cubicBezTo>
                  <a:pt x="759241" y="908929"/>
                  <a:pt x="744070" y="898045"/>
                  <a:pt x="726591" y="892439"/>
                </a:cubicBezTo>
                <a:lnTo>
                  <a:pt x="721870" y="891022"/>
                </a:lnTo>
                <a:lnTo>
                  <a:pt x="719005" y="891902"/>
                </a:lnTo>
                <a:lnTo>
                  <a:pt x="717361" y="889669"/>
                </a:lnTo>
                <a:lnTo>
                  <a:pt x="713399" y="888481"/>
                </a:lnTo>
                <a:cubicBezTo>
                  <a:pt x="703504" y="884853"/>
                  <a:pt x="693281" y="889141"/>
                  <a:pt x="683387" y="886172"/>
                </a:cubicBezTo>
                <a:lnTo>
                  <a:pt x="681899" y="886149"/>
                </a:lnTo>
                <a:lnTo>
                  <a:pt x="683387" y="886979"/>
                </a:lnTo>
                <a:cubicBezTo>
                  <a:pt x="675802" y="886979"/>
                  <a:pt x="668546" y="886026"/>
                  <a:pt x="660960" y="886026"/>
                </a:cubicBezTo>
                <a:lnTo>
                  <a:pt x="661218" y="885907"/>
                </a:lnTo>
                <a:lnTo>
                  <a:pt x="624147" y="887285"/>
                </a:lnTo>
                <a:cubicBezTo>
                  <a:pt x="611244" y="887656"/>
                  <a:pt x="598299" y="886997"/>
                  <a:pt x="585107" y="882545"/>
                </a:cubicBezTo>
                <a:cubicBezTo>
                  <a:pt x="559382" y="873970"/>
                  <a:pt x="539264" y="859788"/>
                  <a:pt x="522115" y="839671"/>
                </a:cubicBezTo>
                <a:lnTo>
                  <a:pt x="513633" y="831361"/>
                </a:lnTo>
                <a:lnTo>
                  <a:pt x="513417" y="831219"/>
                </a:lnTo>
                <a:lnTo>
                  <a:pt x="513288" y="831023"/>
                </a:lnTo>
                <a:lnTo>
                  <a:pt x="505955" y="823840"/>
                </a:lnTo>
                <a:cubicBezTo>
                  <a:pt x="491114" y="806031"/>
                  <a:pt x="475284" y="789211"/>
                  <a:pt x="464071" y="768764"/>
                </a:cubicBezTo>
                <a:cubicBezTo>
                  <a:pt x="459124" y="759199"/>
                  <a:pt x="460113" y="747657"/>
                  <a:pt x="458793" y="736773"/>
                </a:cubicBezTo>
                <a:cubicBezTo>
                  <a:pt x="454177" y="696537"/>
                  <a:pt x="433069" y="666855"/>
                  <a:pt x="398770" y="647397"/>
                </a:cubicBezTo>
                <a:cubicBezTo>
                  <a:pt x="383930" y="638823"/>
                  <a:pt x="368099" y="631567"/>
                  <a:pt x="354247" y="622662"/>
                </a:cubicBezTo>
                <a:cubicBezTo>
                  <a:pt x="319948" y="600566"/>
                  <a:pt x="280042" y="596608"/>
                  <a:pt x="244094" y="581437"/>
                </a:cubicBezTo>
                <a:cubicBezTo>
                  <a:pt x="239807" y="579459"/>
                  <a:pt x="234860" y="578469"/>
                  <a:pt x="231231" y="575501"/>
                </a:cubicBezTo>
                <a:cubicBezTo>
                  <a:pt x="216721" y="562639"/>
                  <a:pt x="198911" y="559671"/>
                  <a:pt x="181102" y="557032"/>
                </a:cubicBezTo>
                <a:cubicBezTo>
                  <a:pt x="173847" y="555713"/>
                  <a:pt x="167251" y="552745"/>
                  <a:pt x="160325" y="550436"/>
                </a:cubicBezTo>
                <a:cubicBezTo>
                  <a:pt x="118111" y="536585"/>
                  <a:pt x="75236" y="524382"/>
                  <a:pt x="33023" y="510201"/>
                </a:cubicBezTo>
                <a:cubicBezTo>
                  <a:pt x="23788" y="507233"/>
                  <a:pt x="15213" y="501626"/>
                  <a:pt x="6309" y="497998"/>
                </a:cubicBezTo>
                <a:cubicBezTo>
                  <a:pt x="1032" y="496019"/>
                  <a:pt x="-1277" y="491073"/>
                  <a:pt x="702" y="485466"/>
                </a:cubicBezTo>
                <a:cubicBezTo>
                  <a:pt x="3011" y="478870"/>
                  <a:pt x="7957" y="481179"/>
                  <a:pt x="12575" y="482498"/>
                </a:cubicBezTo>
                <a:cubicBezTo>
                  <a:pt x="24448" y="485796"/>
                  <a:pt x="36320" y="489094"/>
                  <a:pt x="47204" y="495360"/>
                </a:cubicBezTo>
                <a:cubicBezTo>
                  <a:pt x="49182" y="496679"/>
                  <a:pt x="51161" y="497998"/>
                  <a:pt x="53140" y="497998"/>
                </a:cubicBezTo>
                <a:cubicBezTo>
                  <a:pt x="80183" y="499977"/>
                  <a:pt x="103600" y="514158"/>
                  <a:pt x="128994" y="521744"/>
                </a:cubicBezTo>
                <a:cubicBezTo>
                  <a:pt x="153399" y="528999"/>
                  <a:pt x="178464" y="532957"/>
                  <a:pt x="201880" y="541202"/>
                </a:cubicBezTo>
                <a:cubicBezTo>
                  <a:pt x="196603" y="535925"/>
                  <a:pt x="189017" y="532297"/>
                  <a:pt x="186050" y="524382"/>
                </a:cubicBezTo>
                <a:lnTo>
                  <a:pt x="186723" y="522952"/>
                </a:lnTo>
                <a:lnTo>
                  <a:pt x="149112" y="497338"/>
                </a:lnTo>
                <a:cubicBezTo>
                  <a:pt x="157687" y="497503"/>
                  <a:pt x="164530" y="500966"/>
                  <a:pt x="170837" y="505377"/>
                </a:cubicBezTo>
                <a:lnTo>
                  <a:pt x="189200" y="518995"/>
                </a:lnTo>
                <a:lnTo>
                  <a:pt x="221008" y="532627"/>
                </a:lnTo>
                <a:cubicBezTo>
                  <a:pt x="226285" y="535266"/>
                  <a:pt x="231561" y="537904"/>
                  <a:pt x="236179" y="541202"/>
                </a:cubicBezTo>
                <a:cubicBezTo>
                  <a:pt x="259265" y="558022"/>
                  <a:pt x="285649" y="554724"/>
                  <a:pt x="311703" y="554064"/>
                </a:cubicBezTo>
                <a:cubicBezTo>
                  <a:pt x="324235" y="553734"/>
                  <a:pt x="329513" y="544500"/>
                  <a:pt x="325555" y="532627"/>
                </a:cubicBezTo>
                <a:cubicBezTo>
                  <a:pt x="321927" y="521744"/>
                  <a:pt x="316650" y="511850"/>
                  <a:pt x="312033" y="501626"/>
                </a:cubicBezTo>
                <a:cubicBezTo>
                  <a:pt x="296532" y="468646"/>
                  <a:pt x="280042" y="435996"/>
                  <a:pt x="261574" y="404665"/>
                </a:cubicBezTo>
                <a:cubicBezTo>
                  <a:pt x="253989" y="392132"/>
                  <a:pt x="247392" y="389494"/>
                  <a:pt x="235520" y="396750"/>
                </a:cubicBezTo>
                <a:cubicBezTo>
                  <a:pt x="213423" y="410271"/>
                  <a:pt x="185719" y="400707"/>
                  <a:pt x="169560" y="375312"/>
                </a:cubicBezTo>
                <a:cubicBezTo>
                  <a:pt x="161315" y="362121"/>
                  <a:pt x="158676" y="348599"/>
                  <a:pt x="166591" y="334417"/>
                </a:cubicBezTo>
                <a:cubicBezTo>
                  <a:pt x="171208" y="326173"/>
                  <a:pt x="169229" y="319906"/>
                  <a:pt x="162633" y="313310"/>
                </a:cubicBezTo>
                <a:cubicBezTo>
                  <a:pt x="153069" y="304076"/>
                  <a:pt x="146143" y="293193"/>
                  <a:pt x="141526" y="280660"/>
                </a:cubicBezTo>
                <a:cubicBezTo>
                  <a:pt x="137239" y="268458"/>
                  <a:pt x="128335" y="259883"/>
                  <a:pt x="117121" y="253947"/>
                </a:cubicBezTo>
                <a:cubicBezTo>
                  <a:pt x="100632" y="244712"/>
                  <a:pt x="90078" y="222945"/>
                  <a:pt x="96673" y="205466"/>
                </a:cubicBezTo>
                <a:cubicBezTo>
                  <a:pt x="103929" y="187327"/>
                  <a:pt x="95355" y="175784"/>
                  <a:pt x="83811" y="164571"/>
                </a:cubicBezTo>
                <a:cubicBezTo>
                  <a:pt x="79524" y="160283"/>
                  <a:pt x="74247" y="156656"/>
                  <a:pt x="69630" y="152698"/>
                </a:cubicBezTo>
                <a:cubicBezTo>
                  <a:pt x="61715" y="145772"/>
                  <a:pt x="57098" y="137527"/>
                  <a:pt x="57757" y="126974"/>
                </a:cubicBezTo>
                <a:cubicBezTo>
                  <a:pt x="57428" y="119058"/>
                  <a:pt x="59077" y="111143"/>
                  <a:pt x="56438" y="103558"/>
                </a:cubicBezTo>
                <a:cubicBezTo>
                  <a:pt x="50501" y="90036"/>
                  <a:pt x="47204" y="76184"/>
                  <a:pt x="48853" y="61343"/>
                </a:cubicBezTo>
                <a:cubicBezTo>
                  <a:pt x="50172" y="50790"/>
                  <a:pt x="41597" y="44524"/>
                  <a:pt x="35991" y="37268"/>
                </a:cubicBezTo>
                <a:cubicBezTo>
                  <a:pt x="33352" y="33970"/>
                  <a:pt x="29724" y="31991"/>
                  <a:pt x="27415" y="28694"/>
                </a:cubicBezTo>
                <a:cubicBezTo>
                  <a:pt x="20161" y="19459"/>
                  <a:pt x="23458" y="8905"/>
                  <a:pt x="35002" y="626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="" xmlns:a16="http://schemas.microsoft.com/office/drawing/2014/main" id="{AD8B3FA1-9714-403F-8A7D-C4F18321C3C1}"/>
              </a:ext>
            </a:extLst>
          </p:cNvPr>
          <p:cNvSpPr/>
          <p:nvPr/>
        </p:nvSpPr>
        <p:spPr>
          <a:xfrm>
            <a:off x="4480616" y="2733515"/>
            <a:ext cx="5559176" cy="1032123"/>
          </a:xfrm>
          <a:custGeom>
            <a:avLst/>
            <a:gdLst/>
            <a:ahLst/>
            <a:cxnLst/>
            <a:rect l="l" t="t" r="r" b="b"/>
            <a:pathLst>
              <a:path w="5559176" h="1032123">
                <a:moveTo>
                  <a:pt x="3362622" y="93761"/>
                </a:moveTo>
                <a:lnTo>
                  <a:pt x="3362622" y="443508"/>
                </a:lnTo>
                <a:lnTo>
                  <a:pt x="3422154" y="443508"/>
                </a:lnTo>
                <a:cubicBezTo>
                  <a:pt x="3533775" y="443508"/>
                  <a:pt x="3589585" y="385217"/>
                  <a:pt x="3589585" y="268634"/>
                </a:cubicBezTo>
                <a:cubicBezTo>
                  <a:pt x="3589585" y="152052"/>
                  <a:pt x="3533775" y="93761"/>
                  <a:pt x="3422154" y="93761"/>
                </a:cubicBezTo>
                <a:close/>
                <a:moveTo>
                  <a:pt x="4838848" y="0"/>
                </a:moveTo>
                <a:lnTo>
                  <a:pt x="5497413" y="0"/>
                </a:lnTo>
                <a:lnTo>
                  <a:pt x="5497413" y="101947"/>
                </a:lnTo>
                <a:lnTo>
                  <a:pt x="5133528" y="101947"/>
                </a:lnTo>
                <a:lnTo>
                  <a:pt x="5133528" y="409277"/>
                </a:lnTo>
                <a:lnTo>
                  <a:pt x="5439370" y="409277"/>
                </a:lnTo>
                <a:lnTo>
                  <a:pt x="5439370" y="511224"/>
                </a:lnTo>
                <a:lnTo>
                  <a:pt x="5133528" y="511224"/>
                </a:lnTo>
                <a:lnTo>
                  <a:pt x="5133528" y="913804"/>
                </a:lnTo>
                <a:lnTo>
                  <a:pt x="5559176" y="913804"/>
                </a:lnTo>
                <a:lnTo>
                  <a:pt x="5559176" y="1015752"/>
                </a:lnTo>
                <a:lnTo>
                  <a:pt x="4838848" y="1015752"/>
                </a:lnTo>
                <a:close/>
                <a:moveTo>
                  <a:pt x="4029224" y="0"/>
                </a:moveTo>
                <a:lnTo>
                  <a:pt x="4687788" y="0"/>
                </a:lnTo>
                <a:lnTo>
                  <a:pt x="4687788" y="101947"/>
                </a:lnTo>
                <a:lnTo>
                  <a:pt x="4323903" y="101947"/>
                </a:lnTo>
                <a:lnTo>
                  <a:pt x="4323903" y="409277"/>
                </a:lnTo>
                <a:lnTo>
                  <a:pt x="4629745" y="409277"/>
                </a:lnTo>
                <a:lnTo>
                  <a:pt x="4629745" y="511224"/>
                </a:lnTo>
                <a:lnTo>
                  <a:pt x="4323903" y="511224"/>
                </a:lnTo>
                <a:lnTo>
                  <a:pt x="4323903" y="913804"/>
                </a:lnTo>
                <a:lnTo>
                  <a:pt x="4749552" y="913804"/>
                </a:lnTo>
                <a:lnTo>
                  <a:pt x="4749552" y="1015752"/>
                </a:lnTo>
                <a:lnTo>
                  <a:pt x="4029224" y="1015752"/>
                </a:lnTo>
                <a:close/>
                <a:moveTo>
                  <a:pt x="3067943" y="0"/>
                </a:moveTo>
                <a:lnTo>
                  <a:pt x="3504753" y="0"/>
                </a:lnTo>
                <a:cubicBezTo>
                  <a:pt x="3618359" y="0"/>
                  <a:pt x="3709144" y="23936"/>
                  <a:pt x="3777109" y="71809"/>
                </a:cubicBezTo>
                <a:cubicBezTo>
                  <a:pt x="3845073" y="119682"/>
                  <a:pt x="3879056" y="183802"/>
                  <a:pt x="3879056" y="264170"/>
                </a:cubicBezTo>
                <a:cubicBezTo>
                  <a:pt x="3879056" y="387201"/>
                  <a:pt x="3806130" y="467320"/>
                  <a:pt x="3660279" y="504527"/>
                </a:cubicBezTo>
                <a:cubicBezTo>
                  <a:pt x="3735189" y="532308"/>
                  <a:pt x="3783682" y="562818"/>
                  <a:pt x="3805758" y="596056"/>
                </a:cubicBezTo>
                <a:cubicBezTo>
                  <a:pt x="3827834" y="629295"/>
                  <a:pt x="3842841" y="693787"/>
                  <a:pt x="3850779" y="789533"/>
                </a:cubicBezTo>
                <a:cubicBezTo>
                  <a:pt x="3860204" y="903634"/>
                  <a:pt x="3879304" y="979041"/>
                  <a:pt x="3908077" y="1015752"/>
                </a:cubicBezTo>
                <a:lnTo>
                  <a:pt x="3588097" y="1015752"/>
                </a:lnTo>
                <a:cubicBezTo>
                  <a:pt x="3567757" y="968623"/>
                  <a:pt x="3557587" y="909836"/>
                  <a:pt x="3557587" y="839390"/>
                </a:cubicBezTo>
                <a:lnTo>
                  <a:pt x="3556099" y="779115"/>
                </a:lnTo>
                <a:lnTo>
                  <a:pt x="3554611" y="703213"/>
                </a:lnTo>
                <a:cubicBezTo>
                  <a:pt x="3554611" y="586135"/>
                  <a:pt x="3507482" y="527595"/>
                  <a:pt x="3413224" y="527595"/>
                </a:cubicBezTo>
                <a:lnTo>
                  <a:pt x="3362622" y="527595"/>
                </a:lnTo>
                <a:lnTo>
                  <a:pt x="3362622" y="1015752"/>
                </a:lnTo>
                <a:lnTo>
                  <a:pt x="3067943" y="1015752"/>
                </a:lnTo>
                <a:close/>
                <a:moveTo>
                  <a:pt x="2305198" y="0"/>
                </a:moveTo>
                <a:lnTo>
                  <a:pt x="2968228" y="0"/>
                </a:lnTo>
                <a:lnTo>
                  <a:pt x="2968228" y="101947"/>
                </a:lnTo>
                <a:lnTo>
                  <a:pt x="2599878" y="101947"/>
                </a:lnTo>
                <a:lnTo>
                  <a:pt x="2599878" y="440531"/>
                </a:lnTo>
                <a:lnTo>
                  <a:pt x="2912417" y="440531"/>
                </a:lnTo>
                <a:lnTo>
                  <a:pt x="2912417" y="542478"/>
                </a:lnTo>
                <a:lnTo>
                  <a:pt x="2599878" y="542478"/>
                </a:lnTo>
                <a:lnTo>
                  <a:pt x="2599878" y="1015752"/>
                </a:lnTo>
                <a:lnTo>
                  <a:pt x="2305198" y="1015752"/>
                </a:lnTo>
                <a:close/>
                <a:moveTo>
                  <a:pt x="928390" y="0"/>
                </a:moveTo>
                <a:lnTo>
                  <a:pt x="1115169" y="0"/>
                </a:lnTo>
                <a:lnTo>
                  <a:pt x="1578025" y="694283"/>
                </a:lnTo>
                <a:lnTo>
                  <a:pt x="1578025" y="0"/>
                </a:lnTo>
                <a:lnTo>
                  <a:pt x="1676995" y="0"/>
                </a:lnTo>
                <a:lnTo>
                  <a:pt x="1676995" y="1015752"/>
                </a:lnTo>
                <a:lnTo>
                  <a:pt x="1451521" y="1015752"/>
                </a:lnTo>
                <a:lnTo>
                  <a:pt x="1027360" y="372814"/>
                </a:lnTo>
                <a:lnTo>
                  <a:pt x="1027360" y="1015752"/>
                </a:lnTo>
                <a:lnTo>
                  <a:pt x="928390" y="1015752"/>
                </a:lnTo>
                <a:close/>
                <a:moveTo>
                  <a:pt x="0" y="0"/>
                </a:moveTo>
                <a:lnTo>
                  <a:pt x="294680" y="0"/>
                </a:lnTo>
                <a:lnTo>
                  <a:pt x="294680" y="690562"/>
                </a:lnTo>
                <a:cubicBezTo>
                  <a:pt x="294680" y="779859"/>
                  <a:pt x="307454" y="840879"/>
                  <a:pt x="333003" y="873621"/>
                </a:cubicBezTo>
                <a:cubicBezTo>
                  <a:pt x="358552" y="906363"/>
                  <a:pt x="405805" y="922734"/>
                  <a:pt x="474762" y="922734"/>
                </a:cubicBezTo>
                <a:cubicBezTo>
                  <a:pt x="608211" y="922734"/>
                  <a:pt x="674935" y="842367"/>
                  <a:pt x="674935" y="681633"/>
                </a:cubicBezTo>
                <a:lnTo>
                  <a:pt x="674935" y="0"/>
                </a:lnTo>
                <a:lnTo>
                  <a:pt x="773906" y="0"/>
                </a:lnTo>
                <a:lnTo>
                  <a:pt x="773906" y="681633"/>
                </a:lnTo>
                <a:cubicBezTo>
                  <a:pt x="773906" y="915293"/>
                  <a:pt x="644674" y="1032123"/>
                  <a:pt x="386209" y="1032123"/>
                </a:cubicBezTo>
                <a:cubicBezTo>
                  <a:pt x="128736" y="1032123"/>
                  <a:pt x="0" y="915293"/>
                  <a:pt x="0" y="6816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="" xmlns:a16="http://schemas.microsoft.com/office/drawing/2014/main" id="{B002D2EF-64F1-46AB-B916-00F269423359}"/>
              </a:ext>
            </a:extLst>
          </p:cNvPr>
          <p:cNvSpPr/>
          <p:nvPr/>
        </p:nvSpPr>
        <p:spPr>
          <a:xfrm>
            <a:off x="2018461" y="1733372"/>
            <a:ext cx="2312273" cy="2347894"/>
          </a:xfrm>
          <a:custGeom>
            <a:avLst/>
            <a:gdLst>
              <a:gd name="connsiteX0" fmla="*/ 216359 w 2312273"/>
              <a:gd name="connsiteY0" fmla="*/ 2274336 h 2347894"/>
              <a:gd name="connsiteX1" fmla="*/ 190431 w 2312273"/>
              <a:gd name="connsiteY1" fmla="*/ 2300264 h 2347894"/>
              <a:gd name="connsiteX2" fmla="*/ 216359 w 2312273"/>
              <a:gd name="connsiteY2" fmla="*/ 2326191 h 2347894"/>
              <a:gd name="connsiteX3" fmla="*/ 242286 w 2312273"/>
              <a:gd name="connsiteY3" fmla="*/ 2300264 h 2347894"/>
              <a:gd name="connsiteX4" fmla="*/ 216359 w 2312273"/>
              <a:gd name="connsiteY4" fmla="*/ 2274336 h 2347894"/>
              <a:gd name="connsiteX5" fmla="*/ 392073 w 2312273"/>
              <a:gd name="connsiteY5" fmla="*/ 2100808 h 2347894"/>
              <a:gd name="connsiteX6" fmla="*/ 425498 w 2312273"/>
              <a:gd name="connsiteY6" fmla="*/ 2133764 h 2347894"/>
              <a:gd name="connsiteX7" fmla="*/ 423558 w 2312273"/>
              <a:gd name="connsiteY7" fmla="*/ 2138304 h 2347894"/>
              <a:gd name="connsiteX8" fmla="*/ 414870 w 2312273"/>
              <a:gd name="connsiteY8" fmla="*/ 2132715 h 2347894"/>
              <a:gd name="connsiteX9" fmla="*/ 383087 w 2312273"/>
              <a:gd name="connsiteY9" fmla="*/ 2104448 h 2347894"/>
              <a:gd name="connsiteX10" fmla="*/ 266848 w 2312273"/>
              <a:gd name="connsiteY10" fmla="*/ 1987455 h 2347894"/>
              <a:gd name="connsiteX11" fmla="*/ 308974 w 2312273"/>
              <a:gd name="connsiteY11" fmla="*/ 2038532 h 2347894"/>
              <a:gd name="connsiteX12" fmla="*/ 383087 w 2312273"/>
              <a:gd name="connsiteY12" fmla="*/ 2104448 h 2347894"/>
              <a:gd name="connsiteX13" fmla="*/ 368840 w 2312273"/>
              <a:gd name="connsiteY13" fmla="*/ 2110218 h 2347894"/>
              <a:gd name="connsiteX14" fmla="*/ 358960 w 2312273"/>
              <a:gd name="connsiteY14" fmla="*/ 2133452 h 2347894"/>
              <a:gd name="connsiteX15" fmla="*/ 391448 w 2312273"/>
              <a:gd name="connsiteY15" fmla="*/ 2167345 h 2347894"/>
              <a:gd name="connsiteX16" fmla="*/ 415267 w 2312273"/>
              <a:gd name="connsiteY16" fmla="*/ 2157700 h 2347894"/>
              <a:gd name="connsiteX17" fmla="*/ 423558 w 2312273"/>
              <a:gd name="connsiteY17" fmla="*/ 2138304 h 2347894"/>
              <a:gd name="connsiteX18" fmla="*/ 497668 w 2312273"/>
              <a:gd name="connsiteY18" fmla="*/ 2185980 h 2347894"/>
              <a:gd name="connsiteX19" fmla="*/ 493440 w 2312273"/>
              <a:gd name="connsiteY19" fmla="*/ 2202019 h 2347894"/>
              <a:gd name="connsiteX20" fmla="*/ 485475 w 2312273"/>
              <a:gd name="connsiteY20" fmla="*/ 2208736 h 2347894"/>
              <a:gd name="connsiteX21" fmla="*/ 218233 w 2312273"/>
              <a:gd name="connsiteY21" fmla="*/ 2208423 h 2347894"/>
              <a:gd name="connsiteX22" fmla="*/ 210892 w 2312273"/>
              <a:gd name="connsiteY22" fmla="*/ 2202176 h 2347894"/>
              <a:gd name="connsiteX23" fmla="*/ 209486 w 2312273"/>
              <a:gd name="connsiteY23" fmla="*/ 2189524 h 2347894"/>
              <a:gd name="connsiteX24" fmla="*/ 221669 w 2312273"/>
              <a:gd name="connsiteY24" fmla="*/ 2107836 h 2347894"/>
              <a:gd name="connsiteX25" fmla="*/ 263059 w 2312273"/>
              <a:gd name="connsiteY25" fmla="*/ 1996785 h 2347894"/>
              <a:gd name="connsiteX26" fmla="*/ 219276 w 2312273"/>
              <a:gd name="connsiteY26" fmla="*/ 1929776 h 2347894"/>
              <a:gd name="connsiteX27" fmla="*/ 259257 w 2312273"/>
              <a:gd name="connsiteY27" fmla="*/ 1978251 h 2347894"/>
              <a:gd name="connsiteX28" fmla="*/ 233696 w 2312273"/>
              <a:gd name="connsiteY28" fmla="*/ 2041768 h 2347894"/>
              <a:gd name="connsiteX29" fmla="*/ 199958 w 2312273"/>
              <a:gd name="connsiteY29" fmla="*/ 2151726 h 2347894"/>
              <a:gd name="connsiteX30" fmla="*/ 200115 w 2312273"/>
              <a:gd name="connsiteY30" fmla="*/ 2207955 h 2347894"/>
              <a:gd name="connsiteX31" fmla="*/ 207456 w 2312273"/>
              <a:gd name="connsiteY31" fmla="*/ 2219357 h 2347894"/>
              <a:gd name="connsiteX32" fmla="*/ 491878 w 2312273"/>
              <a:gd name="connsiteY32" fmla="*/ 2219044 h 2347894"/>
              <a:gd name="connsiteX33" fmla="*/ 503281 w 2312273"/>
              <a:gd name="connsiteY33" fmla="*/ 2210610 h 2347894"/>
              <a:gd name="connsiteX34" fmla="*/ 508100 w 2312273"/>
              <a:gd name="connsiteY34" fmla="*/ 2192691 h 2347894"/>
              <a:gd name="connsiteX35" fmla="*/ 535091 w 2312273"/>
              <a:gd name="connsiteY35" fmla="*/ 2210055 h 2347894"/>
              <a:gd name="connsiteX36" fmla="*/ 628466 w 2312273"/>
              <a:gd name="connsiteY36" fmla="*/ 2251240 h 2347894"/>
              <a:gd name="connsiteX37" fmla="*/ 628553 w 2312273"/>
              <a:gd name="connsiteY37" fmla="*/ 2262726 h 2347894"/>
              <a:gd name="connsiteX38" fmla="*/ 628389 w 2312273"/>
              <a:gd name="connsiteY38" fmla="*/ 2273711 h 2347894"/>
              <a:gd name="connsiteX39" fmla="*/ 271806 w 2312273"/>
              <a:gd name="connsiteY39" fmla="*/ 2273711 h 2347894"/>
              <a:gd name="connsiteX40" fmla="*/ 271806 w 2312273"/>
              <a:gd name="connsiteY40" fmla="*/ 2281677 h 2347894"/>
              <a:gd name="connsiteX41" fmla="*/ 624328 w 2312273"/>
              <a:gd name="connsiteY41" fmla="*/ 2281677 h 2347894"/>
              <a:gd name="connsiteX42" fmla="*/ 629482 w 2312273"/>
              <a:gd name="connsiteY42" fmla="*/ 2286362 h 2347894"/>
              <a:gd name="connsiteX43" fmla="*/ 628233 w 2312273"/>
              <a:gd name="connsiteY43" fmla="*/ 2321349 h 2347894"/>
              <a:gd name="connsiteX44" fmla="*/ 614332 w 2312273"/>
              <a:gd name="connsiteY44" fmla="*/ 2338218 h 2347894"/>
              <a:gd name="connsiteX45" fmla="*/ 284458 w 2312273"/>
              <a:gd name="connsiteY45" fmla="*/ 2314945 h 2347894"/>
              <a:gd name="connsiteX46" fmla="*/ 267120 w 2312273"/>
              <a:gd name="connsiteY46" fmla="*/ 2299795 h 2347894"/>
              <a:gd name="connsiteX47" fmla="*/ 263216 w 2312273"/>
              <a:gd name="connsiteY47" fmla="*/ 2303856 h 2347894"/>
              <a:gd name="connsiteX48" fmla="*/ 224481 w 2312273"/>
              <a:gd name="connsiteY48" fmla="*/ 2341342 h 2347894"/>
              <a:gd name="connsiteX49" fmla="*/ 197928 w 2312273"/>
              <a:gd name="connsiteY49" fmla="*/ 2338999 h 2347894"/>
              <a:gd name="connsiteX50" fmla="*/ 177623 w 2312273"/>
              <a:gd name="connsiteY50" fmla="*/ 2313852 h 2347894"/>
              <a:gd name="connsiteX51" fmla="*/ 173250 w 2312273"/>
              <a:gd name="connsiteY51" fmla="*/ 2288862 h 2347894"/>
              <a:gd name="connsiteX52" fmla="*/ 167471 w 2312273"/>
              <a:gd name="connsiteY52" fmla="*/ 2282301 h 2347894"/>
              <a:gd name="connsiteX53" fmla="*/ 157162 w 2312273"/>
              <a:gd name="connsiteY53" fmla="*/ 2273399 h 2347894"/>
              <a:gd name="connsiteX54" fmla="*/ 147635 w 2312273"/>
              <a:gd name="connsiteY54" fmla="*/ 2214983 h 2347894"/>
              <a:gd name="connsiteX55" fmla="*/ 169970 w 2312273"/>
              <a:gd name="connsiteY55" fmla="*/ 2060042 h 2347894"/>
              <a:gd name="connsiteX56" fmla="*/ 656659 w 2312273"/>
              <a:gd name="connsiteY56" fmla="*/ 1727200 h 2347894"/>
              <a:gd name="connsiteX57" fmla="*/ 678370 w 2312273"/>
              <a:gd name="connsiteY57" fmla="*/ 1749067 h 2347894"/>
              <a:gd name="connsiteX58" fmla="*/ 656816 w 2312273"/>
              <a:gd name="connsiteY58" fmla="*/ 1770465 h 2347894"/>
              <a:gd name="connsiteX59" fmla="*/ 635418 w 2312273"/>
              <a:gd name="connsiteY59" fmla="*/ 1749379 h 2347894"/>
              <a:gd name="connsiteX60" fmla="*/ 656659 w 2312273"/>
              <a:gd name="connsiteY60" fmla="*/ 1727200 h 2347894"/>
              <a:gd name="connsiteX61" fmla="*/ 468450 w 2312273"/>
              <a:gd name="connsiteY61" fmla="*/ 1716891 h 2347894"/>
              <a:gd name="connsiteX62" fmla="*/ 556229 w 2312273"/>
              <a:gd name="connsiteY62" fmla="*/ 1803421 h 2347894"/>
              <a:gd name="connsiteX63" fmla="*/ 470012 w 2312273"/>
              <a:gd name="connsiteY63" fmla="*/ 1890888 h 2347894"/>
              <a:gd name="connsiteX64" fmla="*/ 381921 w 2312273"/>
              <a:gd name="connsiteY64" fmla="*/ 1805764 h 2347894"/>
              <a:gd name="connsiteX65" fmla="*/ 468450 w 2312273"/>
              <a:gd name="connsiteY65" fmla="*/ 1716891 h 2347894"/>
              <a:gd name="connsiteX66" fmla="*/ 778714 w 2312273"/>
              <a:gd name="connsiteY66" fmla="*/ 1594102 h 2347894"/>
              <a:gd name="connsiteX67" fmla="*/ 781099 w 2312273"/>
              <a:gd name="connsiteY67" fmla="*/ 1600626 h 2347894"/>
              <a:gd name="connsiteX68" fmla="*/ 841742 w 2312273"/>
              <a:gd name="connsiteY68" fmla="*/ 1692776 h 2347894"/>
              <a:gd name="connsiteX69" fmla="*/ 917872 w 2312273"/>
              <a:gd name="connsiteY69" fmla="*/ 1761888 h 2347894"/>
              <a:gd name="connsiteX70" fmla="*/ 991984 w 2312273"/>
              <a:gd name="connsiteY70" fmla="*/ 1802640 h 2347894"/>
              <a:gd name="connsiteX71" fmla="*/ 990126 w 2312273"/>
              <a:gd name="connsiteY71" fmla="*/ 1802952 h 2347894"/>
              <a:gd name="connsiteX72" fmla="*/ 834248 w 2312273"/>
              <a:gd name="connsiteY72" fmla="*/ 1789364 h 2347894"/>
              <a:gd name="connsiteX73" fmla="*/ 787235 w 2312273"/>
              <a:gd name="connsiteY73" fmla="*/ 1769840 h 2347894"/>
              <a:gd name="connsiteX74" fmla="*/ 748500 w 2312273"/>
              <a:gd name="connsiteY74" fmla="*/ 1633017 h 2347894"/>
              <a:gd name="connsiteX75" fmla="*/ 767711 w 2312273"/>
              <a:gd name="connsiteY75" fmla="*/ 1604298 h 2347894"/>
              <a:gd name="connsiteX76" fmla="*/ 912656 w 2312273"/>
              <a:gd name="connsiteY76" fmla="*/ 1500255 h 2347894"/>
              <a:gd name="connsiteX77" fmla="*/ 895475 w 2312273"/>
              <a:gd name="connsiteY77" fmla="*/ 1518217 h 2347894"/>
              <a:gd name="connsiteX78" fmla="*/ 915467 w 2312273"/>
              <a:gd name="connsiteY78" fmla="*/ 1535710 h 2347894"/>
              <a:gd name="connsiteX79" fmla="*/ 930618 w 2312273"/>
              <a:gd name="connsiteY79" fmla="*/ 1516499 h 2347894"/>
              <a:gd name="connsiteX80" fmla="*/ 912656 w 2312273"/>
              <a:gd name="connsiteY80" fmla="*/ 1500255 h 2347894"/>
              <a:gd name="connsiteX81" fmla="*/ 544612 w 2312273"/>
              <a:gd name="connsiteY81" fmla="*/ 1493383 h 2347894"/>
              <a:gd name="connsiteX82" fmla="*/ 574816 w 2312273"/>
              <a:gd name="connsiteY82" fmla="*/ 1509626 h 2347894"/>
              <a:gd name="connsiteX83" fmla="*/ 580282 w 2312273"/>
              <a:gd name="connsiteY83" fmla="*/ 1520091 h 2347894"/>
              <a:gd name="connsiteX84" fmla="*/ 586374 w 2312273"/>
              <a:gd name="connsiteY84" fmla="*/ 1523840 h 2347894"/>
              <a:gd name="connsiteX85" fmla="*/ 619642 w 2312273"/>
              <a:gd name="connsiteY85" fmla="*/ 1523996 h 2347894"/>
              <a:gd name="connsiteX86" fmla="*/ 669936 w 2312273"/>
              <a:gd name="connsiteY86" fmla="*/ 1525089 h 2347894"/>
              <a:gd name="connsiteX87" fmla="*/ 676183 w 2312273"/>
              <a:gd name="connsiteY87" fmla="*/ 1532742 h 2347894"/>
              <a:gd name="connsiteX88" fmla="*/ 674465 w 2312273"/>
              <a:gd name="connsiteY88" fmla="*/ 1542114 h 2347894"/>
              <a:gd name="connsiteX89" fmla="*/ 643696 w 2312273"/>
              <a:gd name="connsiteY89" fmla="*/ 1667847 h 2347894"/>
              <a:gd name="connsiteX90" fmla="*/ 625734 w 2312273"/>
              <a:gd name="connsiteY90" fmla="*/ 1692994 h 2347894"/>
              <a:gd name="connsiteX91" fmla="*/ 601524 w 2312273"/>
              <a:gd name="connsiteY91" fmla="*/ 1722514 h 2347894"/>
              <a:gd name="connsiteX92" fmla="*/ 606835 w 2312273"/>
              <a:gd name="connsiteY92" fmla="*/ 1785615 h 2347894"/>
              <a:gd name="connsiteX93" fmla="*/ 609334 w 2312273"/>
              <a:gd name="connsiteY93" fmla="*/ 1809981 h 2347894"/>
              <a:gd name="connsiteX94" fmla="*/ 539360 w 2312273"/>
              <a:gd name="connsiteY94" fmla="*/ 2076442 h 2347894"/>
              <a:gd name="connsiteX95" fmla="*/ 508100 w 2312273"/>
              <a:gd name="connsiteY95" fmla="*/ 2192691 h 2347894"/>
              <a:gd name="connsiteX96" fmla="*/ 497668 w 2312273"/>
              <a:gd name="connsiteY96" fmla="*/ 2185980 h 2347894"/>
              <a:gd name="connsiteX97" fmla="*/ 559978 w 2312273"/>
              <a:gd name="connsiteY97" fmla="*/ 1949615 h 2347894"/>
              <a:gd name="connsiteX98" fmla="*/ 600899 w 2312273"/>
              <a:gd name="connsiteY98" fmla="*/ 1803108 h 2347894"/>
              <a:gd name="connsiteX99" fmla="*/ 599962 w 2312273"/>
              <a:gd name="connsiteY99" fmla="*/ 1793581 h 2347894"/>
              <a:gd name="connsiteX100" fmla="*/ 587467 w 2312273"/>
              <a:gd name="connsiteY100" fmla="*/ 1757032 h 2347894"/>
              <a:gd name="connsiteX101" fmla="*/ 618237 w 2312273"/>
              <a:gd name="connsiteY101" fmla="*/ 1684872 h 2347894"/>
              <a:gd name="connsiteX102" fmla="*/ 631357 w 2312273"/>
              <a:gd name="connsiteY102" fmla="*/ 1666910 h 2347894"/>
              <a:gd name="connsiteX103" fmla="*/ 665875 w 2312273"/>
              <a:gd name="connsiteY103" fmla="*/ 1538521 h 2347894"/>
              <a:gd name="connsiteX104" fmla="*/ 666187 w 2312273"/>
              <a:gd name="connsiteY104" fmla="*/ 1536335 h 2347894"/>
              <a:gd name="connsiteX105" fmla="*/ 660564 w 2312273"/>
              <a:gd name="connsiteY105" fmla="*/ 1535710 h 2347894"/>
              <a:gd name="connsiteX106" fmla="*/ 586374 w 2312273"/>
              <a:gd name="connsiteY106" fmla="*/ 1535554 h 2347894"/>
              <a:gd name="connsiteX107" fmla="*/ 580907 w 2312273"/>
              <a:gd name="connsiteY107" fmla="*/ 1540083 h 2347894"/>
              <a:gd name="connsiteX108" fmla="*/ 539673 w 2312273"/>
              <a:gd name="connsiteY108" fmla="*/ 1568978 h 2347894"/>
              <a:gd name="connsiteX109" fmla="*/ 508278 w 2312273"/>
              <a:gd name="connsiteY109" fmla="*/ 1538677 h 2347894"/>
              <a:gd name="connsiteX110" fmla="*/ 502656 w 2312273"/>
              <a:gd name="connsiteY110" fmla="*/ 1534148 h 2347894"/>
              <a:gd name="connsiteX111" fmla="*/ 467825 w 2312273"/>
              <a:gd name="connsiteY111" fmla="*/ 1548986 h 2347894"/>
              <a:gd name="connsiteX112" fmla="*/ 414720 w 2312273"/>
              <a:gd name="connsiteY112" fmla="*/ 1595687 h 2347894"/>
              <a:gd name="connsiteX113" fmla="*/ 393635 w 2312273"/>
              <a:gd name="connsiteY113" fmla="*/ 1619584 h 2347894"/>
              <a:gd name="connsiteX114" fmla="*/ 389105 w 2312273"/>
              <a:gd name="connsiteY114" fmla="*/ 1632079 h 2347894"/>
              <a:gd name="connsiteX115" fmla="*/ 387543 w 2312273"/>
              <a:gd name="connsiteY115" fmla="*/ 1673314 h 2347894"/>
              <a:gd name="connsiteX116" fmla="*/ 369581 w 2312273"/>
              <a:gd name="connsiteY116" fmla="*/ 1732666 h 2347894"/>
              <a:gd name="connsiteX117" fmla="*/ 319757 w 2312273"/>
              <a:gd name="connsiteY117" fmla="*/ 1857150 h 2347894"/>
              <a:gd name="connsiteX118" fmla="*/ 266848 w 2312273"/>
              <a:gd name="connsiteY118" fmla="*/ 1987455 h 2347894"/>
              <a:gd name="connsiteX119" fmla="*/ 259257 w 2312273"/>
              <a:gd name="connsiteY119" fmla="*/ 1978251 h 2347894"/>
              <a:gd name="connsiteX120" fmla="*/ 290705 w 2312273"/>
              <a:gd name="connsiteY120" fmla="*/ 1900103 h 2347894"/>
              <a:gd name="connsiteX121" fmla="*/ 333814 w 2312273"/>
              <a:gd name="connsiteY121" fmla="*/ 1791238 h 2347894"/>
              <a:gd name="connsiteX122" fmla="*/ 361303 w 2312273"/>
              <a:gd name="connsiteY122" fmla="*/ 1723608 h 2347894"/>
              <a:gd name="connsiteX123" fmla="*/ 377235 w 2312273"/>
              <a:gd name="connsiteY123" fmla="*/ 1665192 h 2347894"/>
              <a:gd name="connsiteX124" fmla="*/ 378953 w 2312273"/>
              <a:gd name="connsiteY124" fmla="*/ 1623021 h 2347894"/>
              <a:gd name="connsiteX125" fmla="*/ 380515 w 2312273"/>
              <a:gd name="connsiteY125" fmla="*/ 1617398 h 2347894"/>
              <a:gd name="connsiteX126" fmla="*/ 402225 w 2312273"/>
              <a:gd name="connsiteY126" fmla="*/ 1592251 h 2347894"/>
              <a:gd name="connsiteX127" fmla="*/ 443772 w 2312273"/>
              <a:gd name="connsiteY127" fmla="*/ 1555546 h 2347894"/>
              <a:gd name="connsiteX128" fmla="*/ 464545 w 2312273"/>
              <a:gd name="connsiteY128" fmla="*/ 1536803 h 2347894"/>
              <a:gd name="connsiteX129" fmla="*/ 494534 w 2312273"/>
              <a:gd name="connsiteY129" fmla="*/ 1522902 h 2347894"/>
              <a:gd name="connsiteX130" fmla="*/ 498751 w 2312273"/>
              <a:gd name="connsiteY130" fmla="*/ 1522902 h 2347894"/>
              <a:gd name="connsiteX131" fmla="*/ 510934 w 2312273"/>
              <a:gd name="connsiteY131" fmla="*/ 1515718 h 2347894"/>
              <a:gd name="connsiteX132" fmla="*/ 514526 w 2312273"/>
              <a:gd name="connsiteY132" fmla="*/ 1509002 h 2347894"/>
              <a:gd name="connsiteX133" fmla="*/ 544612 w 2312273"/>
              <a:gd name="connsiteY133" fmla="*/ 1493383 h 2347894"/>
              <a:gd name="connsiteX134" fmla="*/ 635262 w 2312273"/>
              <a:gd name="connsiteY134" fmla="*/ 1422004 h 2347894"/>
              <a:gd name="connsiteX135" fmla="*/ 678527 w 2312273"/>
              <a:gd name="connsiteY135" fmla="*/ 1422004 h 2347894"/>
              <a:gd name="connsiteX136" fmla="*/ 682588 w 2312273"/>
              <a:gd name="connsiteY136" fmla="*/ 1426065 h 2347894"/>
              <a:gd name="connsiteX137" fmla="*/ 678527 w 2312273"/>
              <a:gd name="connsiteY137" fmla="*/ 1430126 h 2347894"/>
              <a:gd name="connsiteX138" fmla="*/ 635262 w 2312273"/>
              <a:gd name="connsiteY138" fmla="*/ 1430126 h 2347894"/>
              <a:gd name="connsiteX139" fmla="*/ 635262 w 2312273"/>
              <a:gd name="connsiteY139" fmla="*/ 1429188 h 2347894"/>
              <a:gd name="connsiteX140" fmla="*/ 635262 w 2312273"/>
              <a:gd name="connsiteY140" fmla="*/ 1422785 h 2347894"/>
              <a:gd name="connsiteX141" fmla="*/ 1061349 w 2312273"/>
              <a:gd name="connsiteY141" fmla="*/ 1403885 h 2347894"/>
              <a:gd name="connsiteX142" fmla="*/ 1133977 w 2312273"/>
              <a:gd name="connsiteY142" fmla="*/ 1406853 h 2347894"/>
              <a:gd name="connsiteX143" fmla="*/ 1154751 w 2312273"/>
              <a:gd name="connsiteY143" fmla="*/ 1429344 h 2347894"/>
              <a:gd name="connsiteX144" fmla="*/ 1154282 w 2312273"/>
              <a:gd name="connsiteY144" fmla="*/ 1478076 h 2347894"/>
              <a:gd name="connsiteX145" fmla="*/ 1150533 w 2312273"/>
              <a:gd name="connsiteY145" fmla="*/ 1481044 h 2347894"/>
              <a:gd name="connsiteX146" fmla="*/ 1124606 w 2312273"/>
              <a:gd name="connsiteY146" fmla="*/ 1495101 h 2347894"/>
              <a:gd name="connsiteX147" fmla="*/ 1121326 w 2312273"/>
              <a:gd name="connsiteY147" fmla="*/ 1496663 h 2347894"/>
              <a:gd name="connsiteX148" fmla="*/ 1090088 w 2312273"/>
              <a:gd name="connsiteY148" fmla="*/ 1487604 h 2347894"/>
              <a:gd name="connsiteX149" fmla="*/ 1064785 w 2312273"/>
              <a:gd name="connsiteY149" fmla="*/ 1456209 h 2347894"/>
              <a:gd name="connsiteX150" fmla="*/ 1061349 w 2312273"/>
              <a:gd name="connsiteY150" fmla="*/ 1403885 h 2347894"/>
              <a:gd name="connsiteX151" fmla="*/ 1228153 w 2312273"/>
              <a:gd name="connsiteY151" fmla="*/ 1397578 h 2347894"/>
              <a:gd name="connsiteX152" fmla="*/ 1228153 w 2312273"/>
              <a:gd name="connsiteY152" fmla="*/ 1486793 h 2347894"/>
              <a:gd name="connsiteX153" fmla="*/ 1302168 w 2312273"/>
              <a:gd name="connsiteY153" fmla="*/ 1486793 h 2347894"/>
              <a:gd name="connsiteX154" fmla="*/ 1290969 w 2312273"/>
              <a:gd name="connsiteY154" fmla="*/ 1492953 h 2347894"/>
              <a:gd name="connsiteX155" fmla="*/ 1225349 w 2312273"/>
              <a:gd name="connsiteY155" fmla="*/ 1528994 h 2347894"/>
              <a:gd name="connsiteX156" fmla="*/ 1038858 w 2312273"/>
              <a:gd name="connsiteY156" fmla="*/ 1531181 h 2347894"/>
              <a:gd name="connsiteX157" fmla="*/ 1001528 w 2312273"/>
              <a:gd name="connsiteY157" fmla="*/ 1530400 h 2347894"/>
              <a:gd name="connsiteX158" fmla="*/ 996530 w 2312273"/>
              <a:gd name="connsiteY158" fmla="*/ 1525089 h 2347894"/>
              <a:gd name="connsiteX159" fmla="*/ 996062 w 2312273"/>
              <a:gd name="connsiteY159" fmla="*/ 1512750 h 2347894"/>
              <a:gd name="connsiteX160" fmla="*/ 994343 w 2312273"/>
              <a:gd name="connsiteY160" fmla="*/ 1449649 h 2347894"/>
              <a:gd name="connsiteX161" fmla="*/ 994343 w 2312273"/>
              <a:gd name="connsiteY161" fmla="*/ 1443245 h 2347894"/>
              <a:gd name="connsiteX162" fmla="*/ 986846 w 2312273"/>
              <a:gd name="connsiteY162" fmla="*/ 1443401 h 2347894"/>
              <a:gd name="connsiteX163" fmla="*/ 987159 w 2312273"/>
              <a:gd name="connsiteY163" fmla="*/ 1459645 h 2347894"/>
              <a:gd name="connsiteX164" fmla="*/ 987940 w 2312273"/>
              <a:gd name="connsiteY164" fmla="*/ 1502754 h 2347894"/>
              <a:gd name="connsiteX165" fmla="*/ 988096 w 2312273"/>
              <a:gd name="connsiteY165" fmla="*/ 1526182 h 2347894"/>
              <a:gd name="connsiteX166" fmla="*/ 999185 w 2312273"/>
              <a:gd name="connsiteY166" fmla="*/ 1538365 h 2347894"/>
              <a:gd name="connsiteX167" fmla="*/ 1010119 w 2312273"/>
              <a:gd name="connsiteY167" fmla="*/ 1538834 h 2347894"/>
              <a:gd name="connsiteX168" fmla="*/ 1226443 w 2312273"/>
              <a:gd name="connsiteY168" fmla="*/ 1536335 h 2347894"/>
              <a:gd name="connsiteX169" fmla="*/ 1289427 w 2312273"/>
              <a:gd name="connsiteY169" fmla="*/ 1504218 h 2347894"/>
              <a:gd name="connsiteX170" fmla="*/ 1322106 w 2312273"/>
              <a:gd name="connsiteY170" fmla="*/ 1486793 h 2347894"/>
              <a:gd name="connsiteX171" fmla="*/ 1697422 w 2312273"/>
              <a:gd name="connsiteY171" fmla="*/ 1486793 h 2347894"/>
              <a:gd name="connsiteX172" fmla="*/ 1697422 w 2312273"/>
              <a:gd name="connsiteY172" fmla="*/ 1509060 h 2347894"/>
              <a:gd name="connsiteX173" fmla="*/ 1673608 w 2312273"/>
              <a:gd name="connsiteY173" fmla="*/ 1509789 h 2347894"/>
              <a:gd name="connsiteX174" fmla="*/ 1424492 w 2312273"/>
              <a:gd name="connsiteY174" fmla="*/ 1515405 h 2347894"/>
              <a:gd name="connsiteX175" fmla="*/ 1334839 w 2312273"/>
              <a:gd name="connsiteY175" fmla="*/ 1522746 h 2347894"/>
              <a:gd name="connsiteX176" fmla="*/ 1260492 w 2312273"/>
              <a:gd name="connsiteY176" fmla="*/ 1551173 h 2347894"/>
              <a:gd name="connsiteX177" fmla="*/ 1199109 w 2312273"/>
              <a:gd name="connsiteY177" fmla="*/ 1627394 h 2347894"/>
              <a:gd name="connsiteX178" fmla="*/ 1188488 w 2312273"/>
              <a:gd name="connsiteY178" fmla="*/ 1658632 h 2347894"/>
              <a:gd name="connsiteX179" fmla="*/ 1185052 w 2312273"/>
              <a:gd name="connsiteY179" fmla="*/ 1757345 h 2347894"/>
              <a:gd name="connsiteX180" fmla="*/ 1177399 w 2312273"/>
              <a:gd name="connsiteY180" fmla="*/ 1771246 h 2347894"/>
              <a:gd name="connsiteX181" fmla="*/ 1068221 w 2312273"/>
              <a:gd name="connsiteY181" fmla="*/ 1807950 h 2347894"/>
              <a:gd name="connsiteX182" fmla="*/ 1027481 w 2312273"/>
              <a:gd name="connsiteY182" fmla="*/ 1816933 h 2347894"/>
              <a:gd name="connsiteX183" fmla="*/ 1007651 w 2312273"/>
              <a:gd name="connsiteY183" fmla="*/ 1811254 h 2347894"/>
              <a:gd name="connsiteX184" fmla="*/ 991984 w 2312273"/>
              <a:gd name="connsiteY184" fmla="*/ 1802640 h 2347894"/>
              <a:gd name="connsiteX185" fmla="*/ 1039951 w 2312273"/>
              <a:gd name="connsiteY185" fmla="*/ 1794577 h 2347894"/>
              <a:gd name="connsiteX186" fmla="*/ 1087902 w 2312273"/>
              <a:gd name="connsiteY186" fmla="*/ 1779055 h 2347894"/>
              <a:gd name="connsiteX187" fmla="*/ 1158968 w 2312273"/>
              <a:gd name="connsiteY187" fmla="*/ 1698617 h 2347894"/>
              <a:gd name="connsiteX188" fmla="*/ 1144755 w 2312273"/>
              <a:gd name="connsiteY188" fmla="*/ 1610057 h 2347894"/>
              <a:gd name="connsiteX189" fmla="*/ 1114922 w 2312273"/>
              <a:gd name="connsiteY189" fmla="*/ 1578350 h 2347894"/>
              <a:gd name="connsiteX190" fmla="*/ 1043700 w 2312273"/>
              <a:gd name="connsiteY190" fmla="*/ 1558826 h 2347894"/>
              <a:gd name="connsiteX191" fmla="*/ 952172 w 2312273"/>
              <a:gd name="connsiteY191" fmla="*/ 1561013 h 2347894"/>
              <a:gd name="connsiteX192" fmla="*/ 937021 w 2312273"/>
              <a:gd name="connsiteY192" fmla="*/ 1575226 h 2347894"/>
              <a:gd name="connsiteX193" fmla="*/ 931242 w 2312273"/>
              <a:gd name="connsiteY193" fmla="*/ 1621147 h 2347894"/>
              <a:gd name="connsiteX194" fmla="*/ 989501 w 2312273"/>
              <a:gd name="connsiteY194" fmla="*/ 1731105 h 2347894"/>
              <a:gd name="connsiteX195" fmla="*/ 1015898 w 2312273"/>
              <a:gd name="connsiteY195" fmla="*/ 1747036 h 2347894"/>
              <a:gd name="connsiteX196" fmla="*/ 1023083 w 2312273"/>
              <a:gd name="connsiteY196" fmla="*/ 1761718 h 2347894"/>
              <a:gd name="connsiteX197" fmla="*/ 1016835 w 2312273"/>
              <a:gd name="connsiteY197" fmla="*/ 1766248 h 2347894"/>
              <a:gd name="connsiteX198" fmla="*/ 977475 w 2312273"/>
              <a:gd name="connsiteY198" fmla="*/ 1750316 h 2347894"/>
              <a:gd name="connsiteX199" fmla="*/ 911250 w 2312273"/>
              <a:gd name="connsiteY199" fmla="*/ 1679874 h 2347894"/>
              <a:gd name="connsiteX200" fmla="*/ 903909 w 2312273"/>
              <a:gd name="connsiteY200" fmla="*/ 1663943 h 2347894"/>
              <a:gd name="connsiteX201" fmla="*/ 892351 w 2312273"/>
              <a:gd name="connsiteY201" fmla="*/ 1651916 h 2347894"/>
              <a:gd name="connsiteX202" fmla="*/ 881262 w 2312273"/>
              <a:gd name="connsiteY202" fmla="*/ 1629893 h 2347894"/>
              <a:gd name="connsiteX203" fmla="*/ 885322 w 2312273"/>
              <a:gd name="connsiteY203" fmla="*/ 1598343 h 2347894"/>
              <a:gd name="connsiteX204" fmla="*/ 881886 w 2312273"/>
              <a:gd name="connsiteY204" fmla="*/ 1588971 h 2347894"/>
              <a:gd name="connsiteX205" fmla="*/ 853147 w 2312273"/>
              <a:gd name="connsiteY205" fmla="*/ 1564449 h 2347894"/>
              <a:gd name="connsiteX206" fmla="*/ 803635 w 2312273"/>
              <a:gd name="connsiteY206" fmla="*/ 1574758 h 2347894"/>
              <a:gd name="connsiteX207" fmla="*/ 793014 w 2312273"/>
              <a:gd name="connsiteY207" fmla="*/ 1580849 h 2347894"/>
              <a:gd name="connsiteX208" fmla="*/ 778714 w 2312273"/>
              <a:gd name="connsiteY208" fmla="*/ 1594102 h 2347894"/>
              <a:gd name="connsiteX209" fmla="*/ 737782 w 2312273"/>
              <a:gd name="connsiteY209" fmla="*/ 1482147 h 2347894"/>
              <a:gd name="connsiteX210" fmla="*/ 737705 w 2312273"/>
              <a:gd name="connsiteY210" fmla="*/ 1481716 h 2347894"/>
              <a:gd name="connsiteX211" fmla="*/ 892663 w 2312273"/>
              <a:gd name="connsiteY211" fmla="*/ 1486354 h 2347894"/>
              <a:gd name="connsiteX212" fmla="*/ 917185 w 2312273"/>
              <a:gd name="connsiteY212" fmla="*/ 1484323 h 2347894"/>
              <a:gd name="connsiteX213" fmla="*/ 942488 w 2312273"/>
              <a:gd name="connsiteY213" fmla="*/ 1457771 h 2347894"/>
              <a:gd name="connsiteX214" fmla="*/ 943269 w 2312273"/>
              <a:gd name="connsiteY214" fmla="*/ 1447775 h 2347894"/>
              <a:gd name="connsiteX215" fmla="*/ 917498 w 2312273"/>
              <a:gd name="connsiteY215" fmla="*/ 1403417 h 2347894"/>
              <a:gd name="connsiteX216" fmla="*/ 913905 w 2312273"/>
              <a:gd name="connsiteY216" fmla="*/ 1401230 h 2347894"/>
              <a:gd name="connsiteX217" fmla="*/ 1054320 w 2312273"/>
              <a:gd name="connsiteY217" fmla="*/ 1399356 h 2347894"/>
              <a:gd name="connsiteX218" fmla="*/ 1054477 w 2312273"/>
              <a:gd name="connsiteY218" fmla="*/ 1400761 h 2347894"/>
              <a:gd name="connsiteX219" fmla="*/ 1054164 w 2312273"/>
              <a:gd name="connsiteY219" fmla="*/ 1408883 h 2347894"/>
              <a:gd name="connsiteX220" fmla="*/ 1059162 w 2312273"/>
              <a:gd name="connsiteY220" fmla="*/ 1461988 h 2347894"/>
              <a:gd name="connsiteX221" fmla="*/ 1079780 w 2312273"/>
              <a:gd name="connsiteY221" fmla="*/ 1490415 h 2347894"/>
              <a:gd name="connsiteX222" fmla="*/ 1113673 w 2312273"/>
              <a:gd name="connsiteY222" fmla="*/ 1502285 h 2347894"/>
              <a:gd name="connsiteX223" fmla="*/ 1123513 w 2312273"/>
              <a:gd name="connsiteY223" fmla="*/ 1510876 h 2347894"/>
              <a:gd name="connsiteX224" fmla="*/ 1125231 w 2312273"/>
              <a:gd name="connsiteY224" fmla="*/ 1514781 h 2347894"/>
              <a:gd name="connsiteX225" fmla="*/ 1146785 w 2312273"/>
              <a:gd name="connsiteY225" fmla="*/ 1527744 h 2347894"/>
              <a:gd name="connsiteX226" fmla="*/ 1167246 w 2312273"/>
              <a:gd name="connsiteY226" fmla="*/ 1513219 h 2347894"/>
              <a:gd name="connsiteX227" fmla="*/ 1162717 w 2312273"/>
              <a:gd name="connsiteY227" fmla="*/ 1489165 h 2347894"/>
              <a:gd name="connsiteX228" fmla="*/ 1160218 w 2312273"/>
              <a:gd name="connsiteY228" fmla="*/ 1480106 h 2347894"/>
              <a:gd name="connsiteX229" fmla="*/ 1160842 w 2312273"/>
              <a:gd name="connsiteY229" fmla="*/ 1476358 h 2347894"/>
              <a:gd name="connsiteX230" fmla="*/ 1161623 w 2312273"/>
              <a:gd name="connsiteY230" fmla="*/ 1429032 h 2347894"/>
              <a:gd name="connsiteX231" fmla="*/ 1141319 w 2312273"/>
              <a:gd name="connsiteY231" fmla="*/ 1401855 h 2347894"/>
              <a:gd name="connsiteX232" fmla="*/ 1137414 w 2312273"/>
              <a:gd name="connsiteY232" fmla="*/ 1400449 h 2347894"/>
              <a:gd name="connsiteX233" fmla="*/ 1137726 w 2312273"/>
              <a:gd name="connsiteY233" fmla="*/ 1399043 h 2347894"/>
              <a:gd name="connsiteX234" fmla="*/ 721968 w 2312273"/>
              <a:gd name="connsiteY234" fmla="*/ 1394036 h 2347894"/>
              <a:gd name="connsiteX235" fmla="*/ 764432 w 2312273"/>
              <a:gd name="connsiteY235" fmla="*/ 1394202 h 2347894"/>
              <a:gd name="connsiteX236" fmla="*/ 786767 w 2312273"/>
              <a:gd name="connsiteY236" fmla="*/ 1402167 h 2347894"/>
              <a:gd name="connsiteX237" fmla="*/ 797544 w 2312273"/>
              <a:gd name="connsiteY237" fmla="*/ 1405760 h 2347894"/>
              <a:gd name="connsiteX238" fmla="*/ 897506 w 2312273"/>
              <a:gd name="connsiteY238" fmla="*/ 1407322 h 2347894"/>
              <a:gd name="connsiteX239" fmla="*/ 911563 w 2312273"/>
              <a:gd name="connsiteY239" fmla="*/ 1409196 h 2347894"/>
              <a:gd name="connsiteX240" fmla="*/ 934523 w 2312273"/>
              <a:gd name="connsiteY240" fmla="*/ 1431531 h 2347894"/>
              <a:gd name="connsiteX241" fmla="*/ 935617 w 2312273"/>
              <a:gd name="connsiteY241" fmla="*/ 1455585 h 2347894"/>
              <a:gd name="connsiteX242" fmla="*/ 915624 w 2312273"/>
              <a:gd name="connsiteY242" fmla="*/ 1477608 h 2347894"/>
              <a:gd name="connsiteX243" fmla="*/ 902348 w 2312273"/>
              <a:gd name="connsiteY243" fmla="*/ 1478545 h 2347894"/>
              <a:gd name="connsiteX244" fmla="*/ 741003 w 2312273"/>
              <a:gd name="connsiteY244" fmla="*/ 1475733 h 2347894"/>
              <a:gd name="connsiteX245" fmla="*/ 736512 w 2312273"/>
              <a:gd name="connsiteY245" fmla="*/ 1475067 h 2347894"/>
              <a:gd name="connsiteX246" fmla="*/ 1763894 w 2312273"/>
              <a:gd name="connsiteY246" fmla="*/ 1388891 h 2347894"/>
              <a:gd name="connsiteX247" fmla="*/ 1763894 w 2312273"/>
              <a:gd name="connsiteY247" fmla="*/ 1487447 h 2347894"/>
              <a:gd name="connsiteX248" fmla="*/ 1879631 w 2312273"/>
              <a:gd name="connsiteY248" fmla="*/ 1487447 h 2347894"/>
              <a:gd name="connsiteX249" fmla="*/ 1894001 w 2312273"/>
              <a:gd name="connsiteY249" fmla="*/ 1473078 h 2347894"/>
              <a:gd name="connsiteX250" fmla="*/ 1894001 w 2312273"/>
              <a:gd name="connsiteY250" fmla="*/ 1388891 h 2347894"/>
              <a:gd name="connsiteX251" fmla="*/ 475586 w 2312273"/>
              <a:gd name="connsiteY251" fmla="*/ 1345776 h 2347894"/>
              <a:gd name="connsiteX252" fmla="*/ 466576 w 2312273"/>
              <a:gd name="connsiteY252" fmla="*/ 1349511 h 2347894"/>
              <a:gd name="connsiteX253" fmla="*/ 462827 w 2312273"/>
              <a:gd name="connsiteY253" fmla="*/ 1358902 h 2347894"/>
              <a:gd name="connsiteX254" fmla="*/ 466888 w 2312273"/>
              <a:gd name="connsiteY254" fmla="*/ 1368234 h 2347894"/>
              <a:gd name="connsiteX255" fmla="*/ 476024 w 2312273"/>
              <a:gd name="connsiteY255" fmla="*/ 1372144 h 2347894"/>
              <a:gd name="connsiteX256" fmla="*/ 475947 w 2312273"/>
              <a:gd name="connsiteY256" fmla="*/ 1372179 h 2347894"/>
              <a:gd name="connsiteX257" fmla="*/ 462670 w 2312273"/>
              <a:gd name="connsiteY257" fmla="*/ 1358903 h 2347894"/>
              <a:gd name="connsiteX258" fmla="*/ 466556 w 2312273"/>
              <a:gd name="connsiteY258" fmla="*/ 1349512 h 2347894"/>
              <a:gd name="connsiteX259" fmla="*/ 290393 w 2312273"/>
              <a:gd name="connsiteY259" fmla="*/ 1225828 h 2347894"/>
              <a:gd name="connsiteX260" fmla="*/ 308199 w 2312273"/>
              <a:gd name="connsiteY260" fmla="*/ 1244727 h 2347894"/>
              <a:gd name="connsiteX261" fmla="*/ 290081 w 2312273"/>
              <a:gd name="connsiteY261" fmla="*/ 1262845 h 2347894"/>
              <a:gd name="connsiteX262" fmla="*/ 272275 w 2312273"/>
              <a:gd name="connsiteY262" fmla="*/ 1244259 h 2347894"/>
              <a:gd name="connsiteX263" fmla="*/ 290393 w 2312273"/>
              <a:gd name="connsiteY263" fmla="*/ 1225828 h 2347894"/>
              <a:gd name="connsiteX264" fmla="*/ 286686 w 2312273"/>
              <a:gd name="connsiteY264" fmla="*/ 1212889 h 2347894"/>
              <a:gd name="connsiteX265" fmla="*/ 258374 w 2312273"/>
              <a:gd name="connsiteY265" fmla="*/ 1249569 h 2347894"/>
              <a:gd name="connsiteX266" fmla="*/ 262435 w 2312273"/>
              <a:gd name="connsiteY266" fmla="*/ 1269093 h 2347894"/>
              <a:gd name="connsiteX267" fmla="*/ 279460 w 2312273"/>
              <a:gd name="connsiteY267" fmla="*/ 1322822 h 2347894"/>
              <a:gd name="connsiteX268" fmla="*/ 280397 w 2312273"/>
              <a:gd name="connsiteY268" fmla="*/ 1325321 h 2347894"/>
              <a:gd name="connsiteX269" fmla="*/ 281646 w 2312273"/>
              <a:gd name="connsiteY269" fmla="*/ 1325946 h 2347894"/>
              <a:gd name="connsiteX270" fmla="*/ 369425 w 2312273"/>
              <a:gd name="connsiteY270" fmla="*/ 1216301 h 2347894"/>
              <a:gd name="connsiteX271" fmla="*/ 368488 w 2312273"/>
              <a:gd name="connsiteY271" fmla="*/ 1215207 h 2347894"/>
              <a:gd name="connsiteX272" fmla="*/ 357555 w 2312273"/>
              <a:gd name="connsiteY272" fmla="*/ 1219424 h 2347894"/>
              <a:gd name="connsiteX273" fmla="*/ 313978 w 2312273"/>
              <a:gd name="connsiteY273" fmla="*/ 1219581 h 2347894"/>
              <a:gd name="connsiteX274" fmla="*/ 303513 w 2312273"/>
              <a:gd name="connsiteY274" fmla="*/ 1215207 h 2347894"/>
              <a:gd name="connsiteX275" fmla="*/ 286686 w 2312273"/>
              <a:gd name="connsiteY275" fmla="*/ 1212889 h 2347894"/>
              <a:gd name="connsiteX276" fmla="*/ 919684 w 2312273"/>
              <a:gd name="connsiteY276" fmla="*/ 1189280 h 2347894"/>
              <a:gd name="connsiteX277" fmla="*/ 925463 w 2312273"/>
              <a:gd name="connsiteY277" fmla="*/ 1191779 h 2347894"/>
              <a:gd name="connsiteX278" fmla="*/ 925307 w 2312273"/>
              <a:gd name="connsiteY278" fmla="*/ 1200057 h 2347894"/>
              <a:gd name="connsiteX279" fmla="*/ 922183 w 2312273"/>
              <a:gd name="connsiteY279" fmla="*/ 1210834 h 2347894"/>
              <a:gd name="connsiteX280" fmla="*/ 923589 w 2312273"/>
              <a:gd name="connsiteY280" fmla="*/ 1229733 h 2347894"/>
              <a:gd name="connsiteX281" fmla="*/ 927962 w 2312273"/>
              <a:gd name="connsiteY281" fmla="*/ 1256754 h 2347894"/>
              <a:gd name="connsiteX282" fmla="*/ 952484 w 2312273"/>
              <a:gd name="connsiteY282" fmla="*/ 1274091 h 2347894"/>
              <a:gd name="connsiteX283" fmla="*/ 1096804 w 2312273"/>
              <a:gd name="connsiteY283" fmla="*/ 1273466 h 2347894"/>
              <a:gd name="connsiteX284" fmla="*/ 1134915 w 2312273"/>
              <a:gd name="connsiteY284" fmla="*/ 1262221 h 2347894"/>
              <a:gd name="connsiteX285" fmla="*/ 1149909 w 2312273"/>
              <a:gd name="connsiteY285" fmla="*/ 1257535 h 2347894"/>
              <a:gd name="connsiteX286" fmla="*/ 1185989 w 2312273"/>
              <a:gd name="connsiteY286" fmla="*/ 1256286 h 2347894"/>
              <a:gd name="connsiteX287" fmla="*/ 1228153 w 2312273"/>
              <a:gd name="connsiteY287" fmla="*/ 1255577 h 2347894"/>
              <a:gd name="connsiteX288" fmla="*/ 1228153 w 2312273"/>
              <a:gd name="connsiteY288" fmla="*/ 1387979 h 2347894"/>
              <a:gd name="connsiteX289" fmla="*/ 1093680 w 2312273"/>
              <a:gd name="connsiteY289" fmla="*/ 1389829 h 2347894"/>
              <a:gd name="connsiteX290" fmla="*/ 886416 w 2312273"/>
              <a:gd name="connsiteY290" fmla="*/ 1392952 h 2347894"/>
              <a:gd name="connsiteX291" fmla="*/ 907033 w 2312273"/>
              <a:gd name="connsiteY291" fmla="*/ 1287055 h 2347894"/>
              <a:gd name="connsiteX292" fmla="*/ 903909 w 2312273"/>
              <a:gd name="connsiteY292" fmla="*/ 1282057 h 2347894"/>
              <a:gd name="connsiteX293" fmla="*/ 895631 w 2312273"/>
              <a:gd name="connsiteY293" fmla="*/ 1280183 h 2347894"/>
              <a:gd name="connsiteX294" fmla="*/ 890945 w 2312273"/>
              <a:gd name="connsiteY294" fmla="*/ 1283463 h 2347894"/>
              <a:gd name="connsiteX295" fmla="*/ 869547 w 2312273"/>
              <a:gd name="connsiteY295" fmla="*/ 1393265 h 2347894"/>
              <a:gd name="connsiteX296" fmla="*/ 856896 w 2312273"/>
              <a:gd name="connsiteY296" fmla="*/ 1393421 h 2347894"/>
              <a:gd name="connsiteX297" fmla="*/ 877669 w 2312273"/>
              <a:gd name="connsiteY297" fmla="*/ 1287055 h 2347894"/>
              <a:gd name="connsiteX298" fmla="*/ 874545 w 2312273"/>
              <a:gd name="connsiteY298" fmla="*/ 1282057 h 2347894"/>
              <a:gd name="connsiteX299" fmla="*/ 866267 w 2312273"/>
              <a:gd name="connsiteY299" fmla="*/ 1280183 h 2347894"/>
              <a:gd name="connsiteX300" fmla="*/ 861581 w 2312273"/>
              <a:gd name="connsiteY300" fmla="*/ 1283463 h 2347894"/>
              <a:gd name="connsiteX301" fmla="*/ 840027 w 2312273"/>
              <a:gd name="connsiteY301" fmla="*/ 1393733 h 2347894"/>
              <a:gd name="connsiteX302" fmla="*/ 825033 w 2312273"/>
              <a:gd name="connsiteY302" fmla="*/ 1393889 h 2347894"/>
              <a:gd name="connsiteX303" fmla="*/ 845806 w 2312273"/>
              <a:gd name="connsiteY303" fmla="*/ 1287055 h 2347894"/>
              <a:gd name="connsiteX304" fmla="*/ 842682 w 2312273"/>
              <a:gd name="connsiteY304" fmla="*/ 1282057 h 2347894"/>
              <a:gd name="connsiteX305" fmla="*/ 834404 w 2312273"/>
              <a:gd name="connsiteY305" fmla="*/ 1280183 h 2347894"/>
              <a:gd name="connsiteX306" fmla="*/ 829718 w 2312273"/>
              <a:gd name="connsiteY306" fmla="*/ 1283463 h 2347894"/>
              <a:gd name="connsiteX307" fmla="*/ 808164 w 2312273"/>
              <a:gd name="connsiteY307" fmla="*/ 1394202 h 2347894"/>
              <a:gd name="connsiteX308" fmla="*/ 795825 w 2312273"/>
              <a:gd name="connsiteY308" fmla="*/ 1394358 h 2347894"/>
              <a:gd name="connsiteX309" fmla="*/ 793326 w 2312273"/>
              <a:gd name="connsiteY309" fmla="*/ 1393733 h 2347894"/>
              <a:gd name="connsiteX310" fmla="*/ 814099 w 2312273"/>
              <a:gd name="connsiteY310" fmla="*/ 1287211 h 2347894"/>
              <a:gd name="connsiteX311" fmla="*/ 810975 w 2312273"/>
              <a:gd name="connsiteY311" fmla="*/ 1282213 h 2347894"/>
              <a:gd name="connsiteX312" fmla="*/ 802697 w 2312273"/>
              <a:gd name="connsiteY312" fmla="*/ 1280339 h 2347894"/>
              <a:gd name="connsiteX313" fmla="*/ 798012 w 2312273"/>
              <a:gd name="connsiteY313" fmla="*/ 1283619 h 2347894"/>
              <a:gd name="connsiteX314" fmla="*/ 778175 w 2312273"/>
              <a:gd name="connsiteY314" fmla="*/ 1385768 h 2347894"/>
              <a:gd name="connsiteX315" fmla="*/ 764118 w 2312273"/>
              <a:gd name="connsiteY315" fmla="*/ 1385768 h 2347894"/>
              <a:gd name="connsiteX316" fmla="*/ 783330 w 2312273"/>
              <a:gd name="connsiteY316" fmla="*/ 1287211 h 2347894"/>
              <a:gd name="connsiteX317" fmla="*/ 780206 w 2312273"/>
              <a:gd name="connsiteY317" fmla="*/ 1282213 h 2347894"/>
              <a:gd name="connsiteX318" fmla="*/ 771928 w 2312273"/>
              <a:gd name="connsiteY318" fmla="*/ 1280339 h 2347894"/>
              <a:gd name="connsiteX319" fmla="*/ 767242 w 2312273"/>
              <a:gd name="connsiteY319" fmla="*/ 1283619 h 2347894"/>
              <a:gd name="connsiteX320" fmla="*/ 747406 w 2312273"/>
              <a:gd name="connsiteY320" fmla="*/ 1385768 h 2347894"/>
              <a:gd name="connsiteX321" fmla="*/ 731787 w 2312273"/>
              <a:gd name="connsiteY321" fmla="*/ 1385768 h 2347894"/>
              <a:gd name="connsiteX322" fmla="*/ 750998 w 2312273"/>
              <a:gd name="connsiteY322" fmla="*/ 1287211 h 2347894"/>
              <a:gd name="connsiteX323" fmla="*/ 747874 w 2312273"/>
              <a:gd name="connsiteY323" fmla="*/ 1282213 h 2347894"/>
              <a:gd name="connsiteX324" fmla="*/ 739596 w 2312273"/>
              <a:gd name="connsiteY324" fmla="*/ 1280339 h 2347894"/>
              <a:gd name="connsiteX325" fmla="*/ 734911 w 2312273"/>
              <a:gd name="connsiteY325" fmla="*/ 1283619 h 2347894"/>
              <a:gd name="connsiteX326" fmla="*/ 717886 w 2312273"/>
              <a:gd name="connsiteY326" fmla="*/ 1371290 h 2347894"/>
              <a:gd name="connsiteX327" fmla="*/ 711792 w 2312273"/>
              <a:gd name="connsiteY327" fmla="*/ 1337339 h 2347894"/>
              <a:gd name="connsiteX328" fmla="*/ 711614 w 2312273"/>
              <a:gd name="connsiteY328" fmla="*/ 1333811 h 2347894"/>
              <a:gd name="connsiteX329" fmla="*/ 720697 w 2312273"/>
              <a:gd name="connsiteY329" fmla="*/ 1287211 h 2347894"/>
              <a:gd name="connsiteX330" fmla="*/ 717574 w 2312273"/>
              <a:gd name="connsiteY330" fmla="*/ 1282213 h 2347894"/>
              <a:gd name="connsiteX331" fmla="*/ 709295 w 2312273"/>
              <a:gd name="connsiteY331" fmla="*/ 1280339 h 2347894"/>
              <a:gd name="connsiteX332" fmla="*/ 708920 w 2312273"/>
              <a:gd name="connsiteY332" fmla="*/ 1280602 h 2347894"/>
              <a:gd name="connsiteX333" fmla="*/ 704423 w 2312273"/>
              <a:gd name="connsiteY333" fmla="*/ 1191755 h 2347894"/>
              <a:gd name="connsiteX334" fmla="*/ 818629 w 2312273"/>
              <a:gd name="connsiteY334" fmla="*/ 1189904 h 2347894"/>
              <a:gd name="connsiteX335" fmla="*/ 919684 w 2312273"/>
              <a:gd name="connsiteY335" fmla="*/ 1189280 h 2347894"/>
              <a:gd name="connsiteX336" fmla="*/ 1898999 w 2312273"/>
              <a:gd name="connsiteY336" fmla="*/ 1189123 h 2347894"/>
              <a:gd name="connsiteX337" fmla="*/ 1898999 w 2312273"/>
              <a:gd name="connsiteY337" fmla="*/ 1311733 h 2347894"/>
              <a:gd name="connsiteX338" fmla="*/ 1948043 w 2312273"/>
              <a:gd name="connsiteY338" fmla="*/ 1311733 h 2347894"/>
              <a:gd name="connsiteX339" fmla="*/ 1964599 w 2312273"/>
              <a:gd name="connsiteY339" fmla="*/ 1295021 h 2347894"/>
              <a:gd name="connsiteX340" fmla="*/ 1964599 w 2312273"/>
              <a:gd name="connsiteY340" fmla="*/ 1205679 h 2347894"/>
              <a:gd name="connsiteX341" fmla="*/ 1948043 w 2312273"/>
              <a:gd name="connsiteY341" fmla="*/ 1189123 h 2347894"/>
              <a:gd name="connsiteX342" fmla="*/ 1228153 w 2312273"/>
              <a:gd name="connsiteY342" fmla="*/ 1189029 h 2347894"/>
              <a:gd name="connsiteX343" fmla="*/ 1228153 w 2312273"/>
              <a:gd name="connsiteY343" fmla="*/ 1238230 h 2347894"/>
              <a:gd name="connsiteX344" fmla="*/ 1147254 w 2312273"/>
              <a:gd name="connsiteY344" fmla="*/ 1239600 h 2347894"/>
              <a:gd name="connsiteX345" fmla="*/ 1132104 w 2312273"/>
              <a:gd name="connsiteY345" fmla="*/ 1245223 h 2347894"/>
              <a:gd name="connsiteX346" fmla="*/ 1098054 w 2312273"/>
              <a:gd name="connsiteY346" fmla="*/ 1255844 h 2347894"/>
              <a:gd name="connsiteX347" fmla="*/ 947643 w 2312273"/>
              <a:gd name="connsiteY347" fmla="*/ 1256468 h 2347894"/>
              <a:gd name="connsiteX348" fmla="*/ 942957 w 2312273"/>
              <a:gd name="connsiteY348" fmla="*/ 1254907 h 2347894"/>
              <a:gd name="connsiteX349" fmla="*/ 931399 w 2312273"/>
              <a:gd name="connsiteY349" fmla="*/ 1234446 h 2347894"/>
              <a:gd name="connsiteX350" fmla="*/ 929681 w 2312273"/>
              <a:gd name="connsiteY350" fmla="*/ 1201802 h 2347894"/>
              <a:gd name="connsiteX351" fmla="*/ 929681 w 2312273"/>
              <a:gd name="connsiteY351" fmla="*/ 1192899 h 2347894"/>
              <a:gd name="connsiteX352" fmla="*/ 482078 w 2312273"/>
              <a:gd name="connsiteY352" fmla="*/ 1155015 h 2347894"/>
              <a:gd name="connsiteX353" fmla="*/ 467513 w 2312273"/>
              <a:gd name="connsiteY353" fmla="*/ 1157729 h 2347894"/>
              <a:gd name="connsiteX354" fmla="*/ 449707 w 2312273"/>
              <a:gd name="connsiteY354" fmla="*/ 1193184 h 2347894"/>
              <a:gd name="connsiteX355" fmla="*/ 459860 w 2312273"/>
              <a:gd name="connsiteY355" fmla="*/ 1196152 h 2347894"/>
              <a:gd name="connsiteX356" fmla="*/ 502187 w 2312273"/>
              <a:gd name="connsiteY356" fmla="*/ 1204430 h 2347894"/>
              <a:gd name="connsiteX357" fmla="*/ 508747 w 2312273"/>
              <a:gd name="connsiteY357" fmla="*/ 1198026 h 2347894"/>
              <a:gd name="connsiteX358" fmla="*/ 495002 w 2312273"/>
              <a:gd name="connsiteY358" fmla="*/ 1159915 h 2347894"/>
              <a:gd name="connsiteX359" fmla="*/ 482078 w 2312273"/>
              <a:gd name="connsiteY359" fmla="*/ 1155015 h 2347894"/>
              <a:gd name="connsiteX360" fmla="*/ 1835429 w 2312273"/>
              <a:gd name="connsiteY360" fmla="*/ 1142422 h 2347894"/>
              <a:gd name="connsiteX361" fmla="*/ 1820903 w 2312273"/>
              <a:gd name="connsiteY361" fmla="*/ 1145077 h 2347894"/>
              <a:gd name="connsiteX362" fmla="*/ 1806690 w 2312273"/>
              <a:gd name="connsiteY362" fmla="*/ 1155230 h 2347894"/>
              <a:gd name="connsiteX363" fmla="*/ 1803254 w 2312273"/>
              <a:gd name="connsiteY363" fmla="*/ 1163977 h 2347894"/>
              <a:gd name="connsiteX364" fmla="*/ 1876975 w 2312273"/>
              <a:gd name="connsiteY364" fmla="*/ 1163977 h 2347894"/>
              <a:gd name="connsiteX365" fmla="*/ 1835429 w 2312273"/>
              <a:gd name="connsiteY365" fmla="*/ 1142422 h 2347894"/>
              <a:gd name="connsiteX366" fmla="*/ 1228153 w 2312273"/>
              <a:gd name="connsiteY366" fmla="*/ 1014426 h 2347894"/>
              <a:gd name="connsiteX367" fmla="*/ 2312273 w 2312273"/>
              <a:gd name="connsiteY367" fmla="*/ 1014426 h 2347894"/>
              <a:gd name="connsiteX368" fmla="*/ 2312273 w 2312273"/>
              <a:gd name="connsiteY368" fmla="*/ 1982390 h 2347894"/>
              <a:gd name="connsiteX369" fmla="*/ 1761695 w 2312273"/>
              <a:gd name="connsiteY369" fmla="*/ 2271231 h 2347894"/>
              <a:gd name="connsiteX370" fmla="*/ 1194081 w 2312273"/>
              <a:gd name="connsiteY370" fmla="*/ 2347894 h 2347894"/>
              <a:gd name="connsiteX371" fmla="*/ 671816 w 2312273"/>
              <a:gd name="connsiteY371" fmla="*/ 2270360 h 2347894"/>
              <a:gd name="connsiteX372" fmla="*/ 628466 w 2312273"/>
              <a:gd name="connsiteY372" fmla="*/ 2251240 h 2347894"/>
              <a:gd name="connsiteX373" fmla="*/ 628409 w 2312273"/>
              <a:gd name="connsiteY373" fmla="*/ 2243586 h 2347894"/>
              <a:gd name="connsiteX374" fmla="*/ 627608 w 2312273"/>
              <a:gd name="connsiteY374" fmla="*/ 2206081 h 2347894"/>
              <a:gd name="connsiteX375" fmla="*/ 641353 w 2312273"/>
              <a:gd name="connsiteY375" fmla="*/ 2067227 h 2347894"/>
              <a:gd name="connsiteX376" fmla="*/ 680244 w 2312273"/>
              <a:gd name="connsiteY376" fmla="*/ 1918690 h 2347894"/>
              <a:gd name="connsiteX377" fmla="*/ 688679 w 2312273"/>
              <a:gd name="connsiteY377" fmla="*/ 1882141 h 2347894"/>
              <a:gd name="connsiteX378" fmla="*/ 734130 w 2312273"/>
              <a:gd name="connsiteY378" fmla="*/ 1819977 h 2347894"/>
              <a:gd name="connsiteX379" fmla="*/ 823002 w 2312273"/>
              <a:gd name="connsiteY379" fmla="*/ 1809044 h 2347894"/>
              <a:gd name="connsiteX380" fmla="*/ 943738 w 2312273"/>
              <a:gd name="connsiteY380" fmla="*/ 1824194 h 2347894"/>
              <a:gd name="connsiteX381" fmla="*/ 1006682 w 2312273"/>
              <a:gd name="connsiteY381" fmla="*/ 1821520 h 2347894"/>
              <a:gd name="connsiteX382" fmla="*/ 1027481 w 2312273"/>
              <a:gd name="connsiteY382" fmla="*/ 1816933 h 2347894"/>
              <a:gd name="connsiteX383" fmla="*/ 1111078 w 2312273"/>
              <a:gd name="connsiteY383" fmla="*/ 1840874 h 2347894"/>
              <a:gd name="connsiteX384" fmla="*/ 1228153 w 2312273"/>
              <a:gd name="connsiteY384" fmla="*/ 1850747 h 2347894"/>
              <a:gd name="connsiteX385" fmla="*/ 1452721 w 2312273"/>
              <a:gd name="connsiteY385" fmla="*/ 1816675 h 2347894"/>
              <a:gd name="connsiteX386" fmla="*/ 1697422 w 2312273"/>
              <a:gd name="connsiteY386" fmla="*/ 1700519 h 2347894"/>
              <a:gd name="connsiteX387" fmla="*/ 1697422 w 2312273"/>
              <a:gd name="connsiteY387" fmla="*/ 1509060 h 2347894"/>
              <a:gd name="connsiteX388" fmla="*/ 1715409 w 2312273"/>
              <a:gd name="connsiteY388" fmla="*/ 1508508 h 2347894"/>
              <a:gd name="connsiteX389" fmla="*/ 1754835 w 2312273"/>
              <a:gd name="connsiteY389" fmla="*/ 1506346 h 2347894"/>
              <a:gd name="connsiteX390" fmla="*/ 1754835 w 2312273"/>
              <a:gd name="connsiteY390" fmla="*/ 1456209 h 2347894"/>
              <a:gd name="connsiteX391" fmla="*/ 1374199 w 2312273"/>
              <a:gd name="connsiteY391" fmla="*/ 1458396 h 2347894"/>
              <a:gd name="connsiteX392" fmla="*/ 1338065 w 2312273"/>
              <a:gd name="connsiteY392" fmla="*/ 1478283 h 2347894"/>
              <a:gd name="connsiteX393" fmla="*/ 1322106 w 2312273"/>
              <a:gd name="connsiteY393" fmla="*/ 1486793 h 2347894"/>
              <a:gd name="connsiteX394" fmla="*/ 1302168 w 2312273"/>
              <a:gd name="connsiteY394" fmla="*/ 1486793 h 2347894"/>
              <a:gd name="connsiteX395" fmla="*/ 1339014 w 2312273"/>
              <a:gd name="connsiteY395" fmla="*/ 1466528 h 2347894"/>
              <a:gd name="connsiteX396" fmla="*/ 1369357 w 2312273"/>
              <a:gd name="connsiteY396" fmla="*/ 1451055 h 2347894"/>
              <a:gd name="connsiteX397" fmla="*/ 1754835 w 2312273"/>
              <a:gd name="connsiteY397" fmla="*/ 1448243 h 2347894"/>
              <a:gd name="connsiteX398" fmla="*/ 1754835 w 2312273"/>
              <a:gd name="connsiteY398" fmla="*/ 1389047 h 2347894"/>
              <a:gd name="connsiteX399" fmla="*/ 1228153 w 2312273"/>
              <a:gd name="connsiteY399" fmla="*/ 1397578 h 2347894"/>
              <a:gd name="connsiteX400" fmla="*/ 1228153 w 2312273"/>
              <a:gd name="connsiteY400" fmla="*/ 1387979 h 2347894"/>
              <a:gd name="connsiteX401" fmla="*/ 1502275 w 2312273"/>
              <a:gd name="connsiteY401" fmla="*/ 1384206 h 2347894"/>
              <a:gd name="connsiteX402" fmla="*/ 1722816 w 2312273"/>
              <a:gd name="connsiteY402" fmla="*/ 1379676 h 2347894"/>
              <a:gd name="connsiteX403" fmla="*/ 1835273 w 2312273"/>
              <a:gd name="connsiteY403" fmla="*/ 1376552 h 2347894"/>
              <a:gd name="connsiteX404" fmla="*/ 1891658 w 2312273"/>
              <a:gd name="connsiteY404" fmla="*/ 1376240 h 2347894"/>
              <a:gd name="connsiteX405" fmla="*/ 1897749 w 2312273"/>
              <a:gd name="connsiteY405" fmla="*/ 1369992 h 2347894"/>
              <a:gd name="connsiteX406" fmla="*/ 1896656 w 2312273"/>
              <a:gd name="connsiteY406" fmla="*/ 1324853 h 2347894"/>
              <a:gd name="connsiteX407" fmla="*/ 1887753 w 2312273"/>
              <a:gd name="connsiteY407" fmla="*/ 1314701 h 2347894"/>
              <a:gd name="connsiteX408" fmla="*/ 1886504 w 2312273"/>
              <a:gd name="connsiteY408" fmla="*/ 1174285 h 2347894"/>
              <a:gd name="connsiteX409" fmla="*/ 1881193 w 2312273"/>
              <a:gd name="connsiteY409" fmla="*/ 1170849 h 2347894"/>
              <a:gd name="connsiteX410" fmla="*/ 1789197 w 2312273"/>
              <a:gd name="connsiteY410" fmla="*/ 1171474 h 2347894"/>
              <a:gd name="connsiteX411" fmla="*/ 1779357 w 2312273"/>
              <a:gd name="connsiteY411" fmla="*/ 1176940 h 2347894"/>
              <a:gd name="connsiteX412" fmla="*/ 1770923 w 2312273"/>
              <a:gd name="connsiteY412" fmla="*/ 1194903 h 2347894"/>
              <a:gd name="connsiteX413" fmla="*/ 1734999 w 2312273"/>
              <a:gd name="connsiteY413" fmla="*/ 1233325 h 2347894"/>
              <a:gd name="connsiteX414" fmla="*/ 1699387 w 2312273"/>
              <a:gd name="connsiteY414" fmla="*/ 1247226 h 2347894"/>
              <a:gd name="connsiteX415" fmla="*/ 1235417 w 2312273"/>
              <a:gd name="connsiteY415" fmla="*/ 1255455 h 2347894"/>
              <a:gd name="connsiteX416" fmla="*/ 1228153 w 2312273"/>
              <a:gd name="connsiteY416" fmla="*/ 1255577 h 2347894"/>
              <a:gd name="connsiteX417" fmla="*/ 1228153 w 2312273"/>
              <a:gd name="connsiteY417" fmla="*/ 1238230 h 2347894"/>
              <a:gd name="connsiteX418" fmla="*/ 1359361 w 2312273"/>
              <a:gd name="connsiteY418" fmla="*/ 1236007 h 2347894"/>
              <a:gd name="connsiteX419" fmla="*/ 1676271 w 2312273"/>
              <a:gd name="connsiteY419" fmla="*/ 1231166 h 2347894"/>
              <a:gd name="connsiteX420" fmla="*/ 1710789 w 2312273"/>
              <a:gd name="connsiteY420" fmla="*/ 1228510 h 2347894"/>
              <a:gd name="connsiteX421" fmla="*/ 1730001 w 2312273"/>
              <a:gd name="connsiteY421" fmla="*/ 1218827 h 2347894"/>
              <a:gd name="connsiteX422" fmla="*/ 1764519 w 2312273"/>
              <a:gd name="connsiteY422" fmla="*/ 1182903 h 2347894"/>
              <a:gd name="connsiteX423" fmla="*/ 1346749 w 2312273"/>
              <a:gd name="connsiteY423" fmla="*/ 1187491 h 2347894"/>
              <a:gd name="connsiteX424" fmla="*/ 1228153 w 2312273"/>
              <a:gd name="connsiteY424" fmla="*/ 1189029 h 2347894"/>
              <a:gd name="connsiteX425" fmla="*/ 1223507 w 2312273"/>
              <a:gd name="connsiteY425" fmla="*/ 0 h 2347894"/>
              <a:gd name="connsiteX426" fmla="*/ 1786475 w 2312273"/>
              <a:gd name="connsiteY426" fmla="*/ 68144 h 2347894"/>
              <a:gd name="connsiteX427" fmla="*/ 2096223 w 2312273"/>
              <a:gd name="connsiteY427" fmla="*/ 279548 h 2347894"/>
              <a:gd name="connsiteX428" fmla="*/ 2281298 w 2312273"/>
              <a:gd name="connsiteY428" fmla="*/ 642728 h 2347894"/>
              <a:gd name="connsiteX429" fmla="*/ 1604497 w 2312273"/>
              <a:gd name="connsiteY429" fmla="*/ 763530 h 2347894"/>
              <a:gd name="connsiteX430" fmla="*/ 1462787 w 2312273"/>
              <a:gd name="connsiteY430" fmla="*/ 566840 h 2347894"/>
              <a:gd name="connsiteX431" fmla="*/ 1208019 w 2312273"/>
              <a:gd name="connsiteY431" fmla="*/ 498695 h 2347894"/>
              <a:gd name="connsiteX432" fmla="*/ 840193 w 2312273"/>
              <a:gd name="connsiteY432" fmla="*/ 658990 h 2347894"/>
              <a:gd name="connsiteX433" fmla="*/ 703129 w 2312273"/>
              <a:gd name="connsiteY433" fmla="*/ 1166203 h 2347894"/>
              <a:gd name="connsiteX434" fmla="*/ 704423 w 2312273"/>
              <a:gd name="connsiteY434" fmla="*/ 1191755 h 2347894"/>
              <a:gd name="connsiteX435" fmla="*/ 606522 w 2312273"/>
              <a:gd name="connsiteY435" fmla="*/ 1193341 h 2347894"/>
              <a:gd name="connsiteX436" fmla="*/ 521086 w 2312273"/>
              <a:gd name="connsiteY436" fmla="*/ 1195215 h 2347894"/>
              <a:gd name="connsiteX437" fmla="*/ 515931 w 2312273"/>
              <a:gd name="connsiteY437" fmla="*/ 1199588 h 2347894"/>
              <a:gd name="connsiteX438" fmla="*/ 515307 w 2312273"/>
              <a:gd name="connsiteY438" fmla="*/ 1204743 h 2347894"/>
              <a:gd name="connsiteX439" fmla="*/ 505311 w 2312273"/>
              <a:gd name="connsiteY439" fmla="*/ 1212864 h 2347894"/>
              <a:gd name="connsiteX440" fmla="*/ 452206 w 2312273"/>
              <a:gd name="connsiteY440" fmla="*/ 1202868 h 2347894"/>
              <a:gd name="connsiteX441" fmla="*/ 448145 w 2312273"/>
              <a:gd name="connsiteY441" fmla="*/ 1200838 h 2347894"/>
              <a:gd name="connsiteX442" fmla="*/ 437836 w 2312273"/>
              <a:gd name="connsiteY442" fmla="*/ 1196621 h 2347894"/>
              <a:gd name="connsiteX443" fmla="*/ 407535 w 2312273"/>
              <a:gd name="connsiteY443" fmla="*/ 1197245 h 2347894"/>
              <a:gd name="connsiteX444" fmla="*/ 402381 w 2312273"/>
              <a:gd name="connsiteY444" fmla="*/ 1199276 h 2347894"/>
              <a:gd name="connsiteX445" fmla="*/ 383013 w 2312273"/>
              <a:gd name="connsiteY445" fmla="*/ 1216613 h 2347894"/>
              <a:gd name="connsiteX446" fmla="*/ 350213 w 2312273"/>
              <a:gd name="connsiteY446" fmla="*/ 1248320 h 2347894"/>
              <a:gd name="connsiteX447" fmla="*/ 294609 w 2312273"/>
              <a:gd name="connsiteY447" fmla="*/ 1320636 h 2347894"/>
              <a:gd name="connsiteX448" fmla="*/ 284145 w 2312273"/>
              <a:gd name="connsiteY448" fmla="*/ 1332506 h 2347894"/>
              <a:gd name="connsiteX449" fmla="*/ 281333 w 2312273"/>
              <a:gd name="connsiteY449" fmla="*/ 1336255 h 2347894"/>
              <a:gd name="connsiteX450" fmla="*/ 258686 w 2312273"/>
              <a:gd name="connsiteY450" fmla="*/ 1400606 h 2347894"/>
              <a:gd name="connsiteX451" fmla="*/ 258529 w 2312273"/>
              <a:gd name="connsiteY451" fmla="*/ 1404198 h 2347894"/>
              <a:gd name="connsiteX452" fmla="*/ 587154 w 2312273"/>
              <a:gd name="connsiteY452" fmla="*/ 1398419 h 2347894"/>
              <a:gd name="connsiteX453" fmla="*/ 587154 w 2312273"/>
              <a:gd name="connsiteY453" fmla="*/ 1397950 h 2347894"/>
              <a:gd name="connsiteX454" fmla="*/ 587311 w 2312273"/>
              <a:gd name="connsiteY454" fmla="*/ 1397950 h 2347894"/>
              <a:gd name="connsiteX455" fmla="*/ 609490 w 2312273"/>
              <a:gd name="connsiteY455" fmla="*/ 1283775 h 2347894"/>
              <a:gd name="connsiteX456" fmla="*/ 614175 w 2312273"/>
              <a:gd name="connsiteY456" fmla="*/ 1280495 h 2347894"/>
              <a:gd name="connsiteX457" fmla="*/ 622453 w 2312273"/>
              <a:gd name="connsiteY457" fmla="*/ 1282369 h 2347894"/>
              <a:gd name="connsiteX458" fmla="*/ 625577 w 2312273"/>
              <a:gd name="connsiteY458" fmla="*/ 1287367 h 2347894"/>
              <a:gd name="connsiteX459" fmla="*/ 604179 w 2312273"/>
              <a:gd name="connsiteY459" fmla="*/ 1397794 h 2347894"/>
              <a:gd name="connsiteX460" fmla="*/ 609177 w 2312273"/>
              <a:gd name="connsiteY460" fmla="*/ 1397794 h 2347894"/>
              <a:gd name="connsiteX461" fmla="*/ 616987 w 2312273"/>
              <a:gd name="connsiteY461" fmla="*/ 1394358 h 2347894"/>
              <a:gd name="connsiteX462" fmla="*/ 638541 w 2312273"/>
              <a:gd name="connsiteY462" fmla="*/ 1283619 h 2347894"/>
              <a:gd name="connsiteX463" fmla="*/ 643227 w 2312273"/>
              <a:gd name="connsiteY463" fmla="*/ 1280339 h 2347894"/>
              <a:gd name="connsiteX464" fmla="*/ 651505 w 2312273"/>
              <a:gd name="connsiteY464" fmla="*/ 1282213 h 2347894"/>
              <a:gd name="connsiteX465" fmla="*/ 654629 w 2312273"/>
              <a:gd name="connsiteY465" fmla="*/ 1287211 h 2347894"/>
              <a:gd name="connsiteX466" fmla="*/ 635417 w 2312273"/>
              <a:gd name="connsiteY466" fmla="*/ 1385768 h 2347894"/>
              <a:gd name="connsiteX467" fmla="*/ 653379 w 2312273"/>
              <a:gd name="connsiteY467" fmla="*/ 1385768 h 2347894"/>
              <a:gd name="connsiteX468" fmla="*/ 673215 w 2312273"/>
              <a:gd name="connsiteY468" fmla="*/ 1283619 h 2347894"/>
              <a:gd name="connsiteX469" fmla="*/ 677901 w 2312273"/>
              <a:gd name="connsiteY469" fmla="*/ 1280339 h 2347894"/>
              <a:gd name="connsiteX470" fmla="*/ 686179 w 2312273"/>
              <a:gd name="connsiteY470" fmla="*/ 1282213 h 2347894"/>
              <a:gd name="connsiteX471" fmla="*/ 689303 w 2312273"/>
              <a:gd name="connsiteY471" fmla="*/ 1287211 h 2347894"/>
              <a:gd name="connsiteX472" fmla="*/ 670092 w 2312273"/>
              <a:gd name="connsiteY472" fmla="*/ 1385768 h 2347894"/>
              <a:gd name="connsiteX473" fmla="*/ 684773 w 2312273"/>
              <a:gd name="connsiteY473" fmla="*/ 1385768 h 2347894"/>
              <a:gd name="connsiteX474" fmla="*/ 704610 w 2312273"/>
              <a:gd name="connsiteY474" fmla="*/ 1283619 h 2347894"/>
              <a:gd name="connsiteX475" fmla="*/ 708920 w 2312273"/>
              <a:gd name="connsiteY475" fmla="*/ 1280602 h 2347894"/>
              <a:gd name="connsiteX476" fmla="*/ 711614 w 2312273"/>
              <a:gd name="connsiteY476" fmla="*/ 1333811 h 2347894"/>
              <a:gd name="connsiteX477" fmla="*/ 701486 w 2312273"/>
              <a:gd name="connsiteY477" fmla="*/ 1385768 h 2347894"/>
              <a:gd name="connsiteX478" fmla="*/ 715074 w 2312273"/>
              <a:gd name="connsiteY478" fmla="*/ 1385768 h 2347894"/>
              <a:gd name="connsiteX479" fmla="*/ 717886 w 2312273"/>
              <a:gd name="connsiteY479" fmla="*/ 1371290 h 2347894"/>
              <a:gd name="connsiteX480" fmla="*/ 721968 w 2312273"/>
              <a:gd name="connsiteY480" fmla="*/ 1394036 h 2347894"/>
              <a:gd name="connsiteX481" fmla="*/ 644477 w 2312273"/>
              <a:gd name="connsiteY481" fmla="*/ 1393733 h 2347894"/>
              <a:gd name="connsiteX482" fmla="*/ 616050 w 2312273"/>
              <a:gd name="connsiteY482" fmla="*/ 1403105 h 2347894"/>
              <a:gd name="connsiteX483" fmla="*/ 614176 w 2312273"/>
              <a:gd name="connsiteY483" fmla="*/ 1406072 h 2347894"/>
              <a:gd name="connsiteX484" fmla="*/ 613239 w 2312273"/>
              <a:gd name="connsiteY484" fmla="*/ 1441059 h 2347894"/>
              <a:gd name="connsiteX485" fmla="*/ 620580 w 2312273"/>
              <a:gd name="connsiteY485" fmla="*/ 1446369 h 2347894"/>
              <a:gd name="connsiteX486" fmla="*/ 675559 w 2312273"/>
              <a:gd name="connsiteY486" fmla="*/ 1448244 h 2347894"/>
              <a:gd name="connsiteX487" fmla="*/ 712733 w 2312273"/>
              <a:gd name="connsiteY487" fmla="*/ 1464331 h 2347894"/>
              <a:gd name="connsiteX488" fmla="*/ 725462 w 2312273"/>
              <a:gd name="connsiteY488" fmla="*/ 1473430 h 2347894"/>
              <a:gd name="connsiteX489" fmla="*/ 736512 w 2312273"/>
              <a:gd name="connsiteY489" fmla="*/ 1475067 h 2347894"/>
              <a:gd name="connsiteX490" fmla="*/ 737705 w 2312273"/>
              <a:gd name="connsiteY490" fmla="*/ 1481716 h 2347894"/>
              <a:gd name="connsiteX491" fmla="*/ 725696 w 2312273"/>
              <a:gd name="connsiteY491" fmla="*/ 1481356 h 2347894"/>
              <a:gd name="connsiteX492" fmla="*/ 713200 w 2312273"/>
              <a:gd name="connsiteY492" fmla="*/ 1475577 h 2347894"/>
              <a:gd name="connsiteX493" fmla="*/ 698675 w 2312273"/>
              <a:gd name="connsiteY493" fmla="*/ 1462144 h 2347894"/>
              <a:gd name="connsiteX494" fmla="*/ 678682 w 2312273"/>
              <a:gd name="connsiteY494" fmla="*/ 1455741 h 2347894"/>
              <a:gd name="connsiteX495" fmla="*/ 621361 w 2312273"/>
              <a:gd name="connsiteY495" fmla="*/ 1453866 h 2347894"/>
              <a:gd name="connsiteX496" fmla="*/ 615269 w 2312273"/>
              <a:gd name="connsiteY496" fmla="*/ 1453398 h 2347894"/>
              <a:gd name="connsiteX497" fmla="*/ 606678 w 2312273"/>
              <a:gd name="connsiteY497" fmla="*/ 1443870 h 2347894"/>
              <a:gd name="connsiteX498" fmla="*/ 606522 w 2312273"/>
              <a:gd name="connsiteY498" fmla="*/ 1414975 h 2347894"/>
              <a:gd name="connsiteX499" fmla="*/ 599650 w 2312273"/>
              <a:gd name="connsiteY499" fmla="*/ 1408102 h 2347894"/>
              <a:gd name="connsiteX500" fmla="*/ 481570 w 2312273"/>
              <a:gd name="connsiteY500" fmla="*/ 1408883 h 2347894"/>
              <a:gd name="connsiteX501" fmla="*/ 289456 w 2312273"/>
              <a:gd name="connsiteY501" fmla="*/ 1412163 h 2347894"/>
              <a:gd name="connsiteX502" fmla="*/ 258686 w 2312273"/>
              <a:gd name="connsiteY502" fmla="*/ 1412944 h 2347894"/>
              <a:gd name="connsiteX503" fmla="*/ 253220 w 2312273"/>
              <a:gd name="connsiteY503" fmla="*/ 1416693 h 2347894"/>
              <a:gd name="connsiteX504" fmla="*/ 162785 w 2312273"/>
              <a:gd name="connsiteY504" fmla="*/ 1482605 h 2347894"/>
              <a:gd name="connsiteX505" fmla="*/ 146698 w 2312273"/>
              <a:gd name="connsiteY505" fmla="*/ 1494007 h 2347894"/>
              <a:gd name="connsiteX506" fmla="*/ 159974 w 2312273"/>
              <a:gd name="connsiteY506" fmla="*/ 1531805 h 2347894"/>
              <a:gd name="connsiteX507" fmla="*/ 174031 w 2312273"/>
              <a:gd name="connsiteY507" fmla="*/ 1533680 h 2347894"/>
              <a:gd name="connsiteX508" fmla="*/ 225730 w 2312273"/>
              <a:gd name="connsiteY508" fmla="*/ 1539927 h 2347894"/>
              <a:gd name="connsiteX509" fmla="*/ 299296 w 2312273"/>
              <a:gd name="connsiteY509" fmla="*/ 1600686 h 2347894"/>
              <a:gd name="connsiteX510" fmla="*/ 314602 w 2312273"/>
              <a:gd name="connsiteY510" fmla="*/ 1652385 h 2347894"/>
              <a:gd name="connsiteX511" fmla="*/ 309917 w 2312273"/>
              <a:gd name="connsiteY511" fmla="*/ 1684091 h 2347894"/>
              <a:gd name="connsiteX512" fmla="*/ 283833 w 2312273"/>
              <a:gd name="connsiteY512" fmla="*/ 1759219 h 2347894"/>
              <a:gd name="connsiteX513" fmla="*/ 219276 w 2312273"/>
              <a:gd name="connsiteY513" fmla="*/ 1929776 h 2347894"/>
              <a:gd name="connsiteX514" fmla="*/ 217405 w 2312273"/>
              <a:gd name="connsiteY514" fmla="*/ 1927507 h 2347894"/>
              <a:gd name="connsiteX515" fmla="*/ 140161 w 2312273"/>
              <a:gd name="connsiteY515" fmla="*/ 1799639 h 2347894"/>
              <a:gd name="connsiteX516" fmla="*/ 0 w 2312273"/>
              <a:gd name="connsiteY516" fmla="*/ 1173947 h 2347894"/>
              <a:gd name="connsiteX517" fmla="*/ 153326 w 2312273"/>
              <a:gd name="connsiteY517" fmla="*/ 527347 h 2347894"/>
              <a:gd name="connsiteX518" fmla="*/ 602461 w 2312273"/>
              <a:gd name="connsiteY518" fmla="*/ 109961 h 2347894"/>
              <a:gd name="connsiteX519" fmla="*/ 1223507 w 2312273"/>
              <a:gd name="connsiteY519" fmla="*/ 0 h 23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</a:cxnLst>
            <a:rect l="l" t="t" r="r" b="b"/>
            <a:pathLst>
              <a:path w="2312273" h="2347894">
                <a:moveTo>
                  <a:pt x="216359" y="2274336"/>
                </a:moveTo>
                <a:cubicBezTo>
                  <a:pt x="201989" y="2274336"/>
                  <a:pt x="190431" y="2285894"/>
                  <a:pt x="190431" y="2300264"/>
                </a:cubicBezTo>
                <a:cubicBezTo>
                  <a:pt x="190431" y="2314633"/>
                  <a:pt x="201989" y="2326191"/>
                  <a:pt x="216359" y="2326191"/>
                </a:cubicBezTo>
                <a:cubicBezTo>
                  <a:pt x="230728" y="2326191"/>
                  <a:pt x="242286" y="2314633"/>
                  <a:pt x="242286" y="2300264"/>
                </a:cubicBezTo>
                <a:cubicBezTo>
                  <a:pt x="242286" y="2285894"/>
                  <a:pt x="230728" y="2274336"/>
                  <a:pt x="216359" y="2274336"/>
                </a:cubicBezTo>
                <a:close/>
                <a:moveTo>
                  <a:pt x="392073" y="2100808"/>
                </a:moveTo>
                <a:cubicBezTo>
                  <a:pt x="410503" y="2101120"/>
                  <a:pt x="425654" y="2116115"/>
                  <a:pt x="425498" y="2133764"/>
                </a:cubicBezTo>
                <a:lnTo>
                  <a:pt x="423558" y="2138304"/>
                </a:lnTo>
                <a:lnTo>
                  <a:pt x="414870" y="2132715"/>
                </a:lnTo>
                <a:lnTo>
                  <a:pt x="383087" y="2104448"/>
                </a:lnTo>
                <a:close/>
                <a:moveTo>
                  <a:pt x="266848" y="1987455"/>
                </a:moveTo>
                <a:lnTo>
                  <a:pt x="308974" y="2038532"/>
                </a:lnTo>
                <a:lnTo>
                  <a:pt x="383087" y="2104448"/>
                </a:lnTo>
                <a:lnTo>
                  <a:pt x="368840" y="2110218"/>
                </a:lnTo>
                <a:cubicBezTo>
                  <a:pt x="362826" y="2116154"/>
                  <a:pt x="359039" y="2124393"/>
                  <a:pt x="358960" y="2133452"/>
                </a:cubicBezTo>
                <a:cubicBezTo>
                  <a:pt x="358648" y="2151726"/>
                  <a:pt x="373330" y="2167033"/>
                  <a:pt x="391448" y="2167345"/>
                </a:cubicBezTo>
                <a:cubicBezTo>
                  <a:pt x="400664" y="2167501"/>
                  <a:pt x="409098" y="2163792"/>
                  <a:pt x="415267" y="2157700"/>
                </a:cubicBezTo>
                <a:lnTo>
                  <a:pt x="423558" y="2138304"/>
                </a:lnTo>
                <a:lnTo>
                  <a:pt x="497668" y="2185980"/>
                </a:lnTo>
                <a:lnTo>
                  <a:pt x="493440" y="2202019"/>
                </a:lnTo>
                <a:cubicBezTo>
                  <a:pt x="492191" y="2206705"/>
                  <a:pt x="490317" y="2208736"/>
                  <a:pt x="485475" y="2208736"/>
                </a:cubicBezTo>
                <a:cubicBezTo>
                  <a:pt x="479383" y="2208736"/>
                  <a:pt x="231353" y="2208579"/>
                  <a:pt x="218233" y="2208423"/>
                </a:cubicBezTo>
                <a:cubicBezTo>
                  <a:pt x="213859" y="2208267"/>
                  <a:pt x="211360" y="2206549"/>
                  <a:pt x="210892" y="2202176"/>
                </a:cubicBezTo>
                <a:cubicBezTo>
                  <a:pt x="210423" y="2197958"/>
                  <a:pt x="209799" y="2193741"/>
                  <a:pt x="209486" y="2189524"/>
                </a:cubicBezTo>
                <a:cubicBezTo>
                  <a:pt x="207768" y="2161410"/>
                  <a:pt x="212922" y="2134233"/>
                  <a:pt x="221669" y="2107836"/>
                </a:cubicBezTo>
                <a:cubicBezTo>
                  <a:pt x="234008" y="2070507"/>
                  <a:pt x="248846" y="2033490"/>
                  <a:pt x="263059" y="1996785"/>
                </a:cubicBezTo>
                <a:close/>
                <a:moveTo>
                  <a:pt x="219276" y="1929776"/>
                </a:moveTo>
                <a:lnTo>
                  <a:pt x="259257" y="1978251"/>
                </a:lnTo>
                <a:lnTo>
                  <a:pt x="233696" y="2041768"/>
                </a:lnTo>
                <a:cubicBezTo>
                  <a:pt x="219795" y="2077379"/>
                  <a:pt x="205894" y="2113616"/>
                  <a:pt x="199958" y="2151726"/>
                </a:cubicBezTo>
                <a:cubicBezTo>
                  <a:pt x="196991" y="2170469"/>
                  <a:pt x="197928" y="2189212"/>
                  <a:pt x="200115" y="2207955"/>
                </a:cubicBezTo>
                <a:cubicBezTo>
                  <a:pt x="200583" y="2212641"/>
                  <a:pt x="202770" y="2219201"/>
                  <a:pt x="207456" y="2219357"/>
                </a:cubicBezTo>
                <a:cubicBezTo>
                  <a:pt x="225730" y="2219513"/>
                  <a:pt x="445802" y="2218107"/>
                  <a:pt x="491878" y="2219044"/>
                </a:cubicBezTo>
                <a:cubicBezTo>
                  <a:pt x="498595" y="2219201"/>
                  <a:pt x="501406" y="2217639"/>
                  <a:pt x="503281" y="2210610"/>
                </a:cubicBezTo>
                <a:lnTo>
                  <a:pt x="508100" y="2192691"/>
                </a:lnTo>
                <a:lnTo>
                  <a:pt x="535091" y="2210055"/>
                </a:lnTo>
                <a:lnTo>
                  <a:pt x="628466" y="2251240"/>
                </a:lnTo>
                <a:lnTo>
                  <a:pt x="628553" y="2262726"/>
                </a:lnTo>
                <a:cubicBezTo>
                  <a:pt x="628555" y="2268098"/>
                  <a:pt x="628506" y="2272110"/>
                  <a:pt x="628389" y="2273711"/>
                </a:cubicBezTo>
                <a:lnTo>
                  <a:pt x="271806" y="2273711"/>
                </a:lnTo>
                <a:lnTo>
                  <a:pt x="271806" y="2281677"/>
                </a:lnTo>
                <a:cubicBezTo>
                  <a:pt x="273368" y="2281833"/>
                  <a:pt x="621829" y="2282145"/>
                  <a:pt x="624328" y="2281677"/>
                </a:cubicBezTo>
                <a:cubicBezTo>
                  <a:pt x="629014" y="2280740"/>
                  <a:pt x="629639" y="2281208"/>
                  <a:pt x="629482" y="2286362"/>
                </a:cubicBezTo>
                <a:cubicBezTo>
                  <a:pt x="629326" y="2298545"/>
                  <a:pt x="628858" y="2309166"/>
                  <a:pt x="628233" y="2321349"/>
                </a:cubicBezTo>
                <a:cubicBezTo>
                  <a:pt x="627764" y="2330252"/>
                  <a:pt x="624172" y="2336968"/>
                  <a:pt x="614332" y="2338218"/>
                </a:cubicBezTo>
                <a:cubicBezTo>
                  <a:pt x="614332" y="2338218"/>
                  <a:pt x="285863" y="2315102"/>
                  <a:pt x="284458" y="2314945"/>
                </a:cubicBezTo>
                <a:cubicBezTo>
                  <a:pt x="275711" y="2313696"/>
                  <a:pt x="266964" y="2312290"/>
                  <a:pt x="267120" y="2299795"/>
                </a:cubicBezTo>
                <a:cubicBezTo>
                  <a:pt x="266652" y="2299951"/>
                  <a:pt x="263684" y="2302450"/>
                  <a:pt x="263216" y="2303856"/>
                </a:cubicBezTo>
                <a:cubicBezTo>
                  <a:pt x="256968" y="2323067"/>
                  <a:pt x="245098" y="2340092"/>
                  <a:pt x="224481" y="2341342"/>
                </a:cubicBezTo>
                <a:cubicBezTo>
                  <a:pt x="216515" y="2341810"/>
                  <a:pt x="203239" y="2341342"/>
                  <a:pt x="197928" y="2338999"/>
                </a:cubicBezTo>
                <a:cubicBezTo>
                  <a:pt x="186214" y="2333844"/>
                  <a:pt x="181684" y="2327441"/>
                  <a:pt x="177623" y="2313852"/>
                </a:cubicBezTo>
                <a:cubicBezTo>
                  <a:pt x="175124" y="2305730"/>
                  <a:pt x="174031" y="2297296"/>
                  <a:pt x="173250" y="2288862"/>
                </a:cubicBezTo>
                <a:cubicBezTo>
                  <a:pt x="172781" y="2284488"/>
                  <a:pt x="171844" y="2282301"/>
                  <a:pt x="167471" y="2282301"/>
                </a:cubicBezTo>
                <a:cubicBezTo>
                  <a:pt x="161536" y="2282301"/>
                  <a:pt x="158099" y="2279490"/>
                  <a:pt x="157162" y="2273399"/>
                </a:cubicBezTo>
                <a:cubicBezTo>
                  <a:pt x="154039" y="2253875"/>
                  <a:pt x="149353" y="2234507"/>
                  <a:pt x="147635" y="2214983"/>
                </a:cubicBezTo>
                <a:cubicBezTo>
                  <a:pt x="142949" y="2161722"/>
                  <a:pt x="150759" y="2110179"/>
                  <a:pt x="169970" y="2060042"/>
                </a:cubicBezTo>
                <a:close/>
                <a:moveTo>
                  <a:pt x="656659" y="1727200"/>
                </a:moveTo>
                <a:cubicBezTo>
                  <a:pt x="668374" y="1727200"/>
                  <a:pt x="678370" y="1737352"/>
                  <a:pt x="678370" y="1749067"/>
                </a:cubicBezTo>
                <a:cubicBezTo>
                  <a:pt x="678370" y="1760469"/>
                  <a:pt x="668218" y="1770621"/>
                  <a:pt x="656816" y="1770465"/>
                </a:cubicBezTo>
                <a:cubicBezTo>
                  <a:pt x="644477" y="1770309"/>
                  <a:pt x="635261" y="1761250"/>
                  <a:pt x="635418" y="1749379"/>
                </a:cubicBezTo>
                <a:cubicBezTo>
                  <a:pt x="635418" y="1737040"/>
                  <a:pt x="644945" y="1727044"/>
                  <a:pt x="656659" y="1727200"/>
                </a:cubicBezTo>
                <a:close/>
                <a:moveTo>
                  <a:pt x="468450" y="1716891"/>
                </a:moveTo>
                <a:cubicBezTo>
                  <a:pt x="514839" y="1715954"/>
                  <a:pt x="555604" y="1755626"/>
                  <a:pt x="556229" y="1803421"/>
                </a:cubicBezTo>
                <a:cubicBezTo>
                  <a:pt x="556698" y="1850278"/>
                  <a:pt x="517181" y="1891200"/>
                  <a:pt x="470012" y="1890888"/>
                </a:cubicBezTo>
                <a:cubicBezTo>
                  <a:pt x="423623" y="1891981"/>
                  <a:pt x="383170" y="1852933"/>
                  <a:pt x="381921" y="1805764"/>
                </a:cubicBezTo>
                <a:cubicBezTo>
                  <a:pt x="380671" y="1758594"/>
                  <a:pt x="420187" y="1717984"/>
                  <a:pt x="468450" y="1716891"/>
                </a:cubicBezTo>
                <a:close/>
                <a:moveTo>
                  <a:pt x="778714" y="1594102"/>
                </a:moveTo>
                <a:lnTo>
                  <a:pt x="781099" y="1600626"/>
                </a:lnTo>
                <a:cubicBezTo>
                  <a:pt x="798425" y="1635731"/>
                  <a:pt x="818640" y="1666447"/>
                  <a:pt x="841742" y="1692776"/>
                </a:cubicBezTo>
                <a:cubicBezTo>
                  <a:pt x="864844" y="1719105"/>
                  <a:pt x="890221" y="1742142"/>
                  <a:pt x="917872" y="1761888"/>
                </a:cubicBezTo>
                <a:lnTo>
                  <a:pt x="991984" y="1802640"/>
                </a:lnTo>
                <a:lnTo>
                  <a:pt x="990126" y="1802952"/>
                </a:lnTo>
                <a:cubicBezTo>
                  <a:pt x="937334" y="1808575"/>
                  <a:pt x="885322" y="1803265"/>
                  <a:pt x="834248" y="1789364"/>
                </a:cubicBezTo>
                <a:cubicBezTo>
                  <a:pt x="817848" y="1784991"/>
                  <a:pt x="801292" y="1779836"/>
                  <a:pt x="787235" y="1769840"/>
                </a:cubicBezTo>
                <a:cubicBezTo>
                  <a:pt x="742564" y="1737821"/>
                  <a:pt x="727258" y="1685497"/>
                  <a:pt x="748500" y="1633017"/>
                </a:cubicBezTo>
                <a:cubicBezTo>
                  <a:pt x="753108" y="1621928"/>
                  <a:pt x="759902" y="1612673"/>
                  <a:pt x="767711" y="1604298"/>
                </a:cubicBezTo>
                <a:close/>
                <a:moveTo>
                  <a:pt x="912656" y="1500255"/>
                </a:moveTo>
                <a:cubicBezTo>
                  <a:pt x="901410" y="1500411"/>
                  <a:pt x="895319" y="1506503"/>
                  <a:pt x="895475" y="1518217"/>
                </a:cubicBezTo>
                <a:cubicBezTo>
                  <a:pt x="895631" y="1529463"/>
                  <a:pt x="902972" y="1535866"/>
                  <a:pt x="915467" y="1535710"/>
                </a:cubicBezTo>
                <a:cubicBezTo>
                  <a:pt x="924839" y="1535554"/>
                  <a:pt x="930618" y="1528057"/>
                  <a:pt x="930618" y="1516499"/>
                </a:cubicBezTo>
                <a:cubicBezTo>
                  <a:pt x="930462" y="1506034"/>
                  <a:pt x="923901" y="1500099"/>
                  <a:pt x="912656" y="1500255"/>
                </a:cubicBezTo>
                <a:close/>
                <a:moveTo>
                  <a:pt x="544612" y="1493383"/>
                </a:moveTo>
                <a:cubicBezTo>
                  <a:pt x="556815" y="1493383"/>
                  <a:pt x="569037" y="1498693"/>
                  <a:pt x="574816" y="1509626"/>
                </a:cubicBezTo>
                <a:cubicBezTo>
                  <a:pt x="576690" y="1513062"/>
                  <a:pt x="578720" y="1516499"/>
                  <a:pt x="580282" y="1520091"/>
                </a:cubicBezTo>
                <a:cubicBezTo>
                  <a:pt x="581376" y="1523059"/>
                  <a:pt x="583250" y="1523840"/>
                  <a:pt x="586374" y="1523840"/>
                </a:cubicBezTo>
                <a:cubicBezTo>
                  <a:pt x="597463" y="1523683"/>
                  <a:pt x="608553" y="1523840"/>
                  <a:pt x="619642" y="1523996"/>
                </a:cubicBezTo>
                <a:cubicBezTo>
                  <a:pt x="636355" y="1524308"/>
                  <a:pt x="653223" y="1524621"/>
                  <a:pt x="669936" y="1525089"/>
                </a:cubicBezTo>
                <a:cubicBezTo>
                  <a:pt x="676964" y="1525402"/>
                  <a:pt x="676964" y="1525558"/>
                  <a:pt x="676183" y="1532742"/>
                </a:cubicBezTo>
                <a:cubicBezTo>
                  <a:pt x="675715" y="1535866"/>
                  <a:pt x="675246" y="1538990"/>
                  <a:pt x="674465" y="1542114"/>
                </a:cubicBezTo>
                <a:cubicBezTo>
                  <a:pt x="664157" y="1583973"/>
                  <a:pt x="653380" y="1625832"/>
                  <a:pt x="643696" y="1667847"/>
                </a:cubicBezTo>
                <a:cubicBezTo>
                  <a:pt x="641041" y="1679406"/>
                  <a:pt x="636042" y="1687215"/>
                  <a:pt x="625734" y="1692994"/>
                </a:cubicBezTo>
                <a:cubicBezTo>
                  <a:pt x="614176" y="1699554"/>
                  <a:pt x="606210" y="1710019"/>
                  <a:pt x="601524" y="1722514"/>
                </a:cubicBezTo>
                <a:cubicBezTo>
                  <a:pt x="593090" y="1744381"/>
                  <a:pt x="596058" y="1765623"/>
                  <a:pt x="606835" y="1785615"/>
                </a:cubicBezTo>
                <a:cubicBezTo>
                  <a:pt x="611208" y="1793893"/>
                  <a:pt x="611833" y="1800922"/>
                  <a:pt x="609334" y="1809981"/>
                </a:cubicBezTo>
                <a:cubicBezTo>
                  <a:pt x="585749" y="1898697"/>
                  <a:pt x="562789" y="1987726"/>
                  <a:pt x="539360" y="2076442"/>
                </a:cubicBezTo>
                <a:lnTo>
                  <a:pt x="508100" y="2192691"/>
                </a:lnTo>
                <a:lnTo>
                  <a:pt x="497668" y="2185980"/>
                </a:lnTo>
                <a:lnTo>
                  <a:pt x="559978" y="1949615"/>
                </a:lnTo>
                <a:cubicBezTo>
                  <a:pt x="572629" y="1901352"/>
                  <a:pt x="588248" y="1851371"/>
                  <a:pt x="600899" y="1803108"/>
                </a:cubicBezTo>
                <a:cubicBezTo>
                  <a:pt x="601837" y="1799672"/>
                  <a:pt x="601524" y="1796861"/>
                  <a:pt x="599962" y="1793581"/>
                </a:cubicBezTo>
                <a:cubicBezTo>
                  <a:pt x="594339" y="1781866"/>
                  <a:pt x="588404" y="1770152"/>
                  <a:pt x="587467" y="1757032"/>
                </a:cubicBezTo>
                <a:cubicBezTo>
                  <a:pt x="585437" y="1728605"/>
                  <a:pt x="593402" y="1701116"/>
                  <a:pt x="618237" y="1684872"/>
                </a:cubicBezTo>
                <a:cubicBezTo>
                  <a:pt x="626359" y="1679561"/>
                  <a:pt x="629170" y="1676125"/>
                  <a:pt x="631357" y="1666910"/>
                </a:cubicBezTo>
                <a:cubicBezTo>
                  <a:pt x="642134" y="1623020"/>
                  <a:pt x="654785" y="1582411"/>
                  <a:pt x="665875" y="1538521"/>
                </a:cubicBezTo>
                <a:cubicBezTo>
                  <a:pt x="666031" y="1538053"/>
                  <a:pt x="666031" y="1537428"/>
                  <a:pt x="666187" y="1536335"/>
                </a:cubicBezTo>
                <a:cubicBezTo>
                  <a:pt x="664157" y="1536022"/>
                  <a:pt x="662439" y="1535710"/>
                  <a:pt x="660564" y="1535710"/>
                </a:cubicBezTo>
                <a:cubicBezTo>
                  <a:pt x="634793" y="1535085"/>
                  <a:pt x="612145" y="1536178"/>
                  <a:pt x="586374" y="1535554"/>
                </a:cubicBezTo>
                <a:cubicBezTo>
                  <a:pt x="582781" y="1535397"/>
                  <a:pt x="581688" y="1536491"/>
                  <a:pt x="580907" y="1540083"/>
                </a:cubicBezTo>
                <a:cubicBezTo>
                  <a:pt x="576690" y="1559763"/>
                  <a:pt x="558728" y="1571477"/>
                  <a:pt x="539673" y="1568978"/>
                </a:cubicBezTo>
                <a:cubicBezTo>
                  <a:pt x="524835" y="1567104"/>
                  <a:pt x="511246" y="1554296"/>
                  <a:pt x="508278" y="1538677"/>
                </a:cubicBezTo>
                <a:cubicBezTo>
                  <a:pt x="507497" y="1535085"/>
                  <a:pt x="505936" y="1534616"/>
                  <a:pt x="502656" y="1534148"/>
                </a:cubicBezTo>
                <a:cubicBezTo>
                  <a:pt x="488130" y="1532274"/>
                  <a:pt x="478602" y="1538209"/>
                  <a:pt x="467825" y="1548986"/>
                </a:cubicBezTo>
                <a:cubicBezTo>
                  <a:pt x="451269" y="1565542"/>
                  <a:pt x="432214" y="1579755"/>
                  <a:pt x="414720" y="1595687"/>
                </a:cubicBezTo>
                <a:cubicBezTo>
                  <a:pt x="406286" y="1603340"/>
                  <a:pt x="400663" y="1610681"/>
                  <a:pt x="393635" y="1619584"/>
                </a:cubicBezTo>
                <a:cubicBezTo>
                  <a:pt x="390980" y="1622864"/>
                  <a:pt x="389418" y="1627862"/>
                  <a:pt x="389105" y="1632079"/>
                </a:cubicBezTo>
                <a:cubicBezTo>
                  <a:pt x="387856" y="1646918"/>
                  <a:pt x="390667" y="1658944"/>
                  <a:pt x="387543" y="1673314"/>
                </a:cubicBezTo>
                <a:cubicBezTo>
                  <a:pt x="383170" y="1693462"/>
                  <a:pt x="376922" y="1713299"/>
                  <a:pt x="369581" y="1732666"/>
                </a:cubicBezTo>
                <a:cubicBezTo>
                  <a:pt x="353650" y="1774369"/>
                  <a:pt x="336625" y="1815760"/>
                  <a:pt x="319757" y="1857150"/>
                </a:cubicBezTo>
                <a:lnTo>
                  <a:pt x="266848" y="1987455"/>
                </a:lnTo>
                <a:lnTo>
                  <a:pt x="259257" y="1978251"/>
                </a:lnTo>
                <a:lnTo>
                  <a:pt x="290705" y="1900103"/>
                </a:lnTo>
                <a:cubicBezTo>
                  <a:pt x="305231" y="1863867"/>
                  <a:pt x="319288" y="1827474"/>
                  <a:pt x="333814" y="1791238"/>
                </a:cubicBezTo>
                <a:cubicBezTo>
                  <a:pt x="342717" y="1768590"/>
                  <a:pt x="353182" y="1746567"/>
                  <a:pt x="361303" y="1723608"/>
                </a:cubicBezTo>
                <a:cubicBezTo>
                  <a:pt x="368019" y="1704552"/>
                  <a:pt x="373486" y="1685028"/>
                  <a:pt x="377235" y="1665192"/>
                </a:cubicBezTo>
                <a:cubicBezTo>
                  <a:pt x="379734" y="1651448"/>
                  <a:pt x="378484" y="1637078"/>
                  <a:pt x="378953" y="1623021"/>
                </a:cubicBezTo>
                <a:cubicBezTo>
                  <a:pt x="379109" y="1621147"/>
                  <a:pt x="379421" y="1618804"/>
                  <a:pt x="380515" y="1617398"/>
                </a:cubicBezTo>
                <a:cubicBezTo>
                  <a:pt x="388168" y="1608026"/>
                  <a:pt x="395040" y="1599124"/>
                  <a:pt x="402225" y="1592251"/>
                </a:cubicBezTo>
                <a:cubicBezTo>
                  <a:pt x="415658" y="1579600"/>
                  <a:pt x="429871" y="1567729"/>
                  <a:pt x="443772" y="1555546"/>
                </a:cubicBezTo>
                <a:cubicBezTo>
                  <a:pt x="450800" y="1549299"/>
                  <a:pt x="457985" y="1543363"/>
                  <a:pt x="464545" y="1536803"/>
                </a:cubicBezTo>
                <a:cubicBezTo>
                  <a:pt x="472979" y="1528213"/>
                  <a:pt x="481570" y="1521028"/>
                  <a:pt x="494534" y="1522902"/>
                </a:cubicBezTo>
                <a:cubicBezTo>
                  <a:pt x="495940" y="1523059"/>
                  <a:pt x="497345" y="1522590"/>
                  <a:pt x="498751" y="1522902"/>
                </a:cubicBezTo>
                <a:cubicBezTo>
                  <a:pt x="504842" y="1523996"/>
                  <a:pt x="509059" y="1521965"/>
                  <a:pt x="510934" y="1515718"/>
                </a:cubicBezTo>
                <a:cubicBezTo>
                  <a:pt x="511715" y="1513219"/>
                  <a:pt x="513277" y="1511188"/>
                  <a:pt x="514526" y="1509002"/>
                </a:cubicBezTo>
                <a:cubicBezTo>
                  <a:pt x="520227" y="1498693"/>
                  <a:pt x="532410" y="1493383"/>
                  <a:pt x="544612" y="1493383"/>
                </a:cubicBezTo>
                <a:close/>
                <a:moveTo>
                  <a:pt x="635262" y="1422004"/>
                </a:moveTo>
                <a:lnTo>
                  <a:pt x="678527" y="1422004"/>
                </a:lnTo>
                <a:cubicBezTo>
                  <a:pt x="680713" y="1422004"/>
                  <a:pt x="682588" y="1423878"/>
                  <a:pt x="682588" y="1426065"/>
                </a:cubicBezTo>
                <a:cubicBezTo>
                  <a:pt x="682588" y="1428251"/>
                  <a:pt x="680713" y="1430126"/>
                  <a:pt x="678527" y="1430126"/>
                </a:cubicBezTo>
                <a:lnTo>
                  <a:pt x="635262" y="1430126"/>
                </a:lnTo>
                <a:lnTo>
                  <a:pt x="635262" y="1429188"/>
                </a:lnTo>
                <a:cubicBezTo>
                  <a:pt x="635262" y="1426377"/>
                  <a:pt x="635262" y="1424190"/>
                  <a:pt x="635262" y="1422785"/>
                </a:cubicBezTo>
                <a:close/>
                <a:moveTo>
                  <a:pt x="1061349" y="1403885"/>
                </a:moveTo>
                <a:cubicBezTo>
                  <a:pt x="1086340" y="1404197"/>
                  <a:pt x="1110236" y="1402636"/>
                  <a:pt x="1133977" y="1406853"/>
                </a:cubicBezTo>
                <a:cubicBezTo>
                  <a:pt x="1147566" y="1409196"/>
                  <a:pt x="1153970" y="1415599"/>
                  <a:pt x="1154751" y="1429344"/>
                </a:cubicBezTo>
                <a:cubicBezTo>
                  <a:pt x="1155531" y="1445588"/>
                  <a:pt x="1154438" y="1461832"/>
                  <a:pt x="1154282" y="1478076"/>
                </a:cubicBezTo>
                <a:cubicBezTo>
                  <a:pt x="1154282" y="1480888"/>
                  <a:pt x="1152720" y="1481200"/>
                  <a:pt x="1150533" y="1481044"/>
                </a:cubicBezTo>
                <a:cubicBezTo>
                  <a:pt x="1138975" y="1480575"/>
                  <a:pt x="1130229" y="1484792"/>
                  <a:pt x="1124606" y="1495101"/>
                </a:cubicBezTo>
                <a:cubicBezTo>
                  <a:pt x="1124137" y="1496038"/>
                  <a:pt x="1122263" y="1496975"/>
                  <a:pt x="1121326" y="1496663"/>
                </a:cubicBezTo>
                <a:cubicBezTo>
                  <a:pt x="1110861" y="1493851"/>
                  <a:pt x="1100084" y="1491665"/>
                  <a:pt x="1090088" y="1487604"/>
                </a:cubicBezTo>
                <a:cubicBezTo>
                  <a:pt x="1076343" y="1481825"/>
                  <a:pt x="1066503" y="1471360"/>
                  <a:pt x="1064785" y="1456209"/>
                </a:cubicBezTo>
                <a:cubicBezTo>
                  <a:pt x="1062755" y="1439184"/>
                  <a:pt x="1062443" y="1421847"/>
                  <a:pt x="1061349" y="1403885"/>
                </a:cubicBezTo>
                <a:close/>
                <a:moveTo>
                  <a:pt x="1228153" y="1397578"/>
                </a:moveTo>
                <a:lnTo>
                  <a:pt x="1228153" y="1486793"/>
                </a:lnTo>
                <a:lnTo>
                  <a:pt x="1302168" y="1486793"/>
                </a:lnTo>
                <a:lnTo>
                  <a:pt x="1290969" y="1492953"/>
                </a:lnTo>
                <a:cubicBezTo>
                  <a:pt x="1257681" y="1511462"/>
                  <a:pt x="1226521" y="1528994"/>
                  <a:pt x="1225349" y="1528994"/>
                </a:cubicBezTo>
                <a:cubicBezTo>
                  <a:pt x="1163185" y="1529775"/>
                  <a:pt x="1101022" y="1530556"/>
                  <a:pt x="1038858" y="1531181"/>
                </a:cubicBezTo>
                <a:cubicBezTo>
                  <a:pt x="1025894" y="1531337"/>
                  <a:pt x="1014492" y="1530556"/>
                  <a:pt x="1001528" y="1530400"/>
                </a:cubicBezTo>
                <a:cubicBezTo>
                  <a:pt x="997936" y="1530400"/>
                  <a:pt x="996530" y="1528525"/>
                  <a:pt x="996530" y="1525089"/>
                </a:cubicBezTo>
                <a:cubicBezTo>
                  <a:pt x="996530" y="1521028"/>
                  <a:pt x="996218" y="1516811"/>
                  <a:pt x="996062" y="1512750"/>
                </a:cubicBezTo>
                <a:cubicBezTo>
                  <a:pt x="995437" y="1491664"/>
                  <a:pt x="995124" y="1470735"/>
                  <a:pt x="994343" y="1449649"/>
                </a:cubicBezTo>
                <a:cubicBezTo>
                  <a:pt x="994187" y="1446213"/>
                  <a:pt x="994187" y="1447306"/>
                  <a:pt x="994343" y="1443245"/>
                </a:cubicBezTo>
                <a:cubicBezTo>
                  <a:pt x="994500" y="1437310"/>
                  <a:pt x="986690" y="1437154"/>
                  <a:pt x="986846" y="1443401"/>
                </a:cubicBezTo>
                <a:cubicBezTo>
                  <a:pt x="987002" y="1449649"/>
                  <a:pt x="986846" y="1453398"/>
                  <a:pt x="987159" y="1459645"/>
                </a:cubicBezTo>
                <a:cubicBezTo>
                  <a:pt x="987783" y="1474015"/>
                  <a:pt x="987783" y="1488384"/>
                  <a:pt x="987940" y="1502754"/>
                </a:cubicBezTo>
                <a:cubicBezTo>
                  <a:pt x="988096" y="1510564"/>
                  <a:pt x="987940" y="1518373"/>
                  <a:pt x="988096" y="1526182"/>
                </a:cubicBezTo>
                <a:cubicBezTo>
                  <a:pt x="988252" y="1532430"/>
                  <a:pt x="992938" y="1537741"/>
                  <a:pt x="999185" y="1538365"/>
                </a:cubicBezTo>
                <a:cubicBezTo>
                  <a:pt x="1002778" y="1538678"/>
                  <a:pt x="1006526" y="1538834"/>
                  <a:pt x="1010119" y="1538834"/>
                </a:cubicBezTo>
                <a:cubicBezTo>
                  <a:pt x="1082279" y="1538053"/>
                  <a:pt x="1154439" y="1537272"/>
                  <a:pt x="1226443" y="1536335"/>
                </a:cubicBezTo>
                <a:cubicBezTo>
                  <a:pt x="1227849" y="1536335"/>
                  <a:pt x="1256822" y="1521419"/>
                  <a:pt x="1289427" y="1504218"/>
                </a:cubicBezTo>
                <a:lnTo>
                  <a:pt x="1322106" y="1486793"/>
                </a:lnTo>
                <a:lnTo>
                  <a:pt x="1697422" y="1486793"/>
                </a:lnTo>
                <a:lnTo>
                  <a:pt x="1697422" y="1509060"/>
                </a:lnTo>
                <a:lnTo>
                  <a:pt x="1673608" y="1509789"/>
                </a:lnTo>
                <a:cubicBezTo>
                  <a:pt x="1595435" y="1511976"/>
                  <a:pt x="1481013" y="1514331"/>
                  <a:pt x="1424492" y="1515405"/>
                </a:cubicBezTo>
                <a:cubicBezTo>
                  <a:pt x="1394503" y="1516030"/>
                  <a:pt x="1364359" y="1516811"/>
                  <a:pt x="1334839" y="1522746"/>
                </a:cubicBezTo>
                <a:cubicBezTo>
                  <a:pt x="1308442" y="1527901"/>
                  <a:pt x="1282827" y="1535866"/>
                  <a:pt x="1260492" y="1551173"/>
                </a:cubicBezTo>
                <a:cubicBezTo>
                  <a:pt x="1232534" y="1570385"/>
                  <a:pt x="1212541" y="1596468"/>
                  <a:pt x="1199109" y="1627394"/>
                </a:cubicBezTo>
                <a:cubicBezTo>
                  <a:pt x="1194736" y="1637390"/>
                  <a:pt x="1190987" y="1648011"/>
                  <a:pt x="1188488" y="1658632"/>
                </a:cubicBezTo>
                <a:cubicBezTo>
                  <a:pt x="1185989" y="1669722"/>
                  <a:pt x="1183490" y="1735790"/>
                  <a:pt x="1185052" y="1757345"/>
                </a:cubicBezTo>
                <a:cubicBezTo>
                  <a:pt x="1185521" y="1764842"/>
                  <a:pt x="1183802" y="1769371"/>
                  <a:pt x="1177399" y="1771246"/>
                </a:cubicBezTo>
                <a:cubicBezTo>
                  <a:pt x="1176149" y="1771558"/>
                  <a:pt x="1103677" y="1796861"/>
                  <a:pt x="1068221" y="1807950"/>
                </a:cubicBezTo>
                <a:lnTo>
                  <a:pt x="1027481" y="1816933"/>
                </a:lnTo>
                <a:lnTo>
                  <a:pt x="1007651" y="1811254"/>
                </a:lnTo>
                <a:lnTo>
                  <a:pt x="991984" y="1802640"/>
                </a:lnTo>
                <a:lnTo>
                  <a:pt x="1039951" y="1794577"/>
                </a:lnTo>
                <a:cubicBezTo>
                  <a:pt x="1056312" y="1790691"/>
                  <a:pt x="1072361" y="1785615"/>
                  <a:pt x="1087902" y="1779055"/>
                </a:cubicBezTo>
                <a:cubicBezTo>
                  <a:pt x="1123981" y="1763905"/>
                  <a:pt x="1149753" y="1737508"/>
                  <a:pt x="1158968" y="1698617"/>
                </a:cubicBezTo>
                <a:cubicBezTo>
                  <a:pt x="1166309" y="1667691"/>
                  <a:pt x="1164279" y="1636922"/>
                  <a:pt x="1144755" y="1610057"/>
                </a:cubicBezTo>
                <a:cubicBezTo>
                  <a:pt x="1136789" y="1598967"/>
                  <a:pt x="1115547" y="1578819"/>
                  <a:pt x="1114922" y="1578350"/>
                </a:cubicBezTo>
                <a:cubicBezTo>
                  <a:pt x="1093368" y="1562731"/>
                  <a:pt x="1072126" y="1558826"/>
                  <a:pt x="1043700" y="1558826"/>
                </a:cubicBezTo>
                <a:cubicBezTo>
                  <a:pt x="1030580" y="1558826"/>
                  <a:pt x="969509" y="1559607"/>
                  <a:pt x="952172" y="1561013"/>
                </a:cubicBezTo>
                <a:cubicBezTo>
                  <a:pt x="941551" y="1561794"/>
                  <a:pt x="938896" y="1564918"/>
                  <a:pt x="937021" y="1575226"/>
                </a:cubicBezTo>
                <a:cubicBezTo>
                  <a:pt x="934210" y="1590377"/>
                  <a:pt x="930930" y="1605527"/>
                  <a:pt x="931242" y="1621147"/>
                </a:cubicBezTo>
                <a:cubicBezTo>
                  <a:pt x="932023" y="1667847"/>
                  <a:pt x="952484" y="1703928"/>
                  <a:pt x="989501" y="1731105"/>
                </a:cubicBezTo>
                <a:cubicBezTo>
                  <a:pt x="997780" y="1737196"/>
                  <a:pt x="1006839" y="1742038"/>
                  <a:pt x="1015898" y="1747036"/>
                </a:cubicBezTo>
                <a:cubicBezTo>
                  <a:pt x="1021833" y="1750472"/>
                  <a:pt x="1023707" y="1755314"/>
                  <a:pt x="1023083" y="1761718"/>
                </a:cubicBezTo>
                <a:cubicBezTo>
                  <a:pt x="1022770" y="1765779"/>
                  <a:pt x="1020896" y="1767809"/>
                  <a:pt x="1016835" y="1766248"/>
                </a:cubicBezTo>
                <a:cubicBezTo>
                  <a:pt x="1003559" y="1761093"/>
                  <a:pt x="990126" y="1756564"/>
                  <a:pt x="977475" y="1750316"/>
                </a:cubicBezTo>
                <a:cubicBezTo>
                  <a:pt x="946549" y="1735322"/>
                  <a:pt x="925776" y="1710331"/>
                  <a:pt x="911250" y="1679874"/>
                </a:cubicBezTo>
                <a:cubicBezTo>
                  <a:pt x="908751" y="1674564"/>
                  <a:pt x="906252" y="1669253"/>
                  <a:pt x="903909" y="1663943"/>
                </a:cubicBezTo>
                <a:cubicBezTo>
                  <a:pt x="901566" y="1658476"/>
                  <a:pt x="897818" y="1654103"/>
                  <a:pt x="892351" y="1651916"/>
                </a:cubicBezTo>
                <a:cubicBezTo>
                  <a:pt x="881886" y="1647855"/>
                  <a:pt x="880168" y="1639577"/>
                  <a:pt x="881262" y="1629893"/>
                </a:cubicBezTo>
                <a:cubicBezTo>
                  <a:pt x="882355" y="1619428"/>
                  <a:pt x="883604" y="1608807"/>
                  <a:pt x="885322" y="1598343"/>
                </a:cubicBezTo>
                <a:cubicBezTo>
                  <a:pt x="885947" y="1594282"/>
                  <a:pt x="885166" y="1591626"/>
                  <a:pt x="881886" y="1588971"/>
                </a:cubicBezTo>
                <a:cubicBezTo>
                  <a:pt x="872202" y="1581006"/>
                  <a:pt x="862675" y="1572571"/>
                  <a:pt x="853147" y="1564449"/>
                </a:cubicBezTo>
                <a:cubicBezTo>
                  <a:pt x="852054" y="1563512"/>
                  <a:pt x="816755" y="1567729"/>
                  <a:pt x="803635" y="1574758"/>
                </a:cubicBezTo>
                <a:cubicBezTo>
                  <a:pt x="800199" y="1576632"/>
                  <a:pt x="795982" y="1578194"/>
                  <a:pt x="793014" y="1580849"/>
                </a:cubicBezTo>
                <a:lnTo>
                  <a:pt x="778714" y="1594102"/>
                </a:lnTo>
                <a:lnTo>
                  <a:pt x="737782" y="1482147"/>
                </a:lnTo>
                <a:lnTo>
                  <a:pt x="737705" y="1481716"/>
                </a:lnTo>
                <a:lnTo>
                  <a:pt x="892663" y="1486354"/>
                </a:lnTo>
                <a:cubicBezTo>
                  <a:pt x="900785" y="1486510"/>
                  <a:pt x="909063" y="1485729"/>
                  <a:pt x="917185" y="1484323"/>
                </a:cubicBezTo>
                <a:cubicBezTo>
                  <a:pt x="931711" y="1481668"/>
                  <a:pt x="940302" y="1472297"/>
                  <a:pt x="942488" y="1457771"/>
                </a:cubicBezTo>
                <a:cubicBezTo>
                  <a:pt x="942957" y="1454491"/>
                  <a:pt x="943269" y="1451211"/>
                  <a:pt x="943269" y="1447775"/>
                </a:cubicBezTo>
                <a:cubicBezTo>
                  <a:pt x="943269" y="1428563"/>
                  <a:pt x="938115" y="1412319"/>
                  <a:pt x="917498" y="1403417"/>
                </a:cubicBezTo>
                <a:cubicBezTo>
                  <a:pt x="916404" y="1402948"/>
                  <a:pt x="915311" y="1402167"/>
                  <a:pt x="913905" y="1401230"/>
                </a:cubicBezTo>
                <a:cubicBezTo>
                  <a:pt x="961231" y="1400605"/>
                  <a:pt x="1007776" y="1399981"/>
                  <a:pt x="1054320" y="1399356"/>
                </a:cubicBezTo>
                <a:cubicBezTo>
                  <a:pt x="1054320" y="1399824"/>
                  <a:pt x="1054477" y="1400293"/>
                  <a:pt x="1054477" y="1400761"/>
                </a:cubicBezTo>
                <a:cubicBezTo>
                  <a:pt x="1054320" y="1403417"/>
                  <a:pt x="1054320" y="1406072"/>
                  <a:pt x="1054164" y="1408883"/>
                </a:cubicBezTo>
                <a:cubicBezTo>
                  <a:pt x="1053383" y="1426845"/>
                  <a:pt x="1053696" y="1444651"/>
                  <a:pt x="1059162" y="1461988"/>
                </a:cubicBezTo>
                <a:cubicBezTo>
                  <a:pt x="1062755" y="1473702"/>
                  <a:pt x="1068378" y="1484011"/>
                  <a:pt x="1079780" y="1490415"/>
                </a:cubicBezTo>
                <a:cubicBezTo>
                  <a:pt x="1090401" y="1496194"/>
                  <a:pt x="1101646" y="1500411"/>
                  <a:pt x="1113673" y="1502285"/>
                </a:cubicBezTo>
                <a:cubicBezTo>
                  <a:pt x="1118983" y="1503066"/>
                  <a:pt x="1123200" y="1504472"/>
                  <a:pt x="1123513" y="1510876"/>
                </a:cubicBezTo>
                <a:cubicBezTo>
                  <a:pt x="1123513" y="1512125"/>
                  <a:pt x="1124606" y="1513531"/>
                  <a:pt x="1125231" y="1514781"/>
                </a:cubicBezTo>
                <a:cubicBezTo>
                  <a:pt x="1129917" y="1523059"/>
                  <a:pt x="1136945" y="1528213"/>
                  <a:pt x="1146785" y="1527744"/>
                </a:cubicBezTo>
                <a:cubicBezTo>
                  <a:pt x="1156625" y="1527432"/>
                  <a:pt x="1163498" y="1521965"/>
                  <a:pt x="1167246" y="1513219"/>
                </a:cubicBezTo>
                <a:cubicBezTo>
                  <a:pt x="1171151" y="1504316"/>
                  <a:pt x="1169277" y="1496194"/>
                  <a:pt x="1162717" y="1489165"/>
                </a:cubicBezTo>
                <a:cubicBezTo>
                  <a:pt x="1160218" y="1486510"/>
                  <a:pt x="1158031" y="1484011"/>
                  <a:pt x="1160218" y="1480106"/>
                </a:cubicBezTo>
                <a:cubicBezTo>
                  <a:pt x="1160842" y="1479013"/>
                  <a:pt x="1160842" y="1477607"/>
                  <a:pt x="1160842" y="1476358"/>
                </a:cubicBezTo>
                <a:cubicBezTo>
                  <a:pt x="1161155" y="1460583"/>
                  <a:pt x="1162092" y="1444807"/>
                  <a:pt x="1161623" y="1429032"/>
                </a:cubicBezTo>
                <a:cubicBezTo>
                  <a:pt x="1161155" y="1415756"/>
                  <a:pt x="1153501" y="1406853"/>
                  <a:pt x="1141319" y="1401855"/>
                </a:cubicBezTo>
                <a:cubicBezTo>
                  <a:pt x="1140069" y="1401386"/>
                  <a:pt x="1138663" y="1400918"/>
                  <a:pt x="1137414" y="1400449"/>
                </a:cubicBezTo>
                <a:cubicBezTo>
                  <a:pt x="1137570" y="1399981"/>
                  <a:pt x="1137570" y="1399512"/>
                  <a:pt x="1137726" y="1399043"/>
                </a:cubicBezTo>
                <a:close/>
                <a:moveTo>
                  <a:pt x="721968" y="1394036"/>
                </a:moveTo>
                <a:lnTo>
                  <a:pt x="764432" y="1394202"/>
                </a:lnTo>
                <a:cubicBezTo>
                  <a:pt x="773178" y="1394202"/>
                  <a:pt x="780519" y="1396076"/>
                  <a:pt x="786767" y="1402167"/>
                </a:cubicBezTo>
                <a:cubicBezTo>
                  <a:pt x="789735" y="1405135"/>
                  <a:pt x="793327" y="1405760"/>
                  <a:pt x="797544" y="1405760"/>
                </a:cubicBezTo>
                <a:cubicBezTo>
                  <a:pt x="830813" y="1404979"/>
                  <a:pt x="864238" y="1404354"/>
                  <a:pt x="897506" y="1407322"/>
                </a:cubicBezTo>
                <a:cubicBezTo>
                  <a:pt x="902192" y="1407790"/>
                  <a:pt x="907034" y="1408259"/>
                  <a:pt x="911563" y="1409196"/>
                </a:cubicBezTo>
                <a:cubicBezTo>
                  <a:pt x="923746" y="1411851"/>
                  <a:pt x="932337" y="1419036"/>
                  <a:pt x="934523" y="1431531"/>
                </a:cubicBezTo>
                <a:cubicBezTo>
                  <a:pt x="935929" y="1439341"/>
                  <a:pt x="936398" y="1447619"/>
                  <a:pt x="935617" y="1455585"/>
                </a:cubicBezTo>
                <a:cubicBezTo>
                  <a:pt x="934523" y="1468080"/>
                  <a:pt x="927807" y="1474952"/>
                  <a:pt x="915624" y="1477608"/>
                </a:cubicBezTo>
                <a:cubicBezTo>
                  <a:pt x="911407" y="1478545"/>
                  <a:pt x="906878" y="1478701"/>
                  <a:pt x="902348" y="1478545"/>
                </a:cubicBezTo>
                <a:cubicBezTo>
                  <a:pt x="848618" y="1477608"/>
                  <a:pt x="794889" y="1476202"/>
                  <a:pt x="741003" y="1475733"/>
                </a:cubicBezTo>
                <a:lnTo>
                  <a:pt x="736512" y="1475067"/>
                </a:lnTo>
                <a:close/>
                <a:moveTo>
                  <a:pt x="1763894" y="1388891"/>
                </a:moveTo>
                <a:lnTo>
                  <a:pt x="1763894" y="1487447"/>
                </a:lnTo>
                <a:lnTo>
                  <a:pt x="1879631" y="1487447"/>
                </a:lnTo>
                <a:cubicBezTo>
                  <a:pt x="1887597" y="1487447"/>
                  <a:pt x="1894001" y="1481044"/>
                  <a:pt x="1894001" y="1473078"/>
                </a:cubicBezTo>
                <a:lnTo>
                  <a:pt x="1894001" y="1388891"/>
                </a:lnTo>
                <a:close/>
                <a:moveTo>
                  <a:pt x="475586" y="1345776"/>
                </a:moveTo>
                <a:lnTo>
                  <a:pt x="466576" y="1349511"/>
                </a:lnTo>
                <a:cubicBezTo>
                  <a:pt x="464194" y="1351913"/>
                  <a:pt x="462749" y="1355232"/>
                  <a:pt x="462827" y="1358902"/>
                </a:cubicBezTo>
                <a:cubicBezTo>
                  <a:pt x="462827" y="1362416"/>
                  <a:pt x="464428" y="1365774"/>
                  <a:pt x="466888" y="1368234"/>
                </a:cubicBezTo>
                <a:lnTo>
                  <a:pt x="476024" y="1372144"/>
                </a:lnTo>
                <a:lnTo>
                  <a:pt x="475947" y="1372179"/>
                </a:lnTo>
                <a:cubicBezTo>
                  <a:pt x="469074" y="1372335"/>
                  <a:pt x="462670" y="1365931"/>
                  <a:pt x="462670" y="1358903"/>
                </a:cubicBezTo>
                <a:cubicBezTo>
                  <a:pt x="462670" y="1355232"/>
                  <a:pt x="464154" y="1351913"/>
                  <a:pt x="466556" y="1349512"/>
                </a:cubicBezTo>
                <a:close/>
                <a:moveTo>
                  <a:pt x="290393" y="1225828"/>
                </a:moveTo>
                <a:cubicBezTo>
                  <a:pt x="300545" y="1225828"/>
                  <a:pt x="308199" y="1234106"/>
                  <a:pt x="308199" y="1244727"/>
                </a:cubicBezTo>
                <a:cubicBezTo>
                  <a:pt x="308199" y="1254567"/>
                  <a:pt x="299920" y="1262689"/>
                  <a:pt x="290081" y="1262845"/>
                </a:cubicBezTo>
                <a:cubicBezTo>
                  <a:pt x="279303" y="1262689"/>
                  <a:pt x="272119" y="1255348"/>
                  <a:pt x="272275" y="1244259"/>
                </a:cubicBezTo>
                <a:cubicBezTo>
                  <a:pt x="272275" y="1233794"/>
                  <a:pt x="280241" y="1225828"/>
                  <a:pt x="290393" y="1225828"/>
                </a:cubicBezTo>
                <a:close/>
                <a:moveTo>
                  <a:pt x="286686" y="1212889"/>
                </a:moveTo>
                <a:cubicBezTo>
                  <a:pt x="270176" y="1215539"/>
                  <a:pt x="256148" y="1231763"/>
                  <a:pt x="258374" y="1249569"/>
                </a:cubicBezTo>
                <a:cubicBezTo>
                  <a:pt x="259155" y="1256129"/>
                  <a:pt x="260561" y="1262689"/>
                  <a:pt x="262435" y="1269093"/>
                </a:cubicBezTo>
                <a:cubicBezTo>
                  <a:pt x="267901" y="1287055"/>
                  <a:pt x="273680" y="1305017"/>
                  <a:pt x="279460" y="1322822"/>
                </a:cubicBezTo>
                <a:cubicBezTo>
                  <a:pt x="279772" y="1323759"/>
                  <a:pt x="280084" y="1324540"/>
                  <a:pt x="280397" y="1325321"/>
                </a:cubicBezTo>
                <a:cubicBezTo>
                  <a:pt x="280709" y="1325478"/>
                  <a:pt x="281178" y="1325790"/>
                  <a:pt x="281646" y="1325946"/>
                </a:cubicBezTo>
                <a:cubicBezTo>
                  <a:pt x="301795" y="1282213"/>
                  <a:pt x="335844" y="1249413"/>
                  <a:pt x="369425" y="1216301"/>
                </a:cubicBezTo>
                <a:cubicBezTo>
                  <a:pt x="369113" y="1215988"/>
                  <a:pt x="368800" y="1215520"/>
                  <a:pt x="368488" y="1215207"/>
                </a:cubicBezTo>
                <a:cubicBezTo>
                  <a:pt x="364896" y="1216613"/>
                  <a:pt x="361147" y="1217706"/>
                  <a:pt x="357555" y="1219424"/>
                </a:cubicBezTo>
                <a:cubicBezTo>
                  <a:pt x="343029" y="1226765"/>
                  <a:pt x="328503" y="1225047"/>
                  <a:pt x="313978" y="1219581"/>
                </a:cubicBezTo>
                <a:cubicBezTo>
                  <a:pt x="310385" y="1218175"/>
                  <a:pt x="306949" y="1216925"/>
                  <a:pt x="303513" y="1215207"/>
                </a:cubicBezTo>
                <a:cubicBezTo>
                  <a:pt x="297968" y="1212630"/>
                  <a:pt x="292189" y="1212005"/>
                  <a:pt x="286686" y="1212889"/>
                </a:cubicBezTo>
                <a:close/>
                <a:moveTo>
                  <a:pt x="919684" y="1189280"/>
                </a:moveTo>
                <a:cubicBezTo>
                  <a:pt x="921715" y="1189280"/>
                  <a:pt x="924995" y="1190373"/>
                  <a:pt x="925463" y="1191779"/>
                </a:cubicBezTo>
                <a:cubicBezTo>
                  <a:pt x="926400" y="1194278"/>
                  <a:pt x="926713" y="1198963"/>
                  <a:pt x="925307" y="1200057"/>
                </a:cubicBezTo>
                <a:cubicBezTo>
                  <a:pt x="921402" y="1203181"/>
                  <a:pt x="922027" y="1206929"/>
                  <a:pt x="922183" y="1210834"/>
                </a:cubicBezTo>
                <a:cubicBezTo>
                  <a:pt x="922496" y="1217082"/>
                  <a:pt x="922808" y="1223485"/>
                  <a:pt x="923589" y="1229733"/>
                </a:cubicBezTo>
                <a:cubicBezTo>
                  <a:pt x="924682" y="1238792"/>
                  <a:pt x="925619" y="1248007"/>
                  <a:pt x="927962" y="1256754"/>
                </a:cubicBezTo>
                <a:cubicBezTo>
                  <a:pt x="930930" y="1267531"/>
                  <a:pt x="941551" y="1274247"/>
                  <a:pt x="952484" y="1274091"/>
                </a:cubicBezTo>
                <a:cubicBezTo>
                  <a:pt x="1000591" y="1273779"/>
                  <a:pt x="1048697" y="1272998"/>
                  <a:pt x="1096804" y="1273466"/>
                </a:cubicBezTo>
                <a:cubicBezTo>
                  <a:pt x="1111174" y="1273623"/>
                  <a:pt x="1123825" y="1271592"/>
                  <a:pt x="1134915" y="1262221"/>
                </a:cubicBezTo>
                <a:cubicBezTo>
                  <a:pt x="1139288" y="1258628"/>
                  <a:pt x="1144442" y="1257691"/>
                  <a:pt x="1149909" y="1257535"/>
                </a:cubicBezTo>
                <a:cubicBezTo>
                  <a:pt x="1161936" y="1257223"/>
                  <a:pt x="1173962" y="1256442"/>
                  <a:pt x="1185989" y="1256286"/>
                </a:cubicBezTo>
                <a:lnTo>
                  <a:pt x="1228153" y="1255577"/>
                </a:lnTo>
                <a:lnTo>
                  <a:pt x="1228153" y="1387979"/>
                </a:lnTo>
                <a:lnTo>
                  <a:pt x="1093680" y="1389829"/>
                </a:lnTo>
                <a:cubicBezTo>
                  <a:pt x="1054633" y="1390297"/>
                  <a:pt x="958888" y="1391859"/>
                  <a:pt x="886416" y="1392952"/>
                </a:cubicBezTo>
                <a:lnTo>
                  <a:pt x="907033" y="1287055"/>
                </a:lnTo>
                <a:cubicBezTo>
                  <a:pt x="907501" y="1284712"/>
                  <a:pt x="906096" y="1282525"/>
                  <a:pt x="903909" y="1282057"/>
                </a:cubicBezTo>
                <a:lnTo>
                  <a:pt x="895631" y="1280183"/>
                </a:lnTo>
                <a:cubicBezTo>
                  <a:pt x="893444" y="1279714"/>
                  <a:pt x="891414" y="1281120"/>
                  <a:pt x="890945" y="1283463"/>
                </a:cubicBezTo>
                <a:lnTo>
                  <a:pt x="869547" y="1393265"/>
                </a:lnTo>
                <a:cubicBezTo>
                  <a:pt x="865174" y="1393265"/>
                  <a:pt x="860956" y="1393421"/>
                  <a:pt x="856896" y="1393421"/>
                </a:cubicBezTo>
                <a:lnTo>
                  <a:pt x="877669" y="1287055"/>
                </a:lnTo>
                <a:cubicBezTo>
                  <a:pt x="878137" y="1284712"/>
                  <a:pt x="876732" y="1282525"/>
                  <a:pt x="874545" y="1282057"/>
                </a:cubicBezTo>
                <a:lnTo>
                  <a:pt x="866267" y="1280183"/>
                </a:lnTo>
                <a:cubicBezTo>
                  <a:pt x="864080" y="1279714"/>
                  <a:pt x="862050" y="1281120"/>
                  <a:pt x="861581" y="1283463"/>
                </a:cubicBezTo>
                <a:lnTo>
                  <a:pt x="840027" y="1393733"/>
                </a:lnTo>
                <a:cubicBezTo>
                  <a:pt x="834560" y="1393889"/>
                  <a:pt x="829718" y="1393889"/>
                  <a:pt x="825033" y="1393889"/>
                </a:cubicBezTo>
                <a:lnTo>
                  <a:pt x="845806" y="1287055"/>
                </a:lnTo>
                <a:cubicBezTo>
                  <a:pt x="846275" y="1284712"/>
                  <a:pt x="844869" y="1282525"/>
                  <a:pt x="842682" y="1282057"/>
                </a:cubicBezTo>
                <a:lnTo>
                  <a:pt x="834404" y="1280183"/>
                </a:lnTo>
                <a:cubicBezTo>
                  <a:pt x="832217" y="1279714"/>
                  <a:pt x="830187" y="1281120"/>
                  <a:pt x="829718" y="1283463"/>
                </a:cubicBezTo>
                <a:lnTo>
                  <a:pt x="808164" y="1394202"/>
                </a:lnTo>
                <a:cubicBezTo>
                  <a:pt x="800979" y="1394358"/>
                  <a:pt x="796606" y="1394358"/>
                  <a:pt x="795825" y="1394358"/>
                </a:cubicBezTo>
                <a:cubicBezTo>
                  <a:pt x="794888" y="1394358"/>
                  <a:pt x="794107" y="1394046"/>
                  <a:pt x="793326" y="1393733"/>
                </a:cubicBezTo>
                <a:lnTo>
                  <a:pt x="814099" y="1287211"/>
                </a:lnTo>
                <a:cubicBezTo>
                  <a:pt x="814568" y="1284868"/>
                  <a:pt x="813162" y="1282682"/>
                  <a:pt x="810975" y="1282213"/>
                </a:cubicBezTo>
                <a:lnTo>
                  <a:pt x="802697" y="1280339"/>
                </a:lnTo>
                <a:cubicBezTo>
                  <a:pt x="800511" y="1279870"/>
                  <a:pt x="798480" y="1281276"/>
                  <a:pt x="798012" y="1283619"/>
                </a:cubicBezTo>
                <a:lnTo>
                  <a:pt x="778175" y="1385768"/>
                </a:lnTo>
                <a:lnTo>
                  <a:pt x="764118" y="1385768"/>
                </a:lnTo>
                <a:lnTo>
                  <a:pt x="783330" y="1287211"/>
                </a:lnTo>
                <a:cubicBezTo>
                  <a:pt x="783798" y="1284868"/>
                  <a:pt x="782393" y="1282682"/>
                  <a:pt x="780206" y="1282213"/>
                </a:cubicBezTo>
                <a:lnTo>
                  <a:pt x="771928" y="1280339"/>
                </a:lnTo>
                <a:cubicBezTo>
                  <a:pt x="769741" y="1279870"/>
                  <a:pt x="767711" y="1281276"/>
                  <a:pt x="767242" y="1283619"/>
                </a:cubicBezTo>
                <a:lnTo>
                  <a:pt x="747406" y="1385768"/>
                </a:lnTo>
                <a:lnTo>
                  <a:pt x="731787" y="1385768"/>
                </a:lnTo>
                <a:lnTo>
                  <a:pt x="750998" y="1287211"/>
                </a:lnTo>
                <a:cubicBezTo>
                  <a:pt x="751467" y="1284868"/>
                  <a:pt x="750061" y="1282682"/>
                  <a:pt x="747874" y="1282213"/>
                </a:cubicBezTo>
                <a:lnTo>
                  <a:pt x="739596" y="1280339"/>
                </a:lnTo>
                <a:cubicBezTo>
                  <a:pt x="737410" y="1279870"/>
                  <a:pt x="735379" y="1281276"/>
                  <a:pt x="734911" y="1283619"/>
                </a:cubicBezTo>
                <a:lnTo>
                  <a:pt x="717886" y="1371290"/>
                </a:lnTo>
                <a:lnTo>
                  <a:pt x="711792" y="1337339"/>
                </a:lnTo>
                <a:lnTo>
                  <a:pt x="711614" y="1333811"/>
                </a:lnTo>
                <a:lnTo>
                  <a:pt x="720697" y="1287211"/>
                </a:lnTo>
                <a:cubicBezTo>
                  <a:pt x="721166" y="1284868"/>
                  <a:pt x="719760" y="1282682"/>
                  <a:pt x="717574" y="1282213"/>
                </a:cubicBezTo>
                <a:lnTo>
                  <a:pt x="709295" y="1280339"/>
                </a:lnTo>
                <a:lnTo>
                  <a:pt x="708920" y="1280602"/>
                </a:lnTo>
                <a:lnTo>
                  <a:pt x="704423" y="1191755"/>
                </a:lnTo>
                <a:lnTo>
                  <a:pt x="818629" y="1189904"/>
                </a:lnTo>
                <a:cubicBezTo>
                  <a:pt x="852366" y="1189436"/>
                  <a:pt x="885947" y="1189436"/>
                  <a:pt x="919684" y="1189280"/>
                </a:cubicBezTo>
                <a:close/>
                <a:moveTo>
                  <a:pt x="1898999" y="1189123"/>
                </a:moveTo>
                <a:lnTo>
                  <a:pt x="1898999" y="1311733"/>
                </a:lnTo>
                <a:lnTo>
                  <a:pt x="1948043" y="1311733"/>
                </a:lnTo>
                <a:cubicBezTo>
                  <a:pt x="1957102" y="1311733"/>
                  <a:pt x="1964599" y="1304236"/>
                  <a:pt x="1964599" y="1295021"/>
                </a:cubicBezTo>
                <a:lnTo>
                  <a:pt x="1964599" y="1205679"/>
                </a:lnTo>
                <a:cubicBezTo>
                  <a:pt x="1964599" y="1196620"/>
                  <a:pt x="1957102" y="1189123"/>
                  <a:pt x="1948043" y="1189123"/>
                </a:cubicBezTo>
                <a:close/>
                <a:moveTo>
                  <a:pt x="1228153" y="1189029"/>
                </a:moveTo>
                <a:lnTo>
                  <a:pt x="1228153" y="1238230"/>
                </a:lnTo>
                <a:lnTo>
                  <a:pt x="1147254" y="1239600"/>
                </a:lnTo>
                <a:cubicBezTo>
                  <a:pt x="1141163" y="1239600"/>
                  <a:pt x="1136633" y="1242099"/>
                  <a:pt x="1132104" y="1245223"/>
                </a:cubicBezTo>
                <a:cubicBezTo>
                  <a:pt x="1121951" y="1252407"/>
                  <a:pt x="1110862" y="1255844"/>
                  <a:pt x="1098054" y="1255844"/>
                </a:cubicBezTo>
                <a:cubicBezTo>
                  <a:pt x="1047917" y="1255687"/>
                  <a:pt x="997780" y="1256312"/>
                  <a:pt x="947643" y="1256468"/>
                </a:cubicBezTo>
                <a:cubicBezTo>
                  <a:pt x="946081" y="1256468"/>
                  <a:pt x="944207" y="1255844"/>
                  <a:pt x="942957" y="1254907"/>
                </a:cubicBezTo>
                <a:cubicBezTo>
                  <a:pt x="936553" y="1249596"/>
                  <a:pt x="932024" y="1242880"/>
                  <a:pt x="931399" y="1234446"/>
                </a:cubicBezTo>
                <a:cubicBezTo>
                  <a:pt x="930462" y="1223669"/>
                  <a:pt x="930150" y="1212735"/>
                  <a:pt x="929681" y="1201802"/>
                </a:cubicBezTo>
                <a:cubicBezTo>
                  <a:pt x="929525" y="1198991"/>
                  <a:pt x="929681" y="1196179"/>
                  <a:pt x="929681" y="1192899"/>
                </a:cubicBezTo>
                <a:close/>
                <a:moveTo>
                  <a:pt x="482078" y="1155015"/>
                </a:moveTo>
                <a:cubicBezTo>
                  <a:pt x="475908" y="1154371"/>
                  <a:pt x="469465" y="1154996"/>
                  <a:pt x="467513" y="1157729"/>
                </a:cubicBezTo>
                <a:cubicBezTo>
                  <a:pt x="459235" y="1168194"/>
                  <a:pt x="454705" y="1180376"/>
                  <a:pt x="449707" y="1193184"/>
                </a:cubicBezTo>
                <a:cubicBezTo>
                  <a:pt x="453612" y="1194278"/>
                  <a:pt x="456580" y="1195527"/>
                  <a:pt x="459860" y="1196152"/>
                </a:cubicBezTo>
                <a:cubicBezTo>
                  <a:pt x="473917" y="1198963"/>
                  <a:pt x="487974" y="1201775"/>
                  <a:pt x="502187" y="1204430"/>
                </a:cubicBezTo>
                <a:cubicBezTo>
                  <a:pt x="509059" y="1205679"/>
                  <a:pt x="508747" y="1205211"/>
                  <a:pt x="508747" y="1198026"/>
                </a:cubicBezTo>
                <a:cubicBezTo>
                  <a:pt x="511246" y="1178034"/>
                  <a:pt x="501094" y="1172098"/>
                  <a:pt x="495002" y="1159915"/>
                </a:cubicBezTo>
                <a:cubicBezTo>
                  <a:pt x="494143" y="1157573"/>
                  <a:pt x="488247" y="1155659"/>
                  <a:pt x="482078" y="1155015"/>
                </a:cubicBezTo>
                <a:close/>
                <a:moveTo>
                  <a:pt x="1835429" y="1142422"/>
                </a:moveTo>
                <a:cubicBezTo>
                  <a:pt x="1830119" y="1140235"/>
                  <a:pt x="1825277" y="1141797"/>
                  <a:pt x="1820903" y="1145077"/>
                </a:cubicBezTo>
                <a:cubicBezTo>
                  <a:pt x="1816218" y="1148514"/>
                  <a:pt x="1811376" y="1151794"/>
                  <a:pt x="1806690" y="1155230"/>
                </a:cubicBezTo>
                <a:cubicBezTo>
                  <a:pt x="1803410" y="1157417"/>
                  <a:pt x="1802160" y="1160384"/>
                  <a:pt x="1803254" y="1163977"/>
                </a:cubicBezTo>
                <a:cubicBezTo>
                  <a:pt x="1827932" y="1163977"/>
                  <a:pt x="1852454" y="1163977"/>
                  <a:pt x="1876975" y="1163977"/>
                </a:cubicBezTo>
                <a:cubicBezTo>
                  <a:pt x="1877131" y="1163508"/>
                  <a:pt x="1849798" y="1148357"/>
                  <a:pt x="1835429" y="1142422"/>
                </a:cubicBezTo>
                <a:close/>
                <a:moveTo>
                  <a:pt x="1228153" y="1014426"/>
                </a:moveTo>
                <a:lnTo>
                  <a:pt x="2312273" y="1014426"/>
                </a:lnTo>
                <a:lnTo>
                  <a:pt x="2312273" y="1982390"/>
                </a:lnTo>
                <a:cubicBezTo>
                  <a:pt x="2104741" y="2123842"/>
                  <a:pt x="1921215" y="2220122"/>
                  <a:pt x="1761695" y="2271231"/>
                </a:cubicBezTo>
                <a:cubicBezTo>
                  <a:pt x="1602174" y="2322339"/>
                  <a:pt x="1412970" y="2347894"/>
                  <a:pt x="1194081" y="2347894"/>
                </a:cubicBezTo>
                <a:cubicBezTo>
                  <a:pt x="991970" y="2347894"/>
                  <a:pt x="817881" y="2322050"/>
                  <a:pt x="671816" y="2270360"/>
                </a:cubicBezTo>
                <a:lnTo>
                  <a:pt x="628466" y="2251240"/>
                </a:lnTo>
                <a:lnTo>
                  <a:pt x="628409" y="2243586"/>
                </a:lnTo>
                <a:cubicBezTo>
                  <a:pt x="628233" y="2229509"/>
                  <a:pt x="627921" y="2214203"/>
                  <a:pt x="627608" y="2206081"/>
                </a:cubicBezTo>
                <a:cubicBezTo>
                  <a:pt x="625734" y="2158911"/>
                  <a:pt x="628858" y="2112679"/>
                  <a:pt x="641353" y="2067227"/>
                </a:cubicBezTo>
                <a:cubicBezTo>
                  <a:pt x="654785" y="2017871"/>
                  <a:pt x="667437" y="1968202"/>
                  <a:pt x="680244" y="1918690"/>
                </a:cubicBezTo>
                <a:cubicBezTo>
                  <a:pt x="683368" y="1906507"/>
                  <a:pt x="685399" y="1894168"/>
                  <a:pt x="688679" y="1882141"/>
                </a:cubicBezTo>
                <a:cubicBezTo>
                  <a:pt x="695863" y="1855589"/>
                  <a:pt x="709452" y="1832941"/>
                  <a:pt x="734130" y="1819977"/>
                </a:cubicBezTo>
                <a:cubicBezTo>
                  <a:pt x="768648" y="1801703"/>
                  <a:pt x="784423" y="1800141"/>
                  <a:pt x="823002" y="1809044"/>
                </a:cubicBezTo>
                <a:cubicBezTo>
                  <a:pt x="862831" y="1818259"/>
                  <a:pt x="903128" y="1822320"/>
                  <a:pt x="943738" y="1824194"/>
                </a:cubicBezTo>
                <a:cubicBezTo>
                  <a:pt x="964902" y="1825132"/>
                  <a:pt x="985909" y="1824234"/>
                  <a:pt x="1006682" y="1821520"/>
                </a:cubicBezTo>
                <a:lnTo>
                  <a:pt x="1027481" y="1816933"/>
                </a:lnTo>
                <a:lnTo>
                  <a:pt x="1111078" y="1840874"/>
                </a:lnTo>
                <a:cubicBezTo>
                  <a:pt x="1147828" y="1847456"/>
                  <a:pt x="1186853" y="1850747"/>
                  <a:pt x="1228153" y="1850747"/>
                </a:cubicBezTo>
                <a:cubicBezTo>
                  <a:pt x="1306623" y="1850747"/>
                  <a:pt x="1381478" y="1839390"/>
                  <a:pt x="1452721" y="1816675"/>
                </a:cubicBezTo>
                <a:cubicBezTo>
                  <a:pt x="1523963" y="1793960"/>
                  <a:pt x="1605530" y="1755241"/>
                  <a:pt x="1697422" y="1700519"/>
                </a:cubicBezTo>
                <a:lnTo>
                  <a:pt x="1697422" y="1509060"/>
                </a:lnTo>
                <a:lnTo>
                  <a:pt x="1715409" y="1508508"/>
                </a:lnTo>
                <a:cubicBezTo>
                  <a:pt x="1739372" y="1507684"/>
                  <a:pt x="1754523" y="1506932"/>
                  <a:pt x="1754835" y="1506346"/>
                </a:cubicBezTo>
                <a:lnTo>
                  <a:pt x="1754835" y="1456209"/>
                </a:lnTo>
                <a:cubicBezTo>
                  <a:pt x="1753273" y="1456209"/>
                  <a:pt x="1491342" y="1458708"/>
                  <a:pt x="1374199" y="1458396"/>
                </a:cubicBezTo>
                <a:cubicBezTo>
                  <a:pt x="1366233" y="1462965"/>
                  <a:pt x="1353191" y="1470120"/>
                  <a:pt x="1338065" y="1478283"/>
                </a:cubicBezTo>
                <a:lnTo>
                  <a:pt x="1322106" y="1486793"/>
                </a:lnTo>
                <a:lnTo>
                  <a:pt x="1302168" y="1486793"/>
                </a:lnTo>
                <a:lnTo>
                  <a:pt x="1339014" y="1466528"/>
                </a:lnTo>
                <a:cubicBezTo>
                  <a:pt x="1353240" y="1458855"/>
                  <a:pt x="1364515" y="1453007"/>
                  <a:pt x="1369357" y="1451055"/>
                </a:cubicBezTo>
                <a:cubicBezTo>
                  <a:pt x="1371231" y="1450274"/>
                  <a:pt x="1752492" y="1448243"/>
                  <a:pt x="1754835" y="1448243"/>
                </a:cubicBezTo>
                <a:lnTo>
                  <a:pt x="1754835" y="1389047"/>
                </a:lnTo>
                <a:lnTo>
                  <a:pt x="1228153" y="1397578"/>
                </a:lnTo>
                <a:lnTo>
                  <a:pt x="1228153" y="1387979"/>
                </a:lnTo>
                <a:lnTo>
                  <a:pt x="1502275" y="1384206"/>
                </a:lnTo>
                <a:cubicBezTo>
                  <a:pt x="1575684" y="1383112"/>
                  <a:pt x="1649250" y="1381394"/>
                  <a:pt x="1722816" y="1379676"/>
                </a:cubicBezTo>
                <a:cubicBezTo>
                  <a:pt x="1760302" y="1378895"/>
                  <a:pt x="1797787" y="1377489"/>
                  <a:pt x="1835273" y="1376552"/>
                </a:cubicBezTo>
                <a:cubicBezTo>
                  <a:pt x="1854016" y="1376084"/>
                  <a:pt x="1872915" y="1376240"/>
                  <a:pt x="1891658" y="1376240"/>
                </a:cubicBezTo>
                <a:cubicBezTo>
                  <a:pt x="1896344" y="1376240"/>
                  <a:pt x="1897906" y="1374053"/>
                  <a:pt x="1897749" y="1369992"/>
                </a:cubicBezTo>
                <a:cubicBezTo>
                  <a:pt x="1897437" y="1353280"/>
                  <a:pt x="1897437" y="1341566"/>
                  <a:pt x="1896656" y="1324853"/>
                </a:cubicBezTo>
                <a:cubicBezTo>
                  <a:pt x="1896500" y="1320948"/>
                  <a:pt x="1888066" y="1318606"/>
                  <a:pt x="1887753" y="1314701"/>
                </a:cubicBezTo>
                <a:cubicBezTo>
                  <a:pt x="1886347" y="1294865"/>
                  <a:pt x="1889471" y="1180689"/>
                  <a:pt x="1886504" y="1174285"/>
                </a:cubicBezTo>
                <a:cubicBezTo>
                  <a:pt x="1885254" y="1171942"/>
                  <a:pt x="1884161" y="1170693"/>
                  <a:pt x="1881193" y="1170849"/>
                </a:cubicBezTo>
                <a:cubicBezTo>
                  <a:pt x="1850580" y="1172255"/>
                  <a:pt x="1819810" y="1170380"/>
                  <a:pt x="1789197" y="1171474"/>
                </a:cubicBezTo>
                <a:cubicBezTo>
                  <a:pt x="1784824" y="1171630"/>
                  <a:pt x="1781544" y="1173192"/>
                  <a:pt x="1779357" y="1176940"/>
                </a:cubicBezTo>
                <a:cubicBezTo>
                  <a:pt x="1776389" y="1181939"/>
                  <a:pt x="1773890" y="1190061"/>
                  <a:pt x="1770923" y="1194903"/>
                </a:cubicBezTo>
                <a:cubicBezTo>
                  <a:pt x="1769517" y="1197402"/>
                  <a:pt x="1745151" y="1222704"/>
                  <a:pt x="1734999" y="1233325"/>
                </a:cubicBezTo>
                <a:cubicBezTo>
                  <a:pt x="1725159" y="1243478"/>
                  <a:pt x="1713132" y="1246914"/>
                  <a:pt x="1699387" y="1247226"/>
                </a:cubicBezTo>
                <a:cubicBezTo>
                  <a:pt x="1641304" y="1248320"/>
                  <a:pt x="1372036" y="1253120"/>
                  <a:pt x="1235417" y="1255455"/>
                </a:cubicBezTo>
                <a:lnTo>
                  <a:pt x="1228153" y="1255577"/>
                </a:lnTo>
                <a:lnTo>
                  <a:pt x="1228153" y="1238230"/>
                </a:lnTo>
                <a:lnTo>
                  <a:pt x="1359361" y="1236007"/>
                </a:lnTo>
                <a:cubicBezTo>
                  <a:pt x="1464946" y="1234290"/>
                  <a:pt x="1570687" y="1232884"/>
                  <a:pt x="1676271" y="1231166"/>
                </a:cubicBezTo>
                <a:cubicBezTo>
                  <a:pt x="1687829" y="1231009"/>
                  <a:pt x="1699231" y="1229760"/>
                  <a:pt x="1710789" y="1228510"/>
                </a:cubicBezTo>
                <a:cubicBezTo>
                  <a:pt x="1718130" y="1227730"/>
                  <a:pt x="1724690" y="1224137"/>
                  <a:pt x="1730001" y="1218827"/>
                </a:cubicBezTo>
                <a:cubicBezTo>
                  <a:pt x="1741247" y="1207425"/>
                  <a:pt x="1752336" y="1195711"/>
                  <a:pt x="1764519" y="1182903"/>
                </a:cubicBezTo>
                <a:cubicBezTo>
                  <a:pt x="1624963" y="1182981"/>
                  <a:pt x="1485797" y="1185168"/>
                  <a:pt x="1346749" y="1187491"/>
                </a:cubicBezTo>
                <a:lnTo>
                  <a:pt x="1228153" y="1189029"/>
                </a:lnTo>
                <a:close/>
                <a:moveTo>
                  <a:pt x="1223507" y="0"/>
                </a:moveTo>
                <a:cubicBezTo>
                  <a:pt x="1474403" y="0"/>
                  <a:pt x="1662059" y="22715"/>
                  <a:pt x="1786475" y="68144"/>
                </a:cubicBezTo>
                <a:cubicBezTo>
                  <a:pt x="1910890" y="113574"/>
                  <a:pt x="2014140" y="184042"/>
                  <a:pt x="2096223" y="279548"/>
                </a:cubicBezTo>
                <a:cubicBezTo>
                  <a:pt x="2178307" y="375054"/>
                  <a:pt x="2239998" y="496114"/>
                  <a:pt x="2281298" y="642728"/>
                </a:cubicBezTo>
                <a:lnTo>
                  <a:pt x="1604497" y="763530"/>
                </a:lnTo>
                <a:cubicBezTo>
                  <a:pt x="1576620" y="677833"/>
                  <a:pt x="1529383" y="612269"/>
                  <a:pt x="1462787" y="566840"/>
                </a:cubicBezTo>
                <a:cubicBezTo>
                  <a:pt x="1396191" y="521410"/>
                  <a:pt x="1311269" y="498695"/>
                  <a:pt x="1208019" y="498695"/>
                </a:cubicBezTo>
                <a:cubicBezTo>
                  <a:pt x="1054178" y="498695"/>
                  <a:pt x="931569" y="552127"/>
                  <a:pt x="840193" y="658990"/>
                </a:cubicBezTo>
                <a:cubicBezTo>
                  <a:pt x="748817" y="765853"/>
                  <a:pt x="703129" y="934924"/>
                  <a:pt x="703129" y="1166203"/>
                </a:cubicBezTo>
                <a:lnTo>
                  <a:pt x="704423" y="1191755"/>
                </a:lnTo>
                <a:lnTo>
                  <a:pt x="606522" y="1193341"/>
                </a:lnTo>
                <a:cubicBezTo>
                  <a:pt x="577939" y="1193965"/>
                  <a:pt x="549513" y="1194746"/>
                  <a:pt x="521086" y="1195215"/>
                </a:cubicBezTo>
                <a:cubicBezTo>
                  <a:pt x="517806" y="1195215"/>
                  <a:pt x="516088" y="1196308"/>
                  <a:pt x="515931" y="1199588"/>
                </a:cubicBezTo>
                <a:cubicBezTo>
                  <a:pt x="515775" y="1201306"/>
                  <a:pt x="515463" y="1203024"/>
                  <a:pt x="515307" y="1204743"/>
                </a:cubicBezTo>
                <a:cubicBezTo>
                  <a:pt x="514370" y="1212396"/>
                  <a:pt x="512808" y="1214114"/>
                  <a:pt x="505311" y="1212864"/>
                </a:cubicBezTo>
                <a:cubicBezTo>
                  <a:pt x="487505" y="1209741"/>
                  <a:pt x="469855" y="1206305"/>
                  <a:pt x="452206" y="1202868"/>
                </a:cubicBezTo>
                <a:cubicBezTo>
                  <a:pt x="450800" y="1202712"/>
                  <a:pt x="448770" y="1201931"/>
                  <a:pt x="448145" y="1200838"/>
                </a:cubicBezTo>
                <a:cubicBezTo>
                  <a:pt x="445646" y="1196621"/>
                  <a:pt x="441741" y="1196621"/>
                  <a:pt x="437836" y="1196621"/>
                </a:cubicBezTo>
                <a:cubicBezTo>
                  <a:pt x="427840" y="1196777"/>
                  <a:pt x="417688" y="1196933"/>
                  <a:pt x="407535" y="1197245"/>
                </a:cubicBezTo>
                <a:cubicBezTo>
                  <a:pt x="405661" y="1197402"/>
                  <a:pt x="403630" y="1198183"/>
                  <a:pt x="402381" y="1199276"/>
                </a:cubicBezTo>
                <a:cubicBezTo>
                  <a:pt x="395821" y="1204899"/>
                  <a:pt x="389261" y="1210678"/>
                  <a:pt x="383013" y="1216613"/>
                </a:cubicBezTo>
                <a:cubicBezTo>
                  <a:pt x="371924" y="1227078"/>
                  <a:pt x="360991" y="1237543"/>
                  <a:pt x="350213" y="1248320"/>
                </a:cubicBezTo>
                <a:cubicBezTo>
                  <a:pt x="328503" y="1269874"/>
                  <a:pt x="309604" y="1293771"/>
                  <a:pt x="294609" y="1320636"/>
                </a:cubicBezTo>
                <a:cubicBezTo>
                  <a:pt x="291954" y="1325322"/>
                  <a:pt x="289611" y="1330164"/>
                  <a:pt x="284145" y="1332506"/>
                </a:cubicBezTo>
                <a:cubicBezTo>
                  <a:pt x="282895" y="1332975"/>
                  <a:pt x="281958" y="1334849"/>
                  <a:pt x="281333" y="1336255"/>
                </a:cubicBezTo>
                <a:cubicBezTo>
                  <a:pt x="271806" y="1357029"/>
                  <a:pt x="264465" y="1378583"/>
                  <a:pt x="258686" y="1400606"/>
                </a:cubicBezTo>
                <a:cubicBezTo>
                  <a:pt x="258686" y="1401230"/>
                  <a:pt x="258686" y="1401855"/>
                  <a:pt x="258529" y="1404198"/>
                </a:cubicBezTo>
                <a:cubicBezTo>
                  <a:pt x="368644" y="1402168"/>
                  <a:pt x="478133" y="1400293"/>
                  <a:pt x="587154" y="1398419"/>
                </a:cubicBezTo>
                <a:cubicBezTo>
                  <a:pt x="587154" y="1398263"/>
                  <a:pt x="587154" y="1398107"/>
                  <a:pt x="587154" y="1397950"/>
                </a:cubicBezTo>
                <a:lnTo>
                  <a:pt x="587311" y="1397950"/>
                </a:lnTo>
                <a:lnTo>
                  <a:pt x="609490" y="1283775"/>
                </a:lnTo>
                <a:cubicBezTo>
                  <a:pt x="609958" y="1281432"/>
                  <a:pt x="611989" y="1280026"/>
                  <a:pt x="614175" y="1280495"/>
                </a:cubicBezTo>
                <a:lnTo>
                  <a:pt x="622453" y="1282369"/>
                </a:lnTo>
                <a:cubicBezTo>
                  <a:pt x="624640" y="1282838"/>
                  <a:pt x="626046" y="1285025"/>
                  <a:pt x="625577" y="1287367"/>
                </a:cubicBezTo>
                <a:lnTo>
                  <a:pt x="604179" y="1397794"/>
                </a:lnTo>
                <a:lnTo>
                  <a:pt x="609177" y="1397794"/>
                </a:lnTo>
                <a:cubicBezTo>
                  <a:pt x="612301" y="1397794"/>
                  <a:pt x="614956" y="1396389"/>
                  <a:pt x="616987" y="1394358"/>
                </a:cubicBezTo>
                <a:lnTo>
                  <a:pt x="638541" y="1283619"/>
                </a:lnTo>
                <a:cubicBezTo>
                  <a:pt x="639010" y="1281276"/>
                  <a:pt x="641040" y="1279870"/>
                  <a:pt x="643227" y="1280339"/>
                </a:cubicBezTo>
                <a:lnTo>
                  <a:pt x="651505" y="1282213"/>
                </a:lnTo>
                <a:cubicBezTo>
                  <a:pt x="653692" y="1282682"/>
                  <a:pt x="655097" y="1284868"/>
                  <a:pt x="654629" y="1287211"/>
                </a:cubicBezTo>
                <a:lnTo>
                  <a:pt x="635417" y="1385768"/>
                </a:lnTo>
                <a:lnTo>
                  <a:pt x="653379" y="1385768"/>
                </a:lnTo>
                <a:lnTo>
                  <a:pt x="673215" y="1283619"/>
                </a:lnTo>
                <a:cubicBezTo>
                  <a:pt x="673684" y="1281276"/>
                  <a:pt x="675714" y="1279870"/>
                  <a:pt x="677901" y="1280339"/>
                </a:cubicBezTo>
                <a:lnTo>
                  <a:pt x="686179" y="1282213"/>
                </a:lnTo>
                <a:cubicBezTo>
                  <a:pt x="688366" y="1282682"/>
                  <a:pt x="689771" y="1284868"/>
                  <a:pt x="689303" y="1287211"/>
                </a:cubicBezTo>
                <a:lnTo>
                  <a:pt x="670092" y="1385768"/>
                </a:lnTo>
                <a:lnTo>
                  <a:pt x="684773" y="1385768"/>
                </a:lnTo>
                <a:lnTo>
                  <a:pt x="704610" y="1283619"/>
                </a:lnTo>
                <a:lnTo>
                  <a:pt x="708920" y="1280602"/>
                </a:lnTo>
                <a:lnTo>
                  <a:pt x="711614" y="1333811"/>
                </a:lnTo>
                <a:lnTo>
                  <a:pt x="701486" y="1385768"/>
                </a:lnTo>
                <a:lnTo>
                  <a:pt x="715074" y="1385768"/>
                </a:lnTo>
                <a:lnTo>
                  <a:pt x="717886" y="1371290"/>
                </a:lnTo>
                <a:lnTo>
                  <a:pt x="721968" y="1394036"/>
                </a:lnTo>
                <a:lnTo>
                  <a:pt x="644477" y="1393733"/>
                </a:lnTo>
                <a:cubicBezTo>
                  <a:pt x="618237" y="1393733"/>
                  <a:pt x="629170" y="1399512"/>
                  <a:pt x="616050" y="1403105"/>
                </a:cubicBezTo>
                <a:cubicBezTo>
                  <a:pt x="615113" y="1403729"/>
                  <a:pt x="614176" y="1405135"/>
                  <a:pt x="614176" y="1406072"/>
                </a:cubicBezTo>
                <a:cubicBezTo>
                  <a:pt x="614020" y="1419348"/>
                  <a:pt x="613551" y="1427626"/>
                  <a:pt x="613239" y="1441059"/>
                </a:cubicBezTo>
                <a:cubicBezTo>
                  <a:pt x="613239" y="1445276"/>
                  <a:pt x="618550" y="1446369"/>
                  <a:pt x="620580" y="1446369"/>
                </a:cubicBezTo>
                <a:cubicBezTo>
                  <a:pt x="638854" y="1446994"/>
                  <a:pt x="657285" y="1447775"/>
                  <a:pt x="675559" y="1448244"/>
                </a:cubicBezTo>
                <a:cubicBezTo>
                  <a:pt x="690241" y="1448712"/>
                  <a:pt x="703205" y="1452929"/>
                  <a:pt x="712733" y="1464331"/>
                </a:cubicBezTo>
                <a:cubicBezTo>
                  <a:pt x="716560" y="1468939"/>
                  <a:pt x="720777" y="1471751"/>
                  <a:pt x="725462" y="1473430"/>
                </a:cubicBezTo>
                <a:lnTo>
                  <a:pt x="736512" y="1475067"/>
                </a:lnTo>
                <a:lnTo>
                  <a:pt x="737705" y="1481716"/>
                </a:lnTo>
                <a:lnTo>
                  <a:pt x="725696" y="1481356"/>
                </a:lnTo>
                <a:cubicBezTo>
                  <a:pt x="720698" y="1481200"/>
                  <a:pt x="716637" y="1480263"/>
                  <a:pt x="713200" y="1475577"/>
                </a:cubicBezTo>
                <a:cubicBezTo>
                  <a:pt x="709296" y="1470423"/>
                  <a:pt x="703673" y="1466518"/>
                  <a:pt x="698675" y="1462144"/>
                </a:cubicBezTo>
                <a:cubicBezTo>
                  <a:pt x="692896" y="1457146"/>
                  <a:pt x="685867" y="1456053"/>
                  <a:pt x="678682" y="1455741"/>
                </a:cubicBezTo>
                <a:cubicBezTo>
                  <a:pt x="659627" y="1455116"/>
                  <a:pt x="640416" y="1454491"/>
                  <a:pt x="621361" y="1453866"/>
                </a:cubicBezTo>
                <a:cubicBezTo>
                  <a:pt x="619330" y="1453866"/>
                  <a:pt x="617300" y="1453710"/>
                  <a:pt x="615269" y="1453398"/>
                </a:cubicBezTo>
                <a:cubicBezTo>
                  <a:pt x="609021" y="1452617"/>
                  <a:pt x="606835" y="1450274"/>
                  <a:pt x="606678" y="1443870"/>
                </a:cubicBezTo>
                <a:cubicBezTo>
                  <a:pt x="606522" y="1434342"/>
                  <a:pt x="606522" y="1424659"/>
                  <a:pt x="606522" y="1414975"/>
                </a:cubicBezTo>
                <a:cubicBezTo>
                  <a:pt x="606366" y="1408415"/>
                  <a:pt x="606366" y="1408102"/>
                  <a:pt x="599650" y="1408102"/>
                </a:cubicBezTo>
                <a:cubicBezTo>
                  <a:pt x="560290" y="1408259"/>
                  <a:pt x="520930" y="1408259"/>
                  <a:pt x="481570" y="1408883"/>
                </a:cubicBezTo>
                <a:cubicBezTo>
                  <a:pt x="417532" y="1409821"/>
                  <a:pt x="353494" y="1411070"/>
                  <a:pt x="289456" y="1412163"/>
                </a:cubicBezTo>
                <a:cubicBezTo>
                  <a:pt x="279303" y="1412319"/>
                  <a:pt x="268995" y="1412788"/>
                  <a:pt x="258686" y="1412944"/>
                </a:cubicBezTo>
                <a:cubicBezTo>
                  <a:pt x="255719" y="1412944"/>
                  <a:pt x="254469" y="1414038"/>
                  <a:pt x="253220" y="1416693"/>
                </a:cubicBezTo>
                <a:cubicBezTo>
                  <a:pt x="235101" y="1454960"/>
                  <a:pt x="205582" y="1477920"/>
                  <a:pt x="162785" y="1482605"/>
                </a:cubicBezTo>
                <a:cubicBezTo>
                  <a:pt x="155132" y="1483542"/>
                  <a:pt x="150759" y="1488384"/>
                  <a:pt x="146698" y="1494007"/>
                </a:cubicBezTo>
                <a:cubicBezTo>
                  <a:pt x="136233" y="1508533"/>
                  <a:pt x="142637" y="1526963"/>
                  <a:pt x="159974" y="1531805"/>
                </a:cubicBezTo>
                <a:cubicBezTo>
                  <a:pt x="164503" y="1533055"/>
                  <a:pt x="169345" y="1533523"/>
                  <a:pt x="174031" y="1533680"/>
                </a:cubicBezTo>
                <a:cubicBezTo>
                  <a:pt x="191524" y="1534461"/>
                  <a:pt x="208705" y="1535242"/>
                  <a:pt x="225730" y="1539927"/>
                </a:cubicBezTo>
                <a:cubicBezTo>
                  <a:pt x="259467" y="1549143"/>
                  <a:pt x="282583" y="1571166"/>
                  <a:pt x="299296" y="1600686"/>
                </a:cubicBezTo>
                <a:cubicBezTo>
                  <a:pt x="308355" y="1616617"/>
                  <a:pt x="314915" y="1633798"/>
                  <a:pt x="314602" y="1652385"/>
                </a:cubicBezTo>
                <a:cubicBezTo>
                  <a:pt x="314446" y="1663006"/>
                  <a:pt x="313040" y="1673939"/>
                  <a:pt x="309917" y="1684091"/>
                </a:cubicBezTo>
                <a:cubicBezTo>
                  <a:pt x="301951" y="1709394"/>
                  <a:pt x="293204" y="1734385"/>
                  <a:pt x="283833" y="1759219"/>
                </a:cubicBezTo>
                <a:lnTo>
                  <a:pt x="219276" y="1929776"/>
                </a:lnTo>
                <a:lnTo>
                  <a:pt x="217405" y="1927507"/>
                </a:lnTo>
                <a:cubicBezTo>
                  <a:pt x="189269" y="1887691"/>
                  <a:pt x="163521" y="1845069"/>
                  <a:pt x="140161" y="1799639"/>
                </a:cubicBezTo>
                <a:cubicBezTo>
                  <a:pt x="46720" y="1617920"/>
                  <a:pt x="0" y="1409356"/>
                  <a:pt x="0" y="1173947"/>
                </a:cubicBezTo>
                <a:cubicBezTo>
                  <a:pt x="0" y="926148"/>
                  <a:pt x="51108" y="710615"/>
                  <a:pt x="153326" y="527347"/>
                </a:cubicBezTo>
                <a:cubicBezTo>
                  <a:pt x="255543" y="344079"/>
                  <a:pt x="405254" y="204950"/>
                  <a:pt x="602461" y="109961"/>
                </a:cubicBezTo>
                <a:cubicBezTo>
                  <a:pt x="756303" y="36653"/>
                  <a:pt x="963318" y="0"/>
                  <a:pt x="12235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9DC2CB76-6673-4DF8-B697-24C8DEFFF248}"/>
              </a:ext>
            </a:extLst>
          </p:cNvPr>
          <p:cNvGrpSpPr/>
          <p:nvPr/>
        </p:nvGrpSpPr>
        <p:grpSpPr>
          <a:xfrm flipH="1">
            <a:off x="3976645" y="2918381"/>
            <a:ext cx="3568944" cy="132072"/>
            <a:chOff x="4328160" y="4227334"/>
            <a:chExt cx="7863840" cy="253524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D55EEBB-6636-4230-9ED8-EAC0F99D0D31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6D9A8F6-02F3-40B3-B1BE-C9379680B155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CB39364C-6F36-4796-BCC6-25180A5CCCBF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75EF20D3-90AB-4CE9-BFFA-E9DE784EB5F5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7C0FF44F-AEC4-4C7E-BE21-D37C04DADE12}"/>
              </a:ext>
            </a:extLst>
          </p:cNvPr>
          <p:cNvGrpSpPr/>
          <p:nvPr/>
        </p:nvGrpSpPr>
        <p:grpSpPr>
          <a:xfrm rot="5400000" flipH="1">
            <a:off x="7892134" y="2570049"/>
            <a:ext cx="161342" cy="848960"/>
            <a:chOff x="5714992" y="3390901"/>
            <a:chExt cx="388288" cy="2043113"/>
          </a:xfrm>
        </p:grpSpPr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5EF8389-5D06-49B2-88F0-5A5BBEF1BBC6}"/>
                </a:ext>
              </a:extLst>
            </p:cNvPr>
            <p:cNvSpPr/>
            <p:nvPr/>
          </p:nvSpPr>
          <p:spPr>
            <a:xfrm>
              <a:off x="5714992" y="3390901"/>
              <a:ext cx="388273" cy="2033585"/>
            </a:xfrm>
            <a:custGeom>
              <a:avLst/>
              <a:gdLst>
                <a:gd name="connsiteX0" fmla="*/ 194137 w 388274"/>
                <a:gd name="connsiteY0" fmla="*/ 0 h 2033587"/>
                <a:gd name="connsiteX1" fmla="*/ 296059 w 388274"/>
                <a:gd name="connsiteY1" fmla="*/ 310619 h 2033587"/>
                <a:gd name="connsiteX2" fmla="*/ 296059 w 388274"/>
                <a:gd name="connsiteY2" fmla="*/ 553291 h 2033587"/>
                <a:gd name="connsiteX3" fmla="*/ 296059 w 388274"/>
                <a:gd name="connsiteY3" fmla="*/ 713454 h 2033587"/>
                <a:gd name="connsiteX4" fmla="*/ 388274 w 388274"/>
                <a:gd name="connsiteY4" fmla="*/ 931858 h 2033587"/>
                <a:gd name="connsiteX5" fmla="*/ 388274 w 388274"/>
                <a:gd name="connsiteY5" fmla="*/ 975539 h 2033587"/>
                <a:gd name="connsiteX6" fmla="*/ 388274 w 388274"/>
                <a:gd name="connsiteY6" fmla="*/ 1917105 h 2033587"/>
                <a:gd name="connsiteX7" fmla="*/ 356727 w 388274"/>
                <a:gd name="connsiteY7" fmla="*/ 1917105 h 2033587"/>
                <a:gd name="connsiteX8" fmla="*/ 356727 w 388274"/>
                <a:gd name="connsiteY8" fmla="*/ 1965639 h 2033587"/>
                <a:gd name="connsiteX9" fmla="*/ 388274 w 388274"/>
                <a:gd name="connsiteY9" fmla="*/ 1965639 h 2033587"/>
                <a:gd name="connsiteX10" fmla="*/ 388274 w 388274"/>
                <a:gd name="connsiteY10" fmla="*/ 2033587 h 2033587"/>
                <a:gd name="connsiteX11" fmla="*/ 0 w 388274"/>
                <a:gd name="connsiteY11" fmla="*/ 2033587 h 2033587"/>
                <a:gd name="connsiteX12" fmla="*/ 0 w 388274"/>
                <a:gd name="connsiteY12" fmla="*/ 1965639 h 2033587"/>
                <a:gd name="connsiteX13" fmla="*/ 31548 w 388274"/>
                <a:gd name="connsiteY13" fmla="*/ 1965639 h 2033587"/>
                <a:gd name="connsiteX14" fmla="*/ 31548 w 388274"/>
                <a:gd name="connsiteY14" fmla="*/ 1917105 h 2033587"/>
                <a:gd name="connsiteX15" fmla="*/ 0 w 388274"/>
                <a:gd name="connsiteY15" fmla="*/ 1917105 h 2033587"/>
                <a:gd name="connsiteX16" fmla="*/ 0 w 388274"/>
                <a:gd name="connsiteY16" fmla="*/ 975539 h 2033587"/>
                <a:gd name="connsiteX17" fmla="*/ 0 w 388274"/>
                <a:gd name="connsiteY17" fmla="*/ 931858 h 2033587"/>
                <a:gd name="connsiteX18" fmla="*/ 92215 w 388274"/>
                <a:gd name="connsiteY18" fmla="*/ 713454 h 2033587"/>
                <a:gd name="connsiteX19" fmla="*/ 92215 w 388274"/>
                <a:gd name="connsiteY19" fmla="*/ 553291 h 2033587"/>
                <a:gd name="connsiteX20" fmla="*/ 92215 w 388274"/>
                <a:gd name="connsiteY20" fmla="*/ 310619 h 2033587"/>
                <a:gd name="connsiteX21" fmla="*/ 194137 w 388274"/>
                <a:gd name="connsiteY21" fmla="*/ 0 h 20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274" h="2033587">
                  <a:moveTo>
                    <a:pt x="194137" y="0"/>
                  </a:moveTo>
                  <a:cubicBezTo>
                    <a:pt x="250437" y="0"/>
                    <a:pt x="296059" y="254320"/>
                    <a:pt x="296059" y="310619"/>
                  </a:cubicBezTo>
                  <a:lnTo>
                    <a:pt x="296059" y="553291"/>
                  </a:lnTo>
                  <a:lnTo>
                    <a:pt x="296059" y="713454"/>
                  </a:lnTo>
                  <a:cubicBezTo>
                    <a:pt x="343623" y="798389"/>
                    <a:pt x="378567" y="882353"/>
                    <a:pt x="388274" y="931858"/>
                  </a:cubicBezTo>
                  <a:lnTo>
                    <a:pt x="388274" y="975539"/>
                  </a:lnTo>
                  <a:lnTo>
                    <a:pt x="388274" y="1917105"/>
                  </a:lnTo>
                  <a:lnTo>
                    <a:pt x="356727" y="1917105"/>
                  </a:lnTo>
                  <a:lnTo>
                    <a:pt x="356727" y="1965639"/>
                  </a:lnTo>
                  <a:lnTo>
                    <a:pt x="388274" y="1965639"/>
                  </a:lnTo>
                  <a:lnTo>
                    <a:pt x="388274" y="2033587"/>
                  </a:lnTo>
                  <a:lnTo>
                    <a:pt x="0" y="2033587"/>
                  </a:lnTo>
                  <a:lnTo>
                    <a:pt x="0" y="1965639"/>
                  </a:lnTo>
                  <a:lnTo>
                    <a:pt x="31548" y="1965639"/>
                  </a:lnTo>
                  <a:lnTo>
                    <a:pt x="31548" y="1917105"/>
                  </a:lnTo>
                  <a:lnTo>
                    <a:pt x="0" y="1917105"/>
                  </a:lnTo>
                  <a:lnTo>
                    <a:pt x="0" y="975539"/>
                  </a:lnTo>
                  <a:lnTo>
                    <a:pt x="0" y="931858"/>
                  </a:lnTo>
                  <a:cubicBezTo>
                    <a:pt x="11648" y="877015"/>
                    <a:pt x="49020" y="791109"/>
                    <a:pt x="92215" y="713454"/>
                  </a:cubicBezTo>
                  <a:lnTo>
                    <a:pt x="92215" y="553291"/>
                  </a:lnTo>
                  <a:lnTo>
                    <a:pt x="92215" y="310619"/>
                  </a:lnTo>
                  <a:cubicBezTo>
                    <a:pt x="92215" y="254320"/>
                    <a:pt x="137837" y="0"/>
                    <a:pt x="19413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9D83630A-B01E-4701-85DE-030F9EF13C20}"/>
                </a:ext>
              </a:extLst>
            </p:cNvPr>
            <p:cNvSpPr/>
            <p:nvPr/>
          </p:nvSpPr>
          <p:spPr>
            <a:xfrm>
              <a:off x="5757710" y="3402548"/>
              <a:ext cx="145603" cy="1902544"/>
            </a:xfrm>
            <a:custGeom>
              <a:avLst/>
              <a:gdLst>
                <a:gd name="connsiteX0" fmla="*/ 219075 w 285750"/>
                <a:gd name="connsiteY0" fmla="*/ 586740 h 3733800"/>
                <a:gd name="connsiteX1" fmla="*/ 285750 w 285750"/>
                <a:gd name="connsiteY1" fmla="*/ 23813 h 3733800"/>
                <a:gd name="connsiteX2" fmla="*/ 292418 w 285750"/>
                <a:gd name="connsiteY2" fmla="*/ 0 h 3733800"/>
                <a:gd name="connsiteX3" fmla="*/ 180975 w 285750"/>
                <a:gd name="connsiteY3" fmla="*/ 586740 h 3733800"/>
                <a:gd name="connsiteX4" fmla="*/ 180975 w 285750"/>
                <a:gd name="connsiteY4" fmla="*/ 1062990 h 3733800"/>
                <a:gd name="connsiteX5" fmla="*/ 180975 w 285750"/>
                <a:gd name="connsiteY5" fmla="*/ 1377315 h 3733800"/>
                <a:gd name="connsiteX6" fmla="*/ 0 w 285750"/>
                <a:gd name="connsiteY6" fmla="*/ 1805940 h 3733800"/>
                <a:gd name="connsiteX7" fmla="*/ 0 w 285750"/>
                <a:gd name="connsiteY7" fmla="*/ 1891665 h 3733800"/>
                <a:gd name="connsiteX8" fmla="*/ 0 w 285750"/>
                <a:gd name="connsiteY8" fmla="*/ 3739515 h 3733800"/>
                <a:gd name="connsiteX9" fmla="*/ 76200 w 285750"/>
                <a:gd name="connsiteY9" fmla="*/ 3739515 h 3733800"/>
                <a:gd name="connsiteX10" fmla="*/ 76200 w 285750"/>
                <a:gd name="connsiteY10" fmla="*/ 1891665 h 3733800"/>
                <a:gd name="connsiteX11" fmla="*/ 76200 w 285750"/>
                <a:gd name="connsiteY11" fmla="*/ 1805940 h 3733800"/>
                <a:gd name="connsiteX12" fmla="*/ 257175 w 285750"/>
                <a:gd name="connsiteY12" fmla="*/ 1377315 h 3733800"/>
                <a:gd name="connsiteX13" fmla="*/ 247650 w 285750"/>
                <a:gd name="connsiteY13" fmla="*/ 1062990 h 3733800"/>
                <a:gd name="connsiteX14" fmla="*/ 219075 w 285750"/>
                <a:gd name="connsiteY14" fmla="*/ 58674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3733800">
                  <a:moveTo>
                    <a:pt x="219075" y="586740"/>
                  </a:moveTo>
                  <a:cubicBezTo>
                    <a:pt x="219075" y="496253"/>
                    <a:pt x="210503" y="176213"/>
                    <a:pt x="285750" y="23813"/>
                  </a:cubicBezTo>
                  <a:lnTo>
                    <a:pt x="292418" y="0"/>
                  </a:lnTo>
                  <a:cubicBezTo>
                    <a:pt x="211455" y="128587"/>
                    <a:pt x="180975" y="488633"/>
                    <a:pt x="180975" y="586740"/>
                  </a:cubicBezTo>
                  <a:lnTo>
                    <a:pt x="180975" y="1062990"/>
                  </a:lnTo>
                  <a:lnTo>
                    <a:pt x="180975" y="1377315"/>
                  </a:lnTo>
                  <a:cubicBezTo>
                    <a:pt x="96202" y="1529715"/>
                    <a:pt x="22860" y="1698308"/>
                    <a:pt x="0" y="1805940"/>
                  </a:cubicBezTo>
                  <a:lnTo>
                    <a:pt x="0" y="1891665"/>
                  </a:lnTo>
                  <a:lnTo>
                    <a:pt x="0" y="3739515"/>
                  </a:lnTo>
                  <a:lnTo>
                    <a:pt x="76200" y="3739515"/>
                  </a:lnTo>
                  <a:lnTo>
                    <a:pt x="76200" y="1891665"/>
                  </a:lnTo>
                  <a:lnTo>
                    <a:pt x="76200" y="1805940"/>
                  </a:lnTo>
                  <a:cubicBezTo>
                    <a:pt x="99060" y="1698308"/>
                    <a:pt x="172403" y="1529715"/>
                    <a:pt x="257175" y="1377315"/>
                  </a:cubicBezTo>
                  <a:lnTo>
                    <a:pt x="247650" y="1062990"/>
                  </a:lnTo>
                  <a:lnTo>
                    <a:pt x="219075" y="5867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A3D12781-5704-429D-B6EB-07075944C88D}"/>
                </a:ext>
              </a:extLst>
            </p:cNvPr>
            <p:cNvSpPr/>
            <p:nvPr/>
          </p:nvSpPr>
          <p:spPr>
            <a:xfrm>
              <a:off x="5807215" y="3926075"/>
              <a:ext cx="198990" cy="9144"/>
            </a:xfrm>
            <a:custGeom>
              <a:avLst/>
              <a:gdLst>
                <a:gd name="connsiteX0" fmla="*/ 0 w 390525"/>
                <a:gd name="connsiteY0" fmla="*/ 0 h 38100"/>
                <a:gd name="connsiteX1" fmla="*/ 399098 w 390525"/>
                <a:gd name="connsiteY1" fmla="*/ 0 h 38100"/>
                <a:gd name="connsiteX2" fmla="*/ 399098 w 390525"/>
                <a:gd name="connsiteY2" fmla="*/ 40958 h 38100"/>
                <a:gd name="connsiteX3" fmla="*/ 0 w 390525"/>
                <a:gd name="connsiteY3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38100">
                  <a:moveTo>
                    <a:pt x="0" y="0"/>
                  </a:moveTo>
                  <a:lnTo>
                    <a:pt x="399098" y="0"/>
                  </a:lnTo>
                  <a:lnTo>
                    <a:pt x="399098" y="40958"/>
                  </a:lnTo>
                  <a:lnTo>
                    <a:pt x="0" y="409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99DD1862-024C-4AC8-86FF-0A2D6420EBA3}"/>
                </a:ext>
              </a:extLst>
            </p:cNvPr>
            <p:cNvSpPr/>
            <p:nvPr/>
          </p:nvSpPr>
          <p:spPr>
            <a:xfrm>
              <a:off x="5746547" y="530800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182F9F86-867F-4173-9B8C-692A4F542D43}"/>
                </a:ext>
              </a:extLst>
            </p:cNvPr>
            <p:cNvSpPr/>
            <p:nvPr/>
          </p:nvSpPr>
          <p:spPr>
            <a:xfrm>
              <a:off x="5746550" y="534756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D33FCAD5-D44C-42E9-83F3-6515ACD193FC}"/>
                </a:ext>
              </a:extLst>
            </p:cNvPr>
            <p:cNvSpPr/>
            <p:nvPr/>
          </p:nvSpPr>
          <p:spPr>
            <a:xfrm>
              <a:off x="5715004" y="5421553"/>
              <a:ext cx="388276" cy="12461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="" xmlns:a16="http://schemas.microsoft.com/office/drawing/2014/main" id="{B8011AAC-2EB5-4341-A934-F5F3F1BE23C9}"/>
              </a:ext>
            </a:extLst>
          </p:cNvPr>
          <p:cNvGrpSpPr/>
          <p:nvPr/>
        </p:nvGrpSpPr>
        <p:grpSpPr>
          <a:xfrm>
            <a:off x="8309132" y="1851673"/>
            <a:ext cx="522219" cy="601270"/>
            <a:chOff x="10010908" y="848595"/>
            <a:chExt cx="522219" cy="601270"/>
          </a:xfrm>
        </p:grpSpPr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4E79FE72-4A85-47DE-AEB5-31B1AE92C3FA}"/>
                </a:ext>
              </a:extLst>
            </p:cNvPr>
            <p:cNvSpPr/>
            <p:nvPr/>
          </p:nvSpPr>
          <p:spPr>
            <a:xfrm rot="5856068">
              <a:off x="9971383" y="888120"/>
              <a:ext cx="601270" cy="522219"/>
            </a:xfrm>
            <a:custGeom>
              <a:avLst/>
              <a:gdLst>
                <a:gd name="connsiteX0" fmla="*/ 2397442 w 2390775"/>
                <a:gd name="connsiteY0" fmla="*/ 920115 h 2076450"/>
                <a:gd name="connsiteX1" fmla="*/ 2153603 w 2390775"/>
                <a:gd name="connsiteY1" fmla="*/ 1035368 h 2076450"/>
                <a:gd name="connsiteX2" fmla="*/ 1966913 w 2390775"/>
                <a:gd name="connsiteY2" fmla="*/ 1174433 h 2076450"/>
                <a:gd name="connsiteX3" fmla="*/ 1993583 w 2390775"/>
                <a:gd name="connsiteY3" fmla="*/ 1275398 h 2076450"/>
                <a:gd name="connsiteX4" fmla="*/ 2106930 w 2390775"/>
                <a:gd name="connsiteY4" fmla="*/ 1312545 h 2076450"/>
                <a:gd name="connsiteX5" fmla="*/ 2011680 w 2390775"/>
                <a:gd name="connsiteY5" fmla="*/ 1319213 h 2076450"/>
                <a:gd name="connsiteX6" fmla="*/ 1848803 w 2390775"/>
                <a:gd name="connsiteY6" fmla="*/ 1417320 h 2076450"/>
                <a:gd name="connsiteX7" fmla="*/ 1836420 w 2390775"/>
                <a:gd name="connsiteY7" fmla="*/ 1437323 h 2076450"/>
                <a:gd name="connsiteX8" fmla="*/ 1781175 w 2390775"/>
                <a:gd name="connsiteY8" fmla="*/ 1717358 h 2076450"/>
                <a:gd name="connsiteX9" fmla="*/ 1704023 w 2390775"/>
                <a:gd name="connsiteY9" fmla="*/ 1677353 h 2076450"/>
                <a:gd name="connsiteX10" fmla="*/ 1554480 w 2390775"/>
                <a:gd name="connsiteY10" fmla="*/ 1662113 h 2076450"/>
                <a:gd name="connsiteX11" fmla="*/ 1305878 w 2390775"/>
                <a:gd name="connsiteY11" fmla="*/ 1735455 h 2076450"/>
                <a:gd name="connsiteX12" fmla="*/ 1122998 w 2390775"/>
                <a:gd name="connsiteY12" fmla="*/ 1932623 h 2076450"/>
                <a:gd name="connsiteX13" fmla="*/ 1097280 w 2390775"/>
                <a:gd name="connsiteY13" fmla="*/ 2038350 h 2076450"/>
                <a:gd name="connsiteX14" fmla="*/ 1042988 w 2390775"/>
                <a:gd name="connsiteY14" fmla="*/ 2081213 h 2076450"/>
                <a:gd name="connsiteX15" fmla="*/ 998220 w 2390775"/>
                <a:gd name="connsiteY15" fmla="*/ 2032635 h 2076450"/>
                <a:gd name="connsiteX16" fmla="*/ 954405 w 2390775"/>
                <a:gd name="connsiteY16" fmla="*/ 1839277 h 2076450"/>
                <a:gd name="connsiteX17" fmla="*/ 769620 w 2390775"/>
                <a:gd name="connsiteY17" fmla="*/ 1604010 h 2076450"/>
                <a:gd name="connsiteX18" fmla="*/ 621030 w 2390775"/>
                <a:gd name="connsiteY18" fmla="*/ 1458278 h 2076450"/>
                <a:gd name="connsiteX19" fmla="*/ 574358 w 2390775"/>
                <a:gd name="connsiteY19" fmla="*/ 1386840 h 2076450"/>
                <a:gd name="connsiteX20" fmla="*/ 409575 w 2390775"/>
                <a:gd name="connsiteY20" fmla="*/ 1328738 h 2076450"/>
                <a:gd name="connsiteX21" fmla="*/ 0 w 2390775"/>
                <a:gd name="connsiteY21" fmla="*/ 1457325 h 2076450"/>
                <a:gd name="connsiteX22" fmla="*/ 39053 w 2390775"/>
                <a:gd name="connsiteY22" fmla="*/ 1403033 h 2076450"/>
                <a:gd name="connsiteX23" fmla="*/ 312420 w 2390775"/>
                <a:gd name="connsiteY23" fmla="*/ 1242060 h 2076450"/>
                <a:gd name="connsiteX24" fmla="*/ 434340 w 2390775"/>
                <a:gd name="connsiteY24" fmla="*/ 1146810 h 2076450"/>
                <a:gd name="connsiteX25" fmla="*/ 450533 w 2390775"/>
                <a:gd name="connsiteY25" fmla="*/ 994410 h 2076450"/>
                <a:gd name="connsiteX26" fmla="*/ 478155 w 2390775"/>
                <a:gd name="connsiteY26" fmla="*/ 820103 h 2076450"/>
                <a:gd name="connsiteX27" fmla="*/ 434340 w 2390775"/>
                <a:gd name="connsiteY27" fmla="*/ 474345 h 2076450"/>
                <a:gd name="connsiteX28" fmla="*/ 372428 w 2390775"/>
                <a:gd name="connsiteY28" fmla="*/ 397193 h 2076450"/>
                <a:gd name="connsiteX29" fmla="*/ 361950 w 2390775"/>
                <a:gd name="connsiteY29" fmla="*/ 355283 h 2076450"/>
                <a:gd name="connsiteX30" fmla="*/ 401955 w 2390775"/>
                <a:gd name="connsiteY30" fmla="*/ 351473 h 2076450"/>
                <a:gd name="connsiteX31" fmla="*/ 559118 w 2390775"/>
                <a:gd name="connsiteY31" fmla="*/ 403860 h 2076450"/>
                <a:gd name="connsiteX32" fmla="*/ 806768 w 2390775"/>
                <a:gd name="connsiteY32" fmla="*/ 397193 h 2076450"/>
                <a:gd name="connsiteX33" fmla="*/ 830580 w 2390775"/>
                <a:gd name="connsiteY33" fmla="*/ 309563 h 2076450"/>
                <a:gd name="connsiteX34" fmla="*/ 730568 w 2390775"/>
                <a:gd name="connsiteY34" fmla="*/ 131445 h 2076450"/>
                <a:gd name="connsiteX35" fmla="*/ 685800 w 2390775"/>
                <a:gd name="connsiteY35" fmla="*/ 0 h 2076450"/>
                <a:gd name="connsiteX36" fmla="*/ 834390 w 2390775"/>
                <a:gd name="connsiteY36" fmla="*/ 154305 h 2076450"/>
                <a:gd name="connsiteX37" fmla="*/ 940118 w 2390775"/>
                <a:gd name="connsiteY37" fmla="*/ 276225 h 2076450"/>
                <a:gd name="connsiteX38" fmla="*/ 1081088 w 2390775"/>
                <a:gd name="connsiteY38" fmla="*/ 292418 h 2076450"/>
                <a:gd name="connsiteX39" fmla="*/ 1114425 w 2390775"/>
                <a:gd name="connsiteY39" fmla="*/ 265748 h 2076450"/>
                <a:gd name="connsiteX40" fmla="*/ 1249680 w 2390775"/>
                <a:gd name="connsiteY40" fmla="*/ 254318 h 2076450"/>
                <a:gd name="connsiteX41" fmla="*/ 1463993 w 2390775"/>
                <a:gd name="connsiteY41" fmla="*/ 327660 h 2076450"/>
                <a:gd name="connsiteX42" fmla="*/ 1693545 w 2390775"/>
                <a:gd name="connsiteY42" fmla="*/ 248603 h 2076450"/>
                <a:gd name="connsiteX43" fmla="*/ 1855470 w 2390775"/>
                <a:gd name="connsiteY43" fmla="*/ 139065 h 2076450"/>
                <a:gd name="connsiteX44" fmla="*/ 1813560 w 2390775"/>
                <a:gd name="connsiteY44" fmla="*/ 242888 h 2076450"/>
                <a:gd name="connsiteX45" fmla="*/ 1739265 w 2390775"/>
                <a:gd name="connsiteY45" fmla="*/ 404813 h 2076450"/>
                <a:gd name="connsiteX46" fmla="*/ 1798320 w 2390775"/>
                <a:gd name="connsiteY46" fmla="*/ 500063 h 2076450"/>
                <a:gd name="connsiteX47" fmla="*/ 2142173 w 2390775"/>
                <a:gd name="connsiteY47" fmla="*/ 585788 h 2076450"/>
                <a:gd name="connsiteX48" fmla="*/ 2198370 w 2390775"/>
                <a:gd name="connsiteY48" fmla="*/ 607695 h 2076450"/>
                <a:gd name="connsiteX49" fmla="*/ 2035493 w 2390775"/>
                <a:gd name="connsiteY49" fmla="*/ 588645 h 2076450"/>
                <a:gd name="connsiteX50" fmla="*/ 1908810 w 2390775"/>
                <a:gd name="connsiteY50" fmla="*/ 596265 h 2076450"/>
                <a:gd name="connsiteX51" fmla="*/ 1894523 w 2390775"/>
                <a:gd name="connsiteY51" fmla="*/ 635318 h 2076450"/>
                <a:gd name="connsiteX52" fmla="*/ 1951673 w 2390775"/>
                <a:gd name="connsiteY52" fmla="*/ 790575 h 2076450"/>
                <a:gd name="connsiteX53" fmla="*/ 2112645 w 2390775"/>
                <a:gd name="connsiteY53" fmla="*/ 888683 h 2076450"/>
                <a:gd name="connsiteX54" fmla="*/ 2398395 w 2390775"/>
                <a:gd name="connsiteY54" fmla="*/ 888683 h 2076450"/>
                <a:gd name="connsiteX55" fmla="*/ 2397442 w 2390775"/>
                <a:gd name="connsiteY55" fmla="*/ 920115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90775" h="2076450">
                  <a:moveTo>
                    <a:pt x="2397442" y="920115"/>
                  </a:moveTo>
                  <a:cubicBezTo>
                    <a:pt x="2320290" y="966788"/>
                    <a:pt x="2236470" y="1001078"/>
                    <a:pt x="2153603" y="1035368"/>
                  </a:cubicBezTo>
                  <a:cubicBezTo>
                    <a:pt x="2079308" y="1065848"/>
                    <a:pt x="2010728" y="1103948"/>
                    <a:pt x="1966913" y="1174433"/>
                  </a:cubicBezTo>
                  <a:cubicBezTo>
                    <a:pt x="1938338" y="1220153"/>
                    <a:pt x="1945958" y="1249680"/>
                    <a:pt x="1993583" y="1275398"/>
                  </a:cubicBezTo>
                  <a:cubicBezTo>
                    <a:pt x="2025015" y="1293495"/>
                    <a:pt x="2063115" y="1294448"/>
                    <a:pt x="2106930" y="1312545"/>
                  </a:cubicBezTo>
                  <a:cubicBezTo>
                    <a:pt x="2068830" y="1323975"/>
                    <a:pt x="2039303" y="1320165"/>
                    <a:pt x="2011680" y="1319213"/>
                  </a:cubicBezTo>
                  <a:cubicBezTo>
                    <a:pt x="1936433" y="1318260"/>
                    <a:pt x="1878330" y="1343025"/>
                    <a:pt x="1848803" y="1417320"/>
                  </a:cubicBezTo>
                  <a:cubicBezTo>
                    <a:pt x="1845945" y="1424940"/>
                    <a:pt x="1842135" y="1432560"/>
                    <a:pt x="1836420" y="1437323"/>
                  </a:cubicBezTo>
                  <a:cubicBezTo>
                    <a:pt x="1750695" y="1514475"/>
                    <a:pt x="1733550" y="1606868"/>
                    <a:pt x="1781175" y="1717358"/>
                  </a:cubicBezTo>
                  <a:cubicBezTo>
                    <a:pt x="1745933" y="1712595"/>
                    <a:pt x="1724025" y="1697355"/>
                    <a:pt x="1704023" y="1677353"/>
                  </a:cubicBezTo>
                  <a:cubicBezTo>
                    <a:pt x="1644968" y="1621155"/>
                    <a:pt x="1625918" y="1620203"/>
                    <a:pt x="1554480" y="1662113"/>
                  </a:cubicBezTo>
                  <a:cubicBezTo>
                    <a:pt x="1478280" y="1705928"/>
                    <a:pt x="1391603" y="1727835"/>
                    <a:pt x="1305878" y="1735455"/>
                  </a:cubicBezTo>
                  <a:cubicBezTo>
                    <a:pt x="1155383" y="1747838"/>
                    <a:pt x="1141095" y="1819275"/>
                    <a:pt x="1122998" y="1932623"/>
                  </a:cubicBezTo>
                  <a:cubicBezTo>
                    <a:pt x="1117283" y="1968818"/>
                    <a:pt x="1107758" y="2003108"/>
                    <a:pt x="1097280" y="2038350"/>
                  </a:cubicBezTo>
                  <a:cubicBezTo>
                    <a:pt x="1088708" y="2066925"/>
                    <a:pt x="1070610" y="2083118"/>
                    <a:pt x="1042988" y="2081213"/>
                  </a:cubicBezTo>
                  <a:cubicBezTo>
                    <a:pt x="1016318" y="2079308"/>
                    <a:pt x="1003935" y="2058352"/>
                    <a:pt x="998220" y="2032635"/>
                  </a:cubicBezTo>
                  <a:cubicBezTo>
                    <a:pt x="982028" y="1968818"/>
                    <a:pt x="967740" y="1904048"/>
                    <a:pt x="954405" y="1839277"/>
                  </a:cubicBezTo>
                  <a:cubicBezTo>
                    <a:pt x="930593" y="1727835"/>
                    <a:pt x="873443" y="1644968"/>
                    <a:pt x="769620" y="1604010"/>
                  </a:cubicBezTo>
                  <a:cubicBezTo>
                    <a:pt x="695325" y="1575435"/>
                    <a:pt x="660083" y="1518285"/>
                    <a:pt x="621030" y="1458278"/>
                  </a:cubicBezTo>
                  <a:cubicBezTo>
                    <a:pt x="605790" y="1434465"/>
                    <a:pt x="591503" y="1409700"/>
                    <a:pt x="574358" y="1386840"/>
                  </a:cubicBezTo>
                  <a:cubicBezTo>
                    <a:pt x="529590" y="1325880"/>
                    <a:pt x="480060" y="1306830"/>
                    <a:pt x="409575" y="1328738"/>
                  </a:cubicBezTo>
                  <a:cubicBezTo>
                    <a:pt x="274320" y="1371600"/>
                    <a:pt x="133350" y="1394460"/>
                    <a:pt x="0" y="1457325"/>
                  </a:cubicBezTo>
                  <a:cubicBezTo>
                    <a:pt x="5715" y="1430655"/>
                    <a:pt x="20955" y="1416368"/>
                    <a:pt x="39053" y="1403033"/>
                  </a:cubicBezTo>
                  <a:cubicBezTo>
                    <a:pt x="125730" y="1342073"/>
                    <a:pt x="216218" y="1287780"/>
                    <a:pt x="312420" y="1242060"/>
                  </a:cubicBezTo>
                  <a:cubicBezTo>
                    <a:pt x="359093" y="1220153"/>
                    <a:pt x="403860" y="1191578"/>
                    <a:pt x="434340" y="1146810"/>
                  </a:cubicBezTo>
                  <a:cubicBezTo>
                    <a:pt x="465772" y="1099185"/>
                    <a:pt x="478155" y="1049655"/>
                    <a:pt x="450533" y="994410"/>
                  </a:cubicBezTo>
                  <a:cubicBezTo>
                    <a:pt x="418147" y="929640"/>
                    <a:pt x="446722" y="871538"/>
                    <a:pt x="478155" y="820103"/>
                  </a:cubicBezTo>
                  <a:cubicBezTo>
                    <a:pt x="577215" y="657225"/>
                    <a:pt x="559118" y="624840"/>
                    <a:pt x="434340" y="474345"/>
                  </a:cubicBezTo>
                  <a:cubicBezTo>
                    <a:pt x="413385" y="448628"/>
                    <a:pt x="390525" y="423863"/>
                    <a:pt x="372428" y="397193"/>
                  </a:cubicBezTo>
                  <a:cubicBezTo>
                    <a:pt x="364808" y="385763"/>
                    <a:pt x="347663" y="371475"/>
                    <a:pt x="361950" y="355283"/>
                  </a:cubicBezTo>
                  <a:cubicBezTo>
                    <a:pt x="372428" y="343853"/>
                    <a:pt x="388620" y="347663"/>
                    <a:pt x="401955" y="351473"/>
                  </a:cubicBezTo>
                  <a:cubicBezTo>
                    <a:pt x="454343" y="366713"/>
                    <a:pt x="507683" y="381000"/>
                    <a:pt x="559118" y="403860"/>
                  </a:cubicBezTo>
                  <a:cubicBezTo>
                    <a:pt x="641033" y="441008"/>
                    <a:pt x="724853" y="455295"/>
                    <a:pt x="806768" y="397193"/>
                  </a:cubicBezTo>
                  <a:cubicBezTo>
                    <a:pt x="842010" y="372428"/>
                    <a:pt x="851535" y="345758"/>
                    <a:pt x="830580" y="309563"/>
                  </a:cubicBezTo>
                  <a:cubicBezTo>
                    <a:pt x="797243" y="250508"/>
                    <a:pt x="763905" y="190500"/>
                    <a:pt x="730568" y="131445"/>
                  </a:cubicBezTo>
                  <a:cubicBezTo>
                    <a:pt x="708660" y="93345"/>
                    <a:pt x="690563" y="54293"/>
                    <a:pt x="685800" y="0"/>
                  </a:cubicBezTo>
                  <a:cubicBezTo>
                    <a:pt x="749618" y="45720"/>
                    <a:pt x="791528" y="100965"/>
                    <a:pt x="834390" y="154305"/>
                  </a:cubicBezTo>
                  <a:cubicBezTo>
                    <a:pt x="868680" y="196215"/>
                    <a:pt x="901065" y="238125"/>
                    <a:pt x="940118" y="276225"/>
                  </a:cubicBezTo>
                  <a:cubicBezTo>
                    <a:pt x="995363" y="329565"/>
                    <a:pt x="1015365" y="332423"/>
                    <a:pt x="1081088" y="292418"/>
                  </a:cubicBezTo>
                  <a:cubicBezTo>
                    <a:pt x="1093470" y="284798"/>
                    <a:pt x="1103948" y="275273"/>
                    <a:pt x="1114425" y="265748"/>
                  </a:cubicBezTo>
                  <a:cubicBezTo>
                    <a:pt x="1175385" y="216218"/>
                    <a:pt x="1182053" y="215265"/>
                    <a:pt x="1249680" y="254318"/>
                  </a:cubicBezTo>
                  <a:cubicBezTo>
                    <a:pt x="1316355" y="292418"/>
                    <a:pt x="1389698" y="313373"/>
                    <a:pt x="1463993" y="327660"/>
                  </a:cubicBezTo>
                  <a:cubicBezTo>
                    <a:pt x="1555433" y="345758"/>
                    <a:pt x="1625918" y="300038"/>
                    <a:pt x="1693545" y="248603"/>
                  </a:cubicBezTo>
                  <a:cubicBezTo>
                    <a:pt x="1744028" y="210503"/>
                    <a:pt x="1790700" y="167640"/>
                    <a:pt x="1855470" y="139065"/>
                  </a:cubicBezTo>
                  <a:cubicBezTo>
                    <a:pt x="1846898" y="180975"/>
                    <a:pt x="1832610" y="212408"/>
                    <a:pt x="1813560" y="242888"/>
                  </a:cubicBezTo>
                  <a:cubicBezTo>
                    <a:pt x="1782128" y="293370"/>
                    <a:pt x="1745933" y="341948"/>
                    <a:pt x="1739265" y="404813"/>
                  </a:cubicBezTo>
                  <a:cubicBezTo>
                    <a:pt x="1732598" y="461963"/>
                    <a:pt x="1742123" y="484823"/>
                    <a:pt x="1798320" y="500063"/>
                  </a:cubicBezTo>
                  <a:cubicBezTo>
                    <a:pt x="1912620" y="530543"/>
                    <a:pt x="2027873" y="557213"/>
                    <a:pt x="2142173" y="585788"/>
                  </a:cubicBezTo>
                  <a:cubicBezTo>
                    <a:pt x="2161223" y="590550"/>
                    <a:pt x="2180273" y="597218"/>
                    <a:pt x="2198370" y="607695"/>
                  </a:cubicBezTo>
                  <a:cubicBezTo>
                    <a:pt x="2142173" y="615315"/>
                    <a:pt x="2088833" y="597218"/>
                    <a:pt x="2035493" y="588645"/>
                  </a:cubicBezTo>
                  <a:cubicBezTo>
                    <a:pt x="1992630" y="581978"/>
                    <a:pt x="1950720" y="580073"/>
                    <a:pt x="1908810" y="596265"/>
                  </a:cubicBezTo>
                  <a:cubicBezTo>
                    <a:pt x="1887855" y="603885"/>
                    <a:pt x="1882140" y="615315"/>
                    <a:pt x="1894523" y="635318"/>
                  </a:cubicBezTo>
                  <a:cubicBezTo>
                    <a:pt x="1923098" y="683895"/>
                    <a:pt x="1937385" y="737235"/>
                    <a:pt x="1951673" y="790575"/>
                  </a:cubicBezTo>
                  <a:cubicBezTo>
                    <a:pt x="1969770" y="861060"/>
                    <a:pt x="2011680" y="887730"/>
                    <a:pt x="2112645" y="888683"/>
                  </a:cubicBezTo>
                  <a:cubicBezTo>
                    <a:pt x="2207895" y="889635"/>
                    <a:pt x="2303145" y="888683"/>
                    <a:pt x="2398395" y="888683"/>
                  </a:cubicBezTo>
                  <a:cubicBezTo>
                    <a:pt x="2397442" y="901065"/>
                    <a:pt x="2397442" y="910590"/>
                    <a:pt x="2397442" y="920115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12A17FC3-335A-436B-AE6C-A0B8CF4EC6E0}"/>
                </a:ext>
              </a:extLst>
            </p:cNvPr>
            <p:cNvSpPr/>
            <p:nvPr/>
          </p:nvSpPr>
          <p:spPr>
            <a:xfrm rot="5856068">
              <a:off x="10203222" y="1076533"/>
              <a:ext cx="186849" cy="167685"/>
            </a:xfrm>
            <a:custGeom>
              <a:avLst/>
              <a:gdLst>
                <a:gd name="connsiteX0" fmla="*/ 230008 w 742950"/>
                <a:gd name="connsiteY0" fmla="*/ 651568 h 666750"/>
                <a:gd name="connsiteX1" fmla="*/ 180478 w 742950"/>
                <a:gd name="connsiteY1" fmla="*/ 602038 h 666750"/>
                <a:gd name="connsiteX2" fmla="*/ 170953 w 742950"/>
                <a:gd name="connsiteY2" fmla="*/ 593465 h 666750"/>
                <a:gd name="connsiteX3" fmla="*/ 103326 w 742950"/>
                <a:gd name="connsiteY3" fmla="*/ 520123 h 666750"/>
                <a:gd name="connsiteX4" fmla="*/ 77608 w 742950"/>
                <a:gd name="connsiteY4" fmla="*/ 504882 h 666750"/>
                <a:gd name="connsiteX5" fmla="*/ 49985 w 742950"/>
                <a:gd name="connsiteY5" fmla="*/ 489643 h 666750"/>
                <a:gd name="connsiteX6" fmla="*/ 45223 w 742950"/>
                <a:gd name="connsiteY6" fmla="*/ 436303 h 666750"/>
                <a:gd name="connsiteX7" fmla="*/ 26173 w 742950"/>
                <a:gd name="connsiteY7" fmla="*/ 367723 h 666750"/>
                <a:gd name="connsiteX8" fmla="*/ 26173 w 742950"/>
                <a:gd name="connsiteY8" fmla="*/ 310573 h 666750"/>
                <a:gd name="connsiteX9" fmla="*/ 40460 w 742950"/>
                <a:gd name="connsiteY9" fmla="*/ 287713 h 666750"/>
                <a:gd name="connsiteX10" fmla="*/ 83323 w 742950"/>
                <a:gd name="connsiteY10" fmla="*/ 221990 h 666750"/>
                <a:gd name="connsiteX11" fmla="*/ 110945 w 742950"/>
                <a:gd name="connsiteY11" fmla="*/ 141028 h 666750"/>
                <a:gd name="connsiteX12" fmla="*/ 159523 w 742950"/>
                <a:gd name="connsiteY12" fmla="*/ 100070 h 666750"/>
                <a:gd name="connsiteX13" fmla="*/ 200481 w 742950"/>
                <a:gd name="connsiteY13" fmla="*/ 94355 h 666750"/>
                <a:gd name="connsiteX14" fmla="*/ 319543 w 742950"/>
                <a:gd name="connsiteY14" fmla="*/ 53398 h 666750"/>
                <a:gd name="connsiteX15" fmla="*/ 390028 w 742950"/>
                <a:gd name="connsiteY15" fmla="*/ 17203 h 666750"/>
                <a:gd name="connsiteX16" fmla="*/ 445273 w 742950"/>
                <a:gd name="connsiteY16" fmla="*/ 22918 h 666750"/>
                <a:gd name="connsiteX17" fmla="*/ 557668 w 742950"/>
                <a:gd name="connsiteY17" fmla="*/ 91498 h 666750"/>
                <a:gd name="connsiteX18" fmla="*/ 584338 w 742950"/>
                <a:gd name="connsiteY18" fmla="*/ 111500 h 666750"/>
                <a:gd name="connsiteX19" fmla="*/ 620533 w 742950"/>
                <a:gd name="connsiteY19" fmla="*/ 164840 h 666750"/>
                <a:gd name="connsiteX20" fmla="*/ 642441 w 742950"/>
                <a:gd name="connsiteY20" fmla="*/ 191510 h 666750"/>
                <a:gd name="connsiteX21" fmla="*/ 647203 w 742950"/>
                <a:gd name="connsiteY21" fmla="*/ 223895 h 666750"/>
                <a:gd name="connsiteX22" fmla="*/ 698638 w 742950"/>
                <a:gd name="connsiteY22" fmla="*/ 310573 h 666750"/>
                <a:gd name="connsiteX23" fmla="*/ 703401 w 742950"/>
                <a:gd name="connsiteY23" fmla="*/ 337243 h 666750"/>
                <a:gd name="connsiteX24" fmla="*/ 686256 w 742950"/>
                <a:gd name="connsiteY24" fmla="*/ 374390 h 666750"/>
                <a:gd name="connsiteX25" fmla="*/ 730070 w 742950"/>
                <a:gd name="connsiteY25" fmla="*/ 458210 h 666750"/>
                <a:gd name="connsiteX26" fmla="*/ 719593 w 742950"/>
                <a:gd name="connsiteY26" fmla="*/ 496310 h 666750"/>
                <a:gd name="connsiteX27" fmla="*/ 625295 w 742950"/>
                <a:gd name="connsiteY27" fmla="*/ 577273 h 666750"/>
                <a:gd name="connsiteX28" fmla="*/ 617676 w 742950"/>
                <a:gd name="connsiteY28" fmla="*/ 588703 h 666750"/>
                <a:gd name="connsiteX29" fmla="*/ 483373 w 742950"/>
                <a:gd name="connsiteY29" fmla="*/ 664903 h 666750"/>
                <a:gd name="connsiteX30" fmla="*/ 389076 w 742950"/>
                <a:gd name="connsiteY30" fmla="*/ 668713 h 666750"/>
                <a:gd name="connsiteX31" fmla="*/ 318591 w 742950"/>
                <a:gd name="connsiteY31" fmla="*/ 667760 h 666750"/>
                <a:gd name="connsiteX32" fmla="*/ 230008 w 742950"/>
                <a:gd name="connsiteY32" fmla="*/ 651568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42950" h="666750">
                  <a:moveTo>
                    <a:pt x="230008" y="651568"/>
                  </a:moveTo>
                  <a:cubicBezTo>
                    <a:pt x="211910" y="636328"/>
                    <a:pt x="173810" y="641090"/>
                    <a:pt x="180478" y="602038"/>
                  </a:cubicBezTo>
                  <a:cubicBezTo>
                    <a:pt x="180478" y="599180"/>
                    <a:pt x="173810" y="592513"/>
                    <a:pt x="170953" y="593465"/>
                  </a:cubicBezTo>
                  <a:cubicBezTo>
                    <a:pt x="105231" y="608705"/>
                    <a:pt x="127138" y="542983"/>
                    <a:pt x="103326" y="520123"/>
                  </a:cubicBezTo>
                  <a:cubicBezTo>
                    <a:pt x="94753" y="515360"/>
                    <a:pt x="86181" y="510598"/>
                    <a:pt x="77608" y="504882"/>
                  </a:cubicBezTo>
                  <a:cubicBezTo>
                    <a:pt x="68083" y="500120"/>
                    <a:pt x="57606" y="497263"/>
                    <a:pt x="49985" y="489643"/>
                  </a:cubicBezTo>
                  <a:cubicBezTo>
                    <a:pt x="35698" y="473450"/>
                    <a:pt x="35698" y="454400"/>
                    <a:pt x="45223" y="436303"/>
                  </a:cubicBezTo>
                  <a:cubicBezTo>
                    <a:pt x="60463" y="406775"/>
                    <a:pt x="52843" y="384868"/>
                    <a:pt x="26173" y="367723"/>
                  </a:cubicBezTo>
                  <a:cubicBezTo>
                    <a:pt x="-4307" y="348673"/>
                    <a:pt x="-12880" y="329623"/>
                    <a:pt x="26173" y="310573"/>
                  </a:cubicBezTo>
                  <a:cubicBezTo>
                    <a:pt x="36651" y="305810"/>
                    <a:pt x="38556" y="296285"/>
                    <a:pt x="40460" y="287713"/>
                  </a:cubicBezTo>
                  <a:cubicBezTo>
                    <a:pt x="45223" y="259138"/>
                    <a:pt x="59510" y="238182"/>
                    <a:pt x="83323" y="221990"/>
                  </a:cubicBezTo>
                  <a:cubicBezTo>
                    <a:pt x="112851" y="201988"/>
                    <a:pt x="111898" y="171507"/>
                    <a:pt x="110945" y="141028"/>
                  </a:cubicBezTo>
                  <a:cubicBezTo>
                    <a:pt x="109993" y="95307"/>
                    <a:pt x="113803" y="92450"/>
                    <a:pt x="159523" y="100070"/>
                  </a:cubicBezTo>
                  <a:cubicBezTo>
                    <a:pt x="174763" y="102928"/>
                    <a:pt x="189051" y="103880"/>
                    <a:pt x="200481" y="94355"/>
                  </a:cubicBezTo>
                  <a:cubicBezTo>
                    <a:pt x="234770" y="64828"/>
                    <a:pt x="276681" y="57207"/>
                    <a:pt x="319543" y="53398"/>
                  </a:cubicBezTo>
                  <a:cubicBezTo>
                    <a:pt x="347166" y="50540"/>
                    <a:pt x="370978" y="39110"/>
                    <a:pt x="390028" y="17203"/>
                  </a:cubicBezTo>
                  <a:cubicBezTo>
                    <a:pt x="410031" y="-6610"/>
                    <a:pt x="430033" y="-6610"/>
                    <a:pt x="445273" y="22918"/>
                  </a:cubicBezTo>
                  <a:cubicBezTo>
                    <a:pt x="469086" y="68638"/>
                    <a:pt x="501470" y="99118"/>
                    <a:pt x="557668" y="91498"/>
                  </a:cubicBezTo>
                  <a:cubicBezTo>
                    <a:pt x="571956" y="89593"/>
                    <a:pt x="583386" y="95307"/>
                    <a:pt x="584338" y="111500"/>
                  </a:cubicBezTo>
                  <a:cubicBezTo>
                    <a:pt x="586243" y="137218"/>
                    <a:pt x="603388" y="150553"/>
                    <a:pt x="620533" y="164840"/>
                  </a:cubicBezTo>
                  <a:cubicBezTo>
                    <a:pt x="629106" y="172460"/>
                    <a:pt x="636726" y="181032"/>
                    <a:pt x="642441" y="191510"/>
                  </a:cubicBezTo>
                  <a:cubicBezTo>
                    <a:pt x="649108" y="201988"/>
                    <a:pt x="641488" y="213418"/>
                    <a:pt x="647203" y="223895"/>
                  </a:cubicBezTo>
                  <a:cubicBezTo>
                    <a:pt x="653870" y="259138"/>
                    <a:pt x="648156" y="301048"/>
                    <a:pt x="698638" y="310573"/>
                  </a:cubicBezTo>
                  <a:cubicBezTo>
                    <a:pt x="712926" y="313430"/>
                    <a:pt x="708163" y="327718"/>
                    <a:pt x="703401" y="337243"/>
                  </a:cubicBezTo>
                  <a:cubicBezTo>
                    <a:pt x="697686" y="349625"/>
                    <a:pt x="686256" y="359150"/>
                    <a:pt x="686256" y="374390"/>
                  </a:cubicBezTo>
                  <a:cubicBezTo>
                    <a:pt x="689113" y="408680"/>
                    <a:pt x="699591" y="437255"/>
                    <a:pt x="730070" y="458210"/>
                  </a:cubicBezTo>
                  <a:cubicBezTo>
                    <a:pt x="757693" y="477260"/>
                    <a:pt x="740548" y="494405"/>
                    <a:pt x="719593" y="496310"/>
                  </a:cubicBezTo>
                  <a:cubicBezTo>
                    <a:pt x="667206" y="501073"/>
                    <a:pt x="632916" y="522028"/>
                    <a:pt x="625295" y="577273"/>
                  </a:cubicBezTo>
                  <a:cubicBezTo>
                    <a:pt x="624343" y="582035"/>
                    <a:pt x="621486" y="588703"/>
                    <a:pt x="617676" y="588703"/>
                  </a:cubicBezTo>
                  <a:cubicBezTo>
                    <a:pt x="559573" y="591560"/>
                    <a:pt x="534808" y="652520"/>
                    <a:pt x="483373" y="664903"/>
                  </a:cubicBezTo>
                  <a:cubicBezTo>
                    <a:pt x="451941" y="672523"/>
                    <a:pt x="421461" y="675380"/>
                    <a:pt x="389076" y="668713"/>
                  </a:cubicBezTo>
                  <a:cubicBezTo>
                    <a:pt x="365263" y="663950"/>
                    <a:pt x="341451" y="662045"/>
                    <a:pt x="318591" y="667760"/>
                  </a:cubicBezTo>
                  <a:cubicBezTo>
                    <a:pt x="286206" y="677285"/>
                    <a:pt x="256678" y="670618"/>
                    <a:pt x="230008" y="65156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435DDFAD-B455-4372-94F0-B7A01DB6E7EC}"/>
                </a:ext>
              </a:extLst>
            </p:cNvPr>
            <p:cNvSpPr/>
            <p:nvPr/>
          </p:nvSpPr>
          <p:spPr>
            <a:xfrm rot="5856068">
              <a:off x="10115824" y="1108239"/>
              <a:ext cx="206013" cy="146125"/>
            </a:xfrm>
            <a:custGeom>
              <a:avLst/>
              <a:gdLst>
                <a:gd name="connsiteX0" fmla="*/ 144708 w 819150"/>
                <a:gd name="connsiteY0" fmla="*/ 313020 h 581025"/>
                <a:gd name="connsiteX1" fmla="*/ 408550 w 819150"/>
                <a:gd name="connsiteY1" fmla="*/ 315877 h 581025"/>
                <a:gd name="connsiteX2" fmla="*/ 444745 w 819150"/>
                <a:gd name="connsiteY2" fmla="*/ 285397 h 581025"/>
                <a:gd name="connsiteX3" fmla="*/ 500943 w 819150"/>
                <a:gd name="connsiteY3" fmla="*/ 253012 h 581025"/>
                <a:gd name="connsiteX4" fmla="*/ 534280 w 819150"/>
                <a:gd name="connsiteY4" fmla="*/ 230152 h 581025"/>
                <a:gd name="connsiteX5" fmla="*/ 619053 w 819150"/>
                <a:gd name="connsiteY5" fmla="*/ 153952 h 581025"/>
                <a:gd name="connsiteX6" fmla="*/ 655248 w 819150"/>
                <a:gd name="connsiteY6" fmla="*/ 137760 h 581025"/>
                <a:gd name="connsiteX7" fmla="*/ 600003 w 819150"/>
                <a:gd name="connsiteY7" fmla="*/ 37747 h 581025"/>
                <a:gd name="connsiteX8" fmla="*/ 662868 w 819150"/>
                <a:gd name="connsiteY8" fmla="*/ 58702 h 581025"/>
                <a:gd name="connsiteX9" fmla="*/ 749545 w 819150"/>
                <a:gd name="connsiteY9" fmla="*/ 10125 h 581025"/>
                <a:gd name="connsiteX10" fmla="*/ 812410 w 819150"/>
                <a:gd name="connsiteY10" fmla="*/ 35842 h 581025"/>
                <a:gd name="connsiteX11" fmla="*/ 789550 w 819150"/>
                <a:gd name="connsiteY11" fmla="*/ 244440 h 581025"/>
                <a:gd name="connsiteX12" fmla="*/ 219003 w 819150"/>
                <a:gd name="connsiteY12" fmla="*/ 578767 h 581025"/>
                <a:gd name="connsiteX13" fmla="*/ 15168 w 819150"/>
                <a:gd name="connsiteY13" fmla="*/ 489232 h 581025"/>
                <a:gd name="connsiteX14" fmla="*/ 23740 w 819150"/>
                <a:gd name="connsiteY14" fmla="*/ 434940 h 581025"/>
                <a:gd name="connsiteX15" fmla="*/ 149470 w 819150"/>
                <a:gd name="connsiteY15" fmla="*/ 360645 h 581025"/>
                <a:gd name="connsiteX16" fmla="*/ 144708 w 819150"/>
                <a:gd name="connsiteY16" fmla="*/ 31302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9150" h="581025">
                  <a:moveTo>
                    <a:pt x="144708" y="313020"/>
                  </a:moveTo>
                  <a:cubicBezTo>
                    <a:pt x="232338" y="319687"/>
                    <a:pt x="320920" y="324450"/>
                    <a:pt x="408550" y="315877"/>
                  </a:cubicBezTo>
                  <a:cubicBezTo>
                    <a:pt x="429505" y="313972"/>
                    <a:pt x="439030" y="302542"/>
                    <a:pt x="444745" y="285397"/>
                  </a:cubicBezTo>
                  <a:cubicBezTo>
                    <a:pt x="454270" y="258727"/>
                    <a:pt x="468558" y="241582"/>
                    <a:pt x="500943" y="253012"/>
                  </a:cubicBezTo>
                  <a:cubicBezTo>
                    <a:pt x="518088" y="258727"/>
                    <a:pt x="530470" y="251107"/>
                    <a:pt x="534280" y="230152"/>
                  </a:cubicBezTo>
                  <a:cubicBezTo>
                    <a:pt x="545710" y="163477"/>
                    <a:pt x="555235" y="154905"/>
                    <a:pt x="619053" y="153952"/>
                  </a:cubicBezTo>
                  <a:cubicBezTo>
                    <a:pt x="631435" y="153952"/>
                    <a:pt x="644770" y="153952"/>
                    <a:pt x="655248" y="137760"/>
                  </a:cubicBezTo>
                  <a:cubicBezTo>
                    <a:pt x="594288" y="127282"/>
                    <a:pt x="593335" y="84420"/>
                    <a:pt x="600003" y="37747"/>
                  </a:cubicBezTo>
                  <a:cubicBezTo>
                    <a:pt x="610480" y="78705"/>
                    <a:pt x="631435" y="79657"/>
                    <a:pt x="662868" y="58702"/>
                  </a:cubicBezTo>
                  <a:cubicBezTo>
                    <a:pt x="690490" y="40605"/>
                    <a:pt x="720970" y="26317"/>
                    <a:pt x="749545" y="10125"/>
                  </a:cubicBezTo>
                  <a:cubicBezTo>
                    <a:pt x="780978" y="-7973"/>
                    <a:pt x="803838" y="-3210"/>
                    <a:pt x="812410" y="35842"/>
                  </a:cubicBezTo>
                  <a:cubicBezTo>
                    <a:pt x="828603" y="108232"/>
                    <a:pt x="816220" y="177765"/>
                    <a:pt x="789550" y="244440"/>
                  </a:cubicBezTo>
                  <a:cubicBezTo>
                    <a:pt x="695253" y="482565"/>
                    <a:pt x="460938" y="604485"/>
                    <a:pt x="219003" y="578767"/>
                  </a:cubicBezTo>
                  <a:cubicBezTo>
                    <a:pt x="144708" y="571147"/>
                    <a:pt x="69460" y="550192"/>
                    <a:pt x="15168" y="489232"/>
                  </a:cubicBezTo>
                  <a:cubicBezTo>
                    <a:pt x="-6740" y="464467"/>
                    <a:pt x="-5787" y="450180"/>
                    <a:pt x="23740" y="434940"/>
                  </a:cubicBezTo>
                  <a:cubicBezTo>
                    <a:pt x="66603" y="412080"/>
                    <a:pt x="103750" y="379695"/>
                    <a:pt x="149470" y="360645"/>
                  </a:cubicBezTo>
                  <a:cubicBezTo>
                    <a:pt x="201858" y="338737"/>
                    <a:pt x="131373" y="331117"/>
                    <a:pt x="144708" y="313020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79E4ED29-66D9-410A-A7B4-9E81C6084EE3}"/>
                </a:ext>
              </a:extLst>
            </p:cNvPr>
            <p:cNvSpPr/>
            <p:nvPr/>
          </p:nvSpPr>
          <p:spPr>
            <a:xfrm rot="5856068">
              <a:off x="10195626" y="1042699"/>
              <a:ext cx="265900" cy="215595"/>
            </a:xfrm>
            <a:custGeom>
              <a:avLst/>
              <a:gdLst>
                <a:gd name="connsiteX0" fmla="*/ 1037260 w 1057275"/>
                <a:gd name="connsiteY0" fmla="*/ 229292 h 857250"/>
                <a:gd name="connsiteX1" fmla="*/ 799135 w 1057275"/>
                <a:gd name="connsiteY1" fmla="*/ 47364 h 857250"/>
                <a:gd name="connsiteX2" fmla="*/ 434327 w 1057275"/>
                <a:gd name="connsiteY2" fmla="*/ 24505 h 857250"/>
                <a:gd name="connsiteX3" fmla="*/ 421945 w 1057275"/>
                <a:gd name="connsiteY3" fmla="*/ 29267 h 857250"/>
                <a:gd name="connsiteX4" fmla="*/ 407657 w 1057275"/>
                <a:gd name="connsiteY4" fmla="*/ 30220 h 857250"/>
                <a:gd name="connsiteX5" fmla="*/ 39039 w 1057275"/>
                <a:gd name="connsiteY5" fmla="*/ 785552 h 857250"/>
                <a:gd name="connsiteX6" fmla="*/ 181914 w 1057275"/>
                <a:gd name="connsiteY6" fmla="*/ 834130 h 857250"/>
                <a:gd name="connsiteX7" fmla="*/ 315264 w 1057275"/>
                <a:gd name="connsiteY7" fmla="*/ 736022 h 857250"/>
                <a:gd name="connsiteX8" fmla="*/ 298120 w 1057275"/>
                <a:gd name="connsiteY8" fmla="*/ 716019 h 857250"/>
                <a:gd name="connsiteX9" fmla="*/ 298120 w 1057275"/>
                <a:gd name="connsiteY9" fmla="*/ 716019 h 857250"/>
                <a:gd name="connsiteX10" fmla="*/ 298120 w 1057275"/>
                <a:gd name="connsiteY10" fmla="*/ 716019 h 857250"/>
                <a:gd name="connsiteX11" fmla="*/ 272402 w 1057275"/>
                <a:gd name="connsiteY11" fmla="*/ 703637 h 857250"/>
                <a:gd name="connsiteX12" fmla="*/ 272402 w 1057275"/>
                <a:gd name="connsiteY12" fmla="*/ 703637 h 857250"/>
                <a:gd name="connsiteX13" fmla="*/ 272402 w 1057275"/>
                <a:gd name="connsiteY13" fmla="*/ 703637 h 857250"/>
                <a:gd name="connsiteX14" fmla="*/ 274307 w 1057275"/>
                <a:gd name="connsiteY14" fmla="*/ 649344 h 857250"/>
                <a:gd name="connsiteX15" fmla="*/ 246685 w 1057275"/>
                <a:gd name="connsiteY15" fmla="*/ 573144 h 857250"/>
                <a:gd name="connsiteX16" fmla="*/ 223824 w 1057275"/>
                <a:gd name="connsiteY16" fmla="*/ 546475 h 857250"/>
                <a:gd name="connsiteX17" fmla="*/ 258114 w 1057275"/>
                <a:gd name="connsiteY17" fmla="*/ 546475 h 857250"/>
                <a:gd name="connsiteX18" fmla="*/ 283832 w 1057275"/>
                <a:gd name="connsiteY18" fmla="*/ 463607 h 857250"/>
                <a:gd name="connsiteX19" fmla="*/ 333362 w 1057275"/>
                <a:gd name="connsiteY19" fmla="*/ 338830 h 857250"/>
                <a:gd name="connsiteX20" fmla="*/ 353364 w 1057275"/>
                <a:gd name="connsiteY20" fmla="*/ 322637 h 857250"/>
                <a:gd name="connsiteX21" fmla="*/ 441947 w 1057275"/>
                <a:gd name="connsiteY21" fmla="*/ 307397 h 857250"/>
                <a:gd name="connsiteX22" fmla="*/ 506717 w 1057275"/>
                <a:gd name="connsiteY22" fmla="*/ 285489 h 857250"/>
                <a:gd name="connsiteX23" fmla="*/ 613397 w 1057275"/>
                <a:gd name="connsiteY23" fmla="*/ 236912 h 857250"/>
                <a:gd name="connsiteX24" fmla="*/ 645782 w 1057275"/>
                <a:gd name="connsiteY24" fmla="*/ 240722 h 857250"/>
                <a:gd name="connsiteX25" fmla="*/ 789610 w 1057275"/>
                <a:gd name="connsiteY25" fmla="*/ 315969 h 857250"/>
                <a:gd name="connsiteX26" fmla="*/ 830567 w 1057275"/>
                <a:gd name="connsiteY26" fmla="*/ 392169 h 857250"/>
                <a:gd name="connsiteX27" fmla="*/ 847712 w 1057275"/>
                <a:gd name="connsiteY27" fmla="*/ 413125 h 857250"/>
                <a:gd name="connsiteX28" fmla="*/ 847712 w 1057275"/>
                <a:gd name="connsiteY28" fmla="*/ 413125 h 857250"/>
                <a:gd name="connsiteX29" fmla="*/ 858189 w 1057275"/>
                <a:gd name="connsiteY29" fmla="*/ 440747 h 857250"/>
                <a:gd name="connsiteX30" fmla="*/ 1021067 w 1057275"/>
                <a:gd name="connsiteY30" fmla="*/ 347402 h 857250"/>
                <a:gd name="connsiteX31" fmla="*/ 1037260 w 1057275"/>
                <a:gd name="connsiteY31" fmla="*/ 229292 h 857250"/>
                <a:gd name="connsiteX32" fmla="*/ 450520 w 1057275"/>
                <a:gd name="connsiteY32" fmla="*/ 30220 h 857250"/>
                <a:gd name="connsiteX33" fmla="*/ 450520 w 1057275"/>
                <a:gd name="connsiteY33" fmla="*/ 30220 h 857250"/>
                <a:gd name="connsiteX34" fmla="*/ 450520 w 1057275"/>
                <a:gd name="connsiteY34" fmla="*/ 30220 h 857250"/>
                <a:gd name="connsiteX35" fmla="*/ 450520 w 1057275"/>
                <a:gd name="connsiteY35" fmla="*/ 3022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7275" h="857250">
                  <a:moveTo>
                    <a:pt x="1037260" y="229292"/>
                  </a:moveTo>
                  <a:cubicBezTo>
                    <a:pt x="975347" y="145472"/>
                    <a:pt x="894385" y="84512"/>
                    <a:pt x="799135" y="47364"/>
                  </a:cubicBezTo>
                  <a:cubicBezTo>
                    <a:pt x="681024" y="1645"/>
                    <a:pt x="559105" y="-20263"/>
                    <a:pt x="434327" y="24505"/>
                  </a:cubicBezTo>
                  <a:cubicBezTo>
                    <a:pt x="430517" y="24505"/>
                    <a:pt x="425755" y="26409"/>
                    <a:pt x="421945" y="29267"/>
                  </a:cubicBezTo>
                  <a:cubicBezTo>
                    <a:pt x="417182" y="29267"/>
                    <a:pt x="412420" y="29267"/>
                    <a:pt x="407657" y="30220"/>
                  </a:cubicBezTo>
                  <a:cubicBezTo>
                    <a:pt x="88570" y="124517"/>
                    <a:pt x="-81928" y="468369"/>
                    <a:pt x="39039" y="785552"/>
                  </a:cubicBezTo>
                  <a:cubicBezTo>
                    <a:pt x="69520" y="865562"/>
                    <a:pt x="108572" y="878897"/>
                    <a:pt x="181914" y="834130"/>
                  </a:cubicBezTo>
                  <a:cubicBezTo>
                    <a:pt x="228587" y="805555"/>
                    <a:pt x="288595" y="792219"/>
                    <a:pt x="315264" y="736022"/>
                  </a:cubicBezTo>
                  <a:cubicBezTo>
                    <a:pt x="313360" y="726497"/>
                    <a:pt x="305739" y="720782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3357" y="704589"/>
                    <a:pt x="281927" y="706494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54305" y="684587"/>
                    <a:pt x="259067" y="668394"/>
                    <a:pt x="274307" y="649344"/>
                  </a:cubicBezTo>
                  <a:cubicBezTo>
                    <a:pt x="291452" y="627437"/>
                    <a:pt x="274307" y="579812"/>
                    <a:pt x="246685" y="573144"/>
                  </a:cubicBezTo>
                  <a:cubicBezTo>
                    <a:pt x="230492" y="569335"/>
                    <a:pt x="217157" y="565525"/>
                    <a:pt x="223824" y="546475"/>
                  </a:cubicBezTo>
                  <a:cubicBezTo>
                    <a:pt x="233349" y="521710"/>
                    <a:pt x="246685" y="553142"/>
                    <a:pt x="258114" y="546475"/>
                  </a:cubicBezTo>
                  <a:cubicBezTo>
                    <a:pt x="266687" y="518852"/>
                    <a:pt x="256210" y="478847"/>
                    <a:pt x="283832" y="463607"/>
                  </a:cubicBezTo>
                  <a:cubicBezTo>
                    <a:pt x="337172" y="433127"/>
                    <a:pt x="342887" y="390264"/>
                    <a:pt x="333362" y="338830"/>
                  </a:cubicBezTo>
                  <a:cubicBezTo>
                    <a:pt x="329552" y="319780"/>
                    <a:pt x="340982" y="312160"/>
                    <a:pt x="353364" y="322637"/>
                  </a:cubicBezTo>
                  <a:cubicBezTo>
                    <a:pt x="389560" y="350260"/>
                    <a:pt x="416230" y="329305"/>
                    <a:pt x="441947" y="307397"/>
                  </a:cubicBezTo>
                  <a:cubicBezTo>
                    <a:pt x="461949" y="290252"/>
                    <a:pt x="482905" y="287394"/>
                    <a:pt x="506717" y="285489"/>
                  </a:cubicBezTo>
                  <a:cubicBezTo>
                    <a:pt x="546722" y="281680"/>
                    <a:pt x="589585" y="280727"/>
                    <a:pt x="613397" y="236912"/>
                  </a:cubicBezTo>
                  <a:cubicBezTo>
                    <a:pt x="625780" y="215005"/>
                    <a:pt x="639114" y="221672"/>
                    <a:pt x="645782" y="240722"/>
                  </a:cubicBezTo>
                  <a:cubicBezTo>
                    <a:pt x="670547" y="305492"/>
                    <a:pt x="715314" y="335019"/>
                    <a:pt x="789610" y="315969"/>
                  </a:cubicBezTo>
                  <a:cubicBezTo>
                    <a:pt x="770560" y="362642"/>
                    <a:pt x="804849" y="375025"/>
                    <a:pt x="830567" y="392169"/>
                  </a:cubicBezTo>
                  <a:cubicBezTo>
                    <a:pt x="836282" y="398837"/>
                    <a:pt x="841997" y="406457"/>
                    <a:pt x="847712" y="413125"/>
                  </a:cubicBezTo>
                  <a:cubicBezTo>
                    <a:pt x="847712" y="413125"/>
                    <a:pt x="847712" y="413125"/>
                    <a:pt x="847712" y="413125"/>
                  </a:cubicBezTo>
                  <a:cubicBezTo>
                    <a:pt x="851522" y="422650"/>
                    <a:pt x="854380" y="431222"/>
                    <a:pt x="858189" y="440747"/>
                  </a:cubicBezTo>
                  <a:cubicBezTo>
                    <a:pt x="912482" y="409314"/>
                    <a:pt x="968680" y="380739"/>
                    <a:pt x="1021067" y="347402"/>
                  </a:cubicBezTo>
                  <a:cubicBezTo>
                    <a:pt x="1068692" y="316922"/>
                    <a:pt x="1072502" y="277869"/>
                    <a:pt x="1037260" y="229292"/>
                  </a:cubicBezTo>
                  <a:close/>
                  <a:moveTo>
                    <a:pt x="450520" y="30220"/>
                  </a:moveTo>
                  <a:cubicBezTo>
                    <a:pt x="450520" y="30220"/>
                    <a:pt x="450520" y="29267"/>
                    <a:pt x="450520" y="30220"/>
                  </a:cubicBezTo>
                  <a:cubicBezTo>
                    <a:pt x="450520" y="29267"/>
                    <a:pt x="451472" y="29267"/>
                    <a:pt x="450520" y="30220"/>
                  </a:cubicBezTo>
                  <a:cubicBezTo>
                    <a:pt x="451472" y="29267"/>
                    <a:pt x="450520" y="30220"/>
                    <a:pt x="450520" y="30220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="" xmlns:a16="http://schemas.microsoft.com/office/drawing/2014/main" id="{F097B56D-EC08-4FC1-BC94-00174DC547A2}"/>
              </a:ext>
            </a:extLst>
          </p:cNvPr>
          <p:cNvGrpSpPr/>
          <p:nvPr/>
        </p:nvGrpSpPr>
        <p:grpSpPr>
          <a:xfrm>
            <a:off x="10114766" y="3556476"/>
            <a:ext cx="637203" cy="548570"/>
            <a:chOff x="7178097" y="1180801"/>
            <a:chExt cx="837426" cy="720942"/>
          </a:xfrm>
        </p:grpSpPr>
        <p:sp>
          <p:nvSpPr>
            <p:cNvPr id="217" name="Freeform: Shape 216">
              <a:extLst>
                <a:ext uri="{FF2B5EF4-FFF2-40B4-BE49-F238E27FC236}">
                  <a16:creationId xmlns="" xmlns:a16="http://schemas.microsoft.com/office/drawing/2014/main" id="{0CBED118-D38E-4212-8357-178C9C20C519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="" xmlns:a16="http://schemas.microsoft.com/office/drawing/2014/main" id="{AC101A5B-7E04-4D43-AC37-8C21CE1ACE45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="" xmlns:a16="http://schemas.microsoft.com/office/drawing/2014/main" id="{058454F4-76C1-4EB5-BDCF-1368AEAA2C07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="" xmlns:a16="http://schemas.microsoft.com/office/drawing/2014/main" id="{5A60FB59-922D-4EB8-AA98-D891CA119C4B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="" xmlns:a16="http://schemas.microsoft.com/office/drawing/2014/main" id="{85490060-77EC-4EF1-B33C-D8EEDF6C6202}"/>
              </a:ext>
            </a:extLst>
          </p:cNvPr>
          <p:cNvSpPr txBox="1"/>
          <p:nvPr/>
        </p:nvSpPr>
        <p:spPr>
          <a:xfrm>
            <a:off x="3936769" y="4363953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latin typeface="+mj-lt"/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="" xmlns:a16="http://schemas.microsoft.com/office/drawing/2014/main" id="{EE34BD9C-A64F-4B2E-9B04-D3A0EF49303A}"/>
              </a:ext>
            </a:extLst>
          </p:cNvPr>
          <p:cNvSpPr/>
          <p:nvPr/>
        </p:nvSpPr>
        <p:spPr>
          <a:xfrm>
            <a:off x="10123553" y="1054139"/>
            <a:ext cx="1674193" cy="5292796"/>
          </a:xfrm>
          <a:custGeom>
            <a:avLst/>
            <a:gdLst>
              <a:gd name="connsiteX0" fmla="*/ 694909 w 1674193"/>
              <a:gd name="connsiteY0" fmla="*/ 0 h 5292796"/>
              <a:gd name="connsiteX1" fmla="*/ 803325 w 1674193"/>
              <a:gd name="connsiteY1" fmla="*/ 0 h 5292796"/>
              <a:gd name="connsiteX2" fmla="*/ 803325 w 1674193"/>
              <a:gd name="connsiteY2" fmla="*/ 53555 h 5292796"/>
              <a:gd name="connsiteX3" fmla="*/ 1499539 w 1674193"/>
              <a:gd name="connsiteY3" fmla="*/ 53555 h 5292796"/>
              <a:gd name="connsiteX4" fmla="*/ 1499539 w 1674193"/>
              <a:gd name="connsiteY4" fmla="*/ 993379 h 5292796"/>
              <a:gd name="connsiteX5" fmla="*/ 805937 w 1674193"/>
              <a:gd name="connsiteY5" fmla="*/ 993379 h 5292796"/>
              <a:gd name="connsiteX6" fmla="*/ 804631 w 1674193"/>
              <a:gd name="connsiteY6" fmla="*/ 1020156 h 5292796"/>
              <a:gd name="connsiteX7" fmla="*/ 803988 w 1674193"/>
              <a:gd name="connsiteY7" fmla="*/ 1796050 h 5292796"/>
              <a:gd name="connsiteX8" fmla="*/ 803764 w 1674193"/>
              <a:gd name="connsiteY8" fmla="*/ 1899315 h 5292796"/>
              <a:gd name="connsiteX9" fmla="*/ 804499 w 1674193"/>
              <a:gd name="connsiteY9" fmla="*/ 1899739 h 5292796"/>
              <a:gd name="connsiteX10" fmla="*/ 816574 w 1674193"/>
              <a:gd name="connsiteY10" fmla="*/ 1910151 h 5292796"/>
              <a:gd name="connsiteX11" fmla="*/ 811153 w 1674193"/>
              <a:gd name="connsiteY11" fmla="*/ 1985561 h 5292796"/>
              <a:gd name="connsiteX12" fmla="*/ 803333 w 1674193"/>
              <a:gd name="connsiteY12" fmla="*/ 2006352 h 5292796"/>
              <a:gd name="connsiteX13" fmla="*/ 803325 w 1674193"/>
              <a:gd name="connsiteY13" fmla="*/ 2008310 h 5292796"/>
              <a:gd name="connsiteX14" fmla="*/ 802597 w 1674193"/>
              <a:gd name="connsiteY14" fmla="*/ 2008310 h 5292796"/>
              <a:gd name="connsiteX15" fmla="*/ 787494 w 1674193"/>
              <a:gd name="connsiteY15" fmla="*/ 2048465 h 5292796"/>
              <a:gd name="connsiteX16" fmla="*/ 765315 w 1674193"/>
              <a:gd name="connsiteY16" fmla="*/ 2111738 h 5292796"/>
              <a:gd name="connsiteX17" fmla="*/ 748557 w 1674193"/>
              <a:gd name="connsiteY17" fmla="*/ 2244815 h 5292796"/>
              <a:gd name="connsiteX18" fmla="*/ 760879 w 1674193"/>
              <a:gd name="connsiteY18" fmla="*/ 2252208 h 5292796"/>
              <a:gd name="connsiteX19" fmla="*/ 736728 w 1674193"/>
              <a:gd name="connsiteY19" fmla="*/ 2434080 h 5292796"/>
              <a:gd name="connsiteX20" fmla="*/ 853540 w 1674193"/>
              <a:gd name="connsiteY20" fmla="*/ 2516884 h 5292796"/>
              <a:gd name="connsiteX21" fmla="*/ 1051677 w 1674193"/>
              <a:gd name="connsiteY21" fmla="*/ 2598701 h 5292796"/>
              <a:gd name="connsiteX22" fmla="*/ 1138917 w 1674193"/>
              <a:gd name="connsiteY22" fmla="*/ 2617430 h 5292796"/>
              <a:gd name="connsiteX23" fmla="*/ 1153210 w 1674193"/>
              <a:gd name="connsiteY23" fmla="*/ 2557793 h 5292796"/>
              <a:gd name="connsiteX24" fmla="*/ 1124623 w 1674193"/>
              <a:gd name="connsiteY24" fmla="*/ 2525755 h 5292796"/>
              <a:gd name="connsiteX25" fmla="*/ 1097515 w 1674193"/>
              <a:gd name="connsiteY25" fmla="*/ 2462174 h 5292796"/>
              <a:gd name="connsiteX26" fmla="*/ 1108358 w 1674193"/>
              <a:gd name="connsiteY26" fmla="*/ 2363106 h 5292796"/>
              <a:gd name="connsiteX27" fmla="*/ 1168982 w 1674193"/>
              <a:gd name="connsiteY27" fmla="*/ 2314803 h 5292796"/>
              <a:gd name="connsiteX28" fmla="*/ 1190175 w 1674193"/>
              <a:gd name="connsiteY28" fmla="*/ 2271924 h 5292796"/>
              <a:gd name="connsiteX29" fmla="*/ 1198062 w 1674193"/>
              <a:gd name="connsiteY29" fmla="*/ 2236929 h 5292796"/>
              <a:gd name="connsiteX30" fmla="*/ 1205948 w 1674193"/>
              <a:gd name="connsiteY30" fmla="*/ 2190106 h 5292796"/>
              <a:gd name="connsiteX31" fmla="*/ 1229113 w 1674193"/>
              <a:gd name="connsiteY31" fmla="*/ 2190106 h 5292796"/>
              <a:gd name="connsiteX32" fmla="*/ 1229606 w 1674193"/>
              <a:gd name="connsiteY32" fmla="*/ 2190106 h 5292796"/>
              <a:gd name="connsiteX33" fmla="*/ 1227634 w 1674193"/>
              <a:gd name="connsiteY33" fmla="*/ 2197006 h 5292796"/>
              <a:gd name="connsiteX34" fmla="*/ 1236999 w 1674193"/>
              <a:gd name="connsiteY34" fmla="*/ 2204399 h 5292796"/>
              <a:gd name="connsiteX35" fmla="*/ 1248828 w 1674193"/>
              <a:gd name="connsiteY35" fmla="*/ 2195527 h 5292796"/>
              <a:gd name="connsiteX36" fmla="*/ 1346911 w 1674193"/>
              <a:gd name="connsiteY36" fmla="*/ 2197006 h 5292796"/>
              <a:gd name="connsiteX37" fmla="*/ 1497239 w 1674193"/>
              <a:gd name="connsiteY37" fmla="*/ 2396621 h 5292796"/>
              <a:gd name="connsiteX38" fmla="*/ 1454358 w 1674193"/>
              <a:gd name="connsiteY38" fmla="*/ 2524769 h 5292796"/>
              <a:gd name="connsiteX39" fmla="*/ 1303537 w 1674193"/>
              <a:gd name="connsiteY39" fmla="*/ 2588844 h 5292796"/>
              <a:gd name="connsiteX40" fmla="*/ 1312409 w 1674193"/>
              <a:gd name="connsiteY40" fmla="*/ 2627781 h 5292796"/>
              <a:gd name="connsiteX41" fmla="*/ 1420842 w 1674193"/>
              <a:gd name="connsiteY41" fmla="*/ 2641089 h 5292796"/>
              <a:gd name="connsiteX42" fmla="*/ 1482452 w 1674193"/>
              <a:gd name="connsiteY42" fmla="*/ 2673619 h 5292796"/>
              <a:gd name="connsiteX43" fmla="*/ 1552934 w 1674193"/>
              <a:gd name="connsiteY43" fmla="*/ 2793388 h 5292796"/>
              <a:gd name="connsiteX44" fmla="*/ 1567227 w 1674193"/>
              <a:gd name="connsiteY44" fmla="*/ 2918086 h 5292796"/>
              <a:gd name="connsiteX45" fmla="*/ 1559834 w 1674193"/>
              <a:gd name="connsiteY45" fmla="*/ 2930408 h 5292796"/>
              <a:gd name="connsiteX46" fmla="*/ 1542091 w 1674193"/>
              <a:gd name="connsiteY46" fmla="*/ 2952587 h 5292796"/>
              <a:gd name="connsiteX47" fmla="*/ 1519911 w 1674193"/>
              <a:gd name="connsiteY47" fmla="*/ 3088621 h 5292796"/>
              <a:gd name="connsiteX48" fmla="*/ 1524347 w 1674193"/>
              <a:gd name="connsiteY48" fmla="*/ 3110801 h 5292796"/>
              <a:gd name="connsiteX49" fmla="*/ 1519911 w 1674193"/>
              <a:gd name="connsiteY49" fmla="*/ 3147767 h 5292796"/>
              <a:gd name="connsiteX50" fmla="*/ 1463230 w 1674193"/>
              <a:gd name="connsiteY50" fmla="*/ 3265565 h 5292796"/>
              <a:gd name="connsiteX51" fmla="*/ 1451894 w 1674193"/>
              <a:gd name="connsiteY51" fmla="*/ 3288730 h 5292796"/>
              <a:gd name="connsiteX52" fmla="*/ 1450908 w 1674193"/>
              <a:gd name="connsiteY52" fmla="*/ 3335060 h 5292796"/>
              <a:gd name="connsiteX53" fmla="*/ 1475552 w 1674193"/>
              <a:gd name="connsiteY53" fmla="*/ 3373998 h 5292796"/>
              <a:gd name="connsiteX54" fmla="*/ 1494281 w 1674193"/>
              <a:gd name="connsiteY54" fmla="*/ 3432157 h 5292796"/>
              <a:gd name="connsiteX55" fmla="*/ 1481959 w 1674193"/>
              <a:gd name="connsiteY55" fmla="*/ 3465180 h 5292796"/>
              <a:gd name="connsiteX56" fmla="*/ 1459287 w 1674193"/>
              <a:gd name="connsiteY56" fmla="*/ 3473066 h 5292796"/>
              <a:gd name="connsiteX57" fmla="*/ 1453372 w 1674193"/>
              <a:gd name="connsiteY57" fmla="*/ 3528268 h 5292796"/>
              <a:gd name="connsiteX58" fmla="*/ 1450908 w 1674193"/>
              <a:gd name="connsiteY58" fmla="*/ 3612550 h 5292796"/>
              <a:gd name="connsiteX59" fmla="*/ 1455344 w 1674193"/>
              <a:gd name="connsiteY59" fmla="*/ 3652966 h 5292796"/>
              <a:gd name="connsiteX60" fmla="*/ 1456822 w 1674193"/>
              <a:gd name="connsiteY60" fmla="*/ 3825967 h 5292796"/>
              <a:gd name="connsiteX61" fmla="*/ 1425771 w 1674193"/>
              <a:gd name="connsiteY61" fmla="*/ 4132043 h 5292796"/>
              <a:gd name="connsiteX62" fmla="*/ 1441543 w 1674193"/>
              <a:gd name="connsiteY62" fmla="*/ 4237519 h 5292796"/>
              <a:gd name="connsiteX63" fmla="*/ 1545047 w 1674193"/>
              <a:gd name="connsiteY63" fmla="*/ 4520431 h 5292796"/>
              <a:gd name="connsiteX64" fmla="*/ 1626373 w 1674193"/>
              <a:gd name="connsiteY64" fmla="*/ 4758490 h 5292796"/>
              <a:gd name="connsiteX65" fmla="*/ 1626373 w 1674193"/>
              <a:gd name="connsiteY65" fmla="*/ 4794964 h 5292796"/>
              <a:gd name="connsiteX66" fmla="*/ 1623415 w 1674193"/>
              <a:gd name="connsiteY66" fmla="*/ 4856080 h 5292796"/>
              <a:gd name="connsiteX67" fmla="*/ 1664324 w 1674193"/>
              <a:gd name="connsiteY67" fmla="*/ 4946277 h 5292796"/>
              <a:gd name="connsiteX68" fmla="*/ 1671717 w 1674193"/>
              <a:gd name="connsiteY68" fmla="*/ 4968949 h 5292796"/>
              <a:gd name="connsiteX69" fmla="*/ 1652002 w 1674193"/>
              <a:gd name="connsiteY69" fmla="*/ 5027602 h 5292796"/>
              <a:gd name="connsiteX70" fmla="*/ 1651509 w 1674193"/>
              <a:gd name="connsiteY70" fmla="*/ 5132585 h 5292796"/>
              <a:gd name="connsiteX71" fmla="*/ 1613557 w 1674193"/>
              <a:gd name="connsiteY71" fmla="*/ 5201588 h 5292796"/>
              <a:gd name="connsiteX72" fmla="*/ 1604686 w 1674193"/>
              <a:gd name="connsiteY72" fmla="*/ 5203559 h 5292796"/>
              <a:gd name="connsiteX73" fmla="*/ 1471609 w 1674193"/>
              <a:gd name="connsiteY73" fmla="*/ 5203559 h 5292796"/>
              <a:gd name="connsiteX74" fmla="*/ 1463723 w 1674193"/>
              <a:gd name="connsiteY74" fmla="*/ 5249397 h 5292796"/>
              <a:gd name="connsiteX75" fmla="*/ 1432179 w 1674193"/>
              <a:gd name="connsiteY75" fmla="*/ 5282912 h 5292796"/>
              <a:gd name="connsiteX76" fmla="*/ 1355290 w 1674193"/>
              <a:gd name="connsiteY76" fmla="*/ 5292770 h 5292796"/>
              <a:gd name="connsiteX77" fmla="*/ 977253 w 1674193"/>
              <a:gd name="connsiteY77" fmla="*/ 5283898 h 5292796"/>
              <a:gd name="connsiteX78" fmla="*/ 931908 w 1674193"/>
              <a:gd name="connsiteY78" fmla="*/ 5244468 h 5292796"/>
              <a:gd name="connsiteX79" fmla="*/ 938315 w 1674193"/>
              <a:gd name="connsiteY79" fmla="*/ 5194194 h 5292796"/>
              <a:gd name="connsiteX80" fmla="*/ 970352 w 1674193"/>
              <a:gd name="connsiteY80" fmla="*/ 5188280 h 5292796"/>
              <a:gd name="connsiteX81" fmla="*/ 1114272 w 1674193"/>
              <a:gd name="connsiteY81" fmla="*/ 5168564 h 5292796"/>
              <a:gd name="connsiteX82" fmla="*/ 1151239 w 1674193"/>
              <a:gd name="connsiteY82" fmla="*/ 5114841 h 5292796"/>
              <a:gd name="connsiteX83" fmla="*/ 1158139 w 1674193"/>
              <a:gd name="connsiteY83" fmla="*/ 5095126 h 5292796"/>
              <a:gd name="connsiteX84" fmla="*/ 1183275 w 1674193"/>
              <a:gd name="connsiteY84" fmla="*/ 5097591 h 5292796"/>
              <a:gd name="connsiteX85" fmla="*/ 1174403 w 1674193"/>
              <a:gd name="connsiteY85" fmla="*/ 5029573 h 5292796"/>
              <a:gd name="connsiteX86" fmla="*/ 1171939 w 1674193"/>
              <a:gd name="connsiteY86" fmla="*/ 5024644 h 5292796"/>
              <a:gd name="connsiteX87" fmla="*/ 1153703 w 1674193"/>
              <a:gd name="connsiteY87" fmla="*/ 4978807 h 5292796"/>
              <a:gd name="connsiteX88" fmla="*/ 1080264 w 1674193"/>
              <a:gd name="connsiteY88" fmla="*/ 4523881 h 5292796"/>
              <a:gd name="connsiteX89" fmla="*/ 960495 w 1674193"/>
              <a:gd name="connsiteY89" fmla="*/ 4090149 h 5292796"/>
              <a:gd name="connsiteX90" fmla="*/ 900364 w 1674193"/>
              <a:gd name="connsiteY90" fmla="*/ 3763371 h 5292796"/>
              <a:gd name="connsiteX91" fmla="*/ 899378 w 1674193"/>
              <a:gd name="connsiteY91" fmla="*/ 3748091 h 5292796"/>
              <a:gd name="connsiteX92" fmla="*/ 899871 w 1674193"/>
              <a:gd name="connsiteY92" fmla="*/ 3530240 h 5292796"/>
              <a:gd name="connsiteX93" fmla="*/ 903814 w 1674193"/>
              <a:gd name="connsiteY93" fmla="*/ 3499188 h 5292796"/>
              <a:gd name="connsiteX94" fmla="*/ 893463 w 1674193"/>
              <a:gd name="connsiteY94" fmla="*/ 3496724 h 5292796"/>
              <a:gd name="connsiteX95" fmla="*/ 901350 w 1674193"/>
              <a:gd name="connsiteY95" fmla="*/ 3367590 h 5292796"/>
              <a:gd name="connsiteX96" fmla="*/ 911700 w 1674193"/>
              <a:gd name="connsiteY96" fmla="*/ 3265072 h 5292796"/>
              <a:gd name="connsiteX97" fmla="*/ 904306 w 1674193"/>
              <a:gd name="connsiteY97" fmla="*/ 3049191 h 5292796"/>
              <a:gd name="connsiteX98" fmla="*/ 895435 w 1674193"/>
              <a:gd name="connsiteY98" fmla="*/ 3004339 h 5292796"/>
              <a:gd name="connsiteX99" fmla="*/ 900856 w 1674193"/>
              <a:gd name="connsiteY99" fmla="*/ 2961952 h 5292796"/>
              <a:gd name="connsiteX100" fmla="*/ 896913 w 1674193"/>
              <a:gd name="connsiteY100" fmla="*/ 2938294 h 5292796"/>
              <a:gd name="connsiteX101" fmla="*/ 888042 w 1674193"/>
              <a:gd name="connsiteY101" fmla="*/ 2859434 h 5292796"/>
              <a:gd name="connsiteX102" fmla="*/ 892971 w 1674193"/>
              <a:gd name="connsiteY102" fmla="*/ 2800288 h 5292796"/>
              <a:gd name="connsiteX103" fmla="*/ 828403 w 1674193"/>
              <a:gd name="connsiteY103" fmla="*/ 2737200 h 5292796"/>
              <a:gd name="connsiteX104" fmla="*/ 595272 w 1674193"/>
              <a:gd name="connsiteY104" fmla="*/ 2544977 h 5292796"/>
              <a:gd name="connsiteX105" fmla="*/ 576050 w 1674193"/>
              <a:gd name="connsiteY105" fmla="*/ 2482382 h 5292796"/>
              <a:gd name="connsiteX106" fmla="*/ 589358 w 1674193"/>
              <a:gd name="connsiteY106" fmla="*/ 2416830 h 5292796"/>
              <a:gd name="connsiteX107" fmla="*/ 631253 w 1674193"/>
              <a:gd name="connsiteY107" fmla="*/ 2229536 h 5292796"/>
              <a:gd name="connsiteX108" fmla="*/ 651460 w 1674193"/>
              <a:gd name="connsiteY108" fmla="*/ 2230522 h 5292796"/>
              <a:gd name="connsiteX109" fmla="*/ 692862 w 1674193"/>
              <a:gd name="connsiteY109" fmla="*/ 2099909 h 5292796"/>
              <a:gd name="connsiteX110" fmla="*/ 679061 w 1674193"/>
              <a:gd name="connsiteY110" fmla="*/ 1957960 h 5292796"/>
              <a:gd name="connsiteX111" fmla="*/ 678076 w 1674193"/>
              <a:gd name="connsiteY111" fmla="*/ 1902758 h 5292796"/>
              <a:gd name="connsiteX112" fmla="*/ 683490 w 1674193"/>
              <a:gd name="connsiteY112" fmla="*/ 1895242 h 5292796"/>
              <a:gd name="connsiteX113" fmla="*/ 694909 w 1674193"/>
              <a:gd name="connsiteY113" fmla="*/ 1889822 h 5292796"/>
              <a:gd name="connsiteX114" fmla="*/ 694909 w 1674193"/>
              <a:gd name="connsiteY114" fmla="*/ 1792417 h 5292796"/>
              <a:gd name="connsiteX115" fmla="*/ 694909 w 1674193"/>
              <a:gd name="connsiteY115" fmla="*/ 1005135 h 5292796"/>
              <a:gd name="connsiteX116" fmla="*/ 692949 w 1674193"/>
              <a:gd name="connsiteY116" fmla="*/ 993379 h 5292796"/>
              <a:gd name="connsiteX117" fmla="*/ 0 w 1674193"/>
              <a:gd name="connsiteY117" fmla="*/ 993379 h 5292796"/>
              <a:gd name="connsiteX118" fmla="*/ 0 w 1674193"/>
              <a:gd name="connsiteY118" fmla="*/ 55514 h 5292796"/>
              <a:gd name="connsiteX119" fmla="*/ 694909 w 1674193"/>
              <a:gd name="connsiteY119" fmla="*/ 55514 h 529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674193" h="5292796">
                <a:moveTo>
                  <a:pt x="694909" y="0"/>
                </a:moveTo>
                <a:lnTo>
                  <a:pt x="803325" y="0"/>
                </a:lnTo>
                <a:lnTo>
                  <a:pt x="803325" y="53555"/>
                </a:lnTo>
                <a:lnTo>
                  <a:pt x="1499539" y="53555"/>
                </a:lnTo>
                <a:lnTo>
                  <a:pt x="1499539" y="993379"/>
                </a:lnTo>
                <a:lnTo>
                  <a:pt x="805937" y="993379"/>
                </a:lnTo>
                <a:cubicBezTo>
                  <a:pt x="805284" y="1004481"/>
                  <a:pt x="804631" y="1012319"/>
                  <a:pt x="804631" y="1020156"/>
                </a:cubicBezTo>
                <a:cubicBezTo>
                  <a:pt x="804141" y="1174453"/>
                  <a:pt x="804386" y="1537418"/>
                  <a:pt x="803988" y="1796050"/>
                </a:cubicBezTo>
                <a:lnTo>
                  <a:pt x="803764" y="1899315"/>
                </a:lnTo>
                <a:lnTo>
                  <a:pt x="804499" y="1899739"/>
                </a:lnTo>
                <a:cubicBezTo>
                  <a:pt x="808072" y="1903005"/>
                  <a:pt x="811399" y="1906701"/>
                  <a:pt x="816574" y="1910151"/>
                </a:cubicBezTo>
                <a:cubicBezTo>
                  <a:pt x="835796" y="1922966"/>
                  <a:pt x="817560" y="1962889"/>
                  <a:pt x="811153" y="1985561"/>
                </a:cubicBezTo>
                <a:lnTo>
                  <a:pt x="803333" y="2006352"/>
                </a:lnTo>
                <a:lnTo>
                  <a:pt x="803325" y="2008310"/>
                </a:lnTo>
                <a:lnTo>
                  <a:pt x="802597" y="2008310"/>
                </a:lnTo>
                <a:lnTo>
                  <a:pt x="787494" y="2048465"/>
                </a:lnTo>
                <a:cubicBezTo>
                  <a:pt x="778746" y="2069351"/>
                  <a:pt x="770244" y="2090298"/>
                  <a:pt x="765315" y="2111738"/>
                </a:cubicBezTo>
                <a:cubicBezTo>
                  <a:pt x="759400" y="2137861"/>
                  <a:pt x="748557" y="2230029"/>
                  <a:pt x="748557" y="2244815"/>
                </a:cubicBezTo>
                <a:cubicBezTo>
                  <a:pt x="750529" y="2244815"/>
                  <a:pt x="758415" y="2252208"/>
                  <a:pt x="760879" y="2252208"/>
                </a:cubicBezTo>
                <a:cubicBezTo>
                  <a:pt x="760387" y="2272909"/>
                  <a:pt x="725885" y="2408451"/>
                  <a:pt x="736728" y="2434080"/>
                </a:cubicBezTo>
                <a:cubicBezTo>
                  <a:pt x="755458" y="2476961"/>
                  <a:pt x="817560" y="2495197"/>
                  <a:pt x="853540" y="2516884"/>
                </a:cubicBezTo>
                <a:cubicBezTo>
                  <a:pt x="881634" y="2533642"/>
                  <a:pt x="1006333" y="2562228"/>
                  <a:pt x="1051677" y="2598701"/>
                </a:cubicBezTo>
                <a:cubicBezTo>
                  <a:pt x="1093572" y="2632217"/>
                  <a:pt x="1100965" y="2616938"/>
                  <a:pt x="1138917" y="2617430"/>
                </a:cubicBezTo>
                <a:cubicBezTo>
                  <a:pt x="1151731" y="2594758"/>
                  <a:pt x="1155181" y="2577015"/>
                  <a:pt x="1153210" y="2557793"/>
                </a:cubicBezTo>
                <a:cubicBezTo>
                  <a:pt x="1152224" y="2547442"/>
                  <a:pt x="1133002" y="2531177"/>
                  <a:pt x="1124623" y="2525755"/>
                </a:cubicBezTo>
                <a:cubicBezTo>
                  <a:pt x="1099979" y="2509983"/>
                  <a:pt x="1093572" y="2488790"/>
                  <a:pt x="1097515" y="2462174"/>
                </a:cubicBezTo>
                <a:cubicBezTo>
                  <a:pt x="1102937" y="2427673"/>
                  <a:pt x="1132016" y="2388735"/>
                  <a:pt x="1108358" y="2363106"/>
                </a:cubicBezTo>
                <a:cubicBezTo>
                  <a:pt x="1081250" y="2333533"/>
                  <a:pt x="1162574" y="2325154"/>
                  <a:pt x="1168982" y="2314803"/>
                </a:cubicBezTo>
                <a:cubicBezTo>
                  <a:pt x="1181797" y="2293610"/>
                  <a:pt x="1172925" y="2290160"/>
                  <a:pt x="1190175" y="2271924"/>
                </a:cubicBezTo>
                <a:cubicBezTo>
                  <a:pt x="1200526" y="2261080"/>
                  <a:pt x="1206933" y="2252208"/>
                  <a:pt x="1198062" y="2236929"/>
                </a:cubicBezTo>
                <a:cubicBezTo>
                  <a:pt x="1187219" y="2218200"/>
                  <a:pt x="1191162" y="2205878"/>
                  <a:pt x="1205948" y="2190106"/>
                </a:cubicBezTo>
                <a:cubicBezTo>
                  <a:pt x="1214326" y="2181727"/>
                  <a:pt x="1215805" y="2181234"/>
                  <a:pt x="1229113" y="2190106"/>
                </a:cubicBezTo>
                <a:cubicBezTo>
                  <a:pt x="1228620" y="2191584"/>
                  <a:pt x="1227634" y="2193556"/>
                  <a:pt x="1229606" y="2190106"/>
                </a:cubicBezTo>
                <a:cubicBezTo>
                  <a:pt x="1228620" y="2192077"/>
                  <a:pt x="1228127" y="2194541"/>
                  <a:pt x="1227634" y="2197006"/>
                </a:cubicBezTo>
                <a:cubicBezTo>
                  <a:pt x="1226649" y="2202428"/>
                  <a:pt x="1232071" y="2205878"/>
                  <a:pt x="1236999" y="2204399"/>
                </a:cubicBezTo>
                <a:cubicBezTo>
                  <a:pt x="1237492" y="2203906"/>
                  <a:pt x="1247842" y="2196513"/>
                  <a:pt x="1248828" y="2195527"/>
                </a:cubicBezTo>
                <a:cubicBezTo>
                  <a:pt x="1272980" y="2172362"/>
                  <a:pt x="1324238" y="2183205"/>
                  <a:pt x="1346911" y="2197006"/>
                </a:cubicBezTo>
                <a:cubicBezTo>
                  <a:pt x="1425278" y="2249744"/>
                  <a:pt x="1484917" y="2302482"/>
                  <a:pt x="1497239" y="2396621"/>
                </a:cubicBezTo>
                <a:cubicBezTo>
                  <a:pt x="1502168" y="2435558"/>
                  <a:pt x="1477031" y="2493225"/>
                  <a:pt x="1454358" y="2524769"/>
                </a:cubicBezTo>
                <a:cubicBezTo>
                  <a:pt x="1417392" y="2576521"/>
                  <a:pt x="1366626" y="2578986"/>
                  <a:pt x="1303537" y="2588844"/>
                </a:cubicBezTo>
                <a:cubicBezTo>
                  <a:pt x="1299595" y="2589337"/>
                  <a:pt x="1305509" y="2626795"/>
                  <a:pt x="1312409" y="2627781"/>
                </a:cubicBezTo>
                <a:cubicBezTo>
                  <a:pt x="1348389" y="2632217"/>
                  <a:pt x="1384863" y="2636160"/>
                  <a:pt x="1420842" y="2641089"/>
                </a:cubicBezTo>
                <a:cubicBezTo>
                  <a:pt x="1444501" y="2644046"/>
                  <a:pt x="1466187" y="2655875"/>
                  <a:pt x="1482452" y="2673619"/>
                </a:cubicBezTo>
                <a:cubicBezTo>
                  <a:pt x="1514489" y="2708613"/>
                  <a:pt x="1535190" y="2749522"/>
                  <a:pt x="1552934" y="2793388"/>
                </a:cubicBezTo>
                <a:cubicBezTo>
                  <a:pt x="1569692" y="2834789"/>
                  <a:pt x="1573635" y="2875206"/>
                  <a:pt x="1567227" y="2918086"/>
                </a:cubicBezTo>
                <a:cubicBezTo>
                  <a:pt x="1566734" y="2922522"/>
                  <a:pt x="1562791" y="2929915"/>
                  <a:pt x="1559834" y="2930408"/>
                </a:cubicBezTo>
                <a:cubicBezTo>
                  <a:pt x="1545541" y="2932379"/>
                  <a:pt x="1544062" y="2941744"/>
                  <a:pt x="1542091" y="2952587"/>
                </a:cubicBezTo>
                <a:cubicBezTo>
                  <a:pt x="1534698" y="2997932"/>
                  <a:pt x="1526811" y="3043277"/>
                  <a:pt x="1519911" y="3088621"/>
                </a:cubicBezTo>
                <a:cubicBezTo>
                  <a:pt x="1518925" y="3096014"/>
                  <a:pt x="1520404" y="3103901"/>
                  <a:pt x="1524347" y="3110801"/>
                </a:cubicBezTo>
                <a:cubicBezTo>
                  <a:pt x="1531740" y="3125094"/>
                  <a:pt x="1529769" y="3135937"/>
                  <a:pt x="1519911" y="3147767"/>
                </a:cubicBezTo>
                <a:cubicBezTo>
                  <a:pt x="1490831" y="3181775"/>
                  <a:pt x="1480481" y="3225642"/>
                  <a:pt x="1463230" y="3265565"/>
                </a:cubicBezTo>
                <a:cubicBezTo>
                  <a:pt x="1459780" y="3273450"/>
                  <a:pt x="1457316" y="3282815"/>
                  <a:pt x="1451894" y="3288730"/>
                </a:cubicBezTo>
                <a:cubicBezTo>
                  <a:pt x="1436614" y="3304502"/>
                  <a:pt x="1437600" y="3318795"/>
                  <a:pt x="1450908" y="3335060"/>
                </a:cubicBezTo>
                <a:cubicBezTo>
                  <a:pt x="1460273" y="3346889"/>
                  <a:pt x="1466680" y="3361183"/>
                  <a:pt x="1475552" y="3373998"/>
                </a:cubicBezTo>
                <a:cubicBezTo>
                  <a:pt x="1488367" y="3391741"/>
                  <a:pt x="1499210" y="3408992"/>
                  <a:pt x="1494281" y="3432157"/>
                </a:cubicBezTo>
                <a:cubicBezTo>
                  <a:pt x="1491817" y="3442014"/>
                  <a:pt x="1488367" y="3451379"/>
                  <a:pt x="1481959" y="3465180"/>
                </a:cubicBezTo>
                <a:cubicBezTo>
                  <a:pt x="1469638" y="3464194"/>
                  <a:pt x="1475552" y="3474544"/>
                  <a:pt x="1459287" y="3473066"/>
                </a:cubicBezTo>
                <a:cubicBezTo>
                  <a:pt x="1456822" y="3494753"/>
                  <a:pt x="1454851" y="3506582"/>
                  <a:pt x="1453372" y="3528268"/>
                </a:cubicBezTo>
                <a:cubicBezTo>
                  <a:pt x="1451401" y="3556362"/>
                  <a:pt x="1450908" y="3584456"/>
                  <a:pt x="1450908" y="3612550"/>
                </a:cubicBezTo>
                <a:cubicBezTo>
                  <a:pt x="1450908" y="3625858"/>
                  <a:pt x="1451894" y="3640152"/>
                  <a:pt x="1455344" y="3652966"/>
                </a:cubicBezTo>
                <a:cubicBezTo>
                  <a:pt x="1470623" y="3710633"/>
                  <a:pt x="1463230" y="3768300"/>
                  <a:pt x="1456822" y="3825967"/>
                </a:cubicBezTo>
                <a:cubicBezTo>
                  <a:pt x="1445979" y="3927992"/>
                  <a:pt x="1437108" y="4030018"/>
                  <a:pt x="1425771" y="4132043"/>
                </a:cubicBezTo>
                <a:cubicBezTo>
                  <a:pt x="1421828" y="4169009"/>
                  <a:pt x="1431193" y="4203511"/>
                  <a:pt x="1441543" y="4237519"/>
                </a:cubicBezTo>
                <a:cubicBezTo>
                  <a:pt x="1471116" y="4333630"/>
                  <a:pt x="1504632" y="4427770"/>
                  <a:pt x="1545047" y="4520431"/>
                </a:cubicBezTo>
                <a:cubicBezTo>
                  <a:pt x="1578563" y="4596826"/>
                  <a:pt x="1600743" y="4678644"/>
                  <a:pt x="1626373" y="4758490"/>
                </a:cubicBezTo>
                <a:cubicBezTo>
                  <a:pt x="1630316" y="4769334"/>
                  <a:pt x="1626865" y="4782641"/>
                  <a:pt x="1626373" y="4794964"/>
                </a:cubicBezTo>
                <a:cubicBezTo>
                  <a:pt x="1625880" y="4815665"/>
                  <a:pt x="1626865" y="4836365"/>
                  <a:pt x="1623415" y="4856080"/>
                </a:cubicBezTo>
                <a:cubicBezTo>
                  <a:pt x="1616022" y="4896496"/>
                  <a:pt x="1622923" y="4928533"/>
                  <a:pt x="1664324" y="4946277"/>
                </a:cubicBezTo>
                <a:cubicBezTo>
                  <a:pt x="1675167" y="4950713"/>
                  <a:pt x="1676153" y="4958106"/>
                  <a:pt x="1671717" y="4968949"/>
                </a:cubicBezTo>
                <a:cubicBezTo>
                  <a:pt x="1663831" y="4988172"/>
                  <a:pt x="1659395" y="5009365"/>
                  <a:pt x="1652002" y="5027602"/>
                </a:cubicBezTo>
                <a:cubicBezTo>
                  <a:pt x="1635244" y="5063089"/>
                  <a:pt x="1638695" y="5097097"/>
                  <a:pt x="1651509" y="5132585"/>
                </a:cubicBezTo>
                <a:cubicBezTo>
                  <a:pt x="1663338" y="5166100"/>
                  <a:pt x="1648059" y="5192716"/>
                  <a:pt x="1613557" y="5201588"/>
                </a:cubicBezTo>
                <a:cubicBezTo>
                  <a:pt x="1610601" y="5202573"/>
                  <a:pt x="1607643" y="5203559"/>
                  <a:pt x="1604686" y="5203559"/>
                </a:cubicBezTo>
                <a:cubicBezTo>
                  <a:pt x="1560820" y="5203559"/>
                  <a:pt x="1516954" y="5203559"/>
                  <a:pt x="1471609" y="5203559"/>
                </a:cubicBezTo>
                <a:cubicBezTo>
                  <a:pt x="1468652" y="5219331"/>
                  <a:pt x="1466187" y="5234117"/>
                  <a:pt x="1463723" y="5249397"/>
                </a:cubicBezTo>
                <a:cubicBezTo>
                  <a:pt x="1460766" y="5267633"/>
                  <a:pt x="1451401" y="5279955"/>
                  <a:pt x="1432179" y="5282912"/>
                </a:cubicBezTo>
                <a:cubicBezTo>
                  <a:pt x="1406549" y="5286855"/>
                  <a:pt x="1380919" y="5293263"/>
                  <a:pt x="1355290" y="5292770"/>
                </a:cubicBezTo>
                <a:cubicBezTo>
                  <a:pt x="1229113" y="5290798"/>
                  <a:pt x="1103429" y="5285870"/>
                  <a:pt x="977253" y="5283898"/>
                </a:cubicBezTo>
                <a:cubicBezTo>
                  <a:pt x="948173" y="5283405"/>
                  <a:pt x="941765" y="5262211"/>
                  <a:pt x="931908" y="5244468"/>
                </a:cubicBezTo>
                <a:cubicBezTo>
                  <a:pt x="922543" y="5227710"/>
                  <a:pt x="926979" y="5209473"/>
                  <a:pt x="938315" y="5194194"/>
                </a:cubicBezTo>
                <a:cubicBezTo>
                  <a:pt x="946694" y="5182858"/>
                  <a:pt x="958523" y="5184337"/>
                  <a:pt x="970352" y="5188280"/>
                </a:cubicBezTo>
                <a:cubicBezTo>
                  <a:pt x="1021611" y="5205038"/>
                  <a:pt x="1068928" y="5192223"/>
                  <a:pt x="1114272" y="5168564"/>
                </a:cubicBezTo>
                <a:cubicBezTo>
                  <a:pt x="1135467" y="5157721"/>
                  <a:pt x="1142860" y="5135542"/>
                  <a:pt x="1151239" y="5114841"/>
                </a:cubicBezTo>
                <a:cubicBezTo>
                  <a:pt x="1153703" y="5108433"/>
                  <a:pt x="1155674" y="5102026"/>
                  <a:pt x="1158139" y="5095126"/>
                </a:cubicBezTo>
                <a:cubicBezTo>
                  <a:pt x="1166024" y="5096111"/>
                  <a:pt x="1173418" y="5096605"/>
                  <a:pt x="1183275" y="5097591"/>
                </a:cubicBezTo>
                <a:cubicBezTo>
                  <a:pt x="1180318" y="5074425"/>
                  <a:pt x="1177361" y="5051753"/>
                  <a:pt x="1174403" y="5029573"/>
                </a:cubicBezTo>
                <a:cubicBezTo>
                  <a:pt x="1173911" y="5027602"/>
                  <a:pt x="1173418" y="5025630"/>
                  <a:pt x="1171939" y="5024644"/>
                </a:cubicBezTo>
                <a:cubicBezTo>
                  <a:pt x="1153703" y="5013801"/>
                  <a:pt x="1154689" y="4995565"/>
                  <a:pt x="1153703" y="4978807"/>
                </a:cubicBezTo>
                <a:cubicBezTo>
                  <a:pt x="1145324" y="4824536"/>
                  <a:pt x="1108851" y="4674701"/>
                  <a:pt x="1080264" y="4523881"/>
                </a:cubicBezTo>
                <a:cubicBezTo>
                  <a:pt x="1052170" y="4376017"/>
                  <a:pt x="1003868" y="4233576"/>
                  <a:pt x="960495" y="4090149"/>
                </a:cubicBezTo>
                <a:cubicBezTo>
                  <a:pt x="927965" y="3982702"/>
                  <a:pt x="916136" y="3873283"/>
                  <a:pt x="900364" y="3763371"/>
                </a:cubicBezTo>
                <a:cubicBezTo>
                  <a:pt x="899871" y="3759428"/>
                  <a:pt x="899378" y="3752528"/>
                  <a:pt x="899378" y="3748091"/>
                </a:cubicBezTo>
                <a:cubicBezTo>
                  <a:pt x="899378" y="3675639"/>
                  <a:pt x="899378" y="3602693"/>
                  <a:pt x="899871" y="3530240"/>
                </a:cubicBezTo>
                <a:cubicBezTo>
                  <a:pt x="899871" y="3520875"/>
                  <a:pt x="902335" y="3511511"/>
                  <a:pt x="903814" y="3499188"/>
                </a:cubicBezTo>
                <a:cubicBezTo>
                  <a:pt x="900364" y="3498695"/>
                  <a:pt x="903814" y="3499188"/>
                  <a:pt x="893463" y="3496724"/>
                </a:cubicBezTo>
                <a:cubicBezTo>
                  <a:pt x="901350" y="3464687"/>
                  <a:pt x="887548" y="3399134"/>
                  <a:pt x="901350" y="3367590"/>
                </a:cubicBezTo>
                <a:cubicBezTo>
                  <a:pt x="905292" y="3358226"/>
                  <a:pt x="912193" y="3275422"/>
                  <a:pt x="911700" y="3265072"/>
                </a:cubicBezTo>
                <a:cubicBezTo>
                  <a:pt x="909235" y="3175861"/>
                  <a:pt x="903814" y="3151217"/>
                  <a:pt x="904306" y="3049191"/>
                </a:cubicBezTo>
                <a:cubicBezTo>
                  <a:pt x="904306" y="3033912"/>
                  <a:pt x="888534" y="3018633"/>
                  <a:pt x="895435" y="3004339"/>
                </a:cubicBezTo>
                <a:cubicBezTo>
                  <a:pt x="902335" y="2990539"/>
                  <a:pt x="904306" y="2976738"/>
                  <a:pt x="900856" y="2961952"/>
                </a:cubicBezTo>
                <a:cubicBezTo>
                  <a:pt x="898885" y="2954066"/>
                  <a:pt x="898392" y="2946180"/>
                  <a:pt x="896913" y="2938294"/>
                </a:cubicBezTo>
                <a:cubicBezTo>
                  <a:pt x="891985" y="2913157"/>
                  <a:pt x="898392" y="2885063"/>
                  <a:pt x="888042" y="2859434"/>
                </a:cubicBezTo>
                <a:cubicBezTo>
                  <a:pt x="880649" y="2841197"/>
                  <a:pt x="899378" y="2817539"/>
                  <a:pt x="892971" y="2800288"/>
                </a:cubicBezTo>
                <a:cubicBezTo>
                  <a:pt x="876705" y="2758393"/>
                  <a:pt x="862905" y="2765786"/>
                  <a:pt x="828403" y="2737200"/>
                </a:cubicBezTo>
                <a:cubicBezTo>
                  <a:pt x="787494" y="2703191"/>
                  <a:pt x="638153" y="2576029"/>
                  <a:pt x="595272" y="2544977"/>
                </a:cubicBezTo>
                <a:cubicBezTo>
                  <a:pt x="585907" y="2538077"/>
                  <a:pt x="570628" y="2528713"/>
                  <a:pt x="576050" y="2482382"/>
                </a:cubicBezTo>
                <a:cubicBezTo>
                  <a:pt x="577528" y="2471046"/>
                  <a:pt x="586893" y="2427673"/>
                  <a:pt x="589358" y="2416830"/>
                </a:cubicBezTo>
                <a:cubicBezTo>
                  <a:pt x="592315" y="2405493"/>
                  <a:pt x="624352" y="2274881"/>
                  <a:pt x="631253" y="2229536"/>
                </a:cubicBezTo>
                <a:cubicBezTo>
                  <a:pt x="639631" y="2229043"/>
                  <a:pt x="644067" y="2230522"/>
                  <a:pt x="651460" y="2230522"/>
                </a:cubicBezTo>
                <a:cubicBezTo>
                  <a:pt x="665754" y="2173841"/>
                  <a:pt x="693848" y="2124060"/>
                  <a:pt x="692862" y="2099909"/>
                </a:cubicBezTo>
                <a:cubicBezTo>
                  <a:pt x="690890" y="2059000"/>
                  <a:pt x="680047" y="1998377"/>
                  <a:pt x="679061" y="1957960"/>
                </a:cubicBezTo>
                <a:cubicBezTo>
                  <a:pt x="679061" y="1938246"/>
                  <a:pt x="678076" y="1922473"/>
                  <a:pt x="678076" y="1902758"/>
                </a:cubicBezTo>
                <a:cubicBezTo>
                  <a:pt x="678076" y="1900047"/>
                  <a:pt x="680109" y="1897552"/>
                  <a:pt x="683490" y="1895242"/>
                </a:cubicBezTo>
                <a:lnTo>
                  <a:pt x="694909" y="1889822"/>
                </a:lnTo>
                <a:lnTo>
                  <a:pt x="694909" y="1792417"/>
                </a:lnTo>
                <a:cubicBezTo>
                  <a:pt x="694909" y="1529989"/>
                  <a:pt x="694909" y="1162860"/>
                  <a:pt x="694909" y="1005135"/>
                </a:cubicBezTo>
                <a:cubicBezTo>
                  <a:pt x="694909" y="1001869"/>
                  <a:pt x="694255" y="999257"/>
                  <a:pt x="692949" y="993379"/>
                </a:cubicBezTo>
                <a:lnTo>
                  <a:pt x="0" y="993379"/>
                </a:lnTo>
                <a:lnTo>
                  <a:pt x="0" y="55514"/>
                </a:lnTo>
                <a:lnTo>
                  <a:pt x="694909" y="55514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753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79F5E22-FCC8-4932-865B-F1AB6C413499}"/>
              </a:ext>
            </a:extLst>
          </p:cNvPr>
          <p:cNvSpPr txBox="1"/>
          <p:nvPr/>
        </p:nvSpPr>
        <p:spPr>
          <a:xfrm>
            <a:off x="1741271" y="1461762"/>
            <a:ext cx="489897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Area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305666A-B13E-4B59-990C-120BEABA30DB}"/>
              </a:ext>
            </a:extLst>
          </p:cNvPr>
          <p:cNvSpPr txBox="1"/>
          <p:nvPr/>
        </p:nvSpPr>
        <p:spPr>
          <a:xfrm>
            <a:off x="632460" y="1363068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9EEEC64-1F2A-48CD-A6BB-FB9C62246EA0}"/>
              </a:ext>
            </a:extLst>
          </p:cNvPr>
          <p:cNvSpPr txBox="1"/>
          <p:nvPr/>
        </p:nvSpPr>
        <p:spPr>
          <a:xfrm>
            <a:off x="1701121" y="2511781"/>
            <a:ext cx="489897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Murder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C1E2990-BF30-4DEB-BB26-7A6CC78A8EFE}"/>
              </a:ext>
            </a:extLst>
          </p:cNvPr>
          <p:cNvSpPr txBox="1"/>
          <p:nvPr/>
        </p:nvSpPr>
        <p:spPr>
          <a:xfrm>
            <a:off x="632460" y="2311726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73712EB-4906-47E1-95DA-F3A8892CE868}"/>
              </a:ext>
            </a:extLst>
          </p:cNvPr>
          <p:cNvSpPr txBox="1"/>
          <p:nvPr/>
        </p:nvSpPr>
        <p:spPr>
          <a:xfrm>
            <a:off x="1701121" y="3434132"/>
            <a:ext cx="489897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Assault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CFBC62C-EE36-4092-957E-B04EF956AF09}"/>
              </a:ext>
            </a:extLst>
          </p:cNvPr>
          <p:cNvSpPr txBox="1"/>
          <p:nvPr/>
        </p:nvSpPr>
        <p:spPr>
          <a:xfrm>
            <a:off x="632460" y="3346594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92ED543-999A-49E6-B7BC-C51A136A00AE}"/>
              </a:ext>
            </a:extLst>
          </p:cNvPr>
          <p:cNvSpPr txBox="1"/>
          <p:nvPr/>
        </p:nvSpPr>
        <p:spPr>
          <a:xfrm>
            <a:off x="1761344" y="4421904"/>
            <a:ext cx="489897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 smtClean="0">
                <a:solidFill>
                  <a:schemeClr val="bg1"/>
                </a:solidFill>
                <a:cs typeface="Arial" pitchFamily="34" charset="0"/>
              </a:rPr>
              <a:t>UrbanPop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5A563EE-033A-461B-8B2E-5B20A73B8EBA}"/>
              </a:ext>
            </a:extLst>
          </p:cNvPr>
          <p:cNvSpPr txBox="1"/>
          <p:nvPr/>
        </p:nvSpPr>
        <p:spPr>
          <a:xfrm>
            <a:off x="632460" y="4367876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3B674AD-631A-421A-A833-B9E48FF35154}"/>
              </a:ext>
            </a:extLst>
          </p:cNvPr>
          <p:cNvSpPr txBox="1"/>
          <p:nvPr/>
        </p:nvSpPr>
        <p:spPr>
          <a:xfrm>
            <a:off x="632460" y="380347"/>
            <a:ext cx="69975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cs typeface="Arial" pitchFamily="34" charset="0"/>
              </a:rPr>
              <a:t>Kolom</a:t>
            </a:r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000" dirty="0" err="1" smtClean="0">
                <a:solidFill>
                  <a:schemeClr val="bg1"/>
                </a:solidFill>
                <a:cs typeface="Arial" pitchFamily="34" charset="0"/>
              </a:rPr>
              <a:t>ada</a:t>
            </a:r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 Dataset: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="" xmlns:a16="http://schemas.microsoft.com/office/drawing/2014/main" id="{903B47F3-F0B3-4B4A-B4EB-2076A352C094}"/>
              </a:ext>
            </a:extLst>
          </p:cNvPr>
          <p:cNvSpPr/>
          <p:nvPr/>
        </p:nvSpPr>
        <p:spPr>
          <a:xfrm rot="8414484">
            <a:off x="8452143" y="5088908"/>
            <a:ext cx="1096014" cy="1094535"/>
          </a:xfrm>
          <a:custGeom>
            <a:avLst/>
            <a:gdLst>
              <a:gd name="connsiteX0" fmla="*/ 1015824 w 2230147"/>
              <a:gd name="connsiteY0" fmla="*/ 2109399 h 2227137"/>
              <a:gd name="connsiteX1" fmla="*/ 1015495 w 2230147"/>
              <a:gd name="connsiteY1" fmla="*/ 2124240 h 2227137"/>
              <a:gd name="connsiteX2" fmla="*/ 1013187 w 2230147"/>
              <a:gd name="connsiteY2" fmla="*/ 2131166 h 2227137"/>
              <a:gd name="connsiteX3" fmla="*/ 1013187 w 2230147"/>
              <a:gd name="connsiteY3" fmla="*/ 2131165 h 2227137"/>
              <a:gd name="connsiteX4" fmla="*/ 1012198 w 2230147"/>
              <a:gd name="connsiteY4" fmla="*/ 2144027 h 2227137"/>
              <a:gd name="connsiteX5" fmla="*/ 1012857 w 2230147"/>
              <a:gd name="connsiteY5" fmla="*/ 2167113 h 2227137"/>
              <a:gd name="connsiteX6" fmla="*/ 1004612 w 2230147"/>
              <a:gd name="connsiteY6" fmla="*/ 2190859 h 2227137"/>
              <a:gd name="connsiteX7" fmla="*/ 996697 w 2230147"/>
              <a:gd name="connsiteY7" fmla="*/ 2190529 h 2227137"/>
              <a:gd name="connsiteX8" fmla="*/ 992080 w 2230147"/>
              <a:gd name="connsiteY8" fmla="*/ 2179316 h 2227137"/>
              <a:gd name="connsiteX9" fmla="*/ 1001232 w 2230147"/>
              <a:gd name="connsiteY9" fmla="*/ 2152932 h 2227137"/>
              <a:gd name="connsiteX10" fmla="*/ 1010878 w 2230147"/>
              <a:gd name="connsiteY10" fmla="*/ 2126549 h 2227137"/>
              <a:gd name="connsiteX11" fmla="*/ 1010877 w 2230147"/>
              <a:gd name="connsiteY11" fmla="*/ 2126549 h 2227137"/>
              <a:gd name="connsiteX12" fmla="*/ 1015824 w 2230147"/>
              <a:gd name="connsiteY12" fmla="*/ 2109399 h 2227137"/>
              <a:gd name="connsiteX13" fmla="*/ 1219311 w 2230147"/>
              <a:gd name="connsiteY13" fmla="*/ 2015735 h 2227137"/>
              <a:gd name="connsiteX14" fmla="*/ 1233163 w 2230147"/>
              <a:gd name="connsiteY14" fmla="*/ 2027938 h 2227137"/>
              <a:gd name="connsiteX15" fmla="*/ 1233492 w 2230147"/>
              <a:gd name="connsiteY15" fmla="*/ 2050364 h 2227137"/>
              <a:gd name="connsiteX16" fmla="*/ 1233383 w 2230147"/>
              <a:gd name="connsiteY16" fmla="*/ 2059216 h 2227137"/>
              <a:gd name="connsiteX17" fmla="*/ 1237110 w 2230147"/>
              <a:gd name="connsiteY17" fmla="*/ 2050694 h 2227137"/>
              <a:gd name="connsiteX18" fmla="*/ 1237110 w 2230147"/>
              <a:gd name="connsiteY18" fmla="*/ 2077078 h 2227137"/>
              <a:gd name="connsiteX19" fmla="*/ 1233272 w 2230147"/>
              <a:gd name="connsiteY19" fmla="*/ 2068137 h 2227137"/>
              <a:gd name="connsiteX20" fmla="*/ 1233162 w 2230147"/>
              <a:gd name="connsiteY20" fmla="*/ 2077078 h 2227137"/>
              <a:gd name="connsiteX21" fmla="*/ 1239428 w 2230147"/>
              <a:gd name="connsiteY21" fmla="*/ 2098515 h 2227137"/>
              <a:gd name="connsiteX22" fmla="*/ 1235472 w 2230147"/>
              <a:gd name="connsiteY22" fmla="*/ 2140070 h 2227137"/>
              <a:gd name="connsiteX23" fmla="*/ 1213044 w 2230147"/>
              <a:gd name="connsiteY23" fmla="*/ 2173379 h 2227137"/>
              <a:gd name="connsiteX24" fmla="*/ 1187320 w 2230147"/>
              <a:gd name="connsiteY24" fmla="*/ 2222190 h 2227137"/>
              <a:gd name="connsiteX25" fmla="*/ 1179075 w 2230147"/>
              <a:gd name="connsiteY25" fmla="*/ 2227137 h 2227137"/>
              <a:gd name="connsiteX26" fmla="*/ 1150712 w 2230147"/>
              <a:gd name="connsiteY26" fmla="*/ 2203721 h 2227137"/>
              <a:gd name="connsiteX27" fmla="*/ 1154011 w 2230147"/>
              <a:gd name="connsiteY27" fmla="*/ 2162826 h 2227137"/>
              <a:gd name="connsiteX28" fmla="*/ 1163905 w 2230147"/>
              <a:gd name="connsiteY28" fmla="*/ 2119951 h 2227137"/>
              <a:gd name="connsiteX29" fmla="*/ 1183693 w 2230147"/>
              <a:gd name="connsiteY29" fmla="*/ 2071141 h 2227137"/>
              <a:gd name="connsiteX30" fmla="*/ 1199193 w 2230147"/>
              <a:gd name="connsiteY30" fmla="*/ 2035193 h 2227137"/>
              <a:gd name="connsiteX31" fmla="*/ 1219311 w 2230147"/>
              <a:gd name="connsiteY31" fmla="*/ 2015735 h 2227137"/>
              <a:gd name="connsiteX32" fmla="*/ 1028688 w 2230147"/>
              <a:gd name="connsiteY32" fmla="*/ 2033544 h 2227137"/>
              <a:gd name="connsiteX33" fmla="*/ 1019453 w 2230147"/>
              <a:gd name="connsiteY33" fmla="*/ 2101813 h 2227137"/>
              <a:gd name="connsiteX34" fmla="*/ 1028688 w 2230147"/>
              <a:gd name="connsiteY34" fmla="*/ 2033544 h 2227137"/>
              <a:gd name="connsiteX35" fmla="*/ 2155942 w 2230147"/>
              <a:gd name="connsiteY35" fmla="*/ 1661860 h 2227137"/>
              <a:gd name="connsiteX36" fmla="*/ 2218274 w 2230147"/>
              <a:gd name="connsiteY36" fmla="*/ 1700447 h 2227137"/>
              <a:gd name="connsiteX37" fmla="*/ 2220253 w 2230147"/>
              <a:gd name="connsiteY37" fmla="*/ 1714298 h 2227137"/>
              <a:gd name="connsiteX38" fmla="*/ 2201784 w 2230147"/>
              <a:gd name="connsiteY38" fmla="*/ 1722214 h 2227137"/>
              <a:gd name="connsiteX39" fmla="*/ 2157921 w 2230147"/>
              <a:gd name="connsiteY39" fmla="*/ 1691212 h 2227137"/>
              <a:gd name="connsiteX40" fmla="*/ 2150006 w 2230147"/>
              <a:gd name="connsiteY40" fmla="*/ 1670765 h 2227137"/>
              <a:gd name="connsiteX41" fmla="*/ 2148357 w 2230147"/>
              <a:gd name="connsiteY41" fmla="*/ 1664499 h 2227137"/>
              <a:gd name="connsiteX42" fmla="*/ 2155942 w 2230147"/>
              <a:gd name="connsiteY42" fmla="*/ 1661860 h 2227137"/>
              <a:gd name="connsiteX43" fmla="*/ 1496796 w 2230147"/>
              <a:gd name="connsiteY43" fmla="*/ 1837808 h 2227137"/>
              <a:gd name="connsiteX44" fmla="*/ 1503928 w 2230147"/>
              <a:gd name="connsiteY44" fmla="*/ 1837313 h 2227137"/>
              <a:gd name="connsiteX45" fmla="*/ 1533939 w 2230147"/>
              <a:gd name="connsiteY45" fmla="*/ 1855123 h 2227137"/>
              <a:gd name="connsiteX46" fmla="*/ 1519429 w 2230147"/>
              <a:gd name="connsiteY46" fmla="*/ 1879528 h 2227137"/>
              <a:gd name="connsiteX47" fmla="*/ 1499970 w 2230147"/>
              <a:gd name="connsiteY47" fmla="*/ 1861389 h 2227137"/>
              <a:gd name="connsiteX48" fmla="*/ 1496342 w 2230147"/>
              <a:gd name="connsiteY48" fmla="*/ 1844239 h 2227137"/>
              <a:gd name="connsiteX49" fmla="*/ 1496796 w 2230147"/>
              <a:gd name="connsiteY49" fmla="*/ 1837808 h 2227137"/>
              <a:gd name="connsiteX50" fmla="*/ 1109488 w 2230147"/>
              <a:gd name="connsiteY50" fmla="*/ 1946478 h 2227137"/>
              <a:gd name="connsiteX51" fmla="*/ 1118723 w 2230147"/>
              <a:gd name="connsiteY51" fmla="*/ 1955382 h 2227137"/>
              <a:gd name="connsiteX52" fmla="*/ 1109818 w 2230147"/>
              <a:gd name="connsiteY52" fmla="*/ 1966266 h 2227137"/>
              <a:gd name="connsiteX53" fmla="*/ 1099594 w 2230147"/>
              <a:gd name="connsiteY53" fmla="*/ 1956372 h 2227137"/>
              <a:gd name="connsiteX54" fmla="*/ 1109488 w 2230147"/>
              <a:gd name="connsiteY54" fmla="*/ 1946478 h 2227137"/>
              <a:gd name="connsiteX55" fmla="*/ 2225200 w 2230147"/>
              <a:gd name="connsiteY55" fmla="*/ 1603156 h 2227137"/>
              <a:gd name="connsiteX56" fmla="*/ 2230147 w 2230147"/>
              <a:gd name="connsiteY56" fmla="*/ 1607114 h 2227137"/>
              <a:gd name="connsiteX57" fmla="*/ 2227179 w 2230147"/>
              <a:gd name="connsiteY57" fmla="*/ 1611731 h 2227137"/>
              <a:gd name="connsiteX58" fmla="*/ 2221902 w 2230147"/>
              <a:gd name="connsiteY58" fmla="*/ 1607773 h 2227137"/>
              <a:gd name="connsiteX59" fmla="*/ 2225200 w 2230147"/>
              <a:gd name="connsiteY59" fmla="*/ 1603156 h 2227137"/>
              <a:gd name="connsiteX60" fmla="*/ 1051113 w 2230147"/>
              <a:gd name="connsiteY60" fmla="*/ 1949775 h 2227137"/>
              <a:gd name="connsiteX61" fmla="*/ 1056060 w 2230147"/>
              <a:gd name="connsiteY61" fmla="*/ 1952743 h 2227137"/>
              <a:gd name="connsiteX62" fmla="*/ 1053092 w 2230147"/>
              <a:gd name="connsiteY62" fmla="*/ 1956371 h 2227137"/>
              <a:gd name="connsiteX63" fmla="*/ 1048805 w 2230147"/>
              <a:gd name="connsiteY63" fmla="*/ 1952743 h 2227137"/>
              <a:gd name="connsiteX64" fmla="*/ 1051113 w 2230147"/>
              <a:gd name="connsiteY64" fmla="*/ 1949775 h 2227137"/>
              <a:gd name="connsiteX65" fmla="*/ 1166543 w 2230147"/>
              <a:gd name="connsiteY65" fmla="*/ 1907891 h 2227137"/>
              <a:gd name="connsiteX66" fmla="*/ 1169511 w 2230147"/>
              <a:gd name="connsiteY66" fmla="*/ 1911519 h 2227137"/>
              <a:gd name="connsiteX67" fmla="*/ 1165884 w 2230147"/>
              <a:gd name="connsiteY67" fmla="*/ 1914816 h 2227137"/>
              <a:gd name="connsiteX68" fmla="*/ 1163905 w 2230147"/>
              <a:gd name="connsiteY68" fmla="*/ 1910529 h 2227137"/>
              <a:gd name="connsiteX69" fmla="*/ 1166543 w 2230147"/>
              <a:gd name="connsiteY69" fmla="*/ 1907891 h 2227137"/>
              <a:gd name="connsiteX70" fmla="*/ 1273399 w 2230147"/>
              <a:gd name="connsiteY70" fmla="*/ 1871942 h 2227137"/>
              <a:gd name="connsiteX71" fmla="*/ 1306709 w 2230147"/>
              <a:gd name="connsiteY71" fmla="*/ 1890081 h 2227137"/>
              <a:gd name="connsiteX72" fmla="*/ 1275707 w 2230147"/>
              <a:gd name="connsiteY72" fmla="*/ 1930317 h 2227137"/>
              <a:gd name="connsiteX73" fmla="*/ 1256909 w 2230147"/>
              <a:gd name="connsiteY73" fmla="*/ 1920423 h 2227137"/>
              <a:gd name="connsiteX74" fmla="*/ 1256908 w 2230147"/>
              <a:gd name="connsiteY74" fmla="*/ 1911571 h 2227137"/>
              <a:gd name="connsiteX75" fmla="*/ 1254562 w 2230147"/>
              <a:gd name="connsiteY75" fmla="*/ 1907066 h 2227137"/>
              <a:gd name="connsiteX76" fmla="*/ 1256908 w 2230147"/>
              <a:gd name="connsiteY76" fmla="*/ 1902562 h 2227137"/>
              <a:gd name="connsiteX77" fmla="*/ 1256908 w 2230147"/>
              <a:gd name="connsiteY77" fmla="*/ 1894039 h 2227137"/>
              <a:gd name="connsiteX78" fmla="*/ 1273399 w 2230147"/>
              <a:gd name="connsiteY78" fmla="*/ 1871942 h 2227137"/>
              <a:gd name="connsiteX79" fmla="*/ 1688945 w 2230147"/>
              <a:gd name="connsiteY79" fmla="*/ 1726830 h 2227137"/>
              <a:gd name="connsiteX80" fmla="*/ 1693233 w 2230147"/>
              <a:gd name="connsiteY80" fmla="*/ 1731448 h 2227137"/>
              <a:gd name="connsiteX81" fmla="*/ 1686307 w 2230147"/>
              <a:gd name="connsiteY81" fmla="*/ 1739693 h 2227137"/>
              <a:gd name="connsiteX82" fmla="*/ 1683009 w 2230147"/>
              <a:gd name="connsiteY82" fmla="*/ 1733756 h 2227137"/>
              <a:gd name="connsiteX83" fmla="*/ 1688945 w 2230147"/>
              <a:gd name="connsiteY83" fmla="*/ 1726830 h 2227137"/>
              <a:gd name="connsiteX84" fmla="*/ 2056013 w 2230147"/>
              <a:gd name="connsiteY84" fmla="*/ 1589964 h 2227137"/>
              <a:gd name="connsiteX85" fmla="*/ 2100206 w 2230147"/>
              <a:gd name="connsiteY85" fmla="*/ 1598868 h 2227137"/>
              <a:gd name="connsiteX86" fmla="*/ 2110759 w 2230147"/>
              <a:gd name="connsiteY86" fmla="*/ 1612060 h 2227137"/>
              <a:gd name="connsiteX87" fmla="*/ 2117686 w 2230147"/>
              <a:gd name="connsiteY87" fmla="*/ 1633827 h 2227137"/>
              <a:gd name="connsiteX88" fmla="*/ 2090971 w 2230147"/>
              <a:gd name="connsiteY88" fmla="*/ 1626242 h 2227137"/>
              <a:gd name="connsiteX89" fmla="*/ 2079429 w 2230147"/>
              <a:gd name="connsiteY89" fmla="*/ 1611401 h 2227137"/>
              <a:gd name="connsiteX90" fmla="*/ 2064588 w 2230147"/>
              <a:gd name="connsiteY90" fmla="*/ 1605464 h 2227137"/>
              <a:gd name="connsiteX91" fmla="*/ 2049417 w 2230147"/>
              <a:gd name="connsiteY91" fmla="*/ 1603156 h 2227137"/>
              <a:gd name="connsiteX92" fmla="*/ 2046119 w 2230147"/>
              <a:gd name="connsiteY92" fmla="*/ 1595241 h 2227137"/>
              <a:gd name="connsiteX93" fmla="*/ 2056013 w 2230147"/>
              <a:gd name="connsiteY93" fmla="*/ 1589964 h 2227137"/>
              <a:gd name="connsiteX94" fmla="*/ 1110807 w 2230147"/>
              <a:gd name="connsiteY94" fmla="*/ 1876889 h 2227137"/>
              <a:gd name="connsiteX95" fmla="*/ 1117403 w 2230147"/>
              <a:gd name="connsiteY95" fmla="*/ 1880847 h 2227137"/>
              <a:gd name="connsiteX96" fmla="*/ 1113775 w 2230147"/>
              <a:gd name="connsiteY96" fmla="*/ 1885464 h 2227137"/>
              <a:gd name="connsiteX97" fmla="*/ 1108168 w 2230147"/>
              <a:gd name="connsiteY97" fmla="*/ 1880517 h 2227137"/>
              <a:gd name="connsiteX98" fmla="*/ 1110807 w 2230147"/>
              <a:gd name="connsiteY98" fmla="*/ 1876889 h 2227137"/>
              <a:gd name="connsiteX99" fmla="*/ 1441596 w 2230147"/>
              <a:gd name="connsiteY99" fmla="*/ 1773992 h 2227137"/>
              <a:gd name="connsiteX100" fmla="*/ 1446213 w 2230147"/>
              <a:gd name="connsiteY100" fmla="*/ 1773333 h 2227137"/>
              <a:gd name="connsiteX101" fmla="*/ 1449841 w 2230147"/>
              <a:gd name="connsiteY101" fmla="*/ 1778939 h 2227137"/>
              <a:gd name="connsiteX102" fmla="*/ 1445223 w 2230147"/>
              <a:gd name="connsiteY102" fmla="*/ 1782237 h 2227137"/>
              <a:gd name="connsiteX103" fmla="*/ 1441596 w 2230147"/>
              <a:gd name="connsiteY103" fmla="*/ 1773992 h 2227137"/>
              <a:gd name="connsiteX104" fmla="*/ 1905294 w 2230147"/>
              <a:gd name="connsiteY104" fmla="*/ 1621294 h 2227137"/>
              <a:gd name="connsiteX105" fmla="*/ 1909911 w 2230147"/>
              <a:gd name="connsiteY105" fmla="*/ 1624263 h 2227137"/>
              <a:gd name="connsiteX106" fmla="*/ 1903645 w 2230147"/>
              <a:gd name="connsiteY106" fmla="*/ 1634157 h 2227137"/>
              <a:gd name="connsiteX107" fmla="*/ 1897709 w 2230147"/>
              <a:gd name="connsiteY107" fmla="*/ 1628880 h 2227137"/>
              <a:gd name="connsiteX108" fmla="*/ 1905294 w 2230147"/>
              <a:gd name="connsiteY108" fmla="*/ 1621294 h 2227137"/>
              <a:gd name="connsiteX109" fmla="*/ 1371678 w 2230147"/>
              <a:gd name="connsiteY109" fmla="*/ 1784216 h 2227137"/>
              <a:gd name="connsiteX110" fmla="*/ 1377286 w 2230147"/>
              <a:gd name="connsiteY110" fmla="*/ 1788833 h 2227137"/>
              <a:gd name="connsiteX111" fmla="*/ 1371678 w 2230147"/>
              <a:gd name="connsiteY111" fmla="*/ 1792461 h 2227137"/>
              <a:gd name="connsiteX112" fmla="*/ 1367062 w 2230147"/>
              <a:gd name="connsiteY112" fmla="*/ 1788503 h 2227137"/>
              <a:gd name="connsiteX113" fmla="*/ 1371678 w 2230147"/>
              <a:gd name="connsiteY113" fmla="*/ 1784216 h 2227137"/>
              <a:gd name="connsiteX114" fmla="*/ 2034576 w 2230147"/>
              <a:gd name="connsiteY114" fmla="*/ 1548740 h 2227137"/>
              <a:gd name="connsiteX115" fmla="*/ 2053703 w 2230147"/>
              <a:gd name="connsiteY115" fmla="*/ 1567868 h 2227137"/>
              <a:gd name="connsiteX116" fmla="*/ 2041171 w 2230147"/>
              <a:gd name="connsiteY116" fmla="*/ 1579081 h 2227137"/>
              <a:gd name="connsiteX117" fmla="*/ 2023033 w 2230147"/>
              <a:gd name="connsiteY117" fmla="*/ 1557974 h 2227137"/>
              <a:gd name="connsiteX118" fmla="*/ 2034576 w 2230147"/>
              <a:gd name="connsiteY118" fmla="*/ 1548740 h 2227137"/>
              <a:gd name="connsiteX119" fmla="*/ 1154671 w 2230147"/>
              <a:gd name="connsiteY119" fmla="*/ 1784216 h 2227137"/>
              <a:gd name="connsiteX120" fmla="*/ 1158299 w 2230147"/>
              <a:gd name="connsiteY120" fmla="*/ 1787184 h 2227137"/>
              <a:gd name="connsiteX121" fmla="*/ 1154670 w 2230147"/>
              <a:gd name="connsiteY121" fmla="*/ 1790152 h 2227137"/>
              <a:gd name="connsiteX122" fmla="*/ 1151372 w 2230147"/>
              <a:gd name="connsiteY122" fmla="*/ 1787184 h 2227137"/>
              <a:gd name="connsiteX123" fmla="*/ 1154671 w 2230147"/>
              <a:gd name="connsiteY123" fmla="*/ 1784216 h 2227137"/>
              <a:gd name="connsiteX124" fmla="*/ 1883526 w 2230147"/>
              <a:gd name="connsiteY124" fmla="*/ 1551378 h 2227137"/>
              <a:gd name="connsiteX125" fmla="*/ 1891112 w 2230147"/>
              <a:gd name="connsiteY125" fmla="*/ 1557974 h 2227137"/>
              <a:gd name="connsiteX126" fmla="*/ 1883527 w 2230147"/>
              <a:gd name="connsiteY126" fmla="*/ 1563910 h 2227137"/>
              <a:gd name="connsiteX127" fmla="*/ 1876601 w 2230147"/>
              <a:gd name="connsiteY127" fmla="*/ 1555995 h 2227137"/>
              <a:gd name="connsiteX128" fmla="*/ 1883526 w 2230147"/>
              <a:gd name="connsiteY128" fmla="*/ 1551378 h 2227137"/>
              <a:gd name="connsiteX129" fmla="*/ 1220630 w 2230147"/>
              <a:gd name="connsiteY129" fmla="*/ 1747608 h 2227137"/>
              <a:gd name="connsiteX130" fmla="*/ 1220960 w 2230147"/>
              <a:gd name="connsiteY130" fmla="*/ 1761130 h 2227137"/>
              <a:gd name="connsiteX131" fmla="*/ 1217333 w 2230147"/>
              <a:gd name="connsiteY131" fmla="*/ 1760470 h 2227137"/>
              <a:gd name="connsiteX132" fmla="*/ 1220630 w 2230147"/>
              <a:gd name="connsiteY132" fmla="*/ 1747608 h 2227137"/>
              <a:gd name="connsiteX133" fmla="*/ 1799758 w 2230147"/>
              <a:gd name="connsiteY133" fmla="*/ 1562590 h 2227137"/>
              <a:gd name="connsiteX134" fmla="*/ 1804375 w 2230147"/>
              <a:gd name="connsiteY134" fmla="*/ 1566548 h 2227137"/>
              <a:gd name="connsiteX135" fmla="*/ 1799758 w 2230147"/>
              <a:gd name="connsiteY135" fmla="*/ 1571165 h 2227137"/>
              <a:gd name="connsiteX136" fmla="*/ 1795470 w 2230147"/>
              <a:gd name="connsiteY136" fmla="*/ 1567867 h 2227137"/>
              <a:gd name="connsiteX137" fmla="*/ 1799758 w 2230147"/>
              <a:gd name="connsiteY137" fmla="*/ 1562590 h 2227137"/>
              <a:gd name="connsiteX138" fmla="*/ 1015825 w 2230147"/>
              <a:gd name="connsiteY138" fmla="*/ 1795099 h 2227137"/>
              <a:gd name="connsiteX139" fmla="*/ 1020442 w 2230147"/>
              <a:gd name="connsiteY139" fmla="*/ 1799057 h 2227137"/>
              <a:gd name="connsiteX140" fmla="*/ 1016814 w 2230147"/>
              <a:gd name="connsiteY140" fmla="*/ 1805653 h 2227137"/>
              <a:gd name="connsiteX141" fmla="*/ 1012197 w 2230147"/>
              <a:gd name="connsiteY141" fmla="*/ 1801036 h 2227137"/>
              <a:gd name="connsiteX142" fmla="*/ 1015825 w 2230147"/>
              <a:gd name="connsiteY142" fmla="*/ 1795099 h 2227137"/>
              <a:gd name="connsiteX143" fmla="*/ 1160607 w 2230147"/>
              <a:gd name="connsiteY143" fmla="*/ 1731778 h 2227137"/>
              <a:gd name="connsiteX144" fmla="*/ 1163905 w 2230147"/>
              <a:gd name="connsiteY144" fmla="*/ 1735076 h 2227137"/>
              <a:gd name="connsiteX145" fmla="*/ 1160937 w 2230147"/>
              <a:gd name="connsiteY145" fmla="*/ 1738704 h 2227137"/>
              <a:gd name="connsiteX146" fmla="*/ 1156979 w 2230147"/>
              <a:gd name="connsiteY146" fmla="*/ 1734416 h 2227137"/>
              <a:gd name="connsiteX147" fmla="*/ 1160607 w 2230147"/>
              <a:gd name="connsiteY147" fmla="*/ 1731778 h 2227137"/>
              <a:gd name="connsiteX148" fmla="*/ 1009228 w 2230147"/>
              <a:gd name="connsiteY148" fmla="*/ 1773003 h 2227137"/>
              <a:gd name="connsiteX149" fmla="*/ 1017474 w 2230147"/>
              <a:gd name="connsiteY149" fmla="*/ 1779598 h 2227137"/>
              <a:gd name="connsiteX150" fmla="*/ 1012197 w 2230147"/>
              <a:gd name="connsiteY150" fmla="*/ 1783886 h 2227137"/>
              <a:gd name="connsiteX151" fmla="*/ 1005601 w 2230147"/>
              <a:gd name="connsiteY151" fmla="*/ 1778279 h 2227137"/>
              <a:gd name="connsiteX152" fmla="*/ 1009228 w 2230147"/>
              <a:gd name="connsiteY152" fmla="*/ 1773003 h 2227137"/>
              <a:gd name="connsiteX153" fmla="*/ 1437968 w 2230147"/>
              <a:gd name="connsiteY153" fmla="*/ 1637785 h 2227137"/>
              <a:gd name="connsiteX154" fmla="*/ 1440607 w 2230147"/>
              <a:gd name="connsiteY154" fmla="*/ 1637456 h 2227137"/>
              <a:gd name="connsiteX155" fmla="*/ 1441266 w 2230147"/>
              <a:gd name="connsiteY155" fmla="*/ 1648999 h 2227137"/>
              <a:gd name="connsiteX156" fmla="*/ 1437968 w 2230147"/>
              <a:gd name="connsiteY156" fmla="*/ 1637785 h 2227137"/>
              <a:gd name="connsiteX157" fmla="*/ 1089040 w 2230147"/>
              <a:gd name="connsiteY157" fmla="*/ 1721224 h 2227137"/>
              <a:gd name="connsiteX158" fmla="*/ 1093987 w 2230147"/>
              <a:gd name="connsiteY158" fmla="*/ 1726501 h 2227137"/>
              <a:gd name="connsiteX159" fmla="*/ 1090689 w 2230147"/>
              <a:gd name="connsiteY159" fmla="*/ 1731118 h 2227137"/>
              <a:gd name="connsiteX160" fmla="*/ 1085742 w 2230147"/>
              <a:gd name="connsiteY160" fmla="*/ 1723863 h 2227137"/>
              <a:gd name="connsiteX161" fmla="*/ 1089040 w 2230147"/>
              <a:gd name="connsiteY161" fmla="*/ 1721224 h 2227137"/>
              <a:gd name="connsiteX162" fmla="*/ 1469298 w 2230147"/>
              <a:gd name="connsiteY162" fmla="*/ 1604145 h 2227137"/>
              <a:gd name="connsiteX163" fmla="*/ 1477873 w 2230147"/>
              <a:gd name="connsiteY163" fmla="*/ 1604145 h 2227137"/>
              <a:gd name="connsiteX164" fmla="*/ 1498321 w 2230147"/>
              <a:gd name="connsiteY164" fmla="*/ 1601507 h 2227137"/>
              <a:gd name="connsiteX165" fmla="*/ 1510524 w 2230147"/>
              <a:gd name="connsiteY165" fmla="*/ 1610081 h 2227137"/>
              <a:gd name="connsiteX166" fmla="*/ 1503268 w 2230147"/>
              <a:gd name="connsiteY166" fmla="*/ 1622944 h 2227137"/>
              <a:gd name="connsiteX167" fmla="*/ 1466331 w 2230147"/>
              <a:gd name="connsiteY167" fmla="*/ 1609752 h 2227137"/>
              <a:gd name="connsiteX168" fmla="*/ 1469298 w 2230147"/>
              <a:gd name="connsiteY168" fmla="*/ 1604145 h 2227137"/>
              <a:gd name="connsiteX169" fmla="*/ 1099388 w 2230147"/>
              <a:gd name="connsiteY169" fmla="*/ 1693273 h 2227137"/>
              <a:gd name="connsiteX170" fmla="*/ 1109488 w 2230147"/>
              <a:gd name="connsiteY170" fmla="*/ 1690553 h 2227137"/>
              <a:gd name="connsiteX171" fmla="*/ 1120701 w 2230147"/>
              <a:gd name="connsiteY171" fmla="*/ 1701106 h 2227137"/>
              <a:gd name="connsiteX172" fmla="*/ 1106520 w 2230147"/>
              <a:gd name="connsiteY172" fmla="*/ 1715287 h 2227137"/>
              <a:gd name="connsiteX173" fmla="*/ 1094977 w 2230147"/>
              <a:gd name="connsiteY173" fmla="*/ 1702425 h 2227137"/>
              <a:gd name="connsiteX174" fmla="*/ 1099388 w 2230147"/>
              <a:gd name="connsiteY174" fmla="*/ 1693273 h 2227137"/>
              <a:gd name="connsiteX175" fmla="*/ 1162256 w 2230147"/>
              <a:gd name="connsiteY175" fmla="*/ 1651637 h 2227137"/>
              <a:gd name="connsiteX176" fmla="*/ 1166213 w 2230147"/>
              <a:gd name="connsiteY176" fmla="*/ 1654605 h 2227137"/>
              <a:gd name="connsiteX177" fmla="*/ 1164564 w 2230147"/>
              <a:gd name="connsiteY177" fmla="*/ 1658892 h 2227137"/>
              <a:gd name="connsiteX178" fmla="*/ 1160277 w 2230147"/>
              <a:gd name="connsiteY178" fmla="*/ 1655594 h 2227137"/>
              <a:gd name="connsiteX179" fmla="*/ 1162256 w 2230147"/>
              <a:gd name="connsiteY179" fmla="*/ 1651637 h 2227137"/>
              <a:gd name="connsiteX180" fmla="*/ 1431702 w 2230147"/>
              <a:gd name="connsiteY180" fmla="*/ 1551708 h 2227137"/>
              <a:gd name="connsiteX181" fmla="*/ 1434670 w 2230147"/>
              <a:gd name="connsiteY181" fmla="*/ 1555006 h 2227137"/>
              <a:gd name="connsiteX182" fmla="*/ 1431702 w 2230147"/>
              <a:gd name="connsiteY182" fmla="*/ 1558634 h 2227137"/>
              <a:gd name="connsiteX183" fmla="*/ 1428734 w 2230147"/>
              <a:gd name="connsiteY183" fmla="*/ 1555006 h 2227137"/>
              <a:gd name="connsiteX184" fmla="*/ 1431702 w 2230147"/>
              <a:gd name="connsiteY184" fmla="*/ 1551708 h 2227137"/>
              <a:gd name="connsiteX185" fmla="*/ 1192267 w 2230147"/>
              <a:gd name="connsiteY185" fmla="*/ 1599528 h 2227137"/>
              <a:gd name="connsiteX186" fmla="*/ 1195565 w 2230147"/>
              <a:gd name="connsiteY186" fmla="*/ 1605794 h 2227137"/>
              <a:gd name="connsiteX187" fmla="*/ 1191278 w 2230147"/>
              <a:gd name="connsiteY187" fmla="*/ 1613050 h 2227137"/>
              <a:gd name="connsiteX188" fmla="*/ 1188969 w 2230147"/>
              <a:gd name="connsiteY188" fmla="*/ 1607113 h 2227137"/>
              <a:gd name="connsiteX189" fmla="*/ 1192267 w 2230147"/>
              <a:gd name="connsiteY189" fmla="*/ 1599528 h 2227137"/>
              <a:gd name="connsiteX190" fmla="*/ 1143786 w 2230147"/>
              <a:gd name="connsiteY190" fmla="*/ 1590953 h 2227137"/>
              <a:gd name="connsiteX191" fmla="*/ 1151702 w 2230147"/>
              <a:gd name="connsiteY191" fmla="*/ 1596560 h 2227137"/>
              <a:gd name="connsiteX192" fmla="*/ 1144117 w 2230147"/>
              <a:gd name="connsiteY192" fmla="*/ 1603485 h 2227137"/>
              <a:gd name="connsiteX193" fmla="*/ 1136861 w 2230147"/>
              <a:gd name="connsiteY193" fmla="*/ 1598868 h 2227137"/>
              <a:gd name="connsiteX194" fmla="*/ 1143786 w 2230147"/>
              <a:gd name="connsiteY194" fmla="*/ 1590953 h 2227137"/>
              <a:gd name="connsiteX195" fmla="*/ 1222609 w 2230147"/>
              <a:gd name="connsiteY195" fmla="*/ 1552697 h 2227137"/>
              <a:gd name="connsiteX196" fmla="*/ 1234482 w 2230147"/>
              <a:gd name="connsiteY196" fmla="*/ 1550388 h 2227137"/>
              <a:gd name="connsiteX197" fmla="*/ 1240749 w 2230147"/>
              <a:gd name="connsiteY197" fmla="*/ 1557974 h 2227137"/>
              <a:gd name="connsiteX198" fmla="*/ 1248004 w 2230147"/>
              <a:gd name="connsiteY198" fmla="*/ 1617667 h 2227137"/>
              <a:gd name="connsiteX199" fmla="*/ 1234153 w 2230147"/>
              <a:gd name="connsiteY199" fmla="*/ 1631519 h 2227137"/>
              <a:gd name="connsiteX200" fmla="*/ 1214694 w 2230147"/>
              <a:gd name="connsiteY200" fmla="*/ 1626242 h 2227137"/>
              <a:gd name="connsiteX201" fmla="*/ 1213705 w 2230147"/>
              <a:gd name="connsiteY201" fmla="*/ 1622285 h 2227137"/>
              <a:gd name="connsiteX202" fmla="*/ 1211396 w 2230147"/>
              <a:gd name="connsiteY202" fmla="*/ 1594581 h 2227137"/>
              <a:gd name="connsiteX203" fmla="*/ 1222609 w 2230147"/>
              <a:gd name="connsiteY203" fmla="*/ 1552697 h 2227137"/>
              <a:gd name="connsiteX204" fmla="*/ 1409935 w 2230147"/>
              <a:gd name="connsiteY204" fmla="*/ 1494982 h 2227137"/>
              <a:gd name="connsiteX205" fmla="*/ 1417191 w 2230147"/>
              <a:gd name="connsiteY205" fmla="*/ 1502237 h 2227137"/>
              <a:gd name="connsiteX206" fmla="*/ 1406967 w 2230147"/>
              <a:gd name="connsiteY206" fmla="*/ 1509493 h 2227137"/>
              <a:gd name="connsiteX207" fmla="*/ 1400041 w 2230147"/>
              <a:gd name="connsiteY207" fmla="*/ 1503887 h 2227137"/>
              <a:gd name="connsiteX208" fmla="*/ 1409935 w 2230147"/>
              <a:gd name="connsiteY208" fmla="*/ 1494982 h 2227137"/>
              <a:gd name="connsiteX209" fmla="*/ 1468969 w 2230147"/>
              <a:gd name="connsiteY209" fmla="*/ 1476184 h 2227137"/>
              <a:gd name="connsiteX210" fmla="*/ 1474246 w 2230147"/>
              <a:gd name="connsiteY210" fmla="*/ 1483110 h 2227137"/>
              <a:gd name="connsiteX211" fmla="*/ 1471608 w 2230147"/>
              <a:gd name="connsiteY211" fmla="*/ 1490365 h 2227137"/>
              <a:gd name="connsiteX212" fmla="*/ 1466001 w 2230147"/>
              <a:gd name="connsiteY212" fmla="*/ 1496631 h 2227137"/>
              <a:gd name="connsiteX213" fmla="*/ 1465671 w 2230147"/>
              <a:gd name="connsiteY213" fmla="*/ 1489046 h 2227137"/>
              <a:gd name="connsiteX214" fmla="*/ 1466661 w 2230147"/>
              <a:gd name="connsiteY214" fmla="*/ 1482450 h 2227137"/>
              <a:gd name="connsiteX215" fmla="*/ 1468969 w 2230147"/>
              <a:gd name="connsiteY215" fmla="*/ 1476184 h 2227137"/>
              <a:gd name="connsiteX216" fmla="*/ 1113445 w 2230147"/>
              <a:gd name="connsiteY216" fmla="*/ 1573145 h 2227137"/>
              <a:gd name="connsiteX217" fmla="*/ 1116744 w 2230147"/>
              <a:gd name="connsiteY217" fmla="*/ 1576772 h 2227137"/>
              <a:gd name="connsiteX218" fmla="*/ 1114105 w 2230147"/>
              <a:gd name="connsiteY218" fmla="*/ 1579411 h 2227137"/>
              <a:gd name="connsiteX219" fmla="*/ 1109488 w 2230147"/>
              <a:gd name="connsiteY219" fmla="*/ 1576112 h 2227137"/>
              <a:gd name="connsiteX220" fmla="*/ 1113445 w 2230147"/>
              <a:gd name="connsiteY220" fmla="*/ 1573145 h 2227137"/>
              <a:gd name="connsiteX221" fmla="*/ 566968 w 2230147"/>
              <a:gd name="connsiteY221" fmla="*/ 1739033 h 2227137"/>
              <a:gd name="connsiteX222" fmla="*/ 569277 w 2230147"/>
              <a:gd name="connsiteY222" fmla="*/ 1741671 h 2227137"/>
              <a:gd name="connsiteX223" fmla="*/ 565649 w 2230147"/>
              <a:gd name="connsiteY223" fmla="*/ 1745959 h 2227137"/>
              <a:gd name="connsiteX224" fmla="*/ 563340 w 2230147"/>
              <a:gd name="connsiteY224" fmla="*/ 1743320 h 2227137"/>
              <a:gd name="connsiteX225" fmla="*/ 566968 w 2230147"/>
              <a:gd name="connsiteY225" fmla="*/ 1739033 h 2227137"/>
              <a:gd name="connsiteX226" fmla="*/ 972951 w 2230147"/>
              <a:gd name="connsiteY226" fmla="*/ 1605794 h 2227137"/>
              <a:gd name="connsiteX227" fmla="*/ 964376 w 2230147"/>
              <a:gd name="connsiteY227" fmla="*/ 1621295 h 2227137"/>
              <a:gd name="connsiteX228" fmla="*/ 972951 w 2230147"/>
              <a:gd name="connsiteY228" fmla="*/ 1605794 h 2227137"/>
              <a:gd name="connsiteX229" fmla="*/ 1410595 w 2230147"/>
              <a:gd name="connsiteY229" fmla="*/ 1460353 h 2227137"/>
              <a:gd name="connsiteX230" fmla="*/ 1417191 w 2230147"/>
              <a:gd name="connsiteY230" fmla="*/ 1473875 h 2227137"/>
              <a:gd name="connsiteX231" fmla="*/ 1413563 w 2230147"/>
              <a:gd name="connsiteY231" fmla="*/ 1474534 h 2227137"/>
              <a:gd name="connsiteX232" fmla="*/ 1410595 w 2230147"/>
              <a:gd name="connsiteY232" fmla="*/ 1460353 h 2227137"/>
              <a:gd name="connsiteX233" fmla="*/ 1452480 w 2230147"/>
              <a:gd name="connsiteY233" fmla="*/ 1434628 h 2227137"/>
              <a:gd name="connsiteX234" fmla="*/ 1457756 w 2230147"/>
              <a:gd name="connsiteY234" fmla="*/ 1439575 h 2227137"/>
              <a:gd name="connsiteX235" fmla="*/ 1447532 w 2230147"/>
              <a:gd name="connsiteY235" fmla="*/ 1446171 h 2227137"/>
              <a:gd name="connsiteX236" fmla="*/ 1441926 w 2230147"/>
              <a:gd name="connsiteY236" fmla="*/ 1441884 h 2227137"/>
              <a:gd name="connsiteX237" fmla="*/ 1452480 w 2230147"/>
              <a:gd name="connsiteY237" fmla="*/ 1434628 h 2227137"/>
              <a:gd name="connsiteX238" fmla="*/ 1070901 w 2230147"/>
              <a:gd name="connsiteY238" fmla="*/ 1549398 h 2227137"/>
              <a:gd name="connsiteX239" fmla="*/ 1075189 w 2230147"/>
              <a:gd name="connsiteY239" fmla="*/ 1553686 h 2227137"/>
              <a:gd name="connsiteX240" fmla="*/ 1057379 w 2230147"/>
              <a:gd name="connsiteY240" fmla="*/ 1568527 h 2227137"/>
              <a:gd name="connsiteX241" fmla="*/ 1055071 w 2230147"/>
              <a:gd name="connsiteY241" fmla="*/ 1576442 h 2227137"/>
              <a:gd name="connsiteX242" fmla="*/ 1050124 w 2230147"/>
              <a:gd name="connsiteY242" fmla="*/ 1581719 h 2227137"/>
              <a:gd name="connsiteX243" fmla="*/ 1047816 w 2230147"/>
              <a:gd name="connsiteY243" fmla="*/ 1574793 h 2227137"/>
              <a:gd name="connsiteX244" fmla="*/ 1056060 w 2230147"/>
              <a:gd name="connsiteY244" fmla="*/ 1566218 h 2227137"/>
              <a:gd name="connsiteX245" fmla="*/ 1056060 w 2230147"/>
              <a:gd name="connsiteY245" fmla="*/ 1566218 h 2227137"/>
              <a:gd name="connsiteX246" fmla="*/ 1405318 w 2230147"/>
              <a:gd name="connsiteY246" fmla="*/ 1426714 h 2227137"/>
              <a:gd name="connsiteX247" fmla="*/ 1418180 w 2230147"/>
              <a:gd name="connsiteY247" fmla="*/ 1452768 h 2227137"/>
              <a:gd name="connsiteX248" fmla="*/ 1416531 w 2230147"/>
              <a:gd name="connsiteY248" fmla="*/ 1457055 h 2227137"/>
              <a:gd name="connsiteX249" fmla="*/ 1411914 w 2230147"/>
              <a:gd name="connsiteY249" fmla="*/ 1453428 h 2227137"/>
              <a:gd name="connsiteX250" fmla="*/ 1405318 w 2230147"/>
              <a:gd name="connsiteY250" fmla="*/ 1426714 h 2227137"/>
              <a:gd name="connsiteX251" fmla="*/ 1164235 w 2230147"/>
              <a:gd name="connsiteY251" fmla="*/ 1486077 h 2227137"/>
              <a:gd name="connsiteX252" fmla="*/ 1166993 w 2230147"/>
              <a:gd name="connsiteY252" fmla="*/ 1488042 h 2227137"/>
              <a:gd name="connsiteX253" fmla="*/ 1167404 w 2230147"/>
              <a:gd name="connsiteY253" fmla="*/ 1486077 h 2227137"/>
              <a:gd name="connsiteX254" fmla="*/ 1167612 w 2230147"/>
              <a:gd name="connsiteY254" fmla="*/ 1488483 h 2227137"/>
              <a:gd name="connsiteX255" fmla="*/ 1169676 w 2230147"/>
              <a:gd name="connsiteY255" fmla="*/ 1489953 h 2227137"/>
              <a:gd name="connsiteX256" fmla="*/ 1169182 w 2230147"/>
              <a:gd name="connsiteY256" fmla="*/ 1496301 h 2227137"/>
              <a:gd name="connsiteX257" fmla="*/ 1168831 w 2230147"/>
              <a:gd name="connsiteY257" fmla="*/ 1502555 h 2227137"/>
              <a:gd name="connsiteX258" fmla="*/ 1169312 w 2230147"/>
              <a:gd name="connsiteY258" fmla="*/ 1508110 h 2227137"/>
              <a:gd name="connsiteX259" fmla="*/ 1173056 w 2230147"/>
              <a:gd name="connsiteY259" fmla="*/ 1496631 h 2227137"/>
              <a:gd name="connsiteX260" fmla="*/ 1167341 w 2230147"/>
              <a:gd name="connsiteY260" fmla="*/ 1531920 h 2227137"/>
              <a:gd name="connsiteX261" fmla="*/ 1167341 w 2230147"/>
              <a:gd name="connsiteY261" fmla="*/ 1529107 h 2227137"/>
              <a:gd name="connsiteX262" fmla="*/ 1167202 w 2230147"/>
              <a:gd name="connsiteY262" fmla="*/ 1531590 h 2227137"/>
              <a:gd name="connsiteX263" fmla="*/ 1166873 w 2230147"/>
              <a:gd name="connsiteY263" fmla="*/ 1531717 h 2227137"/>
              <a:gd name="connsiteX264" fmla="*/ 1166872 w 2230147"/>
              <a:gd name="connsiteY264" fmla="*/ 1532579 h 2227137"/>
              <a:gd name="connsiteX265" fmla="*/ 1167532 w 2230147"/>
              <a:gd name="connsiteY265" fmla="*/ 1544782 h 2227137"/>
              <a:gd name="connsiteX266" fmla="*/ 1163905 w 2230147"/>
              <a:gd name="connsiteY266" fmla="*/ 1545441 h 2227137"/>
              <a:gd name="connsiteX267" fmla="*/ 1162915 w 2230147"/>
              <a:gd name="connsiteY267" fmla="*/ 1533239 h 2227137"/>
              <a:gd name="connsiteX268" fmla="*/ 1162932 w 2230147"/>
              <a:gd name="connsiteY268" fmla="*/ 1533232 h 2227137"/>
              <a:gd name="connsiteX269" fmla="*/ 1162915 w 2230147"/>
              <a:gd name="connsiteY269" fmla="*/ 1533239 h 2227137"/>
              <a:gd name="connsiteX270" fmla="*/ 1162916 w 2230147"/>
              <a:gd name="connsiteY270" fmla="*/ 1530271 h 2227137"/>
              <a:gd name="connsiteX271" fmla="*/ 1163353 w 2230147"/>
              <a:gd name="connsiteY271" fmla="*/ 1515596 h 2227137"/>
              <a:gd name="connsiteX272" fmla="*/ 1162760 w 2230147"/>
              <a:gd name="connsiteY272" fmla="*/ 1508297 h 2227137"/>
              <a:gd name="connsiteX273" fmla="*/ 1163707 w 2230147"/>
              <a:gd name="connsiteY273" fmla="*/ 1503768 h 2227137"/>
              <a:gd name="connsiteX274" fmla="*/ 1453798 w 2230147"/>
              <a:gd name="connsiteY274" fmla="*/ 1364711 h 2227137"/>
              <a:gd name="connsiteX275" fmla="*/ 1458746 w 2230147"/>
              <a:gd name="connsiteY275" fmla="*/ 1369988 h 2227137"/>
              <a:gd name="connsiteX276" fmla="*/ 1455447 w 2230147"/>
              <a:gd name="connsiteY276" fmla="*/ 1373946 h 2227137"/>
              <a:gd name="connsiteX277" fmla="*/ 1450171 w 2230147"/>
              <a:gd name="connsiteY277" fmla="*/ 1367680 h 2227137"/>
              <a:gd name="connsiteX278" fmla="*/ 1453798 w 2230147"/>
              <a:gd name="connsiteY278" fmla="*/ 1364711 h 2227137"/>
              <a:gd name="connsiteX279" fmla="*/ 1368051 w 2230147"/>
              <a:gd name="connsiteY279" fmla="*/ 1355146 h 2227137"/>
              <a:gd name="connsiteX280" fmla="*/ 1380583 w 2230147"/>
              <a:gd name="connsiteY280" fmla="*/ 1370976 h 2227137"/>
              <a:gd name="connsiteX281" fmla="*/ 1380582 w 2230147"/>
              <a:gd name="connsiteY281" fmla="*/ 1370978 h 2227137"/>
              <a:gd name="connsiteX282" fmla="*/ 1380582 w 2230147"/>
              <a:gd name="connsiteY282" fmla="*/ 1370978 h 2227137"/>
              <a:gd name="connsiteX283" fmla="*/ 1399711 w 2230147"/>
              <a:gd name="connsiteY283" fmla="*/ 1413192 h 2227137"/>
              <a:gd name="connsiteX284" fmla="*/ 1377944 w 2230147"/>
              <a:gd name="connsiteY284" fmla="*/ 1374935 h 2227137"/>
              <a:gd name="connsiteX285" fmla="*/ 1378130 w 2230147"/>
              <a:gd name="connsiteY285" fmla="*/ 1374655 h 2227137"/>
              <a:gd name="connsiteX286" fmla="*/ 1037097 w 2230147"/>
              <a:gd name="connsiteY286" fmla="*/ 1434505 h 2227137"/>
              <a:gd name="connsiteX287" fmla="*/ 1043198 w 2230147"/>
              <a:gd name="connsiteY287" fmla="*/ 1433639 h 2227137"/>
              <a:gd name="connsiteX288" fmla="*/ 1051113 w 2230147"/>
              <a:gd name="connsiteY288" fmla="*/ 1440894 h 2227137"/>
              <a:gd name="connsiteX289" fmla="*/ 1042209 w 2230147"/>
              <a:gd name="connsiteY289" fmla="*/ 1448150 h 2227137"/>
              <a:gd name="connsiteX290" fmla="*/ 1034953 w 2230147"/>
              <a:gd name="connsiteY290" fmla="*/ 1439575 h 2227137"/>
              <a:gd name="connsiteX291" fmla="*/ 1037097 w 2230147"/>
              <a:gd name="connsiteY291" fmla="*/ 1434505 h 2227137"/>
              <a:gd name="connsiteX292" fmla="*/ 702845 w 2230147"/>
              <a:gd name="connsiteY292" fmla="*/ 1535547 h 2227137"/>
              <a:gd name="connsiteX293" fmla="*/ 708781 w 2230147"/>
              <a:gd name="connsiteY293" fmla="*/ 1534558 h 2227137"/>
              <a:gd name="connsiteX294" fmla="*/ 709111 w 2230147"/>
              <a:gd name="connsiteY294" fmla="*/ 1541153 h 2227137"/>
              <a:gd name="connsiteX295" fmla="*/ 703505 w 2230147"/>
              <a:gd name="connsiteY295" fmla="*/ 1542473 h 2227137"/>
              <a:gd name="connsiteX296" fmla="*/ 702845 w 2230147"/>
              <a:gd name="connsiteY296" fmla="*/ 1535547 h 2227137"/>
              <a:gd name="connsiteX297" fmla="*/ 1219970 w 2230147"/>
              <a:gd name="connsiteY297" fmla="*/ 1369988 h 2227137"/>
              <a:gd name="connsiteX298" fmla="*/ 1243056 w 2230147"/>
              <a:gd name="connsiteY298" fmla="*/ 1385158 h 2227137"/>
              <a:gd name="connsiteX299" fmla="*/ 1243386 w 2230147"/>
              <a:gd name="connsiteY299" fmla="*/ 1390765 h 2227137"/>
              <a:gd name="connsiteX300" fmla="*/ 1238109 w 2230147"/>
              <a:gd name="connsiteY300" fmla="*/ 1389116 h 2227137"/>
              <a:gd name="connsiteX301" fmla="*/ 1224587 w 2230147"/>
              <a:gd name="connsiteY301" fmla="*/ 1380541 h 2227137"/>
              <a:gd name="connsiteX302" fmla="*/ 1219970 w 2230147"/>
              <a:gd name="connsiteY302" fmla="*/ 1369988 h 2227137"/>
              <a:gd name="connsiteX303" fmla="*/ 1347933 w 2230147"/>
              <a:gd name="connsiteY303" fmla="*/ 1326124 h 2227137"/>
              <a:gd name="connsiteX304" fmla="*/ 1366072 w 2230147"/>
              <a:gd name="connsiteY304" fmla="*/ 1348551 h 2227137"/>
              <a:gd name="connsiteX305" fmla="*/ 1347933 w 2230147"/>
              <a:gd name="connsiteY305" fmla="*/ 1326124 h 2227137"/>
              <a:gd name="connsiteX306" fmla="*/ 1158958 w 2230147"/>
              <a:gd name="connsiteY306" fmla="*/ 1379552 h 2227137"/>
              <a:gd name="connsiteX307" fmla="*/ 1166873 w 2230147"/>
              <a:gd name="connsiteY307" fmla="*/ 1428362 h 2227137"/>
              <a:gd name="connsiteX308" fmla="*/ 1166802 w 2230147"/>
              <a:gd name="connsiteY308" fmla="*/ 1428893 h 2227137"/>
              <a:gd name="connsiteX309" fmla="*/ 1166873 w 2230147"/>
              <a:gd name="connsiteY309" fmla="*/ 1428692 h 2227137"/>
              <a:gd name="connsiteX310" fmla="*/ 1168522 w 2230147"/>
              <a:gd name="connsiteY310" fmla="*/ 1456395 h 2227137"/>
              <a:gd name="connsiteX311" fmla="*/ 1166543 w 2230147"/>
              <a:gd name="connsiteY311" fmla="*/ 1460683 h 2227137"/>
              <a:gd name="connsiteX312" fmla="*/ 1163245 w 2230147"/>
              <a:gd name="connsiteY312" fmla="*/ 1456396 h 2227137"/>
              <a:gd name="connsiteX313" fmla="*/ 1162915 w 2230147"/>
              <a:gd name="connsiteY313" fmla="*/ 1435948 h 2227137"/>
              <a:gd name="connsiteX314" fmla="*/ 1162915 w 2230147"/>
              <a:gd name="connsiteY314" fmla="*/ 1422096 h 2227137"/>
              <a:gd name="connsiteX315" fmla="*/ 1162586 w 2230147"/>
              <a:gd name="connsiteY315" fmla="*/ 1410553 h 2227137"/>
              <a:gd name="connsiteX316" fmla="*/ 1158958 w 2230147"/>
              <a:gd name="connsiteY316" fmla="*/ 1379552 h 2227137"/>
              <a:gd name="connsiteX317" fmla="*/ 1048402 w 2230147"/>
              <a:gd name="connsiteY317" fmla="*/ 1383180 h 2227137"/>
              <a:gd name="connsiteX318" fmla="*/ 1048681 w 2230147"/>
              <a:gd name="connsiteY318" fmla="*/ 1383738 h 2227137"/>
              <a:gd name="connsiteX319" fmla="*/ 1050013 w 2230147"/>
              <a:gd name="connsiteY319" fmla="*/ 1382849 h 2227137"/>
              <a:gd name="connsiteX320" fmla="*/ 1048998 w 2230147"/>
              <a:gd name="connsiteY320" fmla="*/ 1384373 h 2227137"/>
              <a:gd name="connsiteX321" fmla="*/ 1049354 w 2230147"/>
              <a:gd name="connsiteY321" fmla="*/ 1385085 h 2227137"/>
              <a:gd name="connsiteX322" fmla="*/ 1046496 w 2230147"/>
              <a:gd name="connsiteY322" fmla="*/ 1386990 h 2227137"/>
              <a:gd name="connsiteX323" fmla="*/ 1047462 w 2230147"/>
              <a:gd name="connsiteY323" fmla="*/ 1385059 h 2227137"/>
              <a:gd name="connsiteX324" fmla="*/ 1047157 w 2230147"/>
              <a:gd name="connsiteY324" fmla="*/ 1384754 h 2227137"/>
              <a:gd name="connsiteX325" fmla="*/ 1047843 w 2230147"/>
              <a:gd name="connsiteY325" fmla="*/ 1384296 h 2227137"/>
              <a:gd name="connsiteX326" fmla="*/ 723953 w 2230147"/>
              <a:gd name="connsiteY326" fmla="*/ 1476843 h 2227137"/>
              <a:gd name="connsiteX327" fmla="*/ 735496 w 2230147"/>
              <a:gd name="connsiteY327" fmla="*/ 1476513 h 2227137"/>
              <a:gd name="connsiteX328" fmla="*/ 737804 w 2230147"/>
              <a:gd name="connsiteY328" fmla="*/ 1488386 h 2227137"/>
              <a:gd name="connsiteX329" fmla="*/ 723293 w 2230147"/>
              <a:gd name="connsiteY329" fmla="*/ 1488386 h 2227137"/>
              <a:gd name="connsiteX330" fmla="*/ 723953 w 2230147"/>
              <a:gd name="connsiteY330" fmla="*/ 1476843 h 2227137"/>
              <a:gd name="connsiteX331" fmla="*/ 1155330 w 2230147"/>
              <a:gd name="connsiteY331" fmla="*/ 1341624 h 2227137"/>
              <a:gd name="connsiteX332" fmla="*/ 1157309 w 2230147"/>
              <a:gd name="connsiteY332" fmla="*/ 1358444 h 2227137"/>
              <a:gd name="connsiteX333" fmla="*/ 1155330 w 2230147"/>
              <a:gd name="connsiteY333" fmla="*/ 1341624 h 2227137"/>
              <a:gd name="connsiteX334" fmla="*/ 923811 w 2230147"/>
              <a:gd name="connsiteY334" fmla="*/ 1379882 h 2227137"/>
              <a:gd name="connsiteX335" fmla="*/ 933045 w 2230147"/>
              <a:gd name="connsiteY335" fmla="*/ 1388127 h 2227137"/>
              <a:gd name="connsiteX336" fmla="*/ 925460 w 2230147"/>
              <a:gd name="connsiteY336" fmla="*/ 1396702 h 2227137"/>
              <a:gd name="connsiteX337" fmla="*/ 916555 w 2230147"/>
              <a:gd name="connsiteY337" fmla="*/ 1388457 h 2227137"/>
              <a:gd name="connsiteX338" fmla="*/ 923811 w 2230147"/>
              <a:gd name="connsiteY338" fmla="*/ 1379882 h 2227137"/>
              <a:gd name="connsiteX339" fmla="*/ 1057709 w 2230147"/>
              <a:gd name="connsiteY339" fmla="*/ 1325794 h 2227137"/>
              <a:gd name="connsiteX340" fmla="*/ 1096625 w 2230147"/>
              <a:gd name="connsiteY340" fmla="*/ 1313921 h 2227137"/>
              <a:gd name="connsiteX341" fmla="*/ 1072880 w 2230147"/>
              <a:gd name="connsiteY341" fmla="*/ 1333710 h 2227137"/>
              <a:gd name="connsiteX342" fmla="*/ 1057709 w 2230147"/>
              <a:gd name="connsiteY342" fmla="*/ 1325794 h 2227137"/>
              <a:gd name="connsiteX343" fmla="*/ 964705 w 2230147"/>
              <a:gd name="connsiteY343" fmla="*/ 1332720 h 2227137"/>
              <a:gd name="connsiteX344" fmla="*/ 966024 w 2230147"/>
              <a:gd name="connsiteY344" fmla="*/ 1336348 h 2227137"/>
              <a:gd name="connsiteX345" fmla="*/ 961407 w 2230147"/>
              <a:gd name="connsiteY345" fmla="*/ 1337667 h 2227137"/>
              <a:gd name="connsiteX346" fmla="*/ 959429 w 2230147"/>
              <a:gd name="connsiteY346" fmla="*/ 1334699 h 2227137"/>
              <a:gd name="connsiteX347" fmla="*/ 964705 w 2230147"/>
              <a:gd name="connsiteY347" fmla="*/ 1332720 h 2227137"/>
              <a:gd name="connsiteX348" fmla="*/ 1083104 w 2230147"/>
              <a:gd name="connsiteY348" fmla="*/ 1293804 h 2227137"/>
              <a:gd name="connsiteX349" fmla="*/ 1091019 w 2230147"/>
              <a:gd name="connsiteY349" fmla="*/ 1301720 h 2227137"/>
              <a:gd name="connsiteX350" fmla="*/ 1086402 w 2230147"/>
              <a:gd name="connsiteY350" fmla="*/ 1309305 h 2227137"/>
              <a:gd name="connsiteX351" fmla="*/ 1077827 w 2230147"/>
              <a:gd name="connsiteY351" fmla="*/ 1312603 h 2227137"/>
              <a:gd name="connsiteX352" fmla="*/ 1080136 w 2230147"/>
              <a:gd name="connsiteY352" fmla="*/ 1302379 h 2227137"/>
              <a:gd name="connsiteX353" fmla="*/ 1083104 w 2230147"/>
              <a:gd name="connsiteY353" fmla="*/ 1293804 h 2227137"/>
              <a:gd name="connsiteX354" fmla="*/ 1579782 w 2230147"/>
              <a:gd name="connsiteY354" fmla="*/ 1136819 h 2227137"/>
              <a:gd name="connsiteX355" fmla="*/ 1598580 w 2230147"/>
              <a:gd name="connsiteY355" fmla="*/ 1148033 h 2227137"/>
              <a:gd name="connsiteX356" fmla="*/ 1601219 w 2230147"/>
              <a:gd name="connsiteY356" fmla="*/ 1154958 h 2227137"/>
              <a:gd name="connsiteX357" fmla="*/ 1595282 w 2230147"/>
              <a:gd name="connsiteY357" fmla="*/ 1152650 h 2227137"/>
              <a:gd name="connsiteX358" fmla="*/ 1578133 w 2230147"/>
              <a:gd name="connsiteY358" fmla="*/ 1138798 h 2227137"/>
              <a:gd name="connsiteX359" fmla="*/ 1579782 w 2230147"/>
              <a:gd name="connsiteY359" fmla="*/ 1136819 h 2227137"/>
              <a:gd name="connsiteX360" fmla="*/ 1107180 w 2230147"/>
              <a:gd name="connsiteY360" fmla="*/ 1270058 h 2227137"/>
              <a:gd name="connsiteX361" fmla="*/ 1112457 w 2230147"/>
              <a:gd name="connsiteY361" fmla="*/ 1275335 h 2227137"/>
              <a:gd name="connsiteX362" fmla="*/ 1109159 w 2230147"/>
              <a:gd name="connsiteY362" fmla="*/ 1278303 h 2227137"/>
              <a:gd name="connsiteX363" fmla="*/ 1104211 w 2230147"/>
              <a:gd name="connsiteY363" fmla="*/ 1272037 h 2227137"/>
              <a:gd name="connsiteX364" fmla="*/ 1107180 w 2230147"/>
              <a:gd name="connsiteY364" fmla="*/ 1270058 h 2227137"/>
              <a:gd name="connsiteX365" fmla="*/ 370407 w 2230147"/>
              <a:gd name="connsiteY365" fmla="*/ 1443533 h 2227137"/>
              <a:gd name="connsiteX366" fmla="*/ 373705 w 2230147"/>
              <a:gd name="connsiteY366" fmla="*/ 1446831 h 2227137"/>
              <a:gd name="connsiteX367" fmla="*/ 370737 w 2230147"/>
              <a:gd name="connsiteY367" fmla="*/ 1450788 h 2227137"/>
              <a:gd name="connsiteX368" fmla="*/ 366449 w 2230147"/>
              <a:gd name="connsiteY368" fmla="*/ 1447161 h 2227137"/>
              <a:gd name="connsiteX369" fmla="*/ 370407 w 2230147"/>
              <a:gd name="connsiteY369" fmla="*/ 1443533 h 2227137"/>
              <a:gd name="connsiteX370" fmla="*/ 1103881 w 2230147"/>
              <a:gd name="connsiteY370" fmla="*/ 1189917 h 2227137"/>
              <a:gd name="connsiteX371" fmla="*/ 1120701 w 2230147"/>
              <a:gd name="connsiteY371" fmla="*/ 1203109 h 2227137"/>
              <a:gd name="connsiteX372" fmla="*/ 1115754 w 2230147"/>
              <a:gd name="connsiteY372" fmla="*/ 1223557 h 2227137"/>
              <a:gd name="connsiteX373" fmla="*/ 1115094 w 2230147"/>
              <a:gd name="connsiteY373" fmla="*/ 1229163 h 2227137"/>
              <a:gd name="connsiteX374" fmla="*/ 1102892 w 2230147"/>
              <a:gd name="connsiteY374" fmla="*/ 1228504 h 2227137"/>
              <a:gd name="connsiteX375" fmla="*/ 1100584 w 2230147"/>
              <a:gd name="connsiteY375" fmla="*/ 1220259 h 2227137"/>
              <a:gd name="connsiteX376" fmla="*/ 1103881 w 2230147"/>
              <a:gd name="connsiteY376" fmla="*/ 1189917 h 2227137"/>
              <a:gd name="connsiteX377" fmla="*/ 985153 w 2230147"/>
              <a:gd name="connsiteY377" fmla="*/ 1222568 h 2227137"/>
              <a:gd name="connsiteX378" fmla="*/ 988781 w 2230147"/>
              <a:gd name="connsiteY378" fmla="*/ 1226855 h 2227137"/>
              <a:gd name="connsiteX379" fmla="*/ 983834 w 2230147"/>
              <a:gd name="connsiteY379" fmla="*/ 1230483 h 2227137"/>
              <a:gd name="connsiteX380" fmla="*/ 980206 w 2230147"/>
              <a:gd name="connsiteY380" fmla="*/ 1226195 h 2227137"/>
              <a:gd name="connsiteX381" fmla="*/ 985153 w 2230147"/>
              <a:gd name="connsiteY381" fmla="*/ 1222568 h 2227137"/>
              <a:gd name="connsiteX382" fmla="*/ 1523716 w 2230147"/>
              <a:gd name="connsiteY382" fmla="*/ 1053710 h 2227137"/>
              <a:gd name="connsiteX383" fmla="*/ 1538887 w 2230147"/>
              <a:gd name="connsiteY383" fmla="*/ 1050741 h 2227137"/>
              <a:gd name="connsiteX384" fmla="*/ 1556037 w 2230147"/>
              <a:gd name="connsiteY384" fmla="*/ 1058986 h 2227137"/>
              <a:gd name="connsiteX385" fmla="*/ 1556366 w 2230147"/>
              <a:gd name="connsiteY385" fmla="*/ 1072178 h 2227137"/>
              <a:gd name="connsiteX386" fmla="*/ 1520418 w 2230147"/>
              <a:gd name="connsiteY386" fmla="*/ 1065912 h 2227137"/>
              <a:gd name="connsiteX387" fmla="*/ 1514481 w 2230147"/>
              <a:gd name="connsiteY387" fmla="*/ 1062615 h 2227137"/>
              <a:gd name="connsiteX388" fmla="*/ 1523716 w 2230147"/>
              <a:gd name="connsiteY388" fmla="*/ 1053710 h 2227137"/>
              <a:gd name="connsiteX389" fmla="*/ 679347 w 2230147"/>
              <a:gd name="connsiteY389" fmla="*/ 1289970 h 2227137"/>
              <a:gd name="connsiteX390" fmla="*/ 688663 w 2230147"/>
              <a:gd name="connsiteY390" fmla="*/ 1287868 h 2227137"/>
              <a:gd name="connsiteX391" fmla="*/ 689983 w 2230147"/>
              <a:gd name="connsiteY391" fmla="*/ 1288528 h 2227137"/>
              <a:gd name="connsiteX392" fmla="*/ 673493 w 2230147"/>
              <a:gd name="connsiteY392" fmla="*/ 1297762 h 2227137"/>
              <a:gd name="connsiteX393" fmla="*/ 679347 w 2230147"/>
              <a:gd name="connsiteY393" fmla="*/ 1289970 h 2227137"/>
              <a:gd name="connsiteX394" fmla="*/ 694971 w 2230147"/>
              <a:gd name="connsiteY394" fmla="*/ 1283085 h 2227137"/>
              <a:gd name="connsiteX395" fmla="*/ 703505 w 2230147"/>
              <a:gd name="connsiteY395" fmla="*/ 1284240 h 2227137"/>
              <a:gd name="connsiteX396" fmla="*/ 689983 w 2230147"/>
              <a:gd name="connsiteY396" fmla="*/ 1288527 h 2227137"/>
              <a:gd name="connsiteX397" fmla="*/ 689323 w 2230147"/>
              <a:gd name="connsiteY397" fmla="*/ 1287867 h 2227137"/>
              <a:gd name="connsiteX398" fmla="*/ 688664 w 2230147"/>
              <a:gd name="connsiteY398" fmla="*/ 1287867 h 2227137"/>
              <a:gd name="connsiteX399" fmla="*/ 694971 w 2230147"/>
              <a:gd name="connsiteY399" fmla="*/ 1283085 h 2227137"/>
              <a:gd name="connsiteX400" fmla="*/ 991419 w 2230147"/>
              <a:gd name="connsiteY400" fmla="*/ 1173427 h 2227137"/>
              <a:gd name="connsiteX401" fmla="*/ 994387 w 2230147"/>
              <a:gd name="connsiteY401" fmla="*/ 1177055 h 2227137"/>
              <a:gd name="connsiteX402" fmla="*/ 989111 w 2230147"/>
              <a:gd name="connsiteY402" fmla="*/ 1180023 h 2227137"/>
              <a:gd name="connsiteX403" fmla="*/ 987132 w 2230147"/>
              <a:gd name="connsiteY403" fmla="*/ 1176066 h 2227137"/>
              <a:gd name="connsiteX404" fmla="*/ 991419 w 2230147"/>
              <a:gd name="connsiteY404" fmla="*/ 1173427 h 2227137"/>
              <a:gd name="connsiteX405" fmla="*/ 583128 w 2230147"/>
              <a:gd name="connsiteY405" fmla="*/ 1261484 h 2227137"/>
              <a:gd name="connsiteX406" fmla="*/ 587415 w 2230147"/>
              <a:gd name="connsiteY406" fmla="*/ 1263462 h 2227137"/>
              <a:gd name="connsiteX407" fmla="*/ 583787 w 2230147"/>
              <a:gd name="connsiteY407" fmla="*/ 1267420 h 2227137"/>
              <a:gd name="connsiteX408" fmla="*/ 580159 w 2230147"/>
              <a:gd name="connsiteY408" fmla="*/ 1264122 h 2227137"/>
              <a:gd name="connsiteX409" fmla="*/ 583128 w 2230147"/>
              <a:gd name="connsiteY409" fmla="*/ 1261484 h 2227137"/>
              <a:gd name="connsiteX410" fmla="*/ 1745341 w 2230147"/>
              <a:gd name="connsiteY410" fmla="*/ 903321 h 2227137"/>
              <a:gd name="connsiteX411" fmla="*/ 1750617 w 2230147"/>
              <a:gd name="connsiteY411" fmla="*/ 907938 h 2227137"/>
              <a:gd name="connsiteX412" fmla="*/ 1745011 w 2230147"/>
              <a:gd name="connsiteY412" fmla="*/ 911896 h 2227137"/>
              <a:gd name="connsiteX413" fmla="*/ 1740394 w 2230147"/>
              <a:gd name="connsiteY413" fmla="*/ 907279 h 2227137"/>
              <a:gd name="connsiteX414" fmla="*/ 1745341 w 2230147"/>
              <a:gd name="connsiteY414" fmla="*/ 903321 h 2227137"/>
              <a:gd name="connsiteX415" fmla="*/ 604565 w 2230147"/>
              <a:gd name="connsiteY415" fmla="*/ 1240046 h 2227137"/>
              <a:gd name="connsiteX416" fmla="*/ 609511 w 2230147"/>
              <a:gd name="connsiteY416" fmla="*/ 1244334 h 2227137"/>
              <a:gd name="connsiteX417" fmla="*/ 600607 w 2230147"/>
              <a:gd name="connsiteY417" fmla="*/ 1251260 h 2227137"/>
              <a:gd name="connsiteX418" fmla="*/ 596650 w 2230147"/>
              <a:gd name="connsiteY418" fmla="*/ 1245323 h 2227137"/>
              <a:gd name="connsiteX419" fmla="*/ 604565 w 2230147"/>
              <a:gd name="connsiteY419" fmla="*/ 1240046 h 2227137"/>
              <a:gd name="connsiteX420" fmla="*/ 1445553 w 2230147"/>
              <a:gd name="connsiteY420" fmla="*/ 956749 h 2227137"/>
              <a:gd name="connsiteX421" fmla="*/ 1452480 w 2230147"/>
              <a:gd name="connsiteY421" fmla="*/ 960707 h 2227137"/>
              <a:gd name="connsiteX422" fmla="*/ 1443904 w 2230147"/>
              <a:gd name="connsiteY422" fmla="*/ 970601 h 2227137"/>
              <a:gd name="connsiteX423" fmla="*/ 1434670 w 2230147"/>
              <a:gd name="connsiteY423" fmla="*/ 963675 h 2227137"/>
              <a:gd name="connsiteX424" fmla="*/ 1445553 w 2230147"/>
              <a:gd name="connsiteY424" fmla="*/ 956749 h 2227137"/>
              <a:gd name="connsiteX425" fmla="*/ 814318 w 2230147"/>
              <a:gd name="connsiteY425" fmla="*/ 1062614 h 2227137"/>
              <a:gd name="connsiteX426" fmla="*/ 816296 w 2230147"/>
              <a:gd name="connsiteY426" fmla="*/ 1064593 h 2227137"/>
              <a:gd name="connsiteX427" fmla="*/ 809041 w 2230147"/>
              <a:gd name="connsiteY427" fmla="*/ 1075146 h 2227137"/>
              <a:gd name="connsiteX428" fmla="*/ 804093 w 2230147"/>
              <a:gd name="connsiteY428" fmla="*/ 1076795 h 2227137"/>
              <a:gd name="connsiteX429" fmla="*/ 806072 w 2230147"/>
              <a:gd name="connsiteY429" fmla="*/ 1071519 h 2227137"/>
              <a:gd name="connsiteX430" fmla="*/ 814318 w 2230147"/>
              <a:gd name="connsiteY430" fmla="*/ 1062614 h 2227137"/>
              <a:gd name="connsiteX431" fmla="*/ 659641 w 2230147"/>
              <a:gd name="connsiteY431" fmla="*/ 1109776 h 2227137"/>
              <a:gd name="connsiteX432" fmla="*/ 670525 w 2230147"/>
              <a:gd name="connsiteY432" fmla="*/ 1123628 h 2227137"/>
              <a:gd name="connsiteX433" fmla="*/ 666896 w 2230147"/>
              <a:gd name="connsiteY433" fmla="*/ 1128905 h 2227137"/>
              <a:gd name="connsiteX434" fmla="*/ 632928 w 2230147"/>
              <a:gd name="connsiteY434" fmla="*/ 1151991 h 2227137"/>
              <a:gd name="connsiteX435" fmla="*/ 621715 w 2230147"/>
              <a:gd name="connsiteY435" fmla="*/ 1157597 h 2227137"/>
              <a:gd name="connsiteX436" fmla="*/ 615778 w 2230147"/>
              <a:gd name="connsiteY436" fmla="*/ 1153970 h 2227137"/>
              <a:gd name="connsiteX437" fmla="*/ 617427 w 2230147"/>
              <a:gd name="connsiteY437" fmla="*/ 1145065 h 2227137"/>
              <a:gd name="connsiteX438" fmla="*/ 649747 w 2230147"/>
              <a:gd name="connsiteY438" fmla="*/ 1122968 h 2227137"/>
              <a:gd name="connsiteX439" fmla="*/ 658322 w 2230147"/>
              <a:gd name="connsiteY439" fmla="*/ 1114724 h 2227137"/>
              <a:gd name="connsiteX440" fmla="*/ 659641 w 2230147"/>
              <a:gd name="connsiteY440" fmla="*/ 1109776 h 2227137"/>
              <a:gd name="connsiteX441" fmla="*/ 1786896 w 2230147"/>
              <a:gd name="connsiteY441" fmla="*/ 742380 h 2227137"/>
              <a:gd name="connsiteX442" fmla="*/ 1798770 w 2230147"/>
              <a:gd name="connsiteY442" fmla="*/ 753593 h 2227137"/>
              <a:gd name="connsiteX443" fmla="*/ 1788215 w 2230147"/>
              <a:gd name="connsiteY443" fmla="*/ 765136 h 2227137"/>
              <a:gd name="connsiteX444" fmla="*/ 1777332 w 2230147"/>
              <a:gd name="connsiteY444" fmla="*/ 757551 h 2227137"/>
              <a:gd name="connsiteX445" fmla="*/ 1786896 w 2230147"/>
              <a:gd name="connsiteY445" fmla="*/ 742380 h 2227137"/>
              <a:gd name="connsiteX446" fmla="*/ 470006 w 2230147"/>
              <a:gd name="connsiteY446" fmla="*/ 1129894 h 2227137"/>
              <a:gd name="connsiteX447" fmla="*/ 473964 w 2230147"/>
              <a:gd name="connsiteY447" fmla="*/ 1130224 h 2227137"/>
              <a:gd name="connsiteX448" fmla="*/ 474623 w 2230147"/>
              <a:gd name="connsiteY448" fmla="*/ 1137479 h 2227137"/>
              <a:gd name="connsiteX449" fmla="*/ 474623 w 2230147"/>
              <a:gd name="connsiteY449" fmla="*/ 1138469 h 2227137"/>
              <a:gd name="connsiteX450" fmla="*/ 473304 w 2230147"/>
              <a:gd name="connsiteY450" fmla="*/ 1147703 h 2227137"/>
              <a:gd name="connsiteX451" fmla="*/ 470336 w 2230147"/>
              <a:gd name="connsiteY451" fmla="*/ 1144281 h 2227137"/>
              <a:gd name="connsiteX452" fmla="*/ 470337 w 2230147"/>
              <a:gd name="connsiteY452" fmla="*/ 1138139 h 2227137"/>
              <a:gd name="connsiteX453" fmla="*/ 470336 w 2230147"/>
              <a:gd name="connsiteY453" fmla="*/ 1138139 h 2227137"/>
              <a:gd name="connsiteX454" fmla="*/ 470006 w 2230147"/>
              <a:gd name="connsiteY454" fmla="*/ 1129894 h 2227137"/>
              <a:gd name="connsiteX455" fmla="*/ 460772 w 2230147"/>
              <a:gd name="connsiteY455" fmla="*/ 1054039 h 2227137"/>
              <a:gd name="connsiteX456" fmla="*/ 470667 w 2230147"/>
              <a:gd name="connsiteY456" fmla="*/ 1066572 h 2227137"/>
              <a:gd name="connsiteX457" fmla="*/ 463080 w 2230147"/>
              <a:gd name="connsiteY457" fmla="*/ 1076136 h 2227137"/>
              <a:gd name="connsiteX458" fmla="*/ 455495 w 2230147"/>
              <a:gd name="connsiteY458" fmla="*/ 1062285 h 2227137"/>
              <a:gd name="connsiteX459" fmla="*/ 460772 w 2230147"/>
              <a:gd name="connsiteY459" fmla="*/ 1054039 h 2227137"/>
              <a:gd name="connsiteX460" fmla="*/ 1789204 w 2230147"/>
              <a:gd name="connsiteY460" fmla="*/ 623981 h 2227137"/>
              <a:gd name="connsiteX461" fmla="*/ 1792502 w 2230147"/>
              <a:gd name="connsiteY461" fmla="*/ 627279 h 2227137"/>
              <a:gd name="connsiteX462" fmla="*/ 1788874 w 2230147"/>
              <a:gd name="connsiteY462" fmla="*/ 630248 h 2227137"/>
              <a:gd name="connsiteX463" fmla="*/ 1785577 w 2230147"/>
              <a:gd name="connsiteY463" fmla="*/ 626950 h 2227137"/>
              <a:gd name="connsiteX464" fmla="*/ 1789204 w 2230147"/>
              <a:gd name="connsiteY464" fmla="*/ 623981 h 2227137"/>
              <a:gd name="connsiteX465" fmla="*/ 1654976 w 2230147"/>
              <a:gd name="connsiteY465" fmla="*/ 660918 h 2227137"/>
              <a:gd name="connsiteX466" fmla="*/ 1661243 w 2230147"/>
              <a:gd name="connsiteY466" fmla="*/ 677079 h 2227137"/>
              <a:gd name="connsiteX467" fmla="*/ 1647392 w 2230147"/>
              <a:gd name="connsiteY467" fmla="*/ 667845 h 2227137"/>
              <a:gd name="connsiteX468" fmla="*/ 1654976 w 2230147"/>
              <a:gd name="connsiteY468" fmla="*/ 660918 h 2227137"/>
              <a:gd name="connsiteX469" fmla="*/ 1720937 w 2230147"/>
              <a:gd name="connsiteY469" fmla="*/ 562968 h 2227137"/>
              <a:gd name="connsiteX470" fmla="*/ 1724234 w 2230147"/>
              <a:gd name="connsiteY470" fmla="*/ 566267 h 2227137"/>
              <a:gd name="connsiteX471" fmla="*/ 1719947 w 2230147"/>
              <a:gd name="connsiteY471" fmla="*/ 569565 h 2227137"/>
              <a:gd name="connsiteX472" fmla="*/ 1716320 w 2230147"/>
              <a:gd name="connsiteY472" fmla="*/ 565607 h 2227137"/>
              <a:gd name="connsiteX473" fmla="*/ 1720937 w 2230147"/>
              <a:gd name="connsiteY473" fmla="*/ 562968 h 2227137"/>
              <a:gd name="connsiteX474" fmla="*/ 563011 w 2230147"/>
              <a:gd name="connsiteY474" fmla="*/ 883533 h 2227137"/>
              <a:gd name="connsiteX475" fmla="*/ 515849 w 2230147"/>
              <a:gd name="connsiteY475" fmla="*/ 919811 h 2227137"/>
              <a:gd name="connsiteX476" fmla="*/ 563011 w 2230147"/>
              <a:gd name="connsiteY476" fmla="*/ 883533 h 2227137"/>
              <a:gd name="connsiteX477" fmla="*/ 1534599 w 2230147"/>
              <a:gd name="connsiteY477" fmla="*/ 540212 h 2227137"/>
              <a:gd name="connsiteX478" fmla="*/ 1541525 w 2230147"/>
              <a:gd name="connsiteY478" fmla="*/ 545489 h 2227137"/>
              <a:gd name="connsiteX479" fmla="*/ 1534929 w 2230147"/>
              <a:gd name="connsiteY479" fmla="*/ 550106 h 2227137"/>
              <a:gd name="connsiteX480" fmla="*/ 1529322 w 2230147"/>
              <a:gd name="connsiteY480" fmla="*/ 544829 h 2227137"/>
              <a:gd name="connsiteX481" fmla="*/ 1534599 w 2230147"/>
              <a:gd name="connsiteY481" fmla="*/ 540212 h 2227137"/>
              <a:gd name="connsiteX482" fmla="*/ 688334 w 2230147"/>
              <a:gd name="connsiteY482" fmla="*/ 777998 h 2227137"/>
              <a:gd name="connsiteX483" fmla="*/ 683387 w 2230147"/>
              <a:gd name="connsiteY483" fmla="*/ 782945 h 2227137"/>
              <a:gd name="connsiteX484" fmla="*/ 705484 w 2230147"/>
              <a:gd name="connsiteY484" fmla="*/ 814606 h 2227137"/>
              <a:gd name="connsiteX485" fmla="*/ 732527 w 2230147"/>
              <a:gd name="connsiteY485" fmla="*/ 827138 h 2227137"/>
              <a:gd name="connsiteX486" fmla="*/ 721644 w 2230147"/>
              <a:gd name="connsiteY486" fmla="*/ 815265 h 2227137"/>
              <a:gd name="connsiteX487" fmla="*/ 707133 w 2230147"/>
              <a:gd name="connsiteY487" fmla="*/ 799765 h 2227137"/>
              <a:gd name="connsiteX488" fmla="*/ 707133 w 2230147"/>
              <a:gd name="connsiteY488" fmla="*/ 791520 h 2227137"/>
              <a:gd name="connsiteX489" fmla="*/ 705813 w 2230147"/>
              <a:gd name="connsiteY489" fmla="*/ 785583 h 2227137"/>
              <a:gd name="connsiteX490" fmla="*/ 688334 w 2230147"/>
              <a:gd name="connsiteY490" fmla="*/ 777998 h 2227137"/>
              <a:gd name="connsiteX491" fmla="*/ 933128 w 2230147"/>
              <a:gd name="connsiteY491" fmla="*/ 632309 h 2227137"/>
              <a:gd name="connsiteX492" fmla="*/ 928098 w 2230147"/>
              <a:gd name="connsiteY492" fmla="*/ 636844 h 2227137"/>
              <a:gd name="connsiteX493" fmla="*/ 923481 w 2230147"/>
              <a:gd name="connsiteY493" fmla="*/ 670483 h 2227137"/>
              <a:gd name="connsiteX494" fmla="*/ 956462 w 2230147"/>
              <a:gd name="connsiteY494" fmla="*/ 717644 h 2227137"/>
              <a:gd name="connsiteX495" fmla="*/ 964706 w 2230147"/>
              <a:gd name="connsiteY495" fmla="*/ 713687 h 2227137"/>
              <a:gd name="connsiteX496" fmla="*/ 956461 w 2230147"/>
              <a:gd name="connsiteY496" fmla="*/ 699176 h 2227137"/>
              <a:gd name="connsiteX497" fmla="*/ 969323 w 2230147"/>
              <a:gd name="connsiteY497" fmla="*/ 703793 h 2227137"/>
              <a:gd name="connsiteX498" fmla="*/ 984824 w 2230147"/>
              <a:gd name="connsiteY498" fmla="*/ 698846 h 2227137"/>
              <a:gd name="connsiteX499" fmla="*/ 990430 w 2230147"/>
              <a:gd name="connsiteY499" fmla="*/ 682356 h 2227137"/>
              <a:gd name="connsiteX500" fmla="*/ 964706 w 2230147"/>
              <a:gd name="connsiteY500" fmla="*/ 653993 h 2227137"/>
              <a:gd name="connsiteX501" fmla="*/ 939641 w 2230147"/>
              <a:gd name="connsiteY501" fmla="*/ 636184 h 2227137"/>
              <a:gd name="connsiteX502" fmla="*/ 933128 w 2230147"/>
              <a:gd name="connsiteY502" fmla="*/ 632309 h 2227137"/>
              <a:gd name="connsiteX503" fmla="*/ 791231 w 2230147"/>
              <a:gd name="connsiteY503" fmla="*/ 663228 h 2227137"/>
              <a:gd name="connsiteX504" fmla="*/ 803763 w 2230147"/>
              <a:gd name="connsiteY504" fmla="*/ 677739 h 2227137"/>
              <a:gd name="connsiteX505" fmla="*/ 792220 w 2230147"/>
              <a:gd name="connsiteY505" fmla="*/ 688952 h 2227137"/>
              <a:gd name="connsiteX506" fmla="*/ 778038 w 2230147"/>
              <a:gd name="connsiteY506" fmla="*/ 675430 h 2227137"/>
              <a:gd name="connsiteX507" fmla="*/ 791231 w 2230147"/>
              <a:gd name="connsiteY507" fmla="*/ 663228 h 2227137"/>
              <a:gd name="connsiteX508" fmla="*/ 867415 w 2230147"/>
              <a:gd name="connsiteY508" fmla="*/ 621673 h 2227137"/>
              <a:gd name="connsiteX509" fmla="*/ 865766 w 2230147"/>
              <a:gd name="connsiteY509" fmla="*/ 623322 h 2227137"/>
              <a:gd name="connsiteX510" fmla="*/ 862798 w 2230147"/>
              <a:gd name="connsiteY510" fmla="*/ 631897 h 2227137"/>
              <a:gd name="connsiteX511" fmla="*/ 878299 w 2230147"/>
              <a:gd name="connsiteY511" fmla="*/ 637173 h 2227137"/>
              <a:gd name="connsiteX512" fmla="*/ 896768 w 2230147"/>
              <a:gd name="connsiteY512" fmla="*/ 630907 h 2227137"/>
              <a:gd name="connsiteX513" fmla="*/ 896767 w 2230147"/>
              <a:gd name="connsiteY513" fmla="*/ 624312 h 2227137"/>
              <a:gd name="connsiteX514" fmla="*/ 867415 w 2230147"/>
              <a:gd name="connsiteY514" fmla="*/ 621673 h 2227137"/>
              <a:gd name="connsiteX515" fmla="*/ 308076 w 2230147"/>
              <a:gd name="connsiteY515" fmla="*/ 782945 h 2227137"/>
              <a:gd name="connsiteX516" fmla="*/ 323905 w 2230147"/>
              <a:gd name="connsiteY516" fmla="*/ 797786 h 2227137"/>
              <a:gd name="connsiteX517" fmla="*/ 307086 w 2230147"/>
              <a:gd name="connsiteY517" fmla="*/ 816914 h 2227137"/>
              <a:gd name="connsiteX518" fmla="*/ 291915 w 2230147"/>
              <a:gd name="connsiteY518" fmla="*/ 800424 h 2227137"/>
              <a:gd name="connsiteX519" fmla="*/ 308076 w 2230147"/>
              <a:gd name="connsiteY519" fmla="*/ 782945 h 2227137"/>
              <a:gd name="connsiteX520" fmla="*/ 159005 w 2230147"/>
              <a:gd name="connsiteY520" fmla="*/ 828456 h 2227137"/>
              <a:gd name="connsiteX521" fmla="*/ 162633 w 2230147"/>
              <a:gd name="connsiteY521" fmla="*/ 831425 h 2227137"/>
              <a:gd name="connsiteX522" fmla="*/ 158675 w 2230147"/>
              <a:gd name="connsiteY522" fmla="*/ 834063 h 2227137"/>
              <a:gd name="connsiteX523" fmla="*/ 155707 w 2230147"/>
              <a:gd name="connsiteY523" fmla="*/ 830435 h 2227137"/>
              <a:gd name="connsiteX524" fmla="*/ 159005 w 2230147"/>
              <a:gd name="connsiteY524" fmla="*/ 828456 h 2227137"/>
              <a:gd name="connsiteX525" fmla="*/ 758911 w 2230147"/>
              <a:gd name="connsiteY525" fmla="*/ 619364 h 2227137"/>
              <a:gd name="connsiteX526" fmla="*/ 768804 w 2230147"/>
              <a:gd name="connsiteY526" fmla="*/ 628928 h 2227137"/>
              <a:gd name="connsiteX527" fmla="*/ 760890 w 2230147"/>
              <a:gd name="connsiteY527" fmla="*/ 636843 h 2227137"/>
              <a:gd name="connsiteX528" fmla="*/ 751326 w 2230147"/>
              <a:gd name="connsiteY528" fmla="*/ 628928 h 2227137"/>
              <a:gd name="connsiteX529" fmla="*/ 758911 w 2230147"/>
              <a:gd name="connsiteY529" fmla="*/ 619364 h 2227137"/>
              <a:gd name="connsiteX530" fmla="*/ 1393115 w 2230147"/>
              <a:gd name="connsiteY530" fmla="*/ 395430 h 2227137"/>
              <a:gd name="connsiteX531" fmla="*/ 1399051 w 2230147"/>
              <a:gd name="connsiteY531" fmla="*/ 401036 h 2227137"/>
              <a:gd name="connsiteX532" fmla="*/ 1391796 w 2230147"/>
              <a:gd name="connsiteY532" fmla="*/ 408292 h 2227137"/>
              <a:gd name="connsiteX533" fmla="*/ 1384870 w 2230147"/>
              <a:gd name="connsiteY533" fmla="*/ 402026 h 2227137"/>
              <a:gd name="connsiteX534" fmla="*/ 1393115 w 2230147"/>
              <a:gd name="connsiteY534" fmla="*/ 395430 h 2227137"/>
              <a:gd name="connsiteX535" fmla="*/ 914906 w 2230147"/>
              <a:gd name="connsiteY535" fmla="*/ 538564 h 2227137"/>
              <a:gd name="connsiteX536" fmla="*/ 917214 w 2230147"/>
              <a:gd name="connsiteY536" fmla="*/ 553075 h 2227137"/>
              <a:gd name="connsiteX537" fmla="*/ 914906 w 2230147"/>
              <a:gd name="connsiteY537" fmla="*/ 538564 h 2227137"/>
              <a:gd name="connsiteX538" fmla="*/ 656673 w 2230147"/>
              <a:gd name="connsiteY538" fmla="*/ 615077 h 2227137"/>
              <a:gd name="connsiteX539" fmla="*/ 666237 w 2230147"/>
              <a:gd name="connsiteY539" fmla="*/ 622992 h 2227137"/>
              <a:gd name="connsiteX540" fmla="*/ 658982 w 2230147"/>
              <a:gd name="connsiteY540" fmla="*/ 632227 h 2227137"/>
              <a:gd name="connsiteX541" fmla="*/ 645790 w 2230147"/>
              <a:gd name="connsiteY541" fmla="*/ 635855 h 2227137"/>
              <a:gd name="connsiteX542" fmla="*/ 639853 w 2230147"/>
              <a:gd name="connsiteY542" fmla="*/ 634865 h 2227137"/>
              <a:gd name="connsiteX543" fmla="*/ 638534 w 2230147"/>
              <a:gd name="connsiteY543" fmla="*/ 627939 h 2227137"/>
              <a:gd name="connsiteX544" fmla="*/ 656673 w 2230147"/>
              <a:gd name="connsiteY544" fmla="*/ 615077 h 2227137"/>
              <a:gd name="connsiteX545" fmla="*/ 712409 w 2230147"/>
              <a:gd name="connsiteY545" fmla="*/ 578799 h 2227137"/>
              <a:gd name="connsiteX546" fmla="*/ 722632 w 2230147"/>
              <a:gd name="connsiteY546" fmla="*/ 582427 h 2227137"/>
              <a:gd name="connsiteX547" fmla="*/ 745058 w 2230147"/>
              <a:gd name="connsiteY547" fmla="*/ 597597 h 2227137"/>
              <a:gd name="connsiteX548" fmla="*/ 745058 w 2230147"/>
              <a:gd name="connsiteY548" fmla="*/ 609140 h 2227137"/>
              <a:gd name="connsiteX549" fmla="*/ 732856 w 2230147"/>
              <a:gd name="connsiteY549" fmla="*/ 610460 h 2227137"/>
              <a:gd name="connsiteX550" fmla="*/ 708121 w 2230147"/>
              <a:gd name="connsiteY550" fmla="*/ 591661 h 2227137"/>
              <a:gd name="connsiteX551" fmla="*/ 706472 w 2230147"/>
              <a:gd name="connsiteY551" fmla="*/ 583746 h 2227137"/>
              <a:gd name="connsiteX552" fmla="*/ 712409 w 2230147"/>
              <a:gd name="connsiteY552" fmla="*/ 578799 h 2227137"/>
              <a:gd name="connsiteX553" fmla="*/ 668215 w 2230147"/>
              <a:gd name="connsiteY553" fmla="*/ 589022 h 2227137"/>
              <a:gd name="connsiteX554" fmla="*/ 677120 w 2230147"/>
              <a:gd name="connsiteY554" fmla="*/ 596938 h 2227137"/>
              <a:gd name="connsiteX555" fmla="*/ 668875 w 2230147"/>
              <a:gd name="connsiteY555" fmla="*/ 606172 h 2227137"/>
              <a:gd name="connsiteX556" fmla="*/ 659970 w 2230147"/>
              <a:gd name="connsiteY556" fmla="*/ 596608 h 2227137"/>
              <a:gd name="connsiteX557" fmla="*/ 668215 w 2230147"/>
              <a:gd name="connsiteY557" fmla="*/ 589022 h 2227137"/>
              <a:gd name="connsiteX558" fmla="*/ 647108 w 2230147"/>
              <a:gd name="connsiteY558" fmla="*/ 575500 h 2227137"/>
              <a:gd name="connsiteX559" fmla="*/ 657662 w 2230147"/>
              <a:gd name="connsiteY559" fmla="*/ 586054 h 2227137"/>
              <a:gd name="connsiteX560" fmla="*/ 647768 w 2230147"/>
              <a:gd name="connsiteY560" fmla="*/ 595288 h 2227137"/>
              <a:gd name="connsiteX561" fmla="*/ 636225 w 2230147"/>
              <a:gd name="connsiteY561" fmla="*/ 584735 h 2227137"/>
              <a:gd name="connsiteX562" fmla="*/ 647108 w 2230147"/>
              <a:gd name="connsiteY562" fmla="*/ 575500 h 2227137"/>
              <a:gd name="connsiteX563" fmla="*/ 685036 w 2230147"/>
              <a:gd name="connsiteY563" fmla="*/ 563298 h 2227137"/>
              <a:gd name="connsiteX564" fmla="*/ 689982 w 2230147"/>
              <a:gd name="connsiteY564" fmla="*/ 570224 h 2227137"/>
              <a:gd name="connsiteX565" fmla="*/ 684376 w 2230147"/>
              <a:gd name="connsiteY565" fmla="*/ 575501 h 2227137"/>
              <a:gd name="connsiteX566" fmla="*/ 679429 w 2230147"/>
              <a:gd name="connsiteY566" fmla="*/ 568575 h 2227137"/>
              <a:gd name="connsiteX567" fmla="*/ 685036 w 2230147"/>
              <a:gd name="connsiteY567" fmla="*/ 563298 h 2227137"/>
              <a:gd name="connsiteX568" fmla="*/ 526401 w 2230147"/>
              <a:gd name="connsiteY568" fmla="*/ 604193 h 2227137"/>
              <a:gd name="connsiteX569" fmla="*/ 542892 w 2230147"/>
              <a:gd name="connsiteY569" fmla="*/ 622332 h 2227137"/>
              <a:gd name="connsiteX570" fmla="*/ 529700 w 2230147"/>
              <a:gd name="connsiteY570" fmla="*/ 641131 h 2227137"/>
              <a:gd name="connsiteX571" fmla="*/ 509581 w 2230147"/>
              <a:gd name="connsiteY571" fmla="*/ 619364 h 2227137"/>
              <a:gd name="connsiteX572" fmla="*/ 526401 w 2230147"/>
              <a:gd name="connsiteY572" fmla="*/ 604193 h 2227137"/>
              <a:gd name="connsiteX573" fmla="*/ 827509 w 2230147"/>
              <a:gd name="connsiteY573" fmla="*/ 510200 h 2227137"/>
              <a:gd name="connsiteX574" fmla="*/ 831796 w 2230147"/>
              <a:gd name="connsiteY574" fmla="*/ 510200 h 2227137"/>
              <a:gd name="connsiteX575" fmla="*/ 851914 w 2230147"/>
              <a:gd name="connsiteY575" fmla="*/ 528339 h 2227137"/>
              <a:gd name="connsiteX576" fmla="*/ 828828 w 2230147"/>
              <a:gd name="connsiteY576" fmla="*/ 513828 h 2227137"/>
              <a:gd name="connsiteX577" fmla="*/ 827509 w 2230147"/>
              <a:gd name="connsiteY577" fmla="*/ 510200 h 2227137"/>
              <a:gd name="connsiteX578" fmla="*/ 750089 w 2230147"/>
              <a:gd name="connsiteY578" fmla="*/ 525866 h 2227137"/>
              <a:gd name="connsiteX579" fmla="*/ 763528 w 2230147"/>
              <a:gd name="connsiteY579" fmla="*/ 526360 h 2227137"/>
              <a:gd name="connsiteX580" fmla="*/ 776390 w 2230147"/>
              <a:gd name="connsiteY580" fmla="*/ 534276 h 2227137"/>
              <a:gd name="connsiteX581" fmla="*/ 781338 w 2230147"/>
              <a:gd name="connsiteY581" fmla="*/ 555712 h 2227137"/>
              <a:gd name="connsiteX582" fmla="*/ 781997 w 2230147"/>
              <a:gd name="connsiteY582" fmla="*/ 566266 h 2227137"/>
              <a:gd name="connsiteX583" fmla="*/ 783976 w 2230147"/>
              <a:gd name="connsiteY583" fmla="*/ 582426 h 2227137"/>
              <a:gd name="connsiteX584" fmla="*/ 766166 w 2230147"/>
              <a:gd name="connsiteY584" fmla="*/ 588363 h 2227137"/>
              <a:gd name="connsiteX585" fmla="*/ 756272 w 2230147"/>
              <a:gd name="connsiteY585" fmla="*/ 571213 h 2227137"/>
              <a:gd name="connsiteX586" fmla="*/ 758911 w 2230147"/>
              <a:gd name="connsiteY586" fmla="*/ 561979 h 2227137"/>
              <a:gd name="connsiteX587" fmla="*/ 744070 w 2230147"/>
              <a:gd name="connsiteY587" fmla="*/ 557361 h 2227137"/>
              <a:gd name="connsiteX588" fmla="*/ 741102 w 2230147"/>
              <a:gd name="connsiteY588" fmla="*/ 535265 h 2227137"/>
              <a:gd name="connsiteX589" fmla="*/ 750089 w 2230147"/>
              <a:gd name="connsiteY589" fmla="*/ 525866 h 2227137"/>
              <a:gd name="connsiteX590" fmla="*/ 773752 w 2230147"/>
              <a:gd name="connsiteY590" fmla="*/ 502615 h 2227137"/>
              <a:gd name="connsiteX591" fmla="*/ 786285 w 2230147"/>
              <a:gd name="connsiteY591" fmla="*/ 506573 h 2227137"/>
              <a:gd name="connsiteX592" fmla="*/ 794200 w 2230147"/>
              <a:gd name="connsiteY592" fmla="*/ 518445 h 2227137"/>
              <a:gd name="connsiteX593" fmla="*/ 784636 w 2230147"/>
              <a:gd name="connsiteY593" fmla="*/ 529329 h 2227137"/>
              <a:gd name="connsiteX594" fmla="*/ 772103 w 2230147"/>
              <a:gd name="connsiteY594" fmla="*/ 525701 h 2227137"/>
              <a:gd name="connsiteX595" fmla="*/ 764847 w 2230147"/>
              <a:gd name="connsiteY595" fmla="*/ 517786 h 2227137"/>
              <a:gd name="connsiteX596" fmla="*/ 761220 w 2230147"/>
              <a:gd name="connsiteY596" fmla="*/ 507892 h 2227137"/>
              <a:gd name="connsiteX597" fmla="*/ 773752 w 2230147"/>
              <a:gd name="connsiteY597" fmla="*/ 502615 h 2227137"/>
              <a:gd name="connsiteX598" fmla="*/ 473964 w 2230147"/>
              <a:gd name="connsiteY598" fmla="*/ 586713 h 2227137"/>
              <a:gd name="connsiteX599" fmla="*/ 483528 w 2230147"/>
              <a:gd name="connsiteY599" fmla="*/ 595288 h 2227137"/>
              <a:gd name="connsiteX600" fmla="*/ 474953 w 2230147"/>
              <a:gd name="connsiteY600" fmla="*/ 604193 h 2227137"/>
              <a:gd name="connsiteX601" fmla="*/ 466379 w 2230147"/>
              <a:gd name="connsiteY601" fmla="*/ 596278 h 2227137"/>
              <a:gd name="connsiteX602" fmla="*/ 473964 w 2230147"/>
              <a:gd name="connsiteY602" fmla="*/ 586713 h 2227137"/>
              <a:gd name="connsiteX603" fmla="*/ 532998 w 2230147"/>
              <a:gd name="connsiteY603" fmla="*/ 558681 h 2227137"/>
              <a:gd name="connsiteX604" fmla="*/ 541244 w 2230147"/>
              <a:gd name="connsiteY604" fmla="*/ 567915 h 2227137"/>
              <a:gd name="connsiteX605" fmla="*/ 531350 w 2230147"/>
              <a:gd name="connsiteY605" fmla="*/ 575831 h 2227137"/>
              <a:gd name="connsiteX606" fmla="*/ 522775 w 2230147"/>
              <a:gd name="connsiteY606" fmla="*/ 569235 h 2227137"/>
              <a:gd name="connsiteX607" fmla="*/ 532998 w 2230147"/>
              <a:gd name="connsiteY607" fmla="*/ 558681 h 2227137"/>
              <a:gd name="connsiteX608" fmla="*/ 766207 w 2230147"/>
              <a:gd name="connsiteY608" fmla="*/ 479693 h 2227137"/>
              <a:gd name="connsiteX609" fmla="*/ 776719 w 2230147"/>
              <a:gd name="connsiteY609" fmla="*/ 477220 h 2227137"/>
              <a:gd name="connsiteX610" fmla="*/ 786283 w 2230147"/>
              <a:gd name="connsiteY610" fmla="*/ 487773 h 2227137"/>
              <a:gd name="connsiteX611" fmla="*/ 772432 w 2230147"/>
              <a:gd name="connsiteY611" fmla="*/ 499976 h 2227137"/>
              <a:gd name="connsiteX612" fmla="*/ 760890 w 2230147"/>
              <a:gd name="connsiteY612" fmla="*/ 488103 h 2227137"/>
              <a:gd name="connsiteX613" fmla="*/ 766207 w 2230147"/>
              <a:gd name="connsiteY613" fmla="*/ 479693 h 2227137"/>
              <a:gd name="connsiteX614" fmla="*/ 320278 w 2230147"/>
              <a:gd name="connsiteY614" fmla="*/ 615076 h 2227137"/>
              <a:gd name="connsiteX615" fmla="*/ 320282 w 2230147"/>
              <a:gd name="connsiteY615" fmla="*/ 615078 h 2227137"/>
              <a:gd name="connsiteX616" fmla="*/ 337427 w 2230147"/>
              <a:gd name="connsiteY616" fmla="*/ 619035 h 2227137"/>
              <a:gd name="connsiteX617" fmla="*/ 323905 w 2230147"/>
              <a:gd name="connsiteY617" fmla="*/ 621343 h 2227137"/>
              <a:gd name="connsiteX618" fmla="*/ 322917 w 2230147"/>
              <a:gd name="connsiteY618" fmla="*/ 622002 h 2227137"/>
              <a:gd name="connsiteX619" fmla="*/ 312033 w 2230147"/>
              <a:gd name="connsiteY619" fmla="*/ 624971 h 2227137"/>
              <a:gd name="connsiteX620" fmla="*/ 310054 w 2230147"/>
              <a:gd name="connsiteY620" fmla="*/ 620683 h 2227137"/>
              <a:gd name="connsiteX621" fmla="*/ 320278 w 2230147"/>
              <a:gd name="connsiteY621" fmla="*/ 615076 h 2227137"/>
              <a:gd name="connsiteX622" fmla="*/ 817863 w 2230147"/>
              <a:gd name="connsiteY622" fmla="*/ 453721 h 2227137"/>
              <a:gd name="connsiteX623" fmla="*/ 825860 w 2230147"/>
              <a:gd name="connsiteY623" fmla="*/ 452155 h 2227137"/>
              <a:gd name="connsiteX624" fmla="*/ 835755 w 2230147"/>
              <a:gd name="connsiteY624" fmla="*/ 468645 h 2227137"/>
              <a:gd name="connsiteX625" fmla="*/ 823552 w 2230147"/>
              <a:gd name="connsiteY625" fmla="*/ 492061 h 2227137"/>
              <a:gd name="connsiteX626" fmla="*/ 812668 w 2230147"/>
              <a:gd name="connsiteY626" fmla="*/ 484475 h 2227137"/>
              <a:gd name="connsiteX627" fmla="*/ 812998 w 2230147"/>
              <a:gd name="connsiteY627" fmla="*/ 483486 h 2227137"/>
              <a:gd name="connsiteX628" fmla="*/ 812338 w 2230147"/>
              <a:gd name="connsiteY628" fmla="*/ 482496 h 2227137"/>
              <a:gd name="connsiteX629" fmla="*/ 813328 w 2230147"/>
              <a:gd name="connsiteY629" fmla="*/ 460730 h 2227137"/>
              <a:gd name="connsiteX630" fmla="*/ 817863 w 2230147"/>
              <a:gd name="connsiteY630" fmla="*/ 453721 h 2227137"/>
              <a:gd name="connsiteX631" fmla="*/ 712409 w 2230147"/>
              <a:gd name="connsiteY631" fmla="*/ 467326 h 2227137"/>
              <a:gd name="connsiteX632" fmla="*/ 720984 w 2230147"/>
              <a:gd name="connsiteY632" fmla="*/ 476890 h 2227137"/>
              <a:gd name="connsiteX633" fmla="*/ 712409 w 2230147"/>
              <a:gd name="connsiteY633" fmla="*/ 486454 h 2227137"/>
              <a:gd name="connsiteX634" fmla="*/ 703834 w 2230147"/>
              <a:gd name="connsiteY634" fmla="*/ 476561 h 2227137"/>
              <a:gd name="connsiteX635" fmla="*/ 712409 w 2230147"/>
              <a:gd name="connsiteY635" fmla="*/ 467326 h 2227137"/>
              <a:gd name="connsiteX636" fmla="*/ 420536 w 2230147"/>
              <a:gd name="connsiteY636" fmla="*/ 551755 h 2227137"/>
              <a:gd name="connsiteX637" fmla="*/ 429112 w 2230147"/>
              <a:gd name="connsiteY637" fmla="*/ 560660 h 2227137"/>
              <a:gd name="connsiteX638" fmla="*/ 419547 w 2230147"/>
              <a:gd name="connsiteY638" fmla="*/ 569235 h 2227137"/>
              <a:gd name="connsiteX639" fmla="*/ 409983 w 2230147"/>
              <a:gd name="connsiteY639" fmla="*/ 560000 h 2227137"/>
              <a:gd name="connsiteX640" fmla="*/ 420536 w 2230147"/>
              <a:gd name="connsiteY640" fmla="*/ 551755 h 2227137"/>
              <a:gd name="connsiteX641" fmla="*/ 566639 w 2230147"/>
              <a:gd name="connsiteY641" fmla="*/ 504594 h 2227137"/>
              <a:gd name="connsiteX642" fmla="*/ 573894 w 2230147"/>
              <a:gd name="connsiteY642" fmla="*/ 502615 h 2227137"/>
              <a:gd name="connsiteX643" fmla="*/ 594012 w 2230147"/>
              <a:gd name="connsiteY643" fmla="*/ 514488 h 2227137"/>
              <a:gd name="connsiteX644" fmla="*/ 602916 w 2230147"/>
              <a:gd name="connsiteY644" fmla="*/ 535266 h 2227137"/>
              <a:gd name="connsiteX645" fmla="*/ 614129 w 2230147"/>
              <a:gd name="connsiteY645" fmla="*/ 538234 h 2227137"/>
              <a:gd name="connsiteX646" fmla="*/ 628641 w 2230147"/>
              <a:gd name="connsiteY646" fmla="*/ 534276 h 2227137"/>
              <a:gd name="connsiteX647" fmla="*/ 637875 w 2230147"/>
              <a:gd name="connsiteY647" fmla="*/ 544500 h 2227137"/>
              <a:gd name="connsiteX648" fmla="*/ 627651 w 2230147"/>
              <a:gd name="connsiteY648" fmla="*/ 554394 h 2227137"/>
              <a:gd name="connsiteX649" fmla="*/ 614129 w 2230147"/>
              <a:gd name="connsiteY649" fmla="*/ 561320 h 2227137"/>
              <a:gd name="connsiteX650" fmla="*/ 596320 w 2230147"/>
              <a:gd name="connsiteY650" fmla="*/ 556373 h 2227137"/>
              <a:gd name="connsiteX651" fmla="*/ 581149 w 2230147"/>
              <a:gd name="connsiteY651" fmla="*/ 540872 h 2227137"/>
              <a:gd name="connsiteX652" fmla="*/ 573564 w 2230147"/>
              <a:gd name="connsiteY652" fmla="*/ 542851 h 2227137"/>
              <a:gd name="connsiteX653" fmla="*/ 557404 w 2230147"/>
              <a:gd name="connsiteY653" fmla="*/ 532957 h 2227137"/>
              <a:gd name="connsiteX654" fmla="*/ 559713 w 2230147"/>
              <a:gd name="connsiteY654" fmla="*/ 525041 h 2227137"/>
              <a:gd name="connsiteX655" fmla="*/ 564330 w 2230147"/>
              <a:gd name="connsiteY655" fmla="*/ 511520 h 2227137"/>
              <a:gd name="connsiteX656" fmla="*/ 566639 w 2230147"/>
              <a:gd name="connsiteY656" fmla="*/ 504594 h 2227137"/>
              <a:gd name="connsiteX657" fmla="*/ 547179 w 2230147"/>
              <a:gd name="connsiteY657" fmla="*/ 509541 h 2227137"/>
              <a:gd name="connsiteX658" fmla="*/ 555425 w 2230147"/>
              <a:gd name="connsiteY658" fmla="*/ 518445 h 2227137"/>
              <a:gd name="connsiteX659" fmla="*/ 546850 w 2230147"/>
              <a:gd name="connsiteY659" fmla="*/ 526030 h 2227137"/>
              <a:gd name="connsiteX660" fmla="*/ 538934 w 2230147"/>
              <a:gd name="connsiteY660" fmla="*/ 517456 h 2227137"/>
              <a:gd name="connsiteX661" fmla="*/ 547179 w 2230147"/>
              <a:gd name="connsiteY661" fmla="*/ 509541 h 2227137"/>
              <a:gd name="connsiteX662" fmla="*/ 272127 w 2230147"/>
              <a:gd name="connsiteY662" fmla="*/ 573192 h 2227137"/>
              <a:gd name="connsiteX663" fmla="*/ 271798 w 2230147"/>
              <a:gd name="connsiteY663" fmla="*/ 575831 h 2227137"/>
              <a:gd name="connsiteX664" fmla="*/ 277404 w 2230147"/>
              <a:gd name="connsiteY664" fmla="*/ 578799 h 2227137"/>
              <a:gd name="connsiteX665" fmla="*/ 331491 w 2230147"/>
              <a:gd name="connsiteY665" fmla="*/ 596278 h 2227137"/>
              <a:gd name="connsiteX666" fmla="*/ 342045 w 2230147"/>
              <a:gd name="connsiteY666" fmla="*/ 598257 h 2227137"/>
              <a:gd name="connsiteX667" fmla="*/ 335448 w 2230147"/>
              <a:gd name="connsiteY667" fmla="*/ 586384 h 2227137"/>
              <a:gd name="connsiteX668" fmla="*/ 327534 w 2230147"/>
              <a:gd name="connsiteY668" fmla="*/ 583086 h 2227137"/>
              <a:gd name="connsiteX669" fmla="*/ 302468 w 2230147"/>
              <a:gd name="connsiteY669" fmla="*/ 576161 h 2227137"/>
              <a:gd name="connsiteX670" fmla="*/ 272127 w 2230147"/>
              <a:gd name="connsiteY670" fmla="*/ 573192 h 2227137"/>
              <a:gd name="connsiteX671" fmla="*/ 518816 w 2230147"/>
              <a:gd name="connsiteY671" fmla="*/ 487115 h 2227137"/>
              <a:gd name="connsiteX672" fmla="*/ 532998 w 2230147"/>
              <a:gd name="connsiteY672" fmla="*/ 498987 h 2227137"/>
              <a:gd name="connsiteX673" fmla="*/ 518817 w 2230147"/>
              <a:gd name="connsiteY673" fmla="*/ 512839 h 2227137"/>
              <a:gd name="connsiteX674" fmla="*/ 505955 w 2230147"/>
              <a:gd name="connsiteY674" fmla="*/ 497668 h 2227137"/>
              <a:gd name="connsiteX675" fmla="*/ 518816 w 2230147"/>
              <a:gd name="connsiteY675" fmla="*/ 487115 h 2227137"/>
              <a:gd name="connsiteX676" fmla="*/ 720324 w 2230147"/>
              <a:gd name="connsiteY676" fmla="*/ 402356 h 2227137"/>
              <a:gd name="connsiteX677" fmla="*/ 722633 w 2230147"/>
              <a:gd name="connsiteY677" fmla="*/ 404335 h 2227137"/>
              <a:gd name="connsiteX678" fmla="*/ 718676 w 2230147"/>
              <a:gd name="connsiteY678" fmla="*/ 411260 h 2227137"/>
              <a:gd name="connsiteX679" fmla="*/ 709771 w 2230147"/>
              <a:gd name="connsiteY679" fmla="*/ 417197 h 2227137"/>
              <a:gd name="connsiteX680" fmla="*/ 715377 w 2230147"/>
              <a:gd name="connsiteY680" fmla="*/ 407303 h 2227137"/>
              <a:gd name="connsiteX681" fmla="*/ 720324 w 2230147"/>
              <a:gd name="connsiteY681" fmla="*/ 402356 h 2227137"/>
              <a:gd name="connsiteX682" fmla="*/ 227603 w 2230147"/>
              <a:gd name="connsiteY682" fmla="*/ 529328 h 2227137"/>
              <a:gd name="connsiteX683" fmla="*/ 236178 w 2230147"/>
              <a:gd name="connsiteY683" fmla="*/ 530647 h 2227137"/>
              <a:gd name="connsiteX684" fmla="*/ 234859 w 2230147"/>
              <a:gd name="connsiteY684" fmla="*/ 533945 h 2227137"/>
              <a:gd name="connsiteX685" fmla="*/ 227603 w 2230147"/>
              <a:gd name="connsiteY685" fmla="*/ 529328 h 2227137"/>
              <a:gd name="connsiteX686" fmla="*/ 402397 w 2230147"/>
              <a:gd name="connsiteY686" fmla="*/ 473923 h 2227137"/>
              <a:gd name="connsiteX687" fmla="*/ 411633 w 2230147"/>
              <a:gd name="connsiteY687" fmla="*/ 484476 h 2227137"/>
              <a:gd name="connsiteX688" fmla="*/ 402068 w 2230147"/>
              <a:gd name="connsiteY688" fmla="*/ 493380 h 2227137"/>
              <a:gd name="connsiteX689" fmla="*/ 392174 w 2230147"/>
              <a:gd name="connsiteY689" fmla="*/ 483817 h 2227137"/>
              <a:gd name="connsiteX690" fmla="*/ 402397 w 2230147"/>
              <a:gd name="connsiteY690" fmla="*/ 473923 h 2227137"/>
              <a:gd name="connsiteX691" fmla="*/ 639524 w 2230147"/>
              <a:gd name="connsiteY691" fmla="*/ 368386 h 2227137"/>
              <a:gd name="connsiteX692" fmla="*/ 658652 w 2230147"/>
              <a:gd name="connsiteY692" fmla="*/ 385207 h 2227137"/>
              <a:gd name="connsiteX693" fmla="*/ 639524 w 2230147"/>
              <a:gd name="connsiteY693" fmla="*/ 368386 h 2227137"/>
              <a:gd name="connsiteX694" fmla="*/ 624023 w 2230147"/>
              <a:gd name="connsiteY694" fmla="*/ 344970 h 2227137"/>
              <a:gd name="connsiteX695" fmla="*/ 631279 w 2230147"/>
              <a:gd name="connsiteY695" fmla="*/ 349588 h 2227137"/>
              <a:gd name="connsiteX696" fmla="*/ 635896 w 2230147"/>
              <a:gd name="connsiteY696" fmla="*/ 364099 h 2227137"/>
              <a:gd name="connsiteX697" fmla="*/ 622374 w 2230147"/>
              <a:gd name="connsiteY697" fmla="*/ 359811 h 2227137"/>
              <a:gd name="connsiteX698" fmla="*/ 620725 w 2230147"/>
              <a:gd name="connsiteY698" fmla="*/ 350247 h 2227137"/>
              <a:gd name="connsiteX699" fmla="*/ 624023 w 2230147"/>
              <a:gd name="connsiteY699" fmla="*/ 344970 h 2227137"/>
              <a:gd name="connsiteX700" fmla="*/ 558063 w 2230147"/>
              <a:gd name="connsiteY700" fmla="*/ 354205 h 2227137"/>
              <a:gd name="connsiteX701" fmla="*/ 569277 w 2230147"/>
              <a:gd name="connsiteY701" fmla="*/ 364758 h 2227137"/>
              <a:gd name="connsiteX702" fmla="*/ 560702 w 2230147"/>
              <a:gd name="connsiteY702" fmla="*/ 373663 h 2227137"/>
              <a:gd name="connsiteX703" fmla="*/ 548829 w 2230147"/>
              <a:gd name="connsiteY703" fmla="*/ 363769 h 2227137"/>
              <a:gd name="connsiteX704" fmla="*/ 558063 w 2230147"/>
              <a:gd name="connsiteY704" fmla="*/ 354205 h 2227137"/>
              <a:gd name="connsiteX705" fmla="*/ 647439 w 2230147"/>
              <a:gd name="connsiteY705" fmla="*/ 318917 h 2227137"/>
              <a:gd name="connsiteX706" fmla="*/ 655354 w 2230147"/>
              <a:gd name="connsiteY706" fmla="*/ 327821 h 2227137"/>
              <a:gd name="connsiteX707" fmla="*/ 647109 w 2230147"/>
              <a:gd name="connsiteY707" fmla="*/ 336396 h 2227137"/>
              <a:gd name="connsiteX708" fmla="*/ 638204 w 2230147"/>
              <a:gd name="connsiteY708" fmla="*/ 327492 h 2227137"/>
              <a:gd name="connsiteX709" fmla="*/ 647439 w 2230147"/>
              <a:gd name="connsiteY709" fmla="*/ 318917 h 2227137"/>
              <a:gd name="connsiteX710" fmla="*/ 376344 w 2230147"/>
              <a:gd name="connsiteY710" fmla="*/ 397739 h 2227137"/>
              <a:gd name="connsiteX711" fmla="*/ 389866 w 2230147"/>
              <a:gd name="connsiteY711" fmla="*/ 405654 h 2227137"/>
              <a:gd name="connsiteX712" fmla="*/ 380301 w 2230147"/>
              <a:gd name="connsiteY712" fmla="*/ 414559 h 2227137"/>
              <a:gd name="connsiteX713" fmla="*/ 368758 w 2230147"/>
              <a:gd name="connsiteY713" fmla="*/ 404665 h 2227137"/>
              <a:gd name="connsiteX714" fmla="*/ 376344 w 2230147"/>
              <a:gd name="connsiteY714" fmla="*/ 397739 h 2227137"/>
              <a:gd name="connsiteX715" fmla="*/ 546849 w 2230147"/>
              <a:gd name="connsiteY715" fmla="*/ 329800 h 2227137"/>
              <a:gd name="connsiteX716" fmla="*/ 555425 w 2230147"/>
              <a:gd name="connsiteY716" fmla="*/ 337055 h 2227137"/>
              <a:gd name="connsiteX717" fmla="*/ 546191 w 2230147"/>
              <a:gd name="connsiteY717" fmla="*/ 349258 h 2227137"/>
              <a:gd name="connsiteX718" fmla="*/ 536296 w 2230147"/>
              <a:gd name="connsiteY718" fmla="*/ 340023 h 2227137"/>
              <a:gd name="connsiteX719" fmla="*/ 546849 w 2230147"/>
              <a:gd name="connsiteY719" fmla="*/ 329800 h 2227137"/>
              <a:gd name="connsiteX720" fmla="*/ 469346 w 2230147"/>
              <a:gd name="connsiteY720" fmla="*/ 288905 h 2227137"/>
              <a:gd name="connsiteX721" fmla="*/ 475942 w 2230147"/>
              <a:gd name="connsiteY721" fmla="*/ 295830 h 2227137"/>
              <a:gd name="connsiteX722" fmla="*/ 469346 w 2230147"/>
              <a:gd name="connsiteY722" fmla="*/ 301767 h 2227137"/>
              <a:gd name="connsiteX723" fmla="*/ 461761 w 2230147"/>
              <a:gd name="connsiteY723" fmla="*/ 295501 h 2227137"/>
              <a:gd name="connsiteX724" fmla="*/ 469346 w 2230147"/>
              <a:gd name="connsiteY724" fmla="*/ 288905 h 2227137"/>
              <a:gd name="connsiteX725" fmla="*/ 930407 w 2230147"/>
              <a:gd name="connsiteY725" fmla="*/ 133898 h 2227137"/>
              <a:gd name="connsiteX726" fmla="*/ 935354 w 2230147"/>
              <a:gd name="connsiteY726" fmla="*/ 138186 h 2227137"/>
              <a:gd name="connsiteX727" fmla="*/ 929418 w 2230147"/>
              <a:gd name="connsiteY727" fmla="*/ 143133 h 2227137"/>
              <a:gd name="connsiteX728" fmla="*/ 925790 w 2230147"/>
              <a:gd name="connsiteY728" fmla="*/ 137856 h 2227137"/>
              <a:gd name="connsiteX729" fmla="*/ 930407 w 2230147"/>
              <a:gd name="connsiteY729" fmla="*/ 133898 h 2227137"/>
              <a:gd name="connsiteX730" fmla="*/ 934694 w 2230147"/>
              <a:gd name="connsiteY730" fmla="*/ 90365 h 2227137"/>
              <a:gd name="connsiteX731" fmla="*/ 940631 w 2230147"/>
              <a:gd name="connsiteY731" fmla="*/ 97291 h 2227137"/>
              <a:gd name="connsiteX732" fmla="*/ 933375 w 2230147"/>
              <a:gd name="connsiteY732" fmla="*/ 103227 h 2227137"/>
              <a:gd name="connsiteX733" fmla="*/ 928427 w 2230147"/>
              <a:gd name="connsiteY733" fmla="*/ 95972 h 2227137"/>
              <a:gd name="connsiteX734" fmla="*/ 934694 w 2230147"/>
              <a:gd name="connsiteY734" fmla="*/ 90365 h 2227137"/>
              <a:gd name="connsiteX735" fmla="*/ 467368 w 2230147"/>
              <a:gd name="connsiteY735" fmla="*/ 225583 h 2227137"/>
              <a:gd name="connsiteX736" fmla="*/ 478581 w 2230147"/>
              <a:gd name="connsiteY736" fmla="*/ 234488 h 2227137"/>
              <a:gd name="connsiteX737" fmla="*/ 468357 w 2230147"/>
              <a:gd name="connsiteY737" fmla="*/ 243062 h 2227137"/>
              <a:gd name="connsiteX738" fmla="*/ 457474 w 2230147"/>
              <a:gd name="connsiteY738" fmla="*/ 235477 h 2227137"/>
              <a:gd name="connsiteX739" fmla="*/ 467368 w 2230147"/>
              <a:gd name="connsiteY739" fmla="*/ 225583 h 2227137"/>
              <a:gd name="connsiteX740" fmla="*/ 522444 w 2230147"/>
              <a:gd name="connsiteY740" fmla="*/ 207774 h 2227137"/>
              <a:gd name="connsiteX741" fmla="*/ 531348 w 2230147"/>
              <a:gd name="connsiteY741" fmla="*/ 217008 h 2227137"/>
              <a:gd name="connsiteX742" fmla="*/ 522773 w 2230147"/>
              <a:gd name="connsiteY742" fmla="*/ 225583 h 2227137"/>
              <a:gd name="connsiteX743" fmla="*/ 513870 w 2230147"/>
              <a:gd name="connsiteY743" fmla="*/ 216349 h 2227137"/>
              <a:gd name="connsiteX744" fmla="*/ 522444 w 2230147"/>
              <a:gd name="connsiteY744" fmla="*/ 207774 h 2227137"/>
              <a:gd name="connsiteX745" fmla="*/ 601597 w 2230147"/>
              <a:gd name="connsiteY745" fmla="*/ 170837 h 2227137"/>
              <a:gd name="connsiteX746" fmla="*/ 606873 w 2230147"/>
              <a:gd name="connsiteY746" fmla="*/ 175124 h 2227137"/>
              <a:gd name="connsiteX747" fmla="*/ 603245 w 2230147"/>
              <a:gd name="connsiteY747" fmla="*/ 181720 h 2227137"/>
              <a:gd name="connsiteX748" fmla="*/ 596320 w 2230147"/>
              <a:gd name="connsiteY748" fmla="*/ 177762 h 2227137"/>
              <a:gd name="connsiteX749" fmla="*/ 601597 w 2230147"/>
              <a:gd name="connsiteY749" fmla="*/ 170837 h 2227137"/>
              <a:gd name="connsiteX750" fmla="*/ 334129 w 2230147"/>
              <a:gd name="connsiteY750" fmla="*/ 177762 h 2227137"/>
              <a:gd name="connsiteX751" fmla="*/ 348640 w 2230147"/>
              <a:gd name="connsiteY751" fmla="*/ 185348 h 2227137"/>
              <a:gd name="connsiteX752" fmla="*/ 340725 w 2230147"/>
              <a:gd name="connsiteY752" fmla="*/ 194582 h 2227137"/>
              <a:gd name="connsiteX753" fmla="*/ 327533 w 2230147"/>
              <a:gd name="connsiteY753" fmla="*/ 184029 h 2227137"/>
              <a:gd name="connsiteX754" fmla="*/ 334129 w 2230147"/>
              <a:gd name="connsiteY754" fmla="*/ 177762 h 2227137"/>
              <a:gd name="connsiteX755" fmla="*/ 139218 w 2230147"/>
              <a:gd name="connsiteY755" fmla="*/ 202828 h 2227137"/>
              <a:gd name="connsiteX756" fmla="*/ 128334 w 2230147"/>
              <a:gd name="connsiteY756" fmla="*/ 212062 h 2227137"/>
              <a:gd name="connsiteX757" fmla="*/ 134271 w 2230147"/>
              <a:gd name="connsiteY757" fmla="*/ 246361 h 2227137"/>
              <a:gd name="connsiteX758" fmla="*/ 157357 w 2230147"/>
              <a:gd name="connsiteY758" fmla="*/ 285937 h 2227137"/>
              <a:gd name="connsiteX759" fmla="*/ 180113 w 2230147"/>
              <a:gd name="connsiteY759" fmla="*/ 316279 h 2227137"/>
              <a:gd name="connsiteX760" fmla="*/ 186049 w 2230147"/>
              <a:gd name="connsiteY760" fmla="*/ 225584 h 2227137"/>
              <a:gd name="connsiteX761" fmla="*/ 139218 w 2230147"/>
              <a:gd name="connsiteY761" fmla="*/ 202828 h 2227137"/>
              <a:gd name="connsiteX762" fmla="*/ 585436 w 2230147"/>
              <a:gd name="connsiteY762" fmla="*/ 49800 h 2227137"/>
              <a:gd name="connsiteX763" fmla="*/ 589394 w 2230147"/>
              <a:gd name="connsiteY763" fmla="*/ 53428 h 2227137"/>
              <a:gd name="connsiteX764" fmla="*/ 586426 w 2230147"/>
              <a:gd name="connsiteY764" fmla="*/ 57055 h 2227137"/>
              <a:gd name="connsiteX765" fmla="*/ 582468 w 2230147"/>
              <a:gd name="connsiteY765" fmla="*/ 54417 h 2227137"/>
              <a:gd name="connsiteX766" fmla="*/ 585436 w 2230147"/>
              <a:gd name="connsiteY766" fmla="*/ 49800 h 2227137"/>
              <a:gd name="connsiteX767" fmla="*/ 191326 w 2230147"/>
              <a:gd name="connsiteY767" fmla="*/ 0 h 2227137"/>
              <a:gd name="connsiteX768" fmla="*/ 200560 w 2230147"/>
              <a:gd name="connsiteY768" fmla="*/ 11213 h 2227137"/>
              <a:gd name="connsiteX769" fmla="*/ 194953 w 2230147"/>
              <a:gd name="connsiteY769" fmla="*/ 14182 h 2227137"/>
              <a:gd name="connsiteX770" fmla="*/ 186049 w 2230147"/>
              <a:gd name="connsiteY770" fmla="*/ 4947 h 2227137"/>
              <a:gd name="connsiteX771" fmla="*/ 191326 w 2230147"/>
              <a:gd name="connsiteY771" fmla="*/ 0 h 2227137"/>
              <a:gd name="connsiteX772" fmla="*/ 35002 w 2230147"/>
              <a:gd name="connsiteY772" fmla="*/ 6267 h 2227137"/>
              <a:gd name="connsiteX773" fmla="*/ 74248 w 2230147"/>
              <a:gd name="connsiteY773" fmla="*/ 4948 h 2227137"/>
              <a:gd name="connsiteX774" fmla="*/ 81833 w 2230147"/>
              <a:gd name="connsiteY774" fmla="*/ 6267 h 2227137"/>
              <a:gd name="connsiteX775" fmla="*/ 129653 w 2230147"/>
              <a:gd name="connsiteY775" fmla="*/ 23417 h 2227137"/>
              <a:gd name="connsiteX776" fmla="*/ 146803 w 2230147"/>
              <a:gd name="connsiteY776" fmla="*/ 30013 h 2227137"/>
              <a:gd name="connsiteX777" fmla="*/ 154059 w 2230147"/>
              <a:gd name="connsiteY777" fmla="*/ 43864 h 2227137"/>
              <a:gd name="connsiteX778" fmla="*/ 156697 w 2230147"/>
              <a:gd name="connsiteY778" fmla="*/ 53428 h 2227137"/>
              <a:gd name="connsiteX779" fmla="*/ 172857 w 2230147"/>
              <a:gd name="connsiteY779" fmla="*/ 85419 h 2227137"/>
              <a:gd name="connsiteX780" fmla="*/ 194294 w 2230147"/>
              <a:gd name="connsiteY780" fmla="*/ 142145 h 2227137"/>
              <a:gd name="connsiteX781" fmla="*/ 222987 w 2230147"/>
              <a:gd name="connsiteY781" fmla="*/ 168199 h 2227137"/>
              <a:gd name="connsiteX782" fmla="*/ 301479 w 2230147"/>
              <a:gd name="connsiteY782" fmla="*/ 251638 h 2227137"/>
              <a:gd name="connsiteX783" fmla="*/ 338087 w 2230147"/>
              <a:gd name="connsiteY783" fmla="*/ 332768 h 2227137"/>
              <a:gd name="connsiteX784" fmla="*/ 355567 w 2230147"/>
              <a:gd name="connsiteY784" fmla="*/ 367397 h 2227137"/>
              <a:gd name="connsiteX785" fmla="*/ 346662 w 2230147"/>
              <a:gd name="connsiteY785" fmla="*/ 403675 h 2227137"/>
              <a:gd name="connsiteX786" fmla="*/ 341715 w 2230147"/>
              <a:gd name="connsiteY786" fmla="*/ 405654 h 2227137"/>
              <a:gd name="connsiteX787" fmla="*/ 323906 w 2230147"/>
              <a:gd name="connsiteY787" fmla="*/ 415878 h 2227137"/>
              <a:gd name="connsiteX788" fmla="*/ 328523 w 2230147"/>
              <a:gd name="connsiteY788" fmla="*/ 444241 h 2227137"/>
              <a:gd name="connsiteX789" fmla="*/ 369088 w 2230147"/>
              <a:gd name="connsiteY789" fmla="*/ 527680 h 2227137"/>
              <a:gd name="connsiteX790" fmla="*/ 401079 w 2230147"/>
              <a:gd name="connsiteY790" fmla="*/ 591661 h 2227137"/>
              <a:gd name="connsiteX791" fmla="*/ 411962 w 2230147"/>
              <a:gd name="connsiteY791" fmla="*/ 602215 h 2227137"/>
              <a:gd name="connsiteX792" fmla="*/ 476273 w 2230147"/>
              <a:gd name="connsiteY792" fmla="*/ 648717 h 2227137"/>
              <a:gd name="connsiteX793" fmla="*/ 529041 w 2230147"/>
              <a:gd name="connsiteY793" fmla="*/ 675760 h 2227137"/>
              <a:gd name="connsiteX794" fmla="*/ 552046 w 2230147"/>
              <a:gd name="connsiteY794" fmla="*/ 685214 h 2227137"/>
              <a:gd name="connsiteX795" fmla="*/ 552456 w 2230147"/>
              <a:gd name="connsiteY795" fmla="*/ 684994 h 2227137"/>
              <a:gd name="connsiteX796" fmla="*/ 576860 w 2230147"/>
              <a:gd name="connsiteY796" fmla="*/ 691260 h 2227137"/>
              <a:gd name="connsiteX797" fmla="*/ 576861 w 2230147"/>
              <a:gd name="connsiteY797" fmla="*/ 691260 h 2227137"/>
              <a:gd name="connsiteX798" fmla="*/ 613799 w 2230147"/>
              <a:gd name="connsiteY798" fmla="*/ 696537 h 2227137"/>
              <a:gd name="connsiteX799" fmla="*/ 626661 w 2230147"/>
              <a:gd name="connsiteY799" fmla="*/ 703462 h 2227137"/>
              <a:gd name="connsiteX800" fmla="*/ 618746 w 2230147"/>
              <a:gd name="connsiteY800" fmla="*/ 716984 h 2227137"/>
              <a:gd name="connsiteX801" fmla="*/ 608852 w 2230147"/>
              <a:gd name="connsiteY801" fmla="*/ 712367 h 2227137"/>
              <a:gd name="connsiteX802" fmla="*/ 577521 w 2230147"/>
              <a:gd name="connsiteY802" fmla="*/ 695547 h 2227137"/>
              <a:gd name="connsiteX803" fmla="*/ 577502 w 2230147"/>
              <a:gd name="connsiteY803" fmla="*/ 695541 h 2227137"/>
              <a:gd name="connsiteX804" fmla="*/ 577521 w 2230147"/>
              <a:gd name="connsiteY804" fmla="*/ 695548 h 2227137"/>
              <a:gd name="connsiteX805" fmla="*/ 571031 w 2230147"/>
              <a:gd name="connsiteY805" fmla="*/ 697908 h 2227137"/>
              <a:gd name="connsiteX806" fmla="*/ 591373 w 2230147"/>
              <a:gd name="connsiteY806" fmla="*/ 707751 h 2227137"/>
              <a:gd name="connsiteX807" fmla="*/ 598299 w 2230147"/>
              <a:gd name="connsiteY807" fmla="*/ 710719 h 2227137"/>
              <a:gd name="connsiteX808" fmla="*/ 626992 w 2230147"/>
              <a:gd name="connsiteY808" fmla="*/ 732815 h 2227137"/>
              <a:gd name="connsiteX809" fmla="*/ 663599 w 2230147"/>
              <a:gd name="connsiteY809" fmla="*/ 759199 h 2227137"/>
              <a:gd name="connsiteX810" fmla="*/ 670855 w 2230147"/>
              <a:gd name="connsiteY810" fmla="*/ 760848 h 2227137"/>
              <a:gd name="connsiteX811" fmla="*/ 676791 w 2230147"/>
              <a:gd name="connsiteY811" fmla="*/ 756891 h 2227137"/>
              <a:gd name="connsiteX812" fmla="*/ 673823 w 2230147"/>
              <a:gd name="connsiteY812" fmla="*/ 751614 h 2227137"/>
              <a:gd name="connsiteX813" fmla="*/ 663929 w 2230147"/>
              <a:gd name="connsiteY813" fmla="*/ 745018 h 2227137"/>
              <a:gd name="connsiteX814" fmla="*/ 657663 w 2230147"/>
              <a:gd name="connsiteY814" fmla="*/ 728199 h 2227137"/>
              <a:gd name="connsiteX815" fmla="*/ 677121 w 2230147"/>
              <a:gd name="connsiteY815" fmla="*/ 724241 h 2227137"/>
              <a:gd name="connsiteX816" fmla="*/ 682397 w 2230147"/>
              <a:gd name="connsiteY816" fmla="*/ 728199 h 2227137"/>
              <a:gd name="connsiteX817" fmla="*/ 682627 w 2230147"/>
              <a:gd name="connsiteY817" fmla="*/ 728632 h 2227137"/>
              <a:gd name="connsiteX818" fmla="*/ 700990 w 2230147"/>
              <a:gd name="connsiteY818" fmla="*/ 725230 h 2227137"/>
              <a:gd name="connsiteX819" fmla="*/ 721313 w 2230147"/>
              <a:gd name="connsiteY819" fmla="*/ 725559 h 2227137"/>
              <a:gd name="connsiteX820" fmla="*/ 702763 w 2230147"/>
              <a:gd name="connsiteY820" fmla="*/ 731413 h 2227137"/>
              <a:gd name="connsiteX821" fmla="*/ 684799 w 2230147"/>
              <a:gd name="connsiteY821" fmla="*/ 732735 h 2227137"/>
              <a:gd name="connsiteX822" fmla="*/ 685366 w 2230147"/>
              <a:gd name="connsiteY822" fmla="*/ 733805 h 2227137"/>
              <a:gd name="connsiteX823" fmla="*/ 704494 w 2230147"/>
              <a:gd name="connsiteY823" fmla="*/ 750955 h 2227137"/>
              <a:gd name="connsiteX824" fmla="*/ 741102 w 2230147"/>
              <a:gd name="connsiteY824" fmla="*/ 753923 h 2227137"/>
              <a:gd name="connsiteX825" fmla="*/ 782986 w 2230147"/>
              <a:gd name="connsiteY825" fmla="*/ 741720 h 2227137"/>
              <a:gd name="connsiteX826" fmla="*/ 807721 w 2230147"/>
              <a:gd name="connsiteY826" fmla="*/ 733475 h 2227137"/>
              <a:gd name="connsiteX827" fmla="*/ 811679 w 2230147"/>
              <a:gd name="connsiteY827" fmla="*/ 728858 h 2227137"/>
              <a:gd name="connsiteX828" fmla="*/ 817945 w 2230147"/>
              <a:gd name="connsiteY828" fmla="*/ 690931 h 2227137"/>
              <a:gd name="connsiteX829" fmla="*/ 829159 w 2230147"/>
              <a:gd name="connsiteY829" fmla="*/ 680707 h 2227137"/>
              <a:gd name="connsiteX830" fmla="*/ 845649 w 2230147"/>
              <a:gd name="connsiteY830" fmla="*/ 654653 h 2227137"/>
              <a:gd name="connsiteX831" fmla="*/ 840042 w 2230147"/>
              <a:gd name="connsiteY831" fmla="*/ 625301 h 2227137"/>
              <a:gd name="connsiteX832" fmla="*/ 830148 w 2230147"/>
              <a:gd name="connsiteY832" fmla="*/ 616066 h 2227137"/>
              <a:gd name="connsiteX833" fmla="*/ 826190 w 2230147"/>
              <a:gd name="connsiteY833" fmla="*/ 603204 h 2227137"/>
              <a:gd name="connsiteX834" fmla="*/ 828499 w 2230147"/>
              <a:gd name="connsiteY834" fmla="*/ 594629 h 2227137"/>
              <a:gd name="connsiteX835" fmla="*/ 831137 w 2230147"/>
              <a:gd name="connsiteY835" fmla="*/ 589682 h 2227137"/>
              <a:gd name="connsiteX836" fmla="*/ 836414 w 2230147"/>
              <a:gd name="connsiteY836" fmla="*/ 592651 h 2227137"/>
              <a:gd name="connsiteX837" fmla="*/ 842680 w 2230147"/>
              <a:gd name="connsiteY837" fmla="*/ 608811 h 2227137"/>
              <a:gd name="connsiteX838" fmla="*/ 859830 w 2230147"/>
              <a:gd name="connsiteY838" fmla="*/ 615407 h 2227137"/>
              <a:gd name="connsiteX839" fmla="*/ 875331 w 2230147"/>
              <a:gd name="connsiteY839" fmla="*/ 613098 h 2227137"/>
              <a:gd name="connsiteX840" fmla="*/ 871372 w 2230147"/>
              <a:gd name="connsiteY840" fmla="*/ 603534 h 2227137"/>
              <a:gd name="connsiteX841" fmla="*/ 870054 w 2230147"/>
              <a:gd name="connsiteY841" fmla="*/ 588363 h 2227137"/>
              <a:gd name="connsiteX842" fmla="*/ 883905 w 2230147"/>
              <a:gd name="connsiteY842" fmla="*/ 580778 h 2227137"/>
              <a:gd name="connsiteX843" fmla="*/ 889512 w 2230147"/>
              <a:gd name="connsiteY843" fmla="*/ 594299 h 2227137"/>
              <a:gd name="connsiteX844" fmla="*/ 894789 w 2230147"/>
              <a:gd name="connsiteY844" fmla="*/ 613758 h 2227137"/>
              <a:gd name="connsiteX845" fmla="*/ 902704 w 2230147"/>
              <a:gd name="connsiteY845" fmla="*/ 613428 h 2227137"/>
              <a:gd name="connsiteX846" fmla="*/ 916556 w 2230147"/>
              <a:gd name="connsiteY846" fmla="*/ 605183 h 2227137"/>
              <a:gd name="connsiteX847" fmla="*/ 893469 w 2230147"/>
              <a:gd name="connsiteY847" fmla="*/ 577809 h 2227137"/>
              <a:gd name="connsiteX848" fmla="*/ 890831 w 2230147"/>
              <a:gd name="connsiteY848" fmla="*/ 568905 h 2227137"/>
              <a:gd name="connsiteX849" fmla="*/ 892203 w 2230147"/>
              <a:gd name="connsiteY849" fmla="*/ 567670 h 2227137"/>
              <a:gd name="connsiteX850" fmla="*/ 854883 w 2230147"/>
              <a:gd name="connsiteY850" fmla="*/ 534605 h 2227137"/>
              <a:gd name="connsiteX851" fmla="*/ 874341 w 2230147"/>
              <a:gd name="connsiteY851" fmla="*/ 547468 h 2227137"/>
              <a:gd name="connsiteX852" fmla="*/ 895118 w 2230147"/>
              <a:gd name="connsiteY852" fmla="*/ 565277 h 2227137"/>
              <a:gd name="connsiteX853" fmla="*/ 894320 w 2230147"/>
              <a:gd name="connsiteY853" fmla="*/ 566075 h 2227137"/>
              <a:gd name="connsiteX854" fmla="*/ 915896 w 2230147"/>
              <a:gd name="connsiteY854" fmla="*/ 581767 h 2227137"/>
              <a:gd name="connsiteX855" fmla="*/ 922821 w 2230147"/>
              <a:gd name="connsiteY855" fmla="*/ 583746 h 2227137"/>
              <a:gd name="connsiteX856" fmla="*/ 925130 w 2230147"/>
              <a:gd name="connsiteY856" fmla="*/ 575831 h 2227137"/>
              <a:gd name="connsiteX857" fmla="*/ 920184 w 2230147"/>
              <a:gd name="connsiteY857" fmla="*/ 564947 h 2227137"/>
              <a:gd name="connsiteX858" fmla="*/ 923151 w 2230147"/>
              <a:gd name="connsiteY858" fmla="*/ 560330 h 2227137"/>
              <a:gd name="connsiteX859" fmla="*/ 942610 w 2230147"/>
              <a:gd name="connsiteY859" fmla="*/ 565277 h 2227137"/>
              <a:gd name="connsiteX860" fmla="*/ 959100 w 2230147"/>
              <a:gd name="connsiteY860" fmla="*/ 564947 h 2227137"/>
              <a:gd name="connsiteX861" fmla="*/ 967674 w 2230147"/>
              <a:gd name="connsiteY861" fmla="*/ 550107 h 2227137"/>
              <a:gd name="connsiteX862" fmla="*/ 959759 w 2230147"/>
              <a:gd name="connsiteY862" fmla="*/ 526361 h 2227137"/>
              <a:gd name="connsiteX863" fmla="*/ 960418 w 2230147"/>
              <a:gd name="connsiteY863" fmla="*/ 516467 h 2227137"/>
              <a:gd name="connsiteX864" fmla="*/ 965205 w 2230147"/>
              <a:gd name="connsiteY864" fmla="*/ 516978 h 2227137"/>
              <a:gd name="connsiteX865" fmla="*/ 968673 w 2230147"/>
              <a:gd name="connsiteY865" fmla="*/ 521565 h 2227137"/>
              <a:gd name="connsiteX866" fmla="*/ 968994 w 2230147"/>
              <a:gd name="connsiteY866" fmla="*/ 522074 h 2227137"/>
              <a:gd name="connsiteX867" fmla="*/ 971302 w 2230147"/>
              <a:gd name="connsiteY867" fmla="*/ 525042 h 2227137"/>
              <a:gd name="connsiteX868" fmla="*/ 968673 w 2230147"/>
              <a:gd name="connsiteY868" fmla="*/ 521565 h 2227137"/>
              <a:gd name="connsiteX869" fmla="*/ 965820 w 2230147"/>
              <a:gd name="connsiteY869" fmla="*/ 517044 h 2227137"/>
              <a:gd name="connsiteX870" fmla="*/ 965205 w 2230147"/>
              <a:gd name="connsiteY870" fmla="*/ 516978 h 2227137"/>
              <a:gd name="connsiteX871" fmla="*/ 961078 w 2230147"/>
              <a:gd name="connsiteY871" fmla="*/ 511520 h 2227137"/>
              <a:gd name="connsiteX872" fmla="*/ 943929 w 2230147"/>
              <a:gd name="connsiteY872" fmla="*/ 488104 h 2227137"/>
              <a:gd name="connsiteX873" fmla="*/ 892480 w 2230147"/>
              <a:gd name="connsiteY873" fmla="*/ 443911 h 2227137"/>
              <a:gd name="connsiteX874" fmla="*/ 860159 w 2230147"/>
              <a:gd name="connsiteY874" fmla="*/ 440943 h 2227137"/>
              <a:gd name="connsiteX875" fmla="*/ 846309 w 2230147"/>
              <a:gd name="connsiteY875" fmla="*/ 433357 h 2227137"/>
              <a:gd name="connsiteX876" fmla="*/ 814977 w 2230147"/>
              <a:gd name="connsiteY876" fmla="*/ 421155 h 2227137"/>
              <a:gd name="connsiteX877" fmla="*/ 765178 w 2230147"/>
              <a:gd name="connsiteY877" fmla="*/ 386196 h 2227137"/>
              <a:gd name="connsiteX878" fmla="*/ 696909 w 2230147"/>
              <a:gd name="connsiteY878" fmla="*/ 331779 h 2227137"/>
              <a:gd name="connsiteX879" fmla="*/ 657663 w 2230147"/>
              <a:gd name="connsiteY879" fmla="*/ 289895 h 2227137"/>
              <a:gd name="connsiteX880" fmla="*/ 579171 w 2230147"/>
              <a:gd name="connsiteY880" fmla="*/ 211072 h 2227137"/>
              <a:gd name="connsiteX881" fmla="*/ 489465 w 2230147"/>
              <a:gd name="connsiteY881" fmla="*/ 162262 h 2227137"/>
              <a:gd name="connsiteX882" fmla="*/ 457145 w 2230147"/>
              <a:gd name="connsiteY882" fmla="*/ 144123 h 2227137"/>
              <a:gd name="connsiteX883" fmla="*/ 451208 w 2230147"/>
              <a:gd name="connsiteY883" fmla="*/ 136868 h 2227137"/>
              <a:gd name="connsiteX884" fmla="*/ 452280 w 2230147"/>
              <a:gd name="connsiteY884" fmla="*/ 135558 h 2227137"/>
              <a:gd name="connsiteX885" fmla="*/ 393493 w 2230147"/>
              <a:gd name="connsiteY885" fmla="*/ 114771 h 2227137"/>
              <a:gd name="connsiteX886" fmla="*/ 399759 w 2230147"/>
              <a:gd name="connsiteY886" fmla="*/ 110813 h 2227137"/>
              <a:gd name="connsiteX887" fmla="*/ 452527 w 2230147"/>
              <a:gd name="connsiteY887" fmla="*/ 130931 h 2227137"/>
              <a:gd name="connsiteX888" fmla="*/ 454676 w 2230147"/>
              <a:gd name="connsiteY888" fmla="*/ 133319 h 2227137"/>
              <a:gd name="connsiteX889" fmla="*/ 466708 w 2230147"/>
              <a:gd name="connsiteY889" fmla="*/ 135219 h 2227137"/>
              <a:gd name="connsiteX890" fmla="*/ 556744 w 2230147"/>
              <a:gd name="connsiteY890" fmla="*/ 183369 h 2227137"/>
              <a:gd name="connsiteX891" fmla="*/ 578840 w 2230147"/>
              <a:gd name="connsiteY891" fmla="*/ 188317 h 2227137"/>
              <a:gd name="connsiteX892" fmla="*/ 579830 w 2230147"/>
              <a:gd name="connsiteY892" fmla="*/ 167209 h 2227137"/>
              <a:gd name="connsiteX893" fmla="*/ 563340 w 2230147"/>
              <a:gd name="connsiteY893" fmla="*/ 122686 h 2227137"/>
              <a:gd name="connsiteX894" fmla="*/ 557073 w 2230147"/>
              <a:gd name="connsiteY894" fmla="*/ 107845 h 2227137"/>
              <a:gd name="connsiteX895" fmla="*/ 565649 w 2230147"/>
              <a:gd name="connsiteY895" fmla="*/ 90696 h 2227137"/>
              <a:gd name="connsiteX896" fmla="*/ 583458 w 2230147"/>
              <a:gd name="connsiteY896" fmla="*/ 94323 h 2227137"/>
              <a:gd name="connsiteX897" fmla="*/ 600608 w 2230147"/>
              <a:gd name="connsiteY897" fmla="*/ 119388 h 2227137"/>
              <a:gd name="connsiteX898" fmla="*/ 590383 w 2230147"/>
              <a:gd name="connsiteY898" fmla="*/ 134559 h 2227137"/>
              <a:gd name="connsiteX899" fmla="*/ 585767 w 2230147"/>
              <a:gd name="connsiteY899" fmla="*/ 138516 h 2227137"/>
              <a:gd name="connsiteX900" fmla="*/ 605225 w 2230147"/>
              <a:gd name="connsiteY900" fmla="*/ 206455 h 2227137"/>
              <a:gd name="connsiteX901" fmla="*/ 675801 w 2230147"/>
              <a:gd name="connsiteY901" fmla="*/ 288905 h 2227137"/>
              <a:gd name="connsiteX902" fmla="*/ 728900 w 2230147"/>
              <a:gd name="connsiteY902" fmla="*/ 328481 h 2227137"/>
              <a:gd name="connsiteX903" fmla="*/ 765177 w 2230147"/>
              <a:gd name="connsiteY903" fmla="*/ 357834 h 2227137"/>
              <a:gd name="connsiteX904" fmla="*/ 862139 w 2230147"/>
              <a:gd name="connsiteY904" fmla="*/ 419176 h 2227137"/>
              <a:gd name="connsiteX905" fmla="*/ 894459 w 2230147"/>
              <a:gd name="connsiteY905" fmla="*/ 423463 h 2227137"/>
              <a:gd name="connsiteX906" fmla="*/ 950194 w 2230147"/>
              <a:gd name="connsiteY906" fmla="*/ 460071 h 2227137"/>
              <a:gd name="connsiteX907" fmla="*/ 970312 w 2230147"/>
              <a:gd name="connsiteY907" fmla="*/ 486785 h 2227137"/>
              <a:gd name="connsiteX908" fmla="*/ 977239 w 2230147"/>
              <a:gd name="connsiteY908" fmla="*/ 496349 h 2227137"/>
              <a:gd name="connsiteX909" fmla="*/ 1018134 w 2230147"/>
              <a:gd name="connsiteY909" fmla="*/ 543181 h 2227137"/>
              <a:gd name="connsiteX910" fmla="*/ 1052762 w 2230147"/>
              <a:gd name="connsiteY910" fmla="*/ 574182 h 2227137"/>
              <a:gd name="connsiteX911" fmla="*/ 1080466 w 2230147"/>
              <a:gd name="connsiteY911" fmla="*/ 598257 h 2227137"/>
              <a:gd name="connsiteX912" fmla="*/ 1103882 w 2230147"/>
              <a:gd name="connsiteY912" fmla="*/ 634205 h 2227137"/>
              <a:gd name="connsiteX913" fmla="*/ 1106850 w 2230147"/>
              <a:gd name="connsiteY913" fmla="*/ 642450 h 2227137"/>
              <a:gd name="connsiteX914" fmla="*/ 1124659 w 2230147"/>
              <a:gd name="connsiteY914" fmla="*/ 648387 h 2227137"/>
              <a:gd name="connsiteX915" fmla="*/ 1167203 w 2230147"/>
              <a:gd name="connsiteY915" fmla="*/ 628929 h 2227137"/>
              <a:gd name="connsiteX916" fmla="*/ 1256578 w 2230147"/>
              <a:gd name="connsiteY916" fmla="*/ 690271 h 2227137"/>
              <a:gd name="connsiteX917" fmla="*/ 1290878 w 2230147"/>
              <a:gd name="connsiteY917" fmla="*/ 736773 h 2227137"/>
              <a:gd name="connsiteX918" fmla="*/ 1344306 w 2230147"/>
              <a:gd name="connsiteY918" fmla="*/ 774700 h 2227137"/>
              <a:gd name="connsiteX919" fmla="*/ 1382562 w 2230147"/>
              <a:gd name="connsiteY919" fmla="*/ 831096 h 2227137"/>
              <a:gd name="connsiteX920" fmla="*/ 1406968 w 2230147"/>
              <a:gd name="connsiteY920" fmla="*/ 853192 h 2227137"/>
              <a:gd name="connsiteX921" fmla="*/ 1432692 w 2230147"/>
              <a:gd name="connsiteY921" fmla="*/ 854182 h 2227137"/>
              <a:gd name="connsiteX922" fmla="*/ 1486779 w 2230147"/>
              <a:gd name="connsiteY922" fmla="*/ 852533 h 2227137"/>
              <a:gd name="connsiteX923" fmla="*/ 1497663 w 2230147"/>
              <a:gd name="connsiteY923" fmla="*/ 853192 h 2227137"/>
              <a:gd name="connsiteX924" fmla="*/ 1514812 w 2230147"/>
              <a:gd name="connsiteY924" fmla="*/ 889470 h 2227137"/>
              <a:gd name="connsiteX925" fmla="*/ 1490737 w 2230147"/>
              <a:gd name="connsiteY925" fmla="*/ 921131 h 2227137"/>
              <a:gd name="connsiteX926" fmla="*/ 1485789 w 2230147"/>
              <a:gd name="connsiteY926" fmla="*/ 930366 h 2227137"/>
              <a:gd name="connsiteX927" fmla="*/ 1494365 w 2230147"/>
              <a:gd name="connsiteY927" fmla="*/ 935312 h 2227137"/>
              <a:gd name="connsiteX928" fmla="*/ 1550760 w 2230147"/>
              <a:gd name="connsiteY928" fmla="*/ 945866 h 2227137"/>
              <a:gd name="connsiteX929" fmla="*/ 1634529 w 2230147"/>
              <a:gd name="connsiteY929" fmla="*/ 971591 h 2227137"/>
              <a:gd name="connsiteX930" fmla="*/ 1685318 w 2230147"/>
              <a:gd name="connsiteY930" fmla="*/ 991049 h 2227137"/>
              <a:gd name="connsiteX931" fmla="*/ 1701148 w 2230147"/>
              <a:gd name="connsiteY931" fmla="*/ 1004571 h 2227137"/>
              <a:gd name="connsiteX932" fmla="*/ 1700537 w 2230147"/>
              <a:gd name="connsiteY932" fmla="*/ 1004900 h 2227137"/>
              <a:gd name="connsiteX933" fmla="*/ 1700817 w 2230147"/>
              <a:gd name="connsiteY933" fmla="*/ 1004900 h 2227137"/>
              <a:gd name="connsiteX934" fmla="*/ 1733468 w 2230147"/>
              <a:gd name="connsiteY934" fmla="*/ 1037550 h 2227137"/>
              <a:gd name="connsiteX935" fmla="*/ 1733139 w 2230147"/>
              <a:gd name="connsiteY935" fmla="*/ 1037550 h 2227137"/>
              <a:gd name="connsiteX936" fmla="*/ 1752886 w 2230147"/>
              <a:gd name="connsiteY936" fmla="*/ 1055730 h 2227137"/>
              <a:gd name="connsiteX937" fmla="*/ 1774363 w 2230147"/>
              <a:gd name="connsiteY937" fmla="*/ 1072179 h 2227137"/>
              <a:gd name="connsiteX938" fmla="*/ 1800418 w 2230147"/>
              <a:gd name="connsiteY938" fmla="*/ 1111095 h 2227137"/>
              <a:gd name="connsiteX939" fmla="*/ 1807014 w 2230147"/>
              <a:gd name="connsiteY939" fmla="*/ 1121979 h 2227137"/>
              <a:gd name="connsiteX940" fmla="*/ 1807674 w 2230147"/>
              <a:gd name="connsiteY940" fmla="*/ 1128245 h 2227137"/>
              <a:gd name="connsiteX941" fmla="*/ 1801407 w 2230147"/>
              <a:gd name="connsiteY941" fmla="*/ 1126266 h 2227137"/>
              <a:gd name="connsiteX942" fmla="*/ 1788215 w 2230147"/>
              <a:gd name="connsiteY942" fmla="*/ 1102191 h 2227137"/>
              <a:gd name="connsiteX943" fmla="*/ 1766119 w 2230147"/>
              <a:gd name="connsiteY943" fmla="*/ 1075147 h 2227137"/>
              <a:gd name="connsiteX944" fmla="*/ 1730171 w 2230147"/>
              <a:gd name="connsiteY944" fmla="*/ 1037550 h 2227137"/>
              <a:gd name="connsiteX945" fmla="*/ 1730499 w 2230147"/>
              <a:gd name="connsiteY945" fmla="*/ 1037550 h 2227137"/>
              <a:gd name="connsiteX946" fmla="*/ 1708404 w 2230147"/>
              <a:gd name="connsiteY946" fmla="*/ 1015453 h 2227137"/>
              <a:gd name="connsiteX947" fmla="*/ 1697864 w 2230147"/>
              <a:gd name="connsiteY947" fmla="*/ 1006339 h 2227137"/>
              <a:gd name="connsiteX948" fmla="*/ 1696861 w 2230147"/>
              <a:gd name="connsiteY948" fmla="*/ 1006879 h 2227137"/>
              <a:gd name="connsiteX949" fmla="*/ 1671136 w 2230147"/>
              <a:gd name="connsiteY949" fmla="*/ 995006 h 2227137"/>
              <a:gd name="connsiteX950" fmla="*/ 1554717 w 2230147"/>
              <a:gd name="connsiteY950" fmla="*/ 959388 h 2227137"/>
              <a:gd name="connsiteX951" fmla="*/ 1490077 w 2230147"/>
              <a:gd name="connsiteY951" fmla="*/ 951473 h 2227137"/>
              <a:gd name="connsiteX952" fmla="*/ 1476555 w 2230147"/>
              <a:gd name="connsiteY952" fmla="*/ 947515 h 2227137"/>
              <a:gd name="connsiteX953" fmla="*/ 1431042 w 2230147"/>
              <a:gd name="connsiteY953" fmla="*/ 938611 h 2227137"/>
              <a:gd name="connsiteX954" fmla="*/ 1417191 w 2230147"/>
              <a:gd name="connsiteY954" fmla="*/ 957739 h 2227137"/>
              <a:gd name="connsiteX955" fmla="*/ 1437969 w 2230147"/>
              <a:gd name="connsiteY955" fmla="*/ 981155 h 2227137"/>
              <a:gd name="connsiteX956" fmla="*/ 1456767 w 2230147"/>
              <a:gd name="connsiteY956" fmla="*/ 990060 h 2227137"/>
              <a:gd name="connsiteX957" fmla="*/ 1476225 w 2230147"/>
              <a:gd name="connsiteY957" fmla="*/ 1007868 h 2227137"/>
              <a:gd name="connsiteX958" fmla="*/ 1490406 w 2230147"/>
              <a:gd name="connsiteY958" fmla="*/ 1018092 h 2227137"/>
              <a:gd name="connsiteX959" fmla="*/ 1505907 w 2230147"/>
              <a:gd name="connsiteY959" fmla="*/ 1022709 h 2227137"/>
              <a:gd name="connsiteX960" fmla="*/ 1512173 w 2230147"/>
              <a:gd name="connsiteY960" fmla="*/ 1024029 h 2227137"/>
              <a:gd name="connsiteX961" fmla="*/ 1530312 w 2230147"/>
              <a:gd name="connsiteY961" fmla="*/ 1028975 h 2227137"/>
              <a:gd name="connsiteX962" fmla="*/ 1533281 w 2230147"/>
              <a:gd name="connsiteY962" fmla="*/ 1038210 h 2227137"/>
              <a:gd name="connsiteX963" fmla="*/ 1525035 w 2230147"/>
              <a:gd name="connsiteY963" fmla="*/ 1041838 h 2227137"/>
              <a:gd name="connsiteX964" fmla="*/ 1510194 w 2230147"/>
              <a:gd name="connsiteY964" fmla="*/ 1035571 h 2227137"/>
              <a:gd name="connsiteX965" fmla="*/ 1485460 w 2230147"/>
              <a:gd name="connsiteY965" fmla="*/ 1049093 h 2227137"/>
              <a:gd name="connsiteX966" fmla="*/ 1511184 w 2230147"/>
              <a:gd name="connsiteY966" fmla="*/ 1076137 h 2227137"/>
              <a:gd name="connsiteX967" fmla="*/ 1521738 w 2230147"/>
              <a:gd name="connsiteY967" fmla="*/ 1080424 h 2227137"/>
              <a:gd name="connsiteX968" fmla="*/ 1553399 w 2230147"/>
              <a:gd name="connsiteY968" fmla="*/ 1111096 h 2227137"/>
              <a:gd name="connsiteX969" fmla="*/ 1568899 w 2230147"/>
              <a:gd name="connsiteY969" fmla="*/ 1126266 h 2227137"/>
              <a:gd name="connsiteX970" fmla="*/ 1570877 w 2230147"/>
              <a:gd name="connsiteY970" fmla="*/ 1132862 h 2227137"/>
              <a:gd name="connsiteX971" fmla="*/ 1562962 w 2230147"/>
              <a:gd name="connsiteY971" fmla="*/ 1132862 h 2227137"/>
              <a:gd name="connsiteX972" fmla="*/ 1551089 w 2230147"/>
              <a:gd name="connsiteY972" fmla="*/ 1123628 h 2227137"/>
              <a:gd name="connsiteX973" fmla="*/ 1538887 w 2230147"/>
              <a:gd name="connsiteY973" fmla="*/ 1113075 h 2227137"/>
              <a:gd name="connsiteX974" fmla="*/ 1521078 w 2230147"/>
              <a:gd name="connsiteY974" fmla="*/ 1113405 h 2227137"/>
              <a:gd name="connsiteX975" fmla="*/ 1517450 w 2230147"/>
              <a:gd name="connsiteY975" fmla="*/ 1115713 h 2227137"/>
              <a:gd name="connsiteX976" fmla="*/ 1512173 w 2230147"/>
              <a:gd name="connsiteY976" fmla="*/ 1134841 h 2227137"/>
              <a:gd name="connsiteX977" fmla="*/ 1537567 w 2230147"/>
              <a:gd name="connsiteY977" fmla="*/ 1161225 h 2227137"/>
              <a:gd name="connsiteX978" fmla="*/ 1585059 w 2230147"/>
              <a:gd name="connsiteY978" fmla="*/ 1201131 h 2227137"/>
              <a:gd name="connsiteX979" fmla="*/ 1596272 w 2230147"/>
              <a:gd name="connsiteY979" fmla="*/ 1207727 h 2227137"/>
              <a:gd name="connsiteX980" fmla="*/ 1616390 w 2230147"/>
              <a:gd name="connsiteY980" fmla="*/ 1222238 h 2227137"/>
              <a:gd name="connsiteX981" fmla="*/ 1679052 w 2230147"/>
              <a:gd name="connsiteY981" fmla="*/ 1280613 h 2227137"/>
              <a:gd name="connsiteX982" fmla="*/ 1710054 w 2230147"/>
              <a:gd name="connsiteY982" fmla="*/ 1310624 h 2227137"/>
              <a:gd name="connsiteX983" fmla="*/ 1738746 w 2230147"/>
              <a:gd name="connsiteY983" fmla="*/ 1333710 h 2227137"/>
              <a:gd name="connsiteX984" fmla="*/ 1804046 w 2230147"/>
              <a:gd name="connsiteY984" fmla="*/ 1390436 h 2227137"/>
              <a:gd name="connsiteX985" fmla="*/ 1834057 w 2230147"/>
              <a:gd name="connsiteY985" fmla="*/ 1410224 h 2227137"/>
              <a:gd name="connsiteX986" fmla="*/ 1853846 w 2230147"/>
              <a:gd name="connsiteY986" fmla="*/ 1425395 h 2227137"/>
              <a:gd name="connsiteX987" fmla="*/ 1923433 w 2230147"/>
              <a:gd name="connsiteY987" fmla="*/ 1467939 h 2227137"/>
              <a:gd name="connsiteX988" fmla="*/ 1937945 w 2230147"/>
              <a:gd name="connsiteY988" fmla="*/ 1476844 h 2227137"/>
              <a:gd name="connsiteX989" fmla="*/ 1972904 w 2230147"/>
              <a:gd name="connsiteY989" fmla="*/ 1502898 h 2227137"/>
              <a:gd name="connsiteX990" fmla="*/ 1966637 w 2230147"/>
              <a:gd name="connsiteY990" fmla="*/ 1526973 h 2227137"/>
              <a:gd name="connsiteX991" fmla="*/ 1940583 w 2230147"/>
              <a:gd name="connsiteY991" fmla="*/ 1524994 h 2227137"/>
              <a:gd name="connsiteX992" fmla="*/ 1911231 w 2230147"/>
              <a:gd name="connsiteY992" fmla="*/ 1499270 h 2227137"/>
              <a:gd name="connsiteX993" fmla="*/ 1867697 w 2230147"/>
              <a:gd name="connsiteY993" fmla="*/ 1458705 h 2227137"/>
              <a:gd name="connsiteX994" fmla="*/ 1825153 w 2230147"/>
              <a:gd name="connsiteY994" fmla="*/ 1425065 h 2227137"/>
              <a:gd name="connsiteX995" fmla="*/ 1802397 w 2230147"/>
              <a:gd name="connsiteY995" fmla="*/ 1422427 h 2227137"/>
              <a:gd name="connsiteX996" fmla="*/ 1791843 w 2230147"/>
              <a:gd name="connsiteY996" fmla="*/ 1423746 h 2227137"/>
              <a:gd name="connsiteX997" fmla="*/ 1767768 w 2230147"/>
              <a:gd name="connsiteY997" fmla="*/ 1426714 h 2227137"/>
              <a:gd name="connsiteX998" fmla="*/ 1758863 w 2230147"/>
              <a:gd name="connsiteY998" fmla="*/ 1423416 h 2227137"/>
              <a:gd name="connsiteX999" fmla="*/ 1763151 w 2230147"/>
              <a:gd name="connsiteY999" fmla="*/ 1415501 h 2227137"/>
              <a:gd name="connsiteX1000" fmla="*/ 1777992 w 2230147"/>
              <a:gd name="connsiteY1000" fmla="*/ 1413192 h 2227137"/>
              <a:gd name="connsiteX1001" fmla="*/ 1789205 w 2230147"/>
              <a:gd name="connsiteY1001" fmla="*/ 1407585 h 2227137"/>
              <a:gd name="connsiteX1002" fmla="*/ 1786237 w 2230147"/>
              <a:gd name="connsiteY1002" fmla="*/ 1396702 h 2227137"/>
              <a:gd name="connsiteX1003" fmla="*/ 1738086 w 2230147"/>
              <a:gd name="connsiteY1003" fmla="*/ 1362403 h 2227137"/>
              <a:gd name="connsiteX1004" fmla="*/ 1701149 w 2230147"/>
              <a:gd name="connsiteY1004" fmla="*/ 1338987 h 2227137"/>
              <a:gd name="connsiteX1005" fmla="*/ 1649040 w 2230147"/>
              <a:gd name="connsiteY1005" fmla="*/ 1304358 h 2227137"/>
              <a:gd name="connsiteX1006" fmla="*/ 1587038 w 2230147"/>
              <a:gd name="connsiteY1006" fmla="*/ 1256867 h 2227137"/>
              <a:gd name="connsiteX1007" fmla="*/ 1565601 w 2230147"/>
              <a:gd name="connsiteY1007" fmla="*/ 1226855 h 2227137"/>
              <a:gd name="connsiteX1008" fmla="*/ 1513493 w 2230147"/>
              <a:gd name="connsiteY1008" fmla="*/ 1176396 h 2227137"/>
              <a:gd name="connsiteX1009" fmla="*/ 1494034 w 2230147"/>
              <a:gd name="connsiteY1009" fmla="*/ 1169800 h 2227137"/>
              <a:gd name="connsiteX1010" fmla="*/ 1469629 w 2230147"/>
              <a:gd name="connsiteY1010" fmla="*/ 1159576 h 2227137"/>
              <a:gd name="connsiteX1011" fmla="*/ 1454458 w 2230147"/>
              <a:gd name="connsiteY1011" fmla="*/ 1155289 h 2227137"/>
              <a:gd name="connsiteX1012" fmla="*/ 1448852 w 2230147"/>
              <a:gd name="connsiteY1012" fmla="*/ 1171779 h 2227137"/>
              <a:gd name="connsiteX1013" fmla="*/ 1450830 w 2230147"/>
              <a:gd name="connsiteY1013" fmla="*/ 1182332 h 2227137"/>
              <a:gd name="connsiteX1014" fmla="*/ 1435990 w 2230147"/>
              <a:gd name="connsiteY1014" fmla="*/ 1199811 h 2227137"/>
              <a:gd name="connsiteX1015" fmla="*/ 1425842 w 2230147"/>
              <a:gd name="connsiteY1015" fmla="*/ 1199278 h 2227137"/>
              <a:gd name="connsiteX1016" fmla="*/ 1435989 w 2230147"/>
              <a:gd name="connsiteY1016" fmla="*/ 1200800 h 2227137"/>
              <a:gd name="connsiteX1017" fmla="*/ 1425229 w 2230147"/>
              <a:gd name="connsiteY1017" fmla="*/ 1200718 h 2227137"/>
              <a:gd name="connsiteX1018" fmla="*/ 1417612 w 2230147"/>
              <a:gd name="connsiteY1018" fmla="*/ 1207670 h 2227137"/>
              <a:gd name="connsiteX1019" fmla="*/ 1430712 w 2230147"/>
              <a:gd name="connsiteY1019" fmla="*/ 1246643 h 2227137"/>
              <a:gd name="connsiteX1020" fmla="*/ 1402350 w 2230147"/>
              <a:gd name="connsiteY1020" fmla="*/ 1291166 h 2227137"/>
              <a:gd name="connsiteX1021" fmla="*/ 1400975 w 2230147"/>
              <a:gd name="connsiteY1021" fmla="*/ 1291666 h 2227137"/>
              <a:gd name="connsiteX1022" fmla="*/ 1402351 w 2230147"/>
              <a:gd name="connsiteY1022" fmla="*/ 1291825 h 2227137"/>
              <a:gd name="connsiteX1023" fmla="*/ 1422798 w 2230147"/>
              <a:gd name="connsiteY1023" fmla="*/ 1344263 h 2227137"/>
              <a:gd name="connsiteX1024" fmla="*/ 1426425 w 2230147"/>
              <a:gd name="connsiteY1024" fmla="*/ 1354487 h 2227137"/>
              <a:gd name="connsiteX1025" fmla="*/ 1421808 w 2230147"/>
              <a:gd name="connsiteY1025" fmla="*/ 1357455 h 2227137"/>
              <a:gd name="connsiteX1026" fmla="*/ 1418181 w 2230147"/>
              <a:gd name="connsiteY1026" fmla="*/ 1354817 h 2227137"/>
              <a:gd name="connsiteX1027" fmla="*/ 1407297 w 2230147"/>
              <a:gd name="connsiteY1027" fmla="*/ 1331731 h 2227137"/>
              <a:gd name="connsiteX1028" fmla="*/ 1398063 w 2230147"/>
              <a:gd name="connsiteY1028" fmla="*/ 1304357 h 2227137"/>
              <a:gd name="connsiteX1029" fmla="*/ 1391467 w 2230147"/>
              <a:gd name="connsiteY1029" fmla="*/ 1295783 h 2227137"/>
              <a:gd name="connsiteX1030" fmla="*/ 1392420 w 2230147"/>
              <a:gd name="connsiteY1030" fmla="*/ 1294777 h 2227137"/>
              <a:gd name="connsiteX1031" fmla="*/ 1391466 w 2230147"/>
              <a:gd name="connsiteY1031" fmla="*/ 1295124 h 2227137"/>
              <a:gd name="connsiteX1032" fmla="*/ 1361784 w 2230147"/>
              <a:gd name="connsiteY1032" fmla="*/ 1283911 h 2227137"/>
              <a:gd name="connsiteX1033" fmla="*/ 1344305 w 2230147"/>
              <a:gd name="connsiteY1033" fmla="*/ 1264452 h 2227137"/>
              <a:gd name="connsiteX1034" fmla="*/ 1324517 w 2230147"/>
              <a:gd name="connsiteY1034" fmla="*/ 1277644 h 2227137"/>
              <a:gd name="connsiteX1035" fmla="*/ 1315943 w 2230147"/>
              <a:gd name="connsiteY1035" fmla="*/ 1281932 h 2227137"/>
              <a:gd name="connsiteX1036" fmla="*/ 1309016 w 2230147"/>
              <a:gd name="connsiteY1036" fmla="*/ 1300071 h 2227137"/>
              <a:gd name="connsiteX1037" fmla="*/ 1311326 w 2230147"/>
              <a:gd name="connsiteY1037" fmla="*/ 1318539 h 2227137"/>
              <a:gd name="connsiteX1038" fmla="*/ 1306049 w 2230147"/>
              <a:gd name="connsiteY1038" fmla="*/ 1326785 h 2227137"/>
              <a:gd name="connsiteX1039" fmla="*/ 1297474 w 2230147"/>
              <a:gd name="connsiteY1039" fmla="*/ 1324476 h 2227137"/>
              <a:gd name="connsiteX1040" fmla="*/ 1285601 w 2230147"/>
              <a:gd name="connsiteY1040" fmla="*/ 1299741 h 2227137"/>
              <a:gd name="connsiteX1041" fmla="*/ 1278675 w 2230147"/>
              <a:gd name="connsiteY1041" fmla="*/ 1286549 h 2227137"/>
              <a:gd name="connsiteX1042" fmla="*/ 1266802 w 2230147"/>
              <a:gd name="connsiteY1042" fmla="*/ 1288858 h 2227137"/>
              <a:gd name="connsiteX1043" fmla="*/ 1266143 w 2230147"/>
              <a:gd name="connsiteY1043" fmla="*/ 1303699 h 2227137"/>
              <a:gd name="connsiteX1044" fmla="*/ 1278015 w 2230147"/>
              <a:gd name="connsiteY1044" fmla="*/ 1341296 h 2227137"/>
              <a:gd name="connsiteX1045" fmla="*/ 1279005 w 2230147"/>
              <a:gd name="connsiteY1045" fmla="*/ 1354818 h 2227137"/>
              <a:gd name="connsiteX1046" fmla="*/ 1282303 w 2230147"/>
              <a:gd name="connsiteY1046" fmla="*/ 1375595 h 2227137"/>
              <a:gd name="connsiteX1047" fmla="*/ 1283623 w 2230147"/>
              <a:gd name="connsiteY1047" fmla="*/ 1403628 h 2227137"/>
              <a:gd name="connsiteX1048" fmla="*/ 1287250 w 2230147"/>
              <a:gd name="connsiteY1048" fmla="*/ 1445842 h 2227137"/>
              <a:gd name="connsiteX1049" fmla="*/ 1287250 w 2230147"/>
              <a:gd name="connsiteY1049" fmla="*/ 1447419 h 2227137"/>
              <a:gd name="connsiteX1050" fmla="*/ 1290630 w 2230147"/>
              <a:gd name="connsiteY1050" fmla="*/ 1453427 h 2227137"/>
              <a:gd name="connsiteX1051" fmla="*/ 1287250 w 2230147"/>
              <a:gd name="connsiteY1051" fmla="*/ 1459435 h 2227137"/>
              <a:gd name="connsiteX1052" fmla="*/ 1287250 w 2230147"/>
              <a:gd name="connsiteY1052" fmla="*/ 1523675 h 2227137"/>
              <a:gd name="connsiteX1053" fmla="*/ 1297144 w 2230147"/>
              <a:gd name="connsiteY1053" fmla="*/ 1537197 h 2227137"/>
              <a:gd name="connsiteX1054" fmla="*/ 1320230 w 2230147"/>
              <a:gd name="connsiteY1054" fmla="*/ 1595242 h 2227137"/>
              <a:gd name="connsiteX1055" fmla="*/ 1315613 w 2230147"/>
              <a:gd name="connsiteY1055" fmla="*/ 1616019 h 2227137"/>
              <a:gd name="connsiteX1056" fmla="*/ 1299782 w 2230147"/>
              <a:gd name="connsiteY1056" fmla="*/ 1628881 h 2227137"/>
              <a:gd name="connsiteX1057" fmla="*/ 1293189 w 2230147"/>
              <a:gd name="connsiteY1057" fmla="*/ 1636973 h 2227137"/>
              <a:gd name="connsiteX1058" fmla="*/ 1294898 w 2230147"/>
              <a:gd name="connsiteY1058" fmla="*/ 1639269 h 2227137"/>
              <a:gd name="connsiteX1059" fmla="*/ 1292419 w 2230147"/>
              <a:gd name="connsiteY1059" fmla="*/ 1643052 h 2227137"/>
              <a:gd name="connsiteX1060" fmla="*/ 1292197 w 2230147"/>
              <a:gd name="connsiteY1060" fmla="*/ 1653863 h 2227137"/>
              <a:gd name="connsiteX1061" fmla="*/ 1295825 w 2230147"/>
              <a:gd name="connsiteY1061" fmla="*/ 1669447 h 2227137"/>
              <a:gd name="connsiteX1062" fmla="*/ 1291868 w 2230147"/>
              <a:gd name="connsiteY1062" fmla="*/ 1678681 h 2227137"/>
              <a:gd name="connsiteX1063" fmla="*/ 1283622 w 2230147"/>
              <a:gd name="connsiteY1063" fmla="*/ 1671096 h 2227137"/>
              <a:gd name="connsiteX1064" fmla="*/ 1287844 w 2230147"/>
              <a:gd name="connsiteY1064" fmla="*/ 1649337 h 2227137"/>
              <a:gd name="connsiteX1065" fmla="*/ 1286920 w 2230147"/>
              <a:gd name="connsiteY1065" fmla="*/ 1628551 h 2227137"/>
              <a:gd name="connsiteX1066" fmla="*/ 1287609 w 2230147"/>
              <a:gd name="connsiteY1066" fmla="*/ 1629476 h 2227137"/>
              <a:gd name="connsiteX1067" fmla="*/ 1287580 w 2230147"/>
              <a:gd name="connsiteY1067" fmla="*/ 1627562 h 2227137"/>
              <a:gd name="connsiteX1068" fmla="*/ 1259547 w 2230147"/>
              <a:gd name="connsiteY1068" fmla="*/ 1565559 h 2227137"/>
              <a:gd name="connsiteX1069" fmla="*/ 1267792 w 2230147"/>
              <a:gd name="connsiteY1069" fmla="*/ 1536867 h 2227137"/>
              <a:gd name="connsiteX1070" fmla="*/ 1275377 w 2230147"/>
              <a:gd name="connsiteY1070" fmla="*/ 1486078 h 2227137"/>
              <a:gd name="connsiteX1071" fmla="*/ 1274718 w 2230147"/>
              <a:gd name="connsiteY1071" fmla="*/ 1464311 h 2227137"/>
              <a:gd name="connsiteX1072" fmla="*/ 1274962 w 2230147"/>
              <a:gd name="connsiteY1072" fmla="*/ 1459729 h 2227137"/>
              <a:gd name="connsiteX1073" fmla="*/ 1273632 w 2230147"/>
              <a:gd name="connsiteY1073" fmla="*/ 1452685 h 2227137"/>
              <a:gd name="connsiteX1074" fmla="*/ 1275536 w 2230147"/>
              <a:gd name="connsiteY1074" fmla="*/ 1448957 h 2227137"/>
              <a:gd name="connsiteX1075" fmla="*/ 1276036 w 2230147"/>
              <a:gd name="connsiteY1075" fmla="*/ 1439576 h 2227137"/>
              <a:gd name="connsiteX1076" fmla="*/ 1270431 w 2230147"/>
              <a:gd name="connsiteY1076" fmla="*/ 1400989 h 2227137"/>
              <a:gd name="connsiteX1077" fmla="*/ 1266143 w 2230147"/>
              <a:gd name="connsiteY1077" fmla="*/ 1393074 h 2227137"/>
              <a:gd name="connsiteX1078" fmla="*/ 1263834 w 2230147"/>
              <a:gd name="connsiteY1078" fmla="*/ 1389117 h 2227137"/>
              <a:gd name="connsiteX1079" fmla="*/ 1257898 w 2230147"/>
              <a:gd name="connsiteY1079" fmla="*/ 1343604 h 2227137"/>
              <a:gd name="connsiteX1080" fmla="*/ 1248994 w 2230147"/>
              <a:gd name="connsiteY1080" fmla="*/ 1306007 h 2227137"/>
              <a:gd name="connsiteX1081" fmla="*/ 1245695 w 2230147"/>
              <a:gd name="connsiteY1081" fmla="*/ 1298422 h 2227137"/>
              <a:gd name="connsiteX1082" fmla="*/ 1238439 w 2230147"/>
              <a:gd name="connsiteY1082" fmla="*/ 1304028 h 2227137"/>
              <a:gd name="connsiteX1083" fmla="*/ 1231514 w 2230147"/>
              <a:gd name="connsiteY1083" fmla="*/ 1300730 h 2227137"/>
              <a:gd name="connsiteX1084" fmla="*/ 1234482 w 2230147"/>
              <a:gd name="connsiteY1084" fmla="*/ 1295784 h 2227137"/>
              <a:gd name="connsiteX1085" fmla="*/ 1241078 w 2230147"/>
              <a:gd name="connsiteY1085" fmla="*/ 1289517 h 2227137"/>
              <a:gd name="connsiteX1086" fmla="*/ 1231843 w 2230147"/>
              <a:gd name="connsiteY1086" fmla="*/ 1284570 h 2227137"/>
              <a:gd name="connsiteX1087" fmla="*/ 1196225 w 2230147"/>
              <a:gd name="connsiteY1087" fmla="*/ 1269400 h 2227137"/>
              <a:gd name="connsiteX1088" fmla="*/ 1175118 w 2230147"/>
              <a:gd name="connsiteY1088" fmla="*/ 1229824 h 2227137"/>
              <a:gd name="connsiteX1089" fmla="*/ 1163905 w 2230147"/>
              <a:gd name="connsiteY1089" fmla="*/ 1241696 h 2227137"/>
              <a:gd name="connsiteX1090" fmla="*/ 1170171 w 2230147"/>
              <a:gd name="connsiteY1090" fmla="*/ 1227845 h 2227137"/>
              <a:gd name="connsiteX1091" fmla="*/ 1171160 w 2230147"/>
              <a:gd name="connsiteY1091" fmla="*/ 1211684 h 2227137"/>
              <a:gd name="connsiteX1092" fmla="*/ 1155001 w 2230147"/>
              <a:gd name="connsiteY1092" fmla="*/ 1206408 h 2227137"/>
              <a:gd name="connsiteX1093" fmla="*/ 1154295 w 2230147"/>
              <a:gd name="connsiteY1093" fmla="*/ 1214751 h 2227137"/>
              <a:gd name="connsiteX1094" fmla="*/ 1154505 w 2230147"/>
              <a:gd name="connsiteY1094" fmla="*/ 1220465 h 2227137"/>
              <a:gd name="connsiteX1095" fmla="*/ 1152928 w 2230147"/>
              <a:gd name="connsiteY1095" fmla="*/ 1226227 h 2227137"/>
              <a:gd name="connsiteX1096" fmla="*/ 1152032 w 2230147"/>
              <a:gd name="connsiteY1096" fmla="*/ 1232462 h 2227137"/>
              <a:gd name="connsiteX1097" fmla="*/ 1144777 w 2230147"/>
              <a:gd name="connsiteY1097" fmla="*/ 1271048 h 2227137"/>
              <a:gd name="connsiteX1098" fmla="*/ 1155330 w 2230147"/>
              <a:gd name="connsiteY1098" fmla="*/ 1283251 h 2227137"/>
              <a:gd name="connsiteX1099" fmla="*/ 1159288 w 2230147"/>
              <a:gd name="connsiteY1099" fmla="*/ 1285559 h 2227137"/>
              <a:gd name="connsiteX1100" fmla="*/ 1166213 w 2230147"/>
              <a:gd name="connsiteY1100" fmla="*/ 1319529 h 2227137"/>
              <a:gd name="connsiteX1101" fmla="*/ 1151702 w 2230147"/>
              <a:gd name="connsiteY1101" fmla="*/ 1337008 h 2227137"/>
              <a:gd name="connsiteX1102" fmla="*/ 1143127 w 2230147"/>
              <a:gd name="connsiteY1102" fmla="*/ 1337338 h 2227137"/>
              <a:gd name="connsiteX1103" fmla="*/ 1128617 w 2230147"/>
              <a:gd name="connsiteY1103" fmla="*/ 1350200 h 2227137"/>
              <a:gd name="connsiteX1104" fmla="*/ 1121361 w 2230147"/>
              <a:gd name="connsiteY1104" fmla="*/ 1374606 h 2227137"/>
              <a:gd name="connsiteX1105" fmla="*/ 1126637 w 2230147"/>
              <a:gd name="connsiteY1105" fmla="*/ 1393404 h 2227137"/>
              <a:gd name="connsiteX1106" fmla="*/ 1110148 w 2230147"/>
              <a:gd name="connsiteY1106" fmla="*/ 1406266 h 2227137"/>
              <a:gd name="connsiteX1107" fmla="*/ 1096296 w 2230147"/>
              <a:gd name="connsiteY1107" fmla="*/ 1462992 h 2227137"/>
              <a:gd name="connsiteX1108" fmla="*/ 1092008 w 2230147"/>
              <a:gd name="connsiteY1108" fmla="*/ 1484759 h 2227137"/>
              <a:gd name="connsiteX1109" fmla="*/ 1091061 w 2230147"/>
              <a:gd name="connsiteY1109" fmla="*/ 1499105 h 2227137"/>
              <a:gd name="connsiteX1110" fmla="*/ 1090796 w 2230147"/>
              <a:gd name="connsiteY1110" fmla="*/ 1501344 h 2227137"/>
              <a:gd name="connsiteX1111" fmla="*/ 1091120 w 2230147"/>
              <a:gd name="connsiteY1111" fmla="*/ 1499640 h 2227137"/>
              <a:gd name="connsiteX1112" fmla="*/ 1096001 w 2230147"/>
              <a:gd name="connsiteY1112" fmla="*/ 1485417 h 2227137"/>
              <a:gd name="connsiteX1113" fmla="*/ 1096001 w 2230147"/>
              <a:gd name="connsiteY1113" fmla="*/ 1507076 h 2227137"/>
              <a:gd name="connsiteX1114" fmla="*/ 1089404 w 2230147"/>
              <a:gd name="connsiteY1114" fmla="*/ 1513165 h 2227137"/>
              <a:gd name="connsiteX1115" fmla="*/ 1089370 w 2230147"/>
              <a:gd name="connsiteY1115" fmla="*/ 1513451 h 2227137"/>
              <a:gd name="connsiteX1116" fmla="*/ 1092668 w 2230147"/>
              <a:gd name="connsiteY1116" fmla="*/ 1571826 h 2227137"/>
              <a:gd name="connsiteX1117" fmla="*/ 1092669 w 2230147"/>
              <a:gd name="connsiteY1117" fmla="*/ 1586667 h 2227137"/>
              <a:gd name="connsiteX1118" fmla="*/ 1076508 w 2230147"/>
              <a:gd name="connsiteY1118" fmla="*/ 1552697 h 2227137"/>
              <a:gd name="connsiteX1119" fmla="*/ 1072221 w 2230147"/>
              <a:gd name="connsiteY1119" fmla="*/ 1548410 h 2227137"/>
              <a:gd name="connsiteX1120" fmla="*/ 1081126 w 2230147"/>
              <a:gd name="connsiteY1120" fmla="*/ 1515760 h 2227137"/>
              <a:gd name="connsiteX1121" fmla="*/ 1080466 w 2230147"/>
              <a:gd name="connsiteY1121" fmla="*/ 1500259 h 2227137"/>
              <a:gd name="connsiteX1122" fmla="*/ 1078817 w 2230147"/>
              <a:gd name="connsiteY1122" fmla="*/ 1479482 h 2227137"/>
              <a:gd name="connsiteX1123" fmla="*/ 1082115 w 2230147"/>
              <a:gd name="connsiteY1123" fmla="*/ 1452108 h 2227137"/>
              <a:gd name="connsiteX1124" fmla="*/ 1110807 w 2230147"/>
              <a:gd name="connsiteY1124" fmla="*/ 1375925 h 2227137"/>
              <a:gd name="connsiteX1125" fmla="*/ 1116744 w 2230147"/>
              <a:gd name="connsiteY1125" fmla="*/ 1303699 h 2227137"/>
              <a:gd name="connsiteX1126" fmla="*/ 1118722 w 2230147"/>
              <a:gd name="connsiteY1126" fmla="*/ 1282592 h 2227137"/>
              <a:gd name="connsiteX1127" fmla="*/ 1122680 w 2230147"/>
              <a:gd name="connsiteY1127" fmla="*/ 1258186 h 2227137"/>
              <a:gd name="connsiteX1128" fmla="*/ 1130596 w 2230147"/>
              <a:gd name="connsiteY1128" fmla="*/ 1206738 h 2227137"/>
              <a:gd name="connsiteX1129" fmla="*/ 1130053 w 2230147"/>
              <a:gd name="connsiteY1129" fmla="*/ 1200386 h 2227137"/>
              <a:gd name="connsiteX1130" fmla="*/ 1126309 w 2230147"/>
              <a:gd name="connsiteY1130" fmla="*/ 1192349 h 2227137"/>
              <a:gd name="connsiteX1131" fmla="*/ 1122173 w 2230147"/>
              <a:gd name="connsiteY1131" fmla="*/ 1181495 h 2227137"/>
              <a:gd name="connsiteX1132" fmla="*/ 1120371 w 2230147"/>
              <a:gd name="connsiteY1132" fmla="*/ 1179694 h 2227137"/>
              <a:gd name="connsiteX1133" fmla="*/ 1119718 w 2230147"/>
              <a:gd name="connsiteY1133" fmla="*/ 1179282 h 2227137"/>
              <a:gd name="connsiteX1134" fmla="*/ 1107056 w 2230147"/>
              <a:gd name="connsiteY1134" fmla="*/ 1178497 h 2227137"/>
              <a:gd name="connsiteX1135" fmla="*/ 1097465 w 2230147"/>
              <a:gd name="connsiteY1135" fmla="*/ 1180484 h 2227137"/>
              <a:gd name="connsiteX1136" fmla="*/ 1096625 w 2230147"/>
              <a:gd name="connsiteY1136" fmla="*/ 1181673 h 2227137"/>
              <a:gd name="connsiteX1137" fmla="*/ 1094526 w 2230147"/>
              <a:gd name="connsiteY1137" fmla="*/ 1187713 h 2227137"/>
              <a:gd name="connsiteX1138" fmla="*/ 1096212 w 2230147"/>
              <a:gd name="connsiteY1138" fmla="*/ 1200594 h 2227137"/>
              <a:gd name="connsiteX1139" fmla="*/ 1095364 w 2230147"/>
              <a:gd name="connsiteY1139" fmla="*/ 1207402 h 2227137"/>
              <a:gd name="connsiteX1140" fmla="*/ 1092823 w 2230147"/>
              <a:gd name="connsiteY1140" fmla="*/ 1209918 h 2227137"/>
              <a:gd name="connsiteX1141" fmla="*/ 1092668 w 2230147"/>
              <a:gd name="connsiteY1141" fmla="*/ 1212674 h 2227137"/>
              <a:gd name="connsiteX1142" fmla="*/ 1086732 w 2230147"/>
              <a:gd name="connsiteY1142" fmla="*/ 1248622 h 2227137"/>
              <a:gd name="connsiteX1143" fmla="*/ 1084986 w 2230147"/>
              <a:gd name="connsiteY1143" fmla="*/ 1255453 h 2227137"/>
              <a:gd name="connsiteX1144" fmla="*/ 1088050 w 2230147"/>
              <a:gd name="connsiteY1144" fmla="*/ 1259835 h 2227137"/>
              <a:gd name="connsiteX1145" fmla="*/ 1088050 w 2230147"/>
              <a:gd name="connsiteY1145" fmla="*/ 1259839 h 2227137"/>
              <a:gd name="connsiteX1146" fmla="*/ 1088051 w 2230147"/>
              <a:gd name="connsiteY1146" fmla="*/ 1259835 h 2227137"/>
              <a:gd name="connsiteX1147" fmla="*/ 1092998 w 2230147"/>
              <a:gd name="connsiteY1147" fmla="*/ 1253569 h 2227137"/>
              <a:gd name="connsiteX1148" fmla="*/ 1092009 w 2230147"/>
              <a:gd name="connsiteY1148" fmla="*/ 1261154 h 2227137"/>
              <a:gd name="connsiteX1149" fmla="*/ 1088711 w 2230147"/>
              <a:gd name="connsiteY1149" fmla="*/ 1275006 h 2227137"/>
              <a:gd name="connsiteX1150" fmla="*/ 1088710 w 2230147"/>
              <a:gd name="connsiteY1150" fmla="*/ 1275005 h 2227137"/>
              <a:gd name="connsiteX1151" fmla="*/ 1088710 w 2230147"/>
              <a:gd name="connsiteY1151" fmla="*/ 1275006 h 2227137"/>
              <a:gd name="connsiteX1152" fmla="*/ 1082526 w 2230147"/>
              <a:gd name="connsiteY1152" fmla="*/ 1279458 h 2227137"/>
              <a:gd name="connsiteX1153" fmla="*/ 1078407 w 2230147"/>
              <a:gd name="connsiteY1153" fmla="*/ 1279192 h 2227137"/>
              <a:gd name="connsiteX1154" fmla="*/ 1075849 w 2230147"/>
              <a:gd name="connsiteY1154" fmla="*/ 1282261 h 2227137"/>
              <a:gd name="connsiteX1155" fmla="*/ 1073539 w 2230147"/>
              <a:gd name="connsiteY1155" fmla="*/ 1282608 h 2227137"/>
              <a:gd name="connsiteX1156" fmla="*/ 1073539 w 2230147"/>
              <a:gd name="connsiteY1156" fmla="*/ 1296442 h 2227137"/>
              <a:gd name="connsiteX1157" fmla="*/ 1069912 w 2230147"/>
              <a:gd name="connsiteY1157" fmla="*/ 1301719 h 2227137"/>
              <a:gd name="connsiteX1158" fmla="*/ 1068262 w 2230147"/>
              <a:gd name="connsiteY1158" fmla="*/ 1296442 h 2227137"/>
              <a:gd name="connsiteX1159" fmla="*/ 1069252 w 2230147"/>
              <a:gd name="connsiteY1159" fmla="*/ 1283580 h 2227137"/>
              <a:gd name="connsiteX1160" fmla="*/ 1070098 w 2230147"/>
              <a:gd name="connsiteY1160" fmla="*/ 1283124 h 2227137"/>
              <a:gd name="connsiteX1161" fmla="*/ 1069252 w 2230147"/>
              <a:gd name="connsiteY1161" fmla="*/ 1283251 h 2227137"/>
              <a:gd name="connsiteX1162" fmla="*/ 1054412 w 2230147"/>
              <a:gd name="connsiteY1162" fmla="*/ 1233781 h 2227137"/>
              <a:gd name="connsiteX1163" fmla="*/ 1064635 w 2230147"/>
              <a:gd name="connsiteY1163" fmla="*/ 1190577 h 2227137"/>
              <a:gd name="connsiteX1164" fmla="*/ 1066284 w 2230147"/>
              <a:gd name="connsiteY1164" fmla="*/ 1181013 h 2227137"/>
              <a:gd name="connsiteX1165" fmla="*/ 1073135 w 2230147"/>
              <a:gd name="connsiteY1165" fmla="*/ 1169922 h 2227137"/>
              <a:gd name="connsiteX1166" fmla="*/ 1070489 w 2230147"/>
              <a:gd name="connsiteY1166" fmla="*/ 1167862 h 2227137"/>
              <a:gd name="connsiteX1167" fmla="*/ 1066944 w 2230147"/>
              <a:gd name="connsiteY1167" fmla="*/ 1162214 h 2227137"/>
              <a:gd name="connsiteX1168" fmla="*/ 1066945 w 2230147"/>
              <a:gd name="connsiteY1168" fmla="*/ 1162214 h 2227137"/>
              <a:gd name="connsiteX1169" fmla="*/ 1066944 w 2230147"/>
              <a:gd name="connsiteY1169" fmla="*/ 1162214 h 2227137"/>
              <a:gd name="connsiteX1170" fmla="*/ 1053752 w 2230147"/>
              <a:gd name="connsiteY1170" fmla="*/ 1159245 h 2227137"/>
              <a:gd name="connsiteX1171" fmla="*/ 1053168 w 2230147"/>
              <a:gd name="connsiteY1171" fmla="*/ 1159141 h 2227137"/>
              <a:gd name="connsiteX1172" fmla="*/ 1053422 w 2230147"/>
              <a:gd name="connsiteY1172" fmla="*/ 1159246 h 2227137"/>
              <a:gd name="connsiteX1173" fmla="*/ 1040871 w 2230147"/>
              <a:gd name="connsiteY1173" fmla="*/ 1159076 h 2227137"/>
              <a:gd name="connsiteX1174" fmla="*/ 1030336 w 2230147"/>
              <a:gd name="connsiteY1174" fmla="*/ 1161555 h 2227137"/>
              <a:gd name="connsiteX1175" fmla="*/ 881267 w 2230147"/>
              <a:gd name="connsiteY1175" fmla="*/ 1194865 h 2227137"/>
              <a:gd name="connsiteX1176" fmla="*/ 873577 w 2230147"/>
              <a:gd name="connsiteY1176" fmla="*/ 1195270 h 2227137"/>
              <a:gd name="connsiteX1177" fmla="*/ 866385 w 2230147"/>
              <a:gd name="connsiteY1177" fmla="*/ 1198893 h 2227137"/>
              <a:gd name="connsiteX1178" fmla="*/ 852904 w 2230147"/>
              <a:gd name="connsiteY1178" fmla="*/ 1196989 h 2227137"/>
              <a:gd name="connsiteX1179" fmla="*/ 855863 w 2230147"/>
              <a:gd name="connsiteY1179" fmla="*/ 1196145 h 2227137"/>
              <a:gd name="connsiteX1180" fmla="*/ 815471 w 2230147"/>
              <a:gd name="connsiteY1180" fmla="*/ 1191485 h 2227137"/>
              <a:gd name="connsiteX1181" fmla="*/ 780678 w 2230147"/>
              <a:gd name="connsiteY1181" fmla="*/ 1170459 h 2227137"/>
              <a:gd name="connsiteX1182" fmla="*/ 792221 w 2230147"/>
              <a:gd name="connsiteY1182" fmla="*/ 1126266 h 2227137"/>
              <a:gd name="connsiteX1183" fmla="*/ 810360 w 2230147"/>
              <a:gd name="connsiteY1183" fmla="*/ 1119341 h 2227137"/>
              <a:gd name="connsiteX1184" fmla="*/ 818935 w 2230147"/>
              <a:gd name="connsiteY1184" fmla="*/ 1089989 h 2227137"/>
              <a:gd name="connsiteX1185" fmla="*/ 817912 w 2230147"/>
              <a:gd name="connsiteY1185" fmla="*/ 1088088 h 2227137"/>
              <a:gd name="connsiteX1186" fmla="*/ 804093 w 2230147"/>
              <a:gd name="connsiteY1186" fmla="*/ 1093616 h 2227137"/>
              <a:gd name="connsiteX1187" fmla="*/ 816626 w 2230147"/>
              <a:gd name="connsiteY1187" fmla="*/ 1085371 h 2227137"/>
              <a:gd name="connsiteX1188" fmla="*/ 816752 w 2230147"/>
              <a:gd name="connsiteY1188" fmla="*/ 1085497 h 2227137"/>
              <a:gd name="connsiteX1189" fmla="*/ 835754 w 2230147"/>
              <a:gd name="connsiteY1189" fmla="*/ 1054700 h 2227137"/>
              <a:gd name="connsiteX1190" fmla="*/ 836084 w 2230147"/>
              <a:gd name="connsiteY1190" fmla="*/ 1041178 h 2227137"/>
              <a:gd name="connsiteX1191" fmla="*/ 832639 w 2230147"/>
              <a:gd name="connsiteY1191" fmla="*/ 1042741 h 2227137"/>
              <a:gd name="connsiteX1192" fmla="*/ 830972 w 2230147"/>
              <a:gd name="connsiteY1192" fmla="*/ 1045094 h 2227137"/>
              <a:gd name="connsiteX1193" fmla="*/ 833775 w 2230147"/>
              <a:gd name="connsiteY1193" fmla="*/ 1055029 h 2227137"/>
              <a:gd name="connsiteX1194" fmla="*/ 820843 w 2230147"/>
              <a:gd name="connsiteY1194" fmla="*/ 1049641 h 2227137"/>
              <a:gd name="connsiteX1195" fmla="*/ 819265 w 2230147"/>
              <a:gd name="connsiteY1195" fmla="*/ 1050742 h 2227137"/>
              <a:gd name="connsiteX1196" fmla="*/ 791231 w 2230147"/>
              <a:gd name="connsiteY1196" fmla="*/ 1074818 h 2227137"/>
              <a:gd name="connsiteX1197" fmla="*/ 753964 w 2230147"/>
              <a:gd name="connsiteY1197" fmla="*/ 1109447 h 2227137"/>
              <a:gd name="connsiteX1198" fmla="*/ 738134 w 2230147"/>
              <a:gd name="connsiteY1198" fmla="*/ 1112415 h 2227137"/>
              <a:gd name="connsiteX1199" fmla="*/ 730218 w 2230147"/>
              <a:gd name="connsiteY1199" fmla="*/ 1096585 h 2227137"/>
              <a:gd name="connsiteX1200" fmla="*/ 741432 w 2230147"/>
              <a:gd name="connsiteY1200" fmla="*/ 1086690 h 2227137"/>
              <a:gd name="connsiteX1201" fmla="*/ 785625 w 2230147"/>
              <a:gd name="connsiteY1201" fmla="*/ 1059317 h 2227137"/>
              <a:gd name="connsiteX1202" fmla="*/ 814977 w 2230147"/>
              <a:gd name="connsiteY1202" fmla="*/ 1027327 h 2227137"/>
              <a:gd name="connsiteX1203" fmla="*/ 817650 w 2230147"/>
              <a:gd name="connsiteY1203" fmla="*/ 1025501 h 2227137"/>
              <a:gd name="connsiteX1204" fmla="*/ 821243 w 2230147"/>
              <a:gd name="connsiteY1204" fmla="*/ 1014464 h 2227137"/>
              <a:gd name="connsiteX1205" fmla="*/ 822232 w 2230147"/>
              <a:gd name="connsiteY1205" fmla="*/ 998963 h 2227137"/>
              <a:gd name="connsiteX1206" fmla="*/ 823222 w 2230147"/>
              <a:gd name="connsiteY1206" fmla="*/ 991048 h 2227137"/>
              <a:gd name="connsiteX1207" fmla="*/ 830477 w 2230147"/>
              <a:gd name="connsiteY1207" fmla="*/ 993027 h 2227137"/>
              <a:gd name="connsiteX1208" fmla="*/ 835884 w 2230147"/>
              <a:gd name="connsiteY1208" fmla="*/ 991946 h 2227137"/>
              <a:gd name="connsiteX1209" fmla="*/ 834435 w 2230147"/>
              <a:gd name="connsiteY1209" fmla="*/ 984123 h 2227137"/>
              <a:gd name="connsiteX1210" fmla="*/ 833691 w 2230147"/>
              <a:gd name="connsiteY1210" fmla="*/ 982387 h 2227137"/>
              <a:gd name="connsiteX1211" fmla="*/ 826026 w 2230147"/>
              <a:gd name="connsiteY1211" fmla="*/ 979999 h 2227137"/>
              <a:gd name="connsiteX1212" fmla="*/ 822955 w 2230147"/>
              <a:gd name="connsiteY1212" fmla="*/ 970144 h 2227137"/>
              <a:gd name="connsiteX1213" fmla="*/ 822892 w 2230147"/>
              <a:gd name="connsiteY1213" fmla="*/ 970271 h 2227137"/>
              <a:gd name="connsiteX1214" fmla="*/ 813823 w 2230147"/>
              <a:gd name="connsiteY1214" fmla="*/ 962356 h 2227137"/>
              <a:gd name="connsiteX1215" fmla="*/ 816057 w 2230147"/>
              <a:gd name="connsiteY1215" fmla="*/ 952892 h 2227137"/>
              <a:gd name="connsiteX1216" fmla="*/ 815966 w 2230147"/>
              <a:gd name="connsiteY1216" fmla="*/ 952792 h 2227137"/>
              <a:gd name="connsiteX1217" fmla="*/ 802115 w 2230147"/>
              <a:gd name="connsiteY1217" fmla="*/ 937621 h 2227137"/>
              <a:gd name="connsiteX1218" fmla="*/ 800036 w 2230147"/>
              <a:gd name="connsiteY1218" fmla="*/ 935958 h 2227137"/>
              <a:gd name="connsiteX1219" fmla="*/ 796838 w 2230147"/>
              <a:gd name="connsiteY1219" fmla="*/ 936631 h 2227137"/>
              <a:gd name="connsiteX1220" fmla="*/ 782656 w 2230147"/>
              <a:gd name="connsiteY1220" fmla="*/ 930036 h 2227137"/>
              <a:gd name="connsiteX1221" fmla="*/ 779128 w 2230147"/>
              <a:gd name="connsiteY1221" fmla="*/ 919232 h 2227137"/>
              <a:gd name="connsiteX1222" fmla="*/ 775731 w 2230147"/>
              <a:gd name="connsiteY1222" fmla="*/ 916514 h 2227137"/>
              <a:gd name="connsiteX1223" fmla="*/ 726591 w 2230147"/>
              <a:gd name="connsiteY1223" fmla="*/ 892439 h 2227137"/>
              <a:gd name="connsiteX1224" fmla="*/ 721870 w 2230147"/>
              <a:gd name="connsiteY1224" fmla="*/ 891022 h 2227137"/>
              <a:gd name="connsiteX1225" fmla="*/ 719005 w 2230147"/>
              <a:gd name="connsiteY1225" fmla="*/ 891902 h 2227137"/>
              <a:gd name="connsiteX1226" fmla="*/ 717361 w 2230147"/>
              <a:gd name="connsiteY1226" fmla="*/ 889669 h 2227137"/>
              <a:gd name="connsiteX1227" fmla="*/ 713399 w 2230147"/>
              <a:gd name="connsiteY1227" fmla="*/ 888481 h 2227137"/>
              <a:gd name="connsiteX1228" fmla="*/ 683387 w 2230147"/>
              <a:gd name="connsiteY1228" fmla="*/ 886172 h 2227137"/>
              <a:gd name="connsiteX1229" fmla="*/ 681899 w 2230147"/>
              <a:gd name="connsiteY1229" fmla="*/ 886149 h 2227137"/>
              <a:gd name="connsiteX1230" fmla="*/ 683387 w 2230147"/>
              <a:gd name="connsiteY1230" fmla="*/ 886979 h 2227137"/>
              <a:gd name="connsiteX1231" fmla="*/ 660960 w 2230147"/>
              <a:gd name="connsiteY1231" fmla="*/ 886026 h 2227137"/>
              <a:gd name="connsiteX1232" fmla="*/ 661218 w 2230147"/>
              <a:gd name="connsiteY1232" fmla="*/ 885907 h 2227137"/>
              <a:gd name="connsiteX1233" fmla="*/ 624147 w 2230147"/>
              <a:gd name="connsiteY1233" fmla="*/ 887285 h 2227137"/>
              <a:gd name="connsiteX1234" fmla="*/ 585107 w 2230147"/>
              <a:gd name="connsiteY1234" fmla="*/ 882545 h 2227137"/>
              <a:gd name="connsiteX1235" fmla="*/ 522115 w 2230147"/>
              <a:gd name="connsiteY1235" fmla="*/ 839671 h 2227137"/>
              <a:gd name="connsiteX1236" fmla="*/ 513633 w 2230147"/>
              <a:gd name="connsiteY1236" fmla="*/ 831361 h 2227137"/>
              <a:gd name="connsiteX1237" fmla="*/ 513417 w 2230147"/>
              <a:gd name="connsiteY1237" fmla="*/ 831219 h 2227137"/>
              <a:gd name="connsiteX1238" fmla="*/ 513288 w 2230147"/>
              <a:gd name="connsiteY1238" fmla="*/ 831023 h 2227137"/>
              <a:gd name="connsiteX1239" fmla="*/ 505955 w 2230147"/>
              <a:gd name="connsiteY1239" fmla="*/ 823840 h 2227137"/>
              <a:gd name="connsiteX1240" fmla="*/ 464071 w 2230147"/>
              <a:gd name="connsiteY1240" fmla="*/ 768764 h 2227137"/>
              <a:gd name="connsiteX1241" fmla="*/ 458793 w 2230147"/>
              <a:gd name="connsiteY1241" fmla="*/ 736773 h 2227137"/>
              <a:gd name="connsiteX1242" fmla="*/ 398770 w 2230147"/>
              <a:gd name="connsiteY1242" fmla="*/ 647397 h 2227137"/>
              <a:gd name="connsiteX1243" fmla="*/ 354247 w 2230147"/>
              <a:gd name="connsiteY1243" fmla="*/ 622662 h 2227137"/>
              <a:gd name="connsiteX1244" fmla="*/ 244094 w 2230147"/>
              <a:gd name="connsiteY1244" fmla="*/ 581437 h 2227137"/>
              <a:gd name="connsiteX1245" fmla="*/ 231231 w 2230147"/>
              <a:gd name="connsiteY1245" fmla="*/ 575501 h 2227137"/>
              <a:gd name="connsiteX1246" fmla="*/ 181102 w 2230147"/>
              <a:gd name="connsiteY1246" fmla="*/ 557032 h 2227137"/>
              <a:gd name="connsiteX1247" fmla="*/ 160325 w 2230147"/>
              <a:gd name="connsiteY1247" fmla="*/ 550436 h 2227137"/>
              <a:gd name="connsiteX1248" fmla="*/ 33023 w 2230147"/>
              <a:gd name="connsiteY1248" fmla="*/ 510201 h 2227137"/>
              <a:gd name="connsiteX1249" fmla="*/ 6309 w 2230147"/>
              <a:gd name="connsiteY1249" fmla="*/ 497998 h 2227137"/>
              <a:gd name="connsiteX1250" fmla="*/ 702 w 2230147"/>
              <a:gd name="connsiteY1250" fmla="*/ 485466 h 2227137"/>
              <a:gd name="connsiteX1251" fmla="*/ 12575 w 2230147"/>
              <a:gd name="connsiteY1251" fmla="*/ 482498 h 2227137"/>
              <a:gd name="connsiteX1252" fmla="*/ 47204 w 2230147"/>
              <a:gd name="connsiteY1252" fmla="*/ 495360 h 2227137"/>
              <a:gd name="connsiteX1253" fmla="*/ 53140 w 2230147"/>
              <a:gd name="connsiteY1253" fmla="*/ 497998 h 2227137"/>
              <a:gd name="connsiteX1254" fmla="*/ 128994 w 2230147"/>
              <a:gd name="connsiteY1254" fmla="*/ 521744 h 2227137"/>
              <a:gd name="connsiteX1255" fmla="*/ 201880 w 2230147"/>
              <a:gd name="connsiteY1255" fmla="*/ 541202 h 2227137"/>
              <a:gd name="connsiteX1256" fmla="*/ 186050 w 2230147"/>
              <a:gd name="connsiteY1256" fmla="*/ 524382 h 2227137"/>
              <a:gd name="connsiteX1257" fmla="*/ 186723 w 2230147"/>
              <a:gd name="connsiteY1257" fmla="*/ 522952 h 2227137"/>
              <a:gd name="connsiteX1258" fmla="*/ 149112 w 2230147"/>
              <a:gd name="connsiteY1258" fmla="*/ 497338 h 2227137"/>
              <a:gd name="connsiteX1259" fmla="*/ 170837 w 2230147"/>
              <a:gd name="connsiteY1259" fmla="*/ 505377 h 2227137"/>
              <a:gd name="connsiteX1260" fmla="*/ 189200 w 2230147"/>
              <a:gd name="connsiteY1260" fmla="*/ 518995 h 2227137"/>
              <a:gd name="connsiteX1261" fmla="*/ 221008 w 2230147"/>
              <a:gd name="connsiteY1261" fmla="*/ 532627 h 2227137"/>
              <a:gd name="connsiteX1262" fmla="*/ 236179 w 2230147"/>
              <a:gd name="connsiteY1262" fmla="*/ 541202 h 2227137"/>
              <a:gd name="connsiteX1263" fmla="*/ 311703 w 2230147"/>
              <a:gd name="connsiteY1263" fmla="*/ 554064 h 2227137"/>
              <a:gd name="connsiteX1264" fmla="*/ 325555 w 2230147"/>
              <a:gd name="connsiteY1264" fmla="*/ 532627 h 2227137"/>
              <a:gd name="connsiteX1265" fmla="*/ 312033 w 2230147"/>
              <a:gd name="connsiteY1265" fmla="*/ 501626 h 2227137"/>
              <a:gd name="connsiteX1266" fmla="*/ 261574 w 2230147"/>
              <a:gd name="connsiteY1266" fmla="*/ 404665 h 2227137"/>
              <a:gd name="connsiteX1267" fmla="*/ 235520 w 2230147"/>
              <a:gd name="connsiteY1267" fmla="*/ 396750 h 2227137"/>
              <a:gd name="connsiteX1268" fmla="*/ 169560 w 2230147"/>
              <a:gd name="connsiteY1268" fmla="*/ 375312 h 2227137"/>
              <a:gd name="connsiteX1269" fmla="*/ 166591 w 2230147"/>
              <a:gd name="connsiteY1269" fmla="*/ 334417 h 2227137"/>
              <a:gd name="connsiteX1270" fmla="*/ 162633 w 2230147"/>
              <a:gd name="connsiteY1270" fmla="*/ 313310 h 2227137"/>
              <a:gd name="connsiteX1271" fmla="*/ 141526 w 2230147"/>
              <a:gd name="connsiteY1271" fmla="*/ 280660 h 2227137"/>
              <a:gd name="connsiteX1272" fmla="*/ 117121 w 2230147"/>
              <a:gd name="connsiteY1272" fmla="*/ 253947 h 2227137"/>
              <a:gd name="connsiteX1273" fmla="*/ 96673 w 2230147"/>
              <a:gd name="connsiteY1273" fmla="*/ 205466 h 2227137"/>
              <a:gd name="connsiteX1274" fmla="*/ 83811 w 2230147"/>
              <a:gd name="connsiteY1274" fmla="*/ 164571 h 2227137"/>
              <a:gd name="connsiteX1275" fmla="*/ 69630 w 2230147"/>
              <a:gd name="connsiteY1275" fmla="*/ 152698 h 2227137"/>
              <a:gd name="connsiteX1276" fmla="*/ 57757 w 2230147"/>
              <a:gd name="connsiteY1276" fmla="*/ 126974 h 2227137"/>
              <a:gd name="connsiteX1277" fmla="*/ 56438 w 2230147"/>
              <a:gd name="connsiteY1277" fmla="*/ 103558 h 2227137"/>
              <a:gd name="connsiteX1278" fmla="*/ 48853 w 2230147"/>
              <a:gd name="connsiteY1278" fmla="*/ 61343 h 2227137"/>
              <a:gd name="connsiteX1279" fmla="*/ 35991 w 2230147"/>
              <a:gd name="connsiteY1279" fmla="*/ 37268 h 2227137"/>
              <a:gd name="connsiteX1280" fmla="*/ 27415 w 2230147"/>
              <a:gd name="connsiteY1280" fmla="*/ 28694 h 2227137"/>
              <a:gd name="connsiteX1281" fmla="*/ 35002 w 2230147"/>
              <a:gd name="connsiteY1281" fmla="*/ 6267 h 2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</a:cxnLst>
            <a:rect l="l" t="t" r="r" b="b"/>
            <a:pathLst>
              <a:path w="2230147" h="2227137">
                <a:moveTo>
                  <a:pt x="1015824" y="2109399"/>
                </a:moveTo>
                <a:cubicBezTo>
                  <a:pt x="1022091" y="2110718"/>
                  <a:pt x="1012857" y="2118633"/>
                  <a:pt x="1015495" y="2124240"/>
                </a:cubicBezTo>
                <a:cubicBezTo>
                  <a:pt x="1016484" y="2126548"/>
                  <a:pt x="1015495" y="2129517"/>
                  <a:pt x="1013187" y="2131166"/>
                </a:cubicBezTo>
                <a:lnTo>
                  <a:pt x="1013187" y="2131165"/>
                </a:lnTo>
                <a:lnTo>
                  <a:pt x="1012198" y="2144027"/>
                </a:lnTo>
                <a:cubicBezTo>
                  <a:pt x="1008570" y="2151613"/>
                  <a:pt x="1006261" y="2158539"/>
                  <a:pt x="1012857" y="2167113"/>
                </a:cubicBezTo>
                <a:cubicBezTo>
                  <a:pt x="1017804" y="2173380"/>
                  <a:pt x="1012197" y="2186572"/>
                  <a:pt x="1004612" y="2190859"/>
                </a:cubicBezTo>
                <a:cubicBezTo>
                  <a:pt x="1001644" y="2192508"/>
                  <a:pt x="998676" y="2192508"/>
                  <a:pt x="996697" y="2190529"/>
                </a:cubicBezTo>
                <a:cubicBezTo>
                  <a:pt x="993399" y="2187561"/>
                  <a:pt x="990101" y="2183603"/>
                  <a:pt x="992080" y="2179316"/>
                </a:cubicBezTo>
                <a:cubicBezTo>
                  <a:pt x="996038" y="2170906"/>
                  <a:pt x="998593" y="2161919"/>
                  <a:pt x="1001232" y="2152932"/>
                </a:cubicBezTo>
                <a:lnTo>
                  <a:pt x="1010878" y="2126549"/>
                </a:lnTo>
                <a:lnTo>
                  <a:pt x="1010877" y="2126549"/>
                </a:lnTo>
                <a:cubicBezTo>
                  <a:pt x="1012197" y="2120282"/>
                  <a:pt x="1011867" y="2108740"/>
                  <a:pt x="1015824" y="2109399"/>
                </a:cubicBezTo>
                <a:close/>
                <a:moveTo>
                  <a:pt x="1219311" y="2015735"/>
                </a:moveTo>
                <a:cubicBezTo>
                  <a:pt x="1227885" y="2015405"/>
                  <a:pt x="1232503" y="2020682"/>
                  <a:pt x="1233163" y="2027938"/>
                </a:cubicBezTo>
                <a:cubicBezTo>
                  <a:pt x="1234153" y="2035193"/>
                  <a:pt x="1235471" y="2042779"/>
                  <a:pt x="1233492" y="2050364"/>
                </a:cubicBezTo>
                <a:lnTo>
                  <a:pt x="1233383" y="2059216"/>
                </a:lnTo>
                <a:lnTo>
                  <a:pt x="1237110" y="2050694"/>
                </a:lnTo>
                <a:cubicBezTo>
                  <a:pt x="1237110" y="2059268"/>
                  <a:pt x="1237109" y="2068173"/>
                  <a:pt x="1237110" y="2077078"/>
                </a:cubicBezTo>
                <a:lnTo>
                  <a:pt x="1233272" y="2068137"/>
                </a:lnTo>
                <a:lnTo>
                  <a:pt x="1233162" y="2077078"/>
                </a:lnTo>
                <a:cubicBezTo>
                  <a:pt x="1235141" y="2084333"/>
                  <a:pt x="1237120" y="2091589"/>
                  <a:pt x="1239428" y="2098515"/>
                </a:cubicBezTo>
                <a:cubicBezTo>
                  <a:pt x="1243717" y="2113026"/>
                  <a:pt x="1241408" y="2128856"/>
                  <a:pt x="1235472" y="2140070"/>
                </a:cubicBezTo>
                <a:cubicBezTo>
                  <a:pt x="1229865" y="2151283"/>
                  <a:pt x="1221619" y="2162826"/>
                  <a:pt x="1213044" y="2173379"/>
                </a:cubicBezTo>
                <a:cubicBezTo>
                  <a:pt x="1201172" y="2187890"/>
                  <a:pt x="1194246" y="2205040"/>
                  <a:pt x="1187320" y="2222190"/>
                </a:cubicBezTo>
                <a:cubicBezTo>
                  <a:pt x="1185672" y="2226477"/>
                  <a:pt x="1183033" y="2227137"/>
                  <a:pt x="1179075" y="2227137"/>
                </a:cubicBezTo>
                <a:cubicBezTo>
                  <a:pt x="1165554" y="2227137"/>
                  <a:pt x="1154670" y="2217902"/>
                  <a:pt x="1150712" y="2203721"/>
                </a:cubicBezTo>
                <a:cubicBezTo>
                  <a:pt x="1146755" y="2189540"/>
                  <a:pt x="1144776" y="2177337"/>
                  <a:pt x="1154011" y="2162826"/>
                </a:cubicBezTo>
                <a:cubicBezTo>
                  <a:pt x="1161267" y="2150953"/>
                  <a:pt x="1162256" y="2134463"/>
                  <a:pt x="1163905" y="2119951"/>
                </a:cubicBezTo>
                <a:cubicBezTo>
                  <a:pt x="1165554" y="2101483"/>
                  <a:pt x="1170830" y="2084993"/>
                  <a:pt x="1183693" y="2071141"/>
                </a:cubicBezTo>
                <a:cubicBezTo>
                  <a:pt x="1192927" y="2061247"/>
                  <a:pt x="1197544" y="2048715"/>
                  <a:pt x="1199193" y="2035193"/>
                </a:cubicBezTo>
                <a:cubicBezTo>
                  <a:pt x="1200842" y="2022991"/>
                  <a:pt x="1208758" y="2016065"/>
                  <a:pt x="1219311" y="2015735"/>
                </a:cubicBezTo>
                <a:close/>
                <a:moveTo>
                  <a:pt x="1028688" y="2033544"/>
                </a:moveTo>
                <a:cubicBezTo>
                  <a:pt x="1041549" y="2058280"/>
                  <a:pt x="1023740" y="2079057"/>
                  <a:pt x="1019453" y="2101813"/>
                </a:cubicBezTo>
                <a:cubicBezTo>
                  <a:pt x="1026049" y="2079387"/>
                  <a:pt x="1025059" y="2056301"/>
                  <a:pt x="1028688" y="2033544"/>
                </a:cubicBezTo>
                <a:close/>
                <a:moveTo>
                  <a:pt x="2155942" y="1661860"/>
                </a:moveTo>
                <a:cubicBezTo>
                  <a:pt x="2177710" y="1672744"/>
                  <a:pt x="2203103" y="1678680"/>
                  <a:pt x="2218274" y="1700447"/>
                </a:cubicBezTo>
                <a:cubicBezTo>
                  <a:pt x="2221243" y="1704404"/>
                  <a:pt x="2222892" y="1709022"/>
                  <a:pt x="2220253" y="1714298"/>
                </a:cubicBezTo>
                <a:cubicBezTo>
                  <a:pt x="2215966" y="1722214"/>
                  <a:pt x="2209369" y="1723533"/>
                  <a:pt x="2201784" y="1722214"/>
                </a:cubicBezTo>
                <a:cubicBezTo>
                  <a:pt x="2184965" y="1725512"/>
                  <a:pt x="2162208" y="1706053"/>
                  <a:pt x="2157921" y="1691212"/>
                </a:cubicBezTo>
                <a:cubicBezTo>
                  <a:pt x="2155942" y="1684287"/>
                  <a:pt x="2153304" y="1677361"/>
                  <a:pt x="2150006" y="1670765"/>
                </a:cubicBezTo>
                <a:cubicBezTo>
                  <a:pt x="2149346" y="1669116"/>
                  <a:pt x="2145719" y="1667796"/>
                  <a:pt x="2148357" y="1664499"/>
                </a:cubicBezTo>
                <a:cubicBezTo>
                  <a:pt x="2150665" y="1661860"/>
                  <a:pt x="2153633" y="1660871"/>
                  <a:pt x="2155942" y="1661860"/>
                </a:cubicBezTo>
                <a:close/>
                <a:moveTo>
                  <a:pt x="1496796" y="1837808"/>
                </a:moveTo>
                <a:cubicBezTo>
                  <a:pt x="1497909" y="1836901"/>
                  <a:pt x="1500136" y="1836983"/>
                  <a:pt x="1503928" y="1837313"/>
                </a:cubicBezTo>
                <a:cubicBezTo>
                  <a:pt x="1517450" y="1838633"/>
                  <a:pt x="1527673" y="1842590"/>
                  <a:pt x="1533939" y="1855123"/>
                </a:cubicBezTo>
                <a:cubicBezTo>
                  <a:pt x="1540536" y="1867985"/>
                  <a:pt x="1533610" y="1879528"/>
                  <a:pt x="1519429" y="1879528"/>
                </a:cubicBezTo>
                <a:cubicBezTo>
                  <a:pt x="1511843" y="1879528"/>
                  <a:pt x="1500630" y="1869963"/>
                  <a:pt x="1499970" y="1861389"/>
                </a:cubicBezTo>
                <a:cubicBezTo>
                  <a:pt x="1499311" y="1855452"/>
                  <a:pt x="1497332" y="1849846"/>
                  <a:pt x="1496342" y="1844239"/>
                </a:cubicBezTo>
                <a:cubicBezTo>
                  <a:pt x="1495683" y="1840612"/>
                  <a:pt x="1495683" y="1838715"/>
                  <a:pt x="1496796" y="1837808"/>
                </a:cubicBezTo>
                <a:close/>
                <a:moveTo>
                  <a:pt x="1109488" y="1946478"/>
                </a:moveTo>
                <a:cubicBezTo>
                  <a:pt x="1115095" y="1946807"/>
                  <a:pt x="1119712" y="1948127"/>
                  <a:pt x="1118723" y="1955382"/>
                </a:cubicBezTo>
                <a:cubicBezTo>
                  <a:pt x="1118392" y="1960989"/>
                  <a:pt x="1117403" y="1966266"/>
                  <a:pt x="1109818" y="1966266"/>
                </a:cubicBezTo>
                <a:cubicBezTo>
                  <a:pt x="1103221" y="1966266"/>
                  <a:pt x="1099924" y="1962308"/>
                  <a:pt x="1099594" y="1956372"/>
                </a:cubicBezTo>
                <a:cubicBezTo>
                  <a:pt x="1099264" y="1950106"/>
                  <a:pt x="1102232" y="1946478"/>
                  <a:pt x="1109488" y="1946478"/>
                </a:cubicBezTo>
                <a:close/>
                <a:moveTo>
                  <a:pt x="2225200" y="1603156"/>
                </a:moveTo>
                <a:cubicBezTo>
                  <a:pt x="2228168" y="1602826"/>
                  <a:pt x="2229817" y="1603816"/>
                  <a:pt x="2230147" y="1607114"/>
                </a:cubicBezTo>
                <a:cubicBezTo>
                  <a:pt x="2230147" y="1609422"/>
                  <a:pt x="2230147" y="1611731"/>
                  <a:pt x="2227179" y="1611731"/>
                </a:cubicBezTo>
                <a:cubicBezTo>
                  <a:pt x="2224870" y="1611731"/>
                  <a:pt x="2221902" y="1611401"/>
                  <a:pt x="2221902" y="1607773"/>
                </a:cubicBezTo>
                <a:cubicBezTo>
                  <a:pt x="2221902" y="1605465"/>
                  <a:pt x="2222232" y="1603486"/>
                  <a:pt x="2225200" y="1603156"/>
                </a:cubicBezTo>
                <a:close/>
                <a:moveTo>
                  <a:pt x="1051113" y="1949775"/>
                </a:moveTo>
                <a:cubicBezTo>
                  <a:pt x="1053421" y="1949445"/>
                  <a:pt x="1055401" y="1950435"/>
                  <a:pt x="1056060" y="1952743"/>
                </a:cubicBezTo>
                <a:cubicBezTo>
                  <a:pt x="1056060" y="1954722"/>
                  <a:pt x="1054741" y="1956371"/>
                  <a:pt x="1053092" y="1956371"/>
                </a:cubicBezTo>
                <a:cubicBezTo>
                  <a:pt x="1050783" y="1956701"/>
                  <a:pt x="1049134" y="1955382"/>
                  <a:pt x="1048805" y="1952743"/>
                </a:cubicBezTo>
                <a:cubicBezTo>
                  <a:pt x="1048804" y="1951094"/>
                  <a:pt x="1049464" y="1949775"/>
                  <a:pt x="1051113" y="1949775"/>
                </a:cubicBezTo>
                <a:close/>
                <a:moveTo>
                  <a:pt x="1166543" y="1907891"/>
                </a:moveTo>
                <a:cubicBezTo>
                  <a:pt x="1168192" y="1908221"/>
                  <a:pt x="1169512" y="1909540"/>
                  <a:pt x="1169511" y="1911519"/>
                </a:cubicBezTo>
                <a:cubicBezTo>
                  <a:pt x="1168852" y="1913497"/>
                  <a:pt x="1167862" y="1915147"/>
                  <a:pt x="1165884" y="1914816"/>
                </a:cubicBezTo>
                <a:cubicBezTo>
                  <a:pt x="1163575" y="1914487"/>
                  <a:pt x="1163575" y="1912508"/>
                  <a:pt x="1163905" y="1910529"/>
                </a:cubicBezTo>
                <a:cubicBezTo>
                  <a:pt x="1163905" y="1908880"/>
                  <a:pt x="1164895" y="1907561"/>
                  <a:pt x="1166543" y="1907891"/>
                </a:cubicBezTo>
                <a:close/>
                <a:moveTo>
                  <a:pt x="1273399" y="1871942"/>
                </a:moveTo>
                <a:cubicBezTo>
                  <a:pt x="1287580" y="1865676"/>
                  <a:pt x="1306049" y="1873921"/>
                  <a:pt x="1306709" y="1890081"/>
                </a:cubicBezTo>
                <a:cubicBezTo>
                  <a:pt x="1307698" y="1911188"/>
                  <a:pt x="1296155" y="1925040"/>
                  <a:pt x="1275707" y="1930317"/>
                </a:cubicBezTo>
                <a:cubicBezTo>
                  <a:pt x="1267462" y="1932295"/>
                  <a:pt x="1260866" y="1927678"/>
                  <a:pt x="1256909" y="1920423"/>
                </a:cubicBezTo>
                <a:lnTo>
                  <a:pt x="1256908" y="1911571"/>
                </a:lnTo>
                <a:lnTo>
                  <a:pt x="1254562" y="1907066"/>
                </a:lnTo>
                <a:lnTo>
                  <a:pt x="1256908" y="1902562"/>
                </a:lnTo>
                <a:lnTo>
                  <a:pt x="1256908" y="1894039"/>
                </a:lnTo>
                <a:cubicBezTo>
                  <a:pt x="1259877" y="1884804"/>
                  <a:pt x="1262845" y="1876559"/>
                  <a:pt x="1273399" y="1871942"/>
                </a:cubicBezTo>
                <a:close/>
                <a:moveTo>
                  <a:pt x="1688945" y="1726830"/>
                </a:moveTo>
                <a:cubicBezTo>
                  <a:pt x="1692243" y="1726830"/>
                  <a:pt x="1693562" y="1728150"/>
                  <a:pt x="1693233" y="1731448"/>
                </a:cubicBezTo>
                <a:cubicBezTo>
                  <a:pt x="1692903" y="1736065"/>
                  <a:pt x="1690594" y="1739033"/>
                  <a:pt x="1686307" y="1739693"/>
                </a:cubicBezTo>
                <a:cubicBezTo>
                  <a:pt x="1681690" y="1740352"/>
                  <a:pt x="1683009" y="1736395"/>
                  <a:pt x="1683009" y="1733756"/>
                </a:cubicBezTo>
                <a:cubicBezTo>
                  <a:pt x="1682679" y="1729469"/>
                  <a:pt x="1684328" y="1726830"/>
                  <a:pt x="1688945" y="1726830"/>
                </a:cubicBezTo>
                <a:close/>
                <a:moveTo>
                  <a:pt x="2056013" y="1589964"/>
                </a:moveTo>
                <a:cubicBezTo>
                  <a:pt x="2069865" y="1597879"/>
                  <a:pt x="2085365" y="1595900"/>
                  <a:pt x="2100206" y="1598868"/>
                </a:cubicBezTo>
                <a:cubicBezTo>
                  <a:pt x="2106803" y="1600188"/>
                  <a:pt x="2110760" y="1605464"/>
                  <a:pt x="2110759" y="1612060"/>
                </a:cubicBezTo>
                <a:cubicBezTo>
                  <a:pt x="2109770" y="1620635"/>
                  <a:pt x="2114388" y="1626572"/>
                  <a:pt x="2117686" y="1633827"/>
                </a:cubicBezTo>
                <a:cubicBezTo>
                  <a:pt x="2109441" y="1626901"/>
                  <a:pt x="2100536" y="1626572"/>
                  <a:pt x="2090971" y="1626242"/>
                </a:cubicBezTo>
                <a:cubicBezTo>
                  <a:pt x="2083057" y="1625912"/>
                  <a:pt x="2081408" y="1617337"/>
                  <a:pt x="2079429" y="1611401"/>
                </a:cubicBezTo>
                <a:cubicBezTo>
                  <a:pt x="2076130" y="1603156"/>
                  <a:pt x="2073492" y="1599858"/>
                  <a:pt x="2064588" y="1605464"/>
                </a:cubicBezTo>
                <a:cubicBezTo>
                  <a:pt x="2059971" y="1608433"/>
                  <a:pt x="2053374" y="1609092"/>
                  <a:pt x="2049417" y="1603156"/>
                </a:cubicBezTo>
                <a:cubicBezTo>
                  <a:pt x="2047768" y="1600847"/>
                  <a:pt x="2044140" y="1598209"/>
                  <a:pt x="2046119" y="1595241"/>
                </a:cubicBezTo>
                <a:cubicBezTo>
                  <a:pt x="2048097" y="1591943"/>
                  <a:pt x="2052385" y="1587985"/>
                  <a:pt x="2056013" y="1589964"/>
                </a:cubicBezTo>
                <a:close/>
                <a:moveTo>
                  <a:pt x="1110807" y="1876889"/>
                </a:moveTo>
                <a:cubicBezTo>
                  <a:pt x="1115094" y="1876230"/>
                  <a:pt x="1116744" y="1878208"/>
                  <a:pt x="1117403" y="1880847"/>
                </a:cubicBezTo>
                <a:cubicBezTo>
                  <a:pt x="1117733" y="1883155"/>
                  <a:pt x="1116084" y="1884804"/>
                  <a:pt x="1113775" y="1885464"/>
                </a:cubicBezTo>
                <a:cubicBezTo>
                  <a:pt x="1109818" y="1886453"/>
                  <a:pt x="1108828" y="1882496"/>
                  <a:pt x="1108168" y="1880517"/>
                </a:cubicBezTo>
                <a:cubicBezTo>
                  <a:pt x="1106849" y="1877879"/>
                  <a:pt x="1110147" y="1877219"/>
                  <a:pt x="1110807" y="1876889"/>
                </a:cubicBezTo>
                <a:close/>
                <a:moveTo>
                  <a:pt x="1441596" y="1773992"/>
                </a:moveTo>
                <a:cubicBezTo>
                  <a:pt x="1441596" y="1774322"/>
                  <a:pt x="1443574" y="1772673"/>
                  <a:pt x="1446213" y="1773333"/>
                </a:cubicBezTo>
                <a:cubicBezTo>
                  <a:pt x="1448522" y="1773992"/>
                  <a:pt x="1450500" y="1775971"/>
                  <a:pt x="1449841" y="1778939"/>
                </a:cubicBezTo>
                <a:cubicBezTo>
                  <a:pt x="1449181" y="1781578"/>
                  <a:pt x="1447532" y="1782567"/>
                  <a:pt x="1445223" y="1782237"/>
                </a:cubicBezTo>
                <a:cubicBezTo>
                  <a:pt x="1442585" y="1781908"/>
                  <a:pt x="1440606" y="1780588"/>
                  <a:pt x="1441596" y="1773992"/>
                </a:cubicBezTo>
                <a:close/>
                <a:moveTo>
                  <a:pt x="1905294" y="1621294"/>
                </a:moveTo>
                <a:cubicBezTo>
                  <a:pt x="1908922" y="1621295"/>
                  <a:pt x="1909911" y="1623603"/>
                  <a:pt x="1909911" y="1624263"/>
                </a:cubicBezTo>
                <a:cubicBezTo>
                  <a:pt x="1910241" y="1631189"/>
                  <a:pt x="1907603" y="1633497"/>
                  <a:pt x="1903645" y="1634157"/>
                </a:cubicBezTo>
                <a:cubicBezTo>
                  <a:pt x="1899687" y="1634817"/>
                  <a:pt x="1897049" y="1630859"/>
                  <a:pt x="1897709" y="1628880"/>
                </a:cubicBezTo>
                <a:cubicBezTo>
                  <a:pt x="1898698" y="1625912"/>
                  <a:pt x="1900017" y="1621295"/>
                  <a:pt x="1905294" y="1621294"/>
                </a:cubicBezTo>
                <a:close/>
                <a:moveTo>
                  <a:pt x="1371678" y="1784216"/>
                </a:moveTo>
                <a:cubicBezTo>
                  <a:pt x="1374646" y="1784876"/>
                  <a:pt x="1377286" y="1785865"/>
                  <a:pt x="1377286" y="1788833"/>
                </a:cubicBezTo>
                <a:cubicBezTo>
                  <a:pt x="1376956" y="1791471"/>
                  <a:pt x="1374647" y="1792791"/>
                  <a:pt x="1371678" y="1792461"/>
                </a:cubicBezTo>
                <a:cubicBezTo>
                  <a:pt x="1369370" y="1792131"/>
                  <a:pt x="1367391" y="1790812"/>
                  <a:pt x="1367062" y="1788503"/>
                </a:cubicBezTo>
                <a:cubicBezTo>
                  <a:pt x="1367062" y="1785535"/>
                  <a:pt x="1369370" y="1784216"/>
                  <a:pt x="1371678" y="1784216"/>
                </a:cubicBezTo>
                <a:close/>
                <a:moveTo>
                  <a:pt x="2034576" y="1548740"/>
                </a:moveTo>
                <a:cubicBezTo>
                  <a:pt x="2044799" y="1549399"/>
                  <a:pt x="2053704" y="1558303"/>
                  <a:pt x="2053703" y="1567868"/>
                </a:cubicBezTo>
                <a:cubicBezTo>
                  <a:pt x="2053374" y="1576113"/>
                  <a:pt x="2049417" y="1579741"/>
                  <a:pt x="2041171" y="1579081"/>
                </a:cubicBezTo>
                <a:cubicBezTo>
                  <a:pt x="2031607" y="1578751"/>
                  <a:pt x="2022703" y="1567868"/>
                  <a:pt x="2023033" y="1557974"/>
                </a:cubicBezTo>
                <a:cubicBezTo>
                  <a:pt x="2023362" y="1550388"/>
                  <a:pt x="2027649" y="1548409"/>
                  <a:pt x="2034576" y="1548740"/>
                </a:cubicBezTo>
                <a:close/>
                <a:moveTo>
                  <a:pt x="1154671" y="1784216"/>
                </a:moveTo>
                <a:cubicBezTo>
                  <a:pt x="1156649" y="1784216"/>
                  <a:pt x="1158299" y="1785535"/>
                  <a:pt x="1158299" y="1787184"/>
                </a:cubicBezTo>
                <a:cubicBezTo>
                  <a:pt x="1158298" y="1788833"/>
                  <a:pt x="1156649" y="1790152"/>
                  <a:pt x="1154670" y="1790152"/>
                </a:cubicBezTo>
                <a:cubicBezTo>
                  <a:pt x="1152691" y="1790152"/>
                  <a:pt x="1151372" y="1789163"/>
                  <a:pt x="1151372" y="1787184"/>
                </a:cubicBezTo>
                <a:cubicBezTo>
                  <a:pt x="1151373" y="1785205"/>
                  <a:pt x="1152692" y="1784215"/>
                  <a:pt x="1154671" y="1784216"/>
                </a:cubicBezTo>
                <a:close/>
                <a:moveTo>
                  <a:pt x="1883526" y="1551378"/>
                </a:moveTo>
                <a:cubicBezTo>
                  <a:pt x="1888474" y="1551048"/>
                  <a:pt x="1890783" y="1553686"/>
                  <a:pt x="1891112" y="1557974"/>
                </a:cubicBezTo>
                <a:cubicBezTo>
                  <a:pt x="1891113" y="1563580"/>
                  <a:pt x="1887485" y="1563910"/>
                  <a:pt x="1883527" y="1563910"/>
                </a:cubicBezTo>
                <a:cubicBezTo>
                  <a:pt x="1878250" y="1563910"/>
                  <a:pt x="1877261" y="1558633"/>
                  <a:pt x="1876601" y="1555995"/>
                </a:cubicBezTo>
                <a:cubicBezTo>
                  <a:pt x="1875613" y="1552367"/>
                  <a:pt x="1879899" y="1551708"/>
                  <a:pt x="1883526" y="1551378"/>
                </a:cubicBezTo>
                <a:close/>
                <a:moveTo>
                  <a:pt x="1220630" y="1747608"/>
                </a:moveTo>
                <a:cubicBezTo>
                  <a:pt x="1223269" y="1753874"/>
                  <a:pt x="1222279" y="1757502"/>
                  <a:pt x="1220960" y="1761130"/>
                </a:cubicBezTo>
                <a:cubicBezTo>
                  <a:pt x="1220630" y="1762119"/>
                  <a:pt x="1217992" y="1761789"/>
                  <a:pt x="1217333" y="1760470"/>
                </a:cubicBezTo>
                <a:cubicBezTo>
                  <a:pt x="1215683" y="1756183"/>
                  <a:pt x="1218651" y="1753215"/>
                  <a:pt x="1220630" y="1747608"/>
                </a:cubicBezTo>
                <a:close/>
                <a:moveTo>
                  <a:pt x="1799758" y="1562590"/>
                </a:moveTo>
                <a:cubicBezTo>
                  <a:pt x="1802396" y="1562920"/>
                  <a:pt x="1804045" y="1563910"/>
                  <a:pt x="1804375" y="1566548"/>
                </a:cubicBezTo>
                <a:cubicBezTo>
                  <a:pt x="1804375" y="1569516"/>
                  <a:pt x="1803056" y="1571165"/>
                  <a:pt x="1799758" y="1571165"/>
                </a:cubicBezTo>
                <a:cubicBezTo>
                  <a:pt x="1797450" y="1571165"/>
                  <a:pt x="1795141" y="1570835"/>
                  <a:pt x="1795470" y="1567867"/>
                </a:cubicBezTo>
                <a:cubicBezTo>
                  <a:pt x="1795471" y="1564569"/>
                  <a:pt x="1797120" y="1563250"/>
                  <a:pt x="1799758" y="1562590"/>
                </a:cubicBezTo>
                <a:close/>
                <a:moveTo>
                  <a:pt x="1015825" y="1795099"/>
                </a:moveTo>
                <a:cubicBezTo>
                  <a:pt x="1019123" y="1794770"/>
                  <a:pt x="1020442" y="1796089"/>
                  <a:pt x="1020442" y="1799057"/>
                </a:cubicBezTo>
                <a:cubicBezTo>
                  <a:pt x="1020443" y="1801695"/>
                  <a:pt x="1020772" y="1804664"/>
                  <a:pt x="1016814" y="1805653"/>
                </a:cubicBezTo>
                <a:cubicBezTo>
                  <a:pt x="1013516" y="1805653"/>
                  <a:pt x="1012527" y="1803344"/>
                  <a:pt x="1012197" y="1801036"/>
                </a:cubicBezTo>
                <a:cubicBezTo>
                  <a:pt x="1011867" y="1798068"/>
                  <a:pt x="1011538" y="1795429"/>
                  <a:pt x="1015825" y="1795099"/>
                </a:cubicBezTo>
                <a:close/>
                <a:moveTo>
                  <a:pt x="1160607" y="1731778"/>
                </a:moveTo>
                <a:cubicBezTo>
                  <a:pt x="1162915" y="1731778"/>
                  <a:pt x="1163904" y="1733098"/>
                  <a:pt x="1163905" y="1735076"/>
                </a:cubicBezTo>
                <a:cubicBezTo>
                  <a:pt x="1163905" y="1737055"/>
                  <a:pt x="1162915" y="1738704"/>
                  <a:pt x="1160937" y="1738704"/>
                </a:cubicBezTo>
                <a:cubicBezTo>
                  <a:pt x="1158628" y="1738704"/>
                  <a:pt x="1156979" y="1736725"/>
                  <a:pt x="1156979" y="1734416"/>
                </a:cubicBezTo>
                <a:cubicBezTo>
                  <a:pt x="1156979" y="1732768"/>
                  <a:pt x="1158628" y="1731778"/>
                  <a:pt x="1160607" y="1731778"/>
                </a:cubicBezTo>
                <a:close/>
                <a:moveTo>
                  <a:pt x="1009228" y="1773003"/>
                </a:moveTo>
                <a:cubicBezTo>
                  <a:pt x="1013846" y="1773992"/>
                  <a:pt x="1017144" y="1775311"/>
                  <a:pt x="1017474" y="1779598"/>
                </a:cubicBezTo>
                <a:cubicBezTo>
                  <a:pt x="1017804" y="1782237"/>
                  <a:pt x="1015165" y="1783556"/>
                  <a:pt x="1012197" y="1783886"/>
                </a:cubicBezTo>
                <a:cubicBezTo>
                  <a:pt x="1007580" y="1784546"/>
                  <a:pt x="1006590" y="1780588"/>
                  <a:pt x="1005601" y="1778279"/>
                </a:cubicBezTo>
                <a:cubicBezTo>
                  <a:pt x="1004282" y="1775311"/>
                  <a:pt x="1007909" y="1774322"/>
                  <a:pt x="1009228" y="1773003"/>
                </a:cubicBezTo>
                <a:close/>
                <a:moveTo>
                  <a:pt x="1437968" y="1637785"/>
                </a:moveTo>
                <a:cubicBezTo>
                  <a:pt x="1438298" y="1637456"/>
                  <a:pt x="1439947" y="1637126"/>
                  <a:pt x="1440607" y="1637456"/>
                </a:cubicBezTo>
                <a:cubicBezTo>
                  <a:pt x="1444894" y="1640424"/>
                  <a:pt x="1444564" y="1644381"/>
                  <a:pt x="1441266" y="1648999"/>
                </a:cubicBezTo>
                <a:cubicBezTo>
                  <a:pt x="1441267" y="1644711"/>
                  <a:pt x="1434670" y="1642732"/>
                  <a:pt x="1437968" y="1637785"/>
                </a:cubicBezTo>
                <a:close/>
                <a:moveTo>
                  <a:pt x="1089040" y="1721224"/>
                </a:moveTo>
                <a:cubicBezTo>
                  <a:pt x="1092998" y="1721554"/>
                  <a:pt x="1092008" y="1725182"/>
                  <a:pt x="1093987" y="1726501"/>
                </a:cubicBezTo>
                <a:cubicBezTo>
                  <a:pt x="1093327" y="1729139"/>
                  <a:pt x="1091348" y="1731448"/>
                  <a:pt x="1090689" y="1731118"/>
                </a:cubicBezTo>
                <a:cubicBezTo>
                  <a:pt x="1088710" y="1729139"/>
                  <a:pt x="1086731" y="1726501"/>
                  <a:pt x="1085742" y="1723863"/>
                </a:cubicBezTo>
                <a:cubicBezTo>
                  <a:pt x="1085082" y="1721883"/>
                  <a:pt x="1087062" y="1720894"/>
                  <a:pt x="1089040" y="1721224"/>
                </a:cubicBezTo>
                <a:close/>
                <a:moveTo>
                  <a:pt x="1469298" y="1604145"/>
                </a:moveTo>
                <a:cubicBezTo>
                  <a:pt x="1472267" y="1603815"/>
                  <a:pt x="1475235" y="1604145"/>
                  <a:pt x="1477873" y="1604145"/>
                </a:cubicBezTo>
                <a:cubicBezTo>
                  <a:pt x="1485129" y="1606124"/>
                  <a:pt x="1491066" y="1601507"/>
                  <a:pt x="1498321" y="1601507"/>
                </a:cubicBezTo>
                <a:cubicBezTo>
                  <a:pt x="1504917" y="1601507"/>
                  <a:pt x="1508875" y="1604805"/>
                  <a:pt x="1510524" y="1610081"/>
                </a:cubicBezTo>
                <a:cubicBezTo>
                  <a:pt x="1512503" y="1616018"/>
                  <a:pt x="1508545" y="1619976"/>
                  <a:pt x="1503268" y="1622944"/>
                </a:cubicBezTo>
                <a:cubicBezTo>
                  <a:pt x="1493045" y="1628221"/>
                  <a:pt x="1470618" y="1620305"/>
                  <a:pt x="1466331" y="1609752"/>
                </a:cubicBezTo>
                <a:cubicBezTo>
                  <a:pt x="1465012" y="1606454"/>
                  <a:pt x="1466990" y="1604805"/>
                  <a:pt x="1469298" y="1604145"/>
                </a:cubicBezTo>
                <a:close/>
                <a:moveTo>
                  <a:pt x="1099388" y="1693273"/>
                </a:moveTo>
                <a:cubicBezTo>
                  <a:pt x="1102068" y="1691295"/>
                  <a:pt x="1105695" y="1690388"/>
                  <a:pt x="1109488" y="1690553"/>
                </a:cubicBezTo>
                <a:cubicBezTo>
                  <a:pt x="1116414" y="1690883"/>
                  <a:pt x="1120042" y="1696159"/>
                  <a:pt x="1120701" y="1701106"/>
                </a:cubicBezTo>
                <a:cubicBezTo>
                  <a:pt x="1120701" y="1710341"/>
                  <a:pt x="1114765" y="1715947"/>
                  <a:pt x="1106520" y="1715287"/>
                </a:cubicBezTo>
                <a:cubicBezTo>
                  <a:pt x="1098934" y="1714628"/>
                  <a:pt x="1094977" y="1708362"/>
                  <a:pt x="1094977" y="1702425"/>
                </a:cubicBezTo>
                <a:cubicBezTo>
                  <a:pt x="1094977" y="1698303"/>
                  <a:pt x="1096709" y="1695252"/>
                  <a:pt x="1099388" y="1693273"/>
                </a:cubicBezTo>
                <a:close/>
                <a:moveTo>
                  <a:pt x="1162256" y="1651637"/>
                </a:moveTo>
                <a:cubicBezTo>
                  <a:pt x="1164893" y="1651307"/>
                  <a:pt x="1165883" y="1652626"/>
                  <a:pt x="1166213" y="1654605"/>
                </a:cubicBezTo>
                <a:cubicBezTo>
                  <a:pt x="1166543" y="1656254"/>
                  <a:pt x="1166543" y="1658233"/>
                  <a:pt x="1164564" y="1658892"/>
                </a:cubicBezTo>
                <a:cubicBezTo>
                  <a:pt x="1161925" y="1659552"/>
                  <a:pt x="1160936" y="1657573"/>
                  <a:pt x="1160277" y="1655594"/>
                </a:cubicBezTo>
                <a:cubicBezTo>
                  <a:pt x="1159617" y="1653286"/>
                  <a:pt x="1160606" y="1651967"/>
                  <a:pt x="1162256" y="1651637"/>
                </a:cubicBezTo>
                <a:close/>
                <a:moveTo>
                  <a:pt x="1431702" y="1551708"/>
                </a:moveTo>
                <a:cubicBezTo>
                  <a:pt x="1433682" y="1552037"/>
                  <a:pt x="1434670" y="1553027"/>
                  <a:pt x="1434670" y="1555006"/>
                </a:cubicBezTo>
                <a:cubicBezTo>
                  <a:pt x="1434670" y="1556984"/>
                  <a:pt x="1433021" y="1558633"/>
                  <a:pt x="1431702" y="1558634"/>
                </a:cubicBezTo>
                <a:cubicBezTo>
                  <a:pt x="1430383" y="1558633"/>
                  <a:pt x="1429063" y="1556325"/>
                  <a:pt x="1428734" y="1555006"/>
                </a:cubicBezTo>
                <a:cubicBezTo>
                  <a:pt x="1428075" y="1552697"/>
                  <a:pt x="1430053" y="1552037"/>
                  <a:pt x="1431702" y="1551708"/>
                </a:cubicBezTo>
                <a:close/>
                <a:moveTo>
                  <a:pt x="1192267" y="1599528"/>
                </a:moveTo>
                <a:cubicBezTo>
                  <a:pt x="1196555" y="1599858"/>
                  <a:pt x="1195236" y="1603815"/>
                  <a:pt x="1195565" y="1605794"/>
                </a:cubicBezTo>
                <a:cubicBezTo>
                  <a:pt x="1195895" y="1609422"/>
                  <a:pt x="1195565" y="1613380"/>
                  <a:pt x="1191278" y="1613050"/>
                </a:cubicBezTo>
                <a:cubicBezTo>
                  <a:pt x="1187651" y="1613050"/>
                  <a:pt x="1188640" y="1609422"/>
                  <a:pt x="1188969" y="1607113"/>
                </a:cubicBezTo>
                <a:cubicBezTo>
                  <a:pt x="1189299" y="1604475"/>
                  <a:pt x="1186991" y="1599858"/>
                  <a:pt x="1192267" y="1599528"/>
                </a:cubicBezTo>
                <a:close/>
                <a:moveTo>
                  <a:pt x="1143786" y="1590953"/>
                </a:moveTo>
                <a:cubicBezTo>
                  <a:pt x="1148404" y="1589964"/>
                  <a:pt x="1149393" y="1594251"/>
                  <a:pt x="1151702" y="1596560"/>
                </a:cubicBezTo>
                <a:cubicBezTo>
                  <a:pt x="1150054" y="1600517"/>
                  <a:pt x="1148074" y="1603486"/>
                  <a:pt x="1144117" y="1603485"/>
                </a:cubicBezTo>
                <a:cubicBezTo>
                  <a:pt x="1140819" y="1603485"/>
                  <a:pt x="1136861" y="1602826"/>
                  <a:pt x="1136861" y="1598868"/>
                </a:cubicBezTo>
                <a:cubicBezTo>
                  <a:pt x="1136531" y="1594910"/>
                  <a:pt x="1139169" y="1591613"/>
                  <a:pt x="1143786" y="1590953"/>
                </a:cubicBezTo>
                <a:close/>
                <a:moveTo>
                  <a:pt x="1222609" y="1552697"/>
                </a:moveTo>
                <a:cubicBezTo>
                  <a:pt x="1225578" y="1546761"/>
                  <a:pt x="1229535" y="1545771"/>
                  <a:pt x="1234482" y="1550388"/>
                </a:cubicBezTo>
                <a:cubicBezTo>
                  <a:pt x="1236790" y="1552697"/>
                  <a:pt x="1240089" y="1555006"/>
                  <a:pt x="1240749" y="1557974"/>
                </a:cubicBezTo>
                <a:cubicBezTo>
                  <a:pt x="1244706" y="1577762"/>
                  <a:pt x="1253611" y="1596560"/>
                  <a:pt x="1248004" y="1617667"/>
                </a:cubicBezTo>
                <a:cubicBezTo>
                  <a:pt x="1246025" y="1625583"/>
                  <a:pt x="1240088" y="1628881"/>
                  <a:pt x="1234153" y="1631519"/>
                </a:cubicBezTo>
                <a:cubicBezTo>
                  <a:pt x="1227227" y="1634817"/>
                  <a:pt x="1220961" y="1628881"/>
                  <a:pt x="1214694" y="1626242"/>
                </a:cubicBezTo>
                <a:cubicBezTo>
                  <a:pt x="1214035" y="1625913"/>
                  <a:pt x="1213375" y="1623604"/>
                  <a:pt x="1213705" y="1622285"/>
                </a:cubicBezTo>
                <a:cubicBezTo>
                  <a:pt x="1214694" y="1612721"/>
                  <a:pt x="1209088" y="1603816"/>
                  <a:pt x="1211396" y="1594581"/>
                </a:cubicBezTo>
                <a:cubicBezTo>
                  <a:pt x="1210407" y="1579081"/>
                  <a:pt x="1215684" y="1565889"/>
                  <a:pt x="1222609" y="1552697"/>
                </a:cubicBezTo>
                <a:close/>
                <a:moveTo>
                  <a:pt x="1409935" y="1494982"/>
                </a:moveTo>
                <a:cubicBezTo>
                  <a:pt x="1414552" y="1494982"/>
                  <a:pt x="1417850" y="1496960"/>
                  <a:pt x="1417191" y="1502237"/>
                </a:cubicBezTo>
                <a:cubicBezTo>
                  <a:pt x="1416861" y="1507514"/>
                  <a:pt x="1413233" y="1509822"/>
                  <a:pt x="1406967" y="1509493"/>
                </a:cubicBezTo>
                <a:cubicBezTo>
                  <a:pt x="1403339" y="1509822"/>
                  <a:pt x="1399712" y="1508503"/>
                  <a:pt x="1400041" y="1503887"/>
                </a:cubicBezTo>
                <a:cubicBezTo>
                  <a:pt x="1400371" y="1498280"/>
                  <a:pt x="1403999" y="1494652"/>
                  <a:pt x="1409935" y="1494982"/>
                </a:cubicBezTo>
                <a:close/>
                <a:moveTo>
                  <a:pt x="1468969" y="1476184"/>
                </a:moveTo>
                <a:cubicBezTo>
                  <a:pt x="1472927" y="1475854"/>
                  <a:pt x="1474246" y="1478822"/>
                  <a:pt x="1474246" y="1483110"/>
                </a:cubicBezTo>
                <a:cubicBezTo>
                  <a:pt x="1473587" y="1485088"/>
                  <a:pt x="1472598" y="1488056"/>
                  <a:pt x="1471608" y="1490365"/>
                </a:cubicBezTo>
                <a:cubicBezTo>
                  <a:pt x="1470288" y="1493004"/>
                  <a:pt x="1470948" y="1497950"/>
                  <a:pt x="1466001" y="1496631"/>
                </a:cubicBezTo>
                <a:cubicBezTo>
                  <a:pt x="1459735" y="1494982"/>
                  <a:pt x="1467320" y="1491685"/>
                  <a:pt x="1465671" y="1489046"/>
                </a:cubicBezTo>
                <a:cubicBezTo>
                  <a:pt x="1464682" y="1487067"/>
                  <a:pt x="1468310" y="1485418"/>
                  <a:pt x="1466661" y="1482450"/>
                </a:cubicBezTo>
                <a:cubicBezTo>
                  <a:pt x="1465671" y="1480471"/>
                  <a:pt x="1464023" y="1476184"/>
                  <a:pt x="1468969" y="1476184"/>
                </a:cubicBezTo>
                <a:close/>
                <a:moveTo>
                  <a:pt x="1113445" y="1573145"/>
                </a:moveTo>
                <a:cubicBezTo>
                  <a:pt x="1115095" y="1573144"/>
                  <a:pt x="1116744" y="1573804"/>
                  <a:pt x="1116744" y="1576772"/>
                </a:cubicBezTo>
                <a:cubicBezTo>
                  <a:pt x="1116743" y="1578421"/>
                  <a:pt x="1115424" y="1579081"/>
                  <a:pt x="1114105" y="1579411"/>
                </a:cubicBezTo>
                <a:cubicBezTo>
                  <a:pt x="1111797" y="1579411"/>
                  <a:pt x="1109818" y="1578421"/>
                  <a:pt x="1109488" y="1576112"/>
                </a:cubicBezTo>
                <a:cubicBezTo>
                  <a:pt x="1108828" y="1574134"/>
                  <a:pt x="1110807" y="1573144"/>
                  <a:pt x="1113445" y="1573145"/>
                </a:cubicBezTo>
                <a:close/>
                <a:moveTo>
                  <a:pt x="566968" y="1739033"/>
                </a:moveTo>
                <a:cubicBezTo>
                  <a:pt x="568946" y="1739033"/>
                  <a:pt x="569277" y="1740352"/>
                  <a:pt x="569277" y="1741671"/>
                </a:cubicBezTo>
                <a:cubicBezTo>
                  <a:pt x="569277" y="1743980"/>
                  <a:pt x="567957" y="1745629"/>
                  <a:pt x="565649" y="1745959"/>
                </a:cubicBezTo>
                <a:cubicBezTo>
                  <a:pt x="563669" y="1746289"/>
                  <a:pt x="563340" y="1744640"/>
                  <a:pt x="563340" y="1743320"/>
                </a:cubicBezTo>
                <a:cubicBezTo>
                  <a:pt x="563670" y="1741012"/>
                  <a:pt x="564659" y="1739363"/>
                  <a:pt x="566968" y="1739033"/>
                </a:cubicBezTo>
                <a:close/>
                <a:moveTo>
                  <a:pt x="972951" y="1605794"/>
                </a:moveTo>
                <a:cubicBezTo>
                  <a:pt x="971301" y="1611071"/>
                  <a:pt x="971961" y="1617337"/>
                  <a:pt x="964376" y="1621295"/>
                </a:cubicBezTo>
                <a:cubicBezTo>
                  <a:pt x="965366" y="1613379"/>
                  <a:pt x="968004" y="1609092"/>
                  <a:pt x="972951" y="1605794"/>
                </a:cubicBezTo>
                <a:close/>
                <a:moveTo>
                  <a:pt x="1410595" y="1460353"/>
                </a:moveTo>
                <a:cubicBezTo>
                  <a:pt x="1416861" y="1463651"/>
                  <a:pt x="1419169" y="1467938"/>
                  <a:pt x="1417191" y="1473875"/>
                </a:cubicBezTo>
                <a:cubicBezTo>
                  <a:pt x="1416531" y="1475853"/>
                  <a:pt x="1414553" y="1475194"/>
                  <a:pt x="1413563" y="1474534"/>
                </a:cubicBezTo>
                <a:cubicBezTo>
                  <a:pt x="1408616" y="1471236"/>
                  <a:pt x="1407956" y="1466289"/>
                  <a:pt x="1410595" y="1460353"/>
                </a:cubicBezTo>
                <a:close/>
                <a:moveTo>
                  <a:pt x="1452480" y="1434628"/>
                </a:moveTo>
                <a:cubicBezTo>
                  <a:pt x="1454788" y="1434298"/>
                  <a:pt x="1457426" y="1436607"/>
                  <a:pt x="1457756" y="1439575"/>
                </a:cubicBezTo>
                <a:cubicBezTo>
                  <a:pt x="1455447" y="1443203"/>
                  <a:pt x="1452480" y="1446171"/>
                  <a:pt x="1447532" y="1446171"/>
                </a:cubicBezTo>
                <a:cubicBezTo>
                  <a:pt x="1444565" y="1446171"/>
                  <a:pt x="1440277" y="1445511"/>
                  <a:pt x="1441926" y="1441884"/>
                </a:cubicBezTo>
                <a:cubicBezTo>
                  <a:pt x="1443575" y="1437926"/>
                  <a:pt x="1448192" y="1435617"/>
                  <a:pt x="1452480" y="1434628"/>
                </a:cubicBezTo>
                <a:close/>
                <a:moveTo>
                  <a:pt x="1070901" y="1549398"/>
                </a:moveTo>
                <a:cubicBezTo>
                  <a:pt x="1070241" y="1553027"/>
                  <a:pt x="1074858" y="1551377"/>
                  <a:pt x="1075189" y="1553686"/>
                </a:cubicBezTo>
                <a:cubicBezTo>
                  <a:pt x="1066943" y="1555665"/>
                  <a:pt x="1063975" y="1564240"/>
                  <a:pt x="1057379" y="1568527"/>
                </a:cubicBezTo>
                <a:cubicBezTo>
                  <a:pt x="1056720" y="1571165"/>
                  <a:pt x="1055731" y="1573804"/>
                  <a:pt x="1055071" y="1576442"/>
                </a:cubicBezTo>
                <a:cubicBezTo>
                  <a:pt x="1054412" y="1579080"/>
                  <a:pt x="1054081" y="1582708"/>
                  <a:pt x="1050124" y="1581719"/>
                </a:cubicBezTo>
                <a:cubicBezTo>
                  <a:pt x="1045837" y="1580729"/>
                  <a:pt x="1047815" y="1577431"/>
                  <a:pt x="1047816" y="1574793"/>
                </a:cubicBezTo>
                <a:cubicBezTo>
                  <a:pt x="1048145" y="1569846"/>
                  <a:pt x="1051773" y="1567537"/>
                  <a:pt x="1056060" y="1566218"/>
                </a:cubicBezTo>
                <a:lnTo>
                  <a:pt x="1056060" y="1566218"/>
                </a:lnTo>
                <a:close/>
                <a:moveTo>
                  <a:pt x="1405318" y="1426714"/>
                </a:moveTo>
                <a:cubicBezTo>
                  <a:pt x="1412903" y="1434299"/>
                  <a:pt x="1413233" y="1444523"/>
                  <a:pt x="1418180" y="1452768"/>
                </a:cubicBezTo>
                <a:cubicBezTo>
                  <a:pt x="1419170" y="1454747"/>
                  <a:pt x="1418510" y="1456396"/>
                  <a:pt x="1416531" y="1457055"/>
                </a:cubicBezTo>
                <a:cubicBezTo>
                  <a:pt x="1413893" y="1457715"/>
                  <a:pt x="1412574" y="1457055"/>
                  <a:pt x="1411914" y="1453428"/>
                </a:cubicBezTo>
                <a:cubicBezTo>
                  <a:pt x="1409935" y="1444193"/>
                  <a:pt x="1407297" y="1435618"/>
                  <a:pt x="1405318" y="1426714"/>
                </a:cubicBezTo>
                <a:close/>
                <a:moveTo>
                  <a:pt x="1164235" y="1486077"/>
                </a:moveTo>
                <a:lnTo>
                  <a:pt x="1166993" y="1488042"/>
                </a:lnTo>
                <a:lnTo>
                  <a:pt x="1167404" y="1486077"/>
                </a:lnTo>
                <a:lnTo>
                  <a:pt x="1167612" y="1488483"/>
                </a:lnTo>
                <a:lnTo>
                  <a:pt x="1169676" y="1489953"/>
                </a:lnTo>
                <a:cubicBezTo>
                  <a:pt x="1169429" y="1492179"/>
                  <a:pt x="1168193" y="1494817"/>
                  <a:pt x="1169182" y="1496301"/>
                </a:cubicBezTo>
                <a:lnTo>
                  <a:pt x="1168831" y="1502555"/>
                </a:lnTo>
                <a:lnTo>
                  <a:pt x="1169312" y="1508110"/>
                </a:lnTo>
                <a:lnTo>
                  <a:pt x="1173056" y="1496631"/>
                </a:lnTo>
                <a:cubicBezTo>
                  <a:pt x="1170199" y="1508174"/>
                  <a:pt x="1180677" y="1520377"/>
                  <a:pt x="1167341" y="1531920"/>
                </a:cubicBezTo>
                <a:lnTo>
                  <a:pt x="1167341" y="1529107"/>
                </a:lnTo>
                <a:lnTo>
                  <a:pt x="1167202" y="1531590"/>
                </a:lnTo>
                <a:lnTo>
                  <a:pt x="1166873" y="1531717"/>
                </a:lnTo>
                <a:lnTo>
                  <a:pt x="1166872" y="1532579"/>
                </a:lnTo>
                <a:cubicBezTo>
                  <a:pt x="1167532" y="1536537"/>
                  <a:pt x="1170831" y="1540495"/>
                  <a:pt x="1167532" y="1544782"/>
                </a:cubicBezTo>
                <a:cubicBezTo>
                  <a:pt x="1166543" y="1546101"/>
                  <a:pt x="1164564" y="1546761"/>
                  <a:pt x="1163905" y="1545441"/>
                </a:cubicBezTo>
                <a:cubicBezTo>
                  <a:pt x="1161266" y="1541814"/>
                  <a:pt x="1162915" y="1537526"/>
                  <a:pt x="1162915" y="1533239"/>
                </a:cubicBezTo>
                <a:lnTo>
                  <a:pt x="1162932" y="1533232"/>
                </a:lnTo>
                <a:lnTo>
                  <a:pt x="1162915" y="1533239"/>
                </a:lnTo>
                <a:cubicBezTo>
                  <a:pt x="1162915" y="1532249"/>
                  <a:pt x="1162916" y="1531260"/>
                  <a:pt x="1162916" y="1530271"/>
                </a:cubicBezTo>
                <a:lnTo>
                  <a:pt x="1163353" y="1515596"/>
                </a:lnTo>
                <a:lnTo>
                  <a:pt x="1162760" y="1508297"/>
                </a:lnTo>
                <a:lnTo>
                  <a:pt x="1163707" y="1503768"/>
                </a:lnTo>
                <a:close/>
                <a:moveTo>
                  <a:pt x="1453798" y="1364711"/>
                </a:moveTo>
                <a:cubicBezTo>
                  <a:pt x="1456437" y="1365041"/>
                  <a:pt x="1458745" y="1366690"/>
                  <a:pt x="1458746" y="1369988"/>
                </a:cubicBezTo>
                <a:cubicBezTo>
                  <a:pt x="1458745" y="1372297"/>
                  <a:pt x="1457096" y="1374605"/>
                  <a:pt x="1455447" y="1373946"/>
                </a:cubicBezTo>
                <a:cubicBezTo>
                  <a:pt x="1453139" y="1372957"/>
                  <a:pt x="1450500" y="1370978"/>
                  <a:pt x="1450171" y="1367680"/>
                </a:cubicBezTo>
                <a:cubicBezTo>
                  <a:pt x="1450171" y="1365701"/>
                  <a:pt x="1451160" y="1364711"/>
                  <a:pt x="1453798" y="1364711"/>
                </a:cubicBezTo>
                <a:close/>
                <a:moveTo>
                  <a:pt x="1368051" y="1355146"/>
                </a:moveTo>
                <a:cubicBezTo>
                  <a:pt x="1372998" y="1359763"/>
                  <a:pt x="1378275" y="1364380"/>
                  <a:pt x="1380583" y="1370976"/>
                </a:cubicBezTo>
                <a:lnTo>
                  <a:pt x="1380582" y="1370978"/>
                </a:lnTo>
                <a:lnTo>
                  <a:pt x="1380582" y="1370978"/>
                </a:lnTo>
                <a:cubicBezTo>
                  <a:pt x="1388169" y="1384499"/>
                  <a:pt x="1397732" y="1397032"/>
                  <a:pt x="1399711" y="1413192"/>
                </a:cubicBezTo>
                <a:cubicBezTo>
                  <a:pt x="1390807" y="1401319"/>
                  <a:pt x="1387179" y="1386478"/>
                  <a:pt x="1377944" y="1374935"/>
                </a:cubicBezTo>
                <a:lnTo>
                  <a:pt x="1378130" y="1374655"/>
                </a:lnTo>
                <a:close/>
                <a:moveTo>
                  <a:pt x="1037097" y="1434505"/>
                </a:moveTo>
                <a:cubicBezTo>
                  <a:pt x="1038663" y="1433804"/>
                  <a:pt x="1040890" y="1433804"/>
                  <a:pt x="1043198" y="1433639"/>
                </a:cubicBezTo>
                <a:cubicBezTo>
                  <a:pt x="1048474" y="1432649"/>
                  <a:pt x="1050783" y="1436277"/>
                  <a:pt x="1051113" y="1440894"/>
                </a:cubicBezTo>
                <a:cubicBezTo>
                  <a:pt x="1051773" y="1446831"/>
                  <a:pt x="1046166" y="1447820"/>
                  <a:pt x="1042209" y="1448150"/>
                </a:cubicBezTo>
                <a:cubicBezTo>
                  <a:pt x="1036273" y="1448809"/>
                  <a:pt x="1035613" y="1443863"/>
                  <a:pt x="1034953" y="1439575"/>
                </a:cubicBezTo>
                <a:cubicBezTo>
                  <a:pt x="1034624" y="1436607"/>
                  <a:pt x="1035531" y="1435205"/>
                  <a:pt x="1037097" y="1434505"/>
                </a:cubicBezTo>
                <a:close/>
                <a:moveTo>
                  <a:pt x="702845" y="1535547"/>
                </a:moveTo>
                <a:cubicBezTo>
                  <a:pt x="704493" y="1533238"/>
                  <a:pt x="706473" y="1533568"/>
                  <a:pt x="708781" y="1534558"/>
                </a:cubicBezTo>
                <a:cubicBezTo>
                  <a:pt x="710760" y="1536536"/>
                  <a:pt x="710760" y="1538845"/>
                  <a:pt x="709111" y="1541153"/>
                </a:cubicBezTo>
                <a:cubicBezTo>
                  <a:pt x="707462" y="1543132"/>
                  <a:pt x="705153" y="1543462"/>
                  <a:pt x="703505" y="1542473"/>
                </a:cubicBezTo>
                <a:cubicBezTo>
                  <a:pt x="701196" y="1540823"/>
                  <a:pt x="701526" y="1537855"/>
                  <a:pt x="702845" y="1535547"/>
                </a:cubicBezTo>
                <a:close/>
                <a:moveTo>
                  <a:pt x="1219970" y="1369988"/>
                </a:moveTo>
                <a:cubicBezTo>
                  <a:pt x="1230523" y="1370977"/>
                  <a:pt x="1235471" y="1380211"/>
                  <a:pt x="1243056" y="1385158"/>
                </a:cubicBezTo>
                <a:cubicBezTo>
                  <a:pt x="1244046" y="1385818"/>
                  <a:pt x="1245694" y="1388787"/>
                  <a:pt x="1243386" y="1390765"/>
                </a:cubicBezTo>
                <a:cubicBezTo>
                  <a:pt x="1241078" y="1393074"/>
                  <a:pt x="1239428" y="1391095"/>
                  <a:pt x="1238109" y="1389116"/>
                </a:cubicBezTo>
                <a:cubicBezTo>
                  <a:pt x="1234811" y="1384499"/>
                  <a:pt x="1234811" y="1376254"/>
                  <a:pt x="1224587" y="1380541"/>
                </a:cubicBezTo>
                <a:cubicBezTo>
                  <a:pt x="1222279" y="1381861"/>
                  <a:pt x="1222608" y="1373616"/>
                  <a:pt x="1219970" y="1369988"/>
                </a:cubicBezTo>
                <a:close/>
                <a:moveTo>
                  <a:pt x="1347933" y="1326124"/>
                </a:moveTo>
                <a:cubicBezTo>
                  <a:pt x="1359476" y="1330082"/>
                  <a:pt x="1360135" y="1339976"/>
                  <a:pt x="1366072" y="1348551"/>
                </a:cubicBezTo>
                <a:cubicBezTo>
                  <a:pt x="1353539" y="1344923"/>
                  <a:pt x="1353539" y="1334699"/>
                  <a:pt x="1347933" y="1326124"/>
                </a:cubicBezTo>
                <a:close/>
                <a:moveTo>
                  <a:pt x="1158958" y="1379552"/>
                </a:moveTo>
                <a:cubicBezTo>
                  <a:pt x="1173139" y="1395053"/>
                  <a:pt x="1165554" y="1412532"/>
                  <a:pt x="1166873" y="1428362"/>
                </a:cubicBezTo>
                <a:lnTo>
                  <a:pt x="1166802" y="1428893"/>
                </a:lnTo>
                <a:lnTo>
                  <a:pt x="1166873" y="1428692"/>
                </a:lnTo>
                <a:cubicBezTo>
                  <a:pt x="1167533" y="1437927"/>
                  <a:pt x="1167863" y="1447161"/>
                  <a:pt x="1168522" y="1456395"/>
                </a:cubicBezTo>
                <a:cubicBezTo>
                  <a:pt x="1168522" y="1458374"/>
                  <a:pt x="1168522" y="1460353"/>
                  <a:pt x="1166543" y="1460683"/>
                </a:cubicBezTo>
                <a:cubicBezTo>
                  <a:pt x="1163575" y="1461013"/>
                  <a:pt x="1163575" y="1458704"/>
                  <a:pt x="1163245" y="1456396"/>
                </a:cubicBezTo>
                <a:cubicBezTo>
                  <a:pt x="1163245" y="1449469"/>
                  <a:pt x="1162915" y="1442873"/>
                  <a:pt x="1162915" y="1435948"/>
                </a:cubicBezTo>
                <a:cubicBezTo>
                  <a:pt x="1162915" y="1431331"/>
                  <a:pt x="1158628" y="1427373"/>
                  <a:pt x="1162915" y="1422096"/>
                </a:cubicBezTo>
                <a:cubicBezTo>
                  <a:pt x="1164894" y="1419788"/>
                  <a:pt x="1164565" y="1413191"/>
                  <a:pt x="1162586" y="1410553"/>
                </a:cubicBezTo>
                <a:cubicBezTo>
                  <a:pt x="1155000" y="1400989"/>
                  <a:pt x="1159617" y="1390765"/>
                  <a:pt x="1158958" y="1379552"/>
                </a:cubicBezTo>
                <a:close/>
                <a:moveTo>
                  <a:pt x="1048402" y="1383180"/>
                </a:moveTo>
                <a:lnTo>
                  <a:pt x="1048681" y="1383738"/>
                </a:lnTo>
                <a:lnTo>
                  <a:pt x="1050013" y="1382849"/>
                </a:lnTo>
                <a:lnTo>
                  <a:pt x="1048998" y="1384373"/>
                </a:lnTo>
                <a:lnTo>
                  <a:pt x="1049354" y="1385085"/>
                </a:lnTo>
                <a:cubicBezTo>
                  <a:pt x="1048401" y="1386038"/>
                  <a:pt x="1047449" y="1386990"/>
                  <a:pt x="1046496" y="1386990"/>
                </a:cubicBezTo>
                <a:lnTo>
                  <a:pt x="1047462" y="1385059"/>
                </a:lnTo>
                <a:lnTo>
                  <a:pt x="1047157" y="1384754"/>
                </a:lnTo>
                <a:lnTo>
                  <a:pt x="1047843" y="1384296"/>
                </a:lnTo>
                <a:close/>
                <a:moveTo>
                  <a:pt x="723953" y="1476843"/>
                </a:moveTo>
                <a:cubicBezTo>
                  <a:pt x="726261" y="1472555"/>
                  <a:pt x="730548" y="1472555"/>
                  <a:pt x="735496" y="1476513"/>
                </a:cubicBezTo>
                <a:cubicBezTo>
                  <a:pt x="740112" y="1480140"/>
                  <a:pt x="740772" y="1484758"/>
                  <a:pt x="737804" y="1488386"/>
                </a:cubicBezTo>
                <a:cubicBezTo>
                  <a:pt x="733846" y="1493003"/>
                  <a:pt x="727910" y="1491354"/>
                  <a:pt x="723293" y="1488386"/>
                </a:cubicBezTo>
                <a:cubicBezTo>
                  <a:pt x="718016" y="1485088"/>
                  <a:pt x="720325" y="1481790"/>
                  <a:pt x="723953" y="1476843"/>
                </a:cubicBezTo>
                <a:close/>
                <a:moveTo>
                  <a:pt x="1155330" y="1341624"/>
                </a:moveTo>
                <a:cubicBezTo>
                  <a:pt x="1156319" y="1348551"/>
                  <a:pt x="1156649" y="1353497"/>
                  <a:pt x="1157309" y="1358444"/>
                </a:cubicBezTo>
                <a:cubicBezTo>
                  <a:pt x="1148734" y="1352508"/>
                  <a:pt x="1148734" y="1352508"/>
                  <a:pt x="1155330" y="1341624"/>
                </a:cubicBezTo>
                <a:close/>
                <a:moveTo>
                  <a:pt x="923811" y="1379882"/>
                </a:moveTo>
                <a:cubicBezTo>
                  <a:pt x="928758" y="1380212"/>
                  <a:pt x="933046" y="1382850"/>
                  <a:pt x="933045" y="1388127"/>
                </a:cubicBezTo>
                <a:cubicBezTo>
                  <a:pt x="933045" y="1392085"/>
                  <a:pt x="931726" y="1396702"/>
                  <a:pt x="925460" y="1396702"/>
                </a:cubicBezTo>
                <a:cubicBezTo>
                  <a:pt x="920183" y="1396372"/>
                  <a:pt x="917545" y="1393404"/>
                  <a:pt x="916555" y="1388457"/>
                </a:cubicBezTo>
                <a:cubicBezTo>
                  <a:pt x="915566" y="1382520"/>
                  <a:pt x="919523" y="1381201"/>
                  <a:pt x="923811" y="1379882"/>
                </a:cubicBezTo>
                <a:close/>
                <a:moveTo>
                  <a:pt x="1057709" y="1325794"/>
                </a:moveTo>
                <a:cubicBezTo>
                  <a:pt x="1070571" y="1321507"/>
                  <a:pt x="1085412" y="1327773"/>
                  <a:pt x="1096625" y="1313921"/>
                </a:cubicBezTo>
                <a:cubicBezTo>
                  <a:pt x="1094316" y="1326124"/>
                  <a:pt x="1090359" y="1329092"/>
                  <a:pt x="1072880" y="1333710"/>
                </a:cubicBezTo>
                <a:cubicBezTo>
                  <a:pt x="1065955" y="1335688"/>
                  <a:pt x="1065955" y="1335688"/>
                  <a:pt x="1057709" y="1325794"/>
                </a:cubicBezTo>
                <a:close/>
                <a:moveTo>
                  <a:pt x="964705" y="1332720"/>
                </a:moveTo>
                <a:cubicBezTo>
                  <a:pt x="965366" y="1333380"/>
                  <a:pt x="966684" y="1334700"/>
                  <a:pt x="966024" y="1336348"/>
                </a:cubicBezTo>
                <a:cubicBezTo>
                  <a:pt x="965036" y="1338327"/>
                  <a:pt x="963056" y="1338327"/>
                  <a:pt x="961407" y="1337667"/>
                </a:cubicBezTo>
                <a:cubicBezTo>
                  <a:pt x="959758" y="1337337"/>
                  <a:pt x="958769" y="1336018"/>
                  <a:pt x="959429" y="1334699"/>
                </a:cubicBezTo>
                <a:cubicBezTo>
                  <a:pt x="960418" y="1332391"/>
                  <a:pt x="962067" y="1331402"/>
                  <a:pt x="964705" y="1332720"/>
                </a:cubicBezTo>
                <a:close/>
                <a:moveTo>
                  <a:pt x="1083104" y="1293804"/>
                </a:moveTo>
                <a:cubicBezTo>
                  <a:pt x="1087061" y="1293474"/>
                  <a:pt x="1089040" y="1298751"/>
                  <a:pt x="1091019" y="1301720"/>
                </a:cubicBezTo>
                <a:cubicBezTo>
                  <a:pt x="1094647" y="1306666"/>
                  <a:pt x="1088710" y="1306996"/>
                  <a:pt x="1086402" y="1309305"/>
                </a:cubicBezTo>
                <a:cubicBezTo>
                  <a:pt x="1084422" y="1310954"/>
                  <a:pt x="1082114" y="1312603"/>
                  <a:pt x="1077827" y="1312603"/>
                </a:cubicBezTo>
                <a:cubicBezTo>
                  <a:pt x="1078817" y="1308315"/>
                  <a:pt x="1079146" y="1305347"/>
                  <a:pt x="1080136" y="1302379"/>
                </a:cubicBezTo>
                <a:cubicBezTo>
                  <a:pt x="1080795" y="1299411"/>
                  <a:pt x="1077827" y="1294134"/>
                  <a:pt x="1083104" y="1293804"/>
                </a:cubicBezTo>
                <a:close/>
                <a:moveTo>
                  <a:pt x="1579782" y="1136819"/>
                </a:moveTo>
                <a:cubicBezTo>
                  <a:pt x="1586048" y="1140447"/>
                  <a:pt x="1592315" y="1144404"/>
                  <a:pt x="1598580" y="1148033"/>
                </a:cubicBezTo>
                <a:cubicBezTo>
                  <a:pt x="1601219" y="1149682"/>
                  <a:pt x="1603528" y="1152320"/>
                  <a:pt x="1601219" y="1154958"/>
                </a:cubicBezTo>
                <a:cubicBezTo>
                  <a:pt x="1597921" y="1158916"/>
                  <a:pt x="1597261" y="1154299"/>
                  <a:pt x="1595282" y="1152650"/>
                </a:cubicBezTo>
                <a:cubicBezTo>
                  <a:pt x="1590006" y="1147702"/>
                  <a:pt x="1584069" y="1143416"/>
                  <a:pt x="1578133" y="1138798"/>
                </a:cubicBezTo>
                <a:cubicBezTo>
                  <a:pt x="1578793" y="1138139"/>
                  <a:pt x="1579122" y="1137479"/>
                  <a:pt x="1579782" y="1136819"/>
                </a:cubicBezTo>
                <a:close/>
                <a:moveTo>
                  <a:pt x="1107180" y="1270058"/>
                </a:moveTo>
                <a:cubicBezTo>
                  <a:pt x="1110148" y="1270718"/>
                  <a:pt x="1112786" y="1271377"/>
                  <a:pt x="1112457" y="1275335"/>
                </a:cubicBezTo>
                <a:cubicBezTo>
                  <a:pt x="1112127" y="1277314"/>
                  <a:pt x="1111467" y="1279293"/>
                  <a:pt x="1109159" y="1278303"/>
                </a:cubicBezTo>
                <a:cubicBezTo>
                  <a:pt x="1106520" y="1277314"/>
                  <a:pt x="1104211" y="1275335"/>
                  <a:pt x="1104211" y="1272037"/>
                </a:cubicBezTo>
                <a:cubicBezTo>
                  <a:pt x="1104212" y="1270058"/>
                  <a:pt x="1105531" y="1269728"/>
                  <a:pt x="1107180" y="1270058"/>
                </a:cubicBezTo>
                <a:close/>
                <a:moveTo>
                  <a:pt x="370407" y="1443533"/>
                </a:moveTo>
                <a:cubicBezTo>
                  <a:pt x="372386" y="1443533"/>
                  <a:pt x="373705" y="1445182"/>
                  <a:pt x="373705" y="1446831"/>
                </a:cubicBezTo>
                <a:cubicBezTo>
                  <a:pt x="374035" y="1448809"/>
                  <a:pt x="372386" y="1450459"/>
                  <a:pt x="370737" y="1450788"/>
                </a:cubicBezTo>
                <a:cubicBezTo>
                  <a:pt x="368428" y="1451118"/>
                  <a:pt x="367109" y="1449469"/>
                  <a:pt x="366449" y="1447161"/>
                </a:cubicBezTo>
                <a:cubicBezTo>
                  <a:pt x="366779" y="1444852"/>
                  <a:pt x="368098" y="1443203"/>
                  <a:pt x="370407" y="1443533"/>
                </a:cubicBezTo>
                <a:close/>
                <a:moveTo>
                  <a:pt x="1103881" y="1189917"/>
                </a:moveTo>
                <a:cubicBezTo>
                  <a:pt x="1108169" y="1197832"/>
                  <a:pt x="1111467" y="1203439"/>
                  <a:pt x="1120701" y="1203109"/>
                </a:cubicBezTo>
                <a:cubicBezTo>
                  <a:pt x="1108498" y="1210365"/>
                  <a:pt x="1107509" y="1213663"/>
                  <a:pt x="1115754" y="1223557"/>
                </a:cubicBezTo>
                <a:cubicBezTo>
                  <a:pt x="1118392" y="1226855"/>
                  <a:pt x="1116743" y="1227844"/>
                  <a:pt x="1115094" y="1229163"/>
                </a:cubicBezTo>
                <a:cubicBezTo>
                  <a:pt x="1110808" y="1232461"/>
                  <a:pt x="1106850" y="1229823"/>
                  <a:pt x="1102892" y="1228504"/>
                </a:cubicBezTo>
                <a:cubicBezTo>
                  <a:pt x="1098605" y="1226855"/>
                  <a:pt x="1099923" y="1223557"/>
                  <a:pt x="1100584" y="1220259"/>
                </a:cubicBezTo>
                <a:cubicBezTo>
                  <a:pt x="1102232" y="1211354"/>
                  <a:pt x="1104541" y="1202120"/>
                  <a:pt x="1103881" y="1189917"/>
                </a:cubicBezTo>
                <a:close/>
                <a:moveTo>
                  <a:pt x="985153" y="1222568"/>
                </a:moveTo>
                <a:cubicBezTo>
                  <a:pt x="987792" y="1222568"/>
                  <a:pt x="988781" y="1223887"/>
                  <a:pt x="988781" y="1226855"/>
                </a:cubicBezTo>
                <a:cubicBezTo>
                  <a:pt x="988122" y="1228834"/>
                  <a:pt x="986802" y="1231472"/>
                  <a:pt x="983834" y="1230483"/>
                </a:cubicBezTo>
                <a:cubicBezTo>
                  <a:pt x="981856" y="1229823"/>
                  <a:pt x="979217" y="1229164"/>
                  <a:pt x="980206" y="1226195"/>
                </a:cubicBezTo>
                <a:cubicBezTo>
                  <a:pt x="980866" y="1224217"/>
                  <a:pt x="982515" y="1222568"/>
                  <a:pt x="985153" y="1222568"/>
                </a:cubicBezTo>
                <a:close/>
                <a:moveTo>
                  <a:pt x="1523716" y="1053710"/>
                </a:moveTo>
                <a:cubicBezTo>
                  <a:pt x="1529652" y="1054699"/>
                  <a:pt x="1533939" y="1052720"/>
                  <a:pt x="1538887" y="1050741"/>
                </a:cubicBezTo>
                <a:cubicBezTo>
                  <a:pt x="1546802" y="1047773"/>
                  <a:pt x="1550430" y="1056018"/>
                  <a:pt x="1556037" y="1058986"/>
                </a:cubicBezTo>
                <a:cubicBezTo>
                  <a:pt x="1562302" y="1061954"/>
                  <a:pt x="1556036" y="1067561"/>
                  <a:pt x="1556366" y="1072178"/>
                </a:cubicBezTo>
                <a:cubicBezTo>
                  <a:pt x="1543504" y="1070859"/>
                  <a:pt x="1532950" y="1063274"/>
                  <a:pt x="1520418" y="1065912"/>
                </a:cubicBezTo>
                <a:cubicBezTo>
                  <a:pt x="1518109" y="1066242"/>
                  <a:pt x="1513492" y="1067231"/>
                  <a:pt x="1514481" y="1062615"/>
                </a:cubicBezTo>
                <a:cubicBezTo>
                  <a:pt x="1515470" y="1057997"/>
                  <a:pt x="1518110" y="1052720"/>
                  <a:pt x="1523716" y="1053710"/>
                </a:cubicBezTo>
                <a:close/>
                <a:moveTo>
                  <a:pt x="679347" y="1289970"/>
                </a:moveTo>
                <a:cubicBezTo>
                  <a:pt x="682150" y="1288775"/>
                  <a:pt x="685531" y="1288528"/>
                  <a:pt x="688663" y="1287868"/>
                </a:cubicBezTo>
                <a:cubicBezTo>
                  <a:pt x="689324" y="1288198"/>
                  <a:pt x="689653" y="1288528"/>
                  <a:pt x="689983" y="1288528"/>
                </a:cubicBezTo>
                <a:cubicBezTo>
                  <a:pt x="683717" y="1289847"/>
                  <a:pt x="682068" y="1298751"/>
                  <a:pt x="673493" y="1297762"/>
                </a:cubicBezTo>
                <a:cubicBezTo>
                  <a:pt x="674317" y="1293310"/>
                  <a:pt x="676543" y="1291166"/>
                  <a:pt x="679347" y="1289970"/>
                </a:cubicBezTo>
                <a:close/>
                <a:moveTo>
                  <a:pt x="694971" y="1283085"/>
                </a:moveTo>
                <a:cubicBezTo>
                  <a:pt x="697486" y="1283003"/>
                  <a:pt x="700372" y="1283909"/>
                  <a:pt x="703505" y="1284240"/>
                </a:cubicBezTo>
                <a:cubicBezTo>
                  <a:pt x="699547" y="1290176"/>
                  <a:pt x="695259" y="1291165"/>
                  <a:pt x="689983" y="1288527"/>
                </a:cubicBezTo>
                <a:lnTo>
                  <a:pt x="689323" y="1287867"/>
                </a:lnTo>
                <a:cubicBezTo>
                  <a:pt x="689323" y="1287867"/>
                  <a:pt x="688664" y="1287867"/>
                  <a:pt x="688664" y="1287867"/>
                </a:cubicBezTo>
                <a:cubicBezTo>
                  <a:pt x="690313" y="1284239"/>
                  <a:pt x="692457" y="1283167"/>
                  <a:pt x="694971" y="1283085"/>
                </a:cubicBezTo>
                <a:close/>
                <a:moveTo>
                  <a:pt x="991419" y="1173427"/>
                </a:moveTo>
                <a:cubicBezTo>
                  <a:pt x="993398" y="1173757"/>
                  <a:pt x="994387" y="1175076"/>
                  <a:pt x="994387" y="1177055"/>
                </a:cubicBezTo>
                <a:cubicBezTo>
                  <a:pt x="993398" y="1179364"/>
                  <a:pt x="991420" y="1180353"/>
                  <a:pt x="989111" y="1180023"/>
                </a:cubicBezTo>
                <a:cubicBezTo>
                  <a:pt x="987131" y="1179694"/>
                  <a:pt x="986472" y="1177715"/>
                  <a:pt x="987132" y="1176066"/>
                </a:cubicBezTo>
                <a:cubicBezTo>
                  <a:pt x="987791" y="1174417"/>
                  <a:pt x="989440" y="1173098"/>
                  <a:pt x="991419" y="1173427"/>
                </a:cubicBezTo>
                <a:close/>
                <a:moveTo>
                  <a:pt x="583128" y="1261484"/>
                </a:moveTo>
                <a:cubicBezTo>
                  <a:pt x="584776" y="1261814"/>
                  <a:pt x="586425" y="1262143"/>
                  <a:pt x="587415" y="1263462"/>
                </a:cubicBezTo>
                <a:cubicBezTo>
                  <a:pt x="587085" y="1266101"/>
                  <a:pt x="586095" y="1267420"/>
                  <a:pt x="583787" y="1267420"/>
                </a:cubicBezTo>
                <a:cubicBezTo>
                  <a:pt x="581808" y="1267420"/>
                  <a:pt x="580489" y="1266101"/>
                  <a:pt x="580159" y="1264122"/>
                </a:cubicBezTo>
                <a:cubicBezTo>
                  <a:pt x="580159" y="1262473"/>
                  <a:pt x="581479" y="1261813"/>
                  <a:pt x="583128" y="1261484"/>
                </a:cubicBezTo>
                <a:close/>
                <a:moveTo>
                  <a:pt x="1745341" y="903321"/>
                </a:moveTo>
                <a:cubicBezTo>
                  <a:pt x="1748639" y="903321"/>
                  <a:pt x="1749958" y="905300"/>
                  <a:pt x="1750617" y="907938"/>
                </a:cubicBezTo>
                <a:cubicBezTo>
                  <a:pt x="1749628" y="910577"/>
                  <a:pt x="1747979" y="912226"/>
                  <a:pt x="1745011" y="911896"/>
                </a:cubicBezTo>
                <a:cubicBezTo>
                  <a:pt x="1742043" y="911896"/>
                  <a:pt x="1740394" y="910577"/>
                  <a:pt x="1740394" y="907279"/>
                </a:cubicBezTo>
                <a:cubicBezTo>
                  <a:pt x="1740394" y="903651"/>
                  <a:pt x="1742703" y="903321"/>
                  <a:pt x="1745341" y="903321"/>
                </a:cubicBezTo>
                <a:close/>
                <a:moveTo>
                  <a:pt x="604565" y="1240046"/>
                </a:moveTo>
                <a:cubicBezTo>
                  <a:pt x="607203" y="1240047"/>
                  <a:pt x="610171" y="1239387"/>
                  <a:pt x="609511" y="1244334"/>
                </a:cubicBezTo>
                <a:cubicBezTo>
                  <a:pt x="608522" y="1248621"/>
                  <a:pt x="604895" y="1250600"/>
                  <a:pt x="600607" y="1251260"/>
                </a:cubicBezTo>
                <a:cubicBezTo>
                  <a:pt x="599288" y="1251590"/>
                  <a:pt x="596320" y="1248292"/>
                  <a:pt x="596650" y="1245323"/>
                </a:cubicBezTo>
                <a:cubicBezTo>
                  <a:pt x="597309" y="1241036"/>
                  <a:pt x="600607" y="1239717"/>
                  <a:pt x="604565" y="1240046"/>
                </a:cubicBezTo>
                <a:close/>
                <a:moveTo>
                  <a:pt x="1445553" y="956749"/>
                </a:moveTo>
                <a:cubicBezTo>
                  <a:pt x="1449841" y="957079"/>
                  <a:pt x="1452809" y="958068"/>
                  <a:pt x="1452480" y="960707"/>
                </a:cubicBezTo>
                <a:cubicBezTo>
                  <a:pt x="1451820" y="968292"/>
                  <a:pt x="1448852" y="971590"/>
                  <a:pt x="1443904" y="970601"/>
                </a:cubicBezTo>
                <a:cubicBezTo>
                  <a:pt x="1440277" y="969941"/>
                  <a:pt x="1433680" y="968952"/>
                  <a:pt x="1434670" y="963675"/>
                </a:cubicBezTo>
                <a:cubicBezTo>
                  <a:pt x="1435330" y="959387"/>
                  <a:pt x="1440277" y="956419"/>
                  <a:pt x="1445553" y="956749"/>
                </a:cubicBezTo>
                <a:close/>
                <a:moveTo>
                  <a:pt x="814318" y="1062614"/>
                </a:moveTo>
                <a:cubicBezTo>
                  <a:pt x="814978" y="1062614"/>
                  <a:pt x="815966" y="1063933"/>
                  <a:pt x="816296" y="1064593"/>
                </a:cubicBezTo>
                <a:cubicBezTo>
                  <a:pt x="817286" y="1070199"/>
                  <a:pt x="813328" y="1072838"/>
                  <a:pt x="809041" y="1075146"/>
                </a:cubicBezTo>
                <a:cubicBezTo>
                  <a:pt x="808051" y="1075476"/>
                  <a:pt x="807062" y="1075806"/>
                  <a:pt x="804093" y="1076795"/>
                </a:cubicBezTo>
                <a:cubicBezTo>
                  <a:pt x="805083" y="1073827"/>
                  <a:pt x="805413" y="1072508"/>
                  <a:pt x="806072" y="1071519"/>
                </a:cubicBezTo>
                <a:cubicBezTo>
                  <a:pt x="808051" y="1067891"/>
                  <a:pt x="809041" y="1063274"/>
                  <a:pt x="814318" y="1062614"/>
                </a:cubicBezTo>
                <a:close/>
                <a:moveTo>
                  <a:pt x="659641" y="1109776"/>
                </a:moveTo>
                <a:cubicBezTo>
                  <a:pt x="668546" y="1109776"/>
                  <a:pt x="666237" y="1119340"/>
                  <a:pt x="670525" y="1123628"/>
                </a:cubicBezTo>
                <a:cubicBezTo>
                  <a:pt x="673823" y="1126926"/>
                  <a:pt x="669535" y="1127915"/>
                  <a:pt x="666896" y="1128905"/>
                </a:cubicBezTo>
                <a:cubicBezTo>
                  <a:pt x="653705" y="1133851"/>
                  <a:pt x="640843" y="1138799"/>
                  <a:pt x="632928" y="1151991"/>
                </a:cubicBezTo>
                <a:cubicBezTo>
                  <a:pt x="630618" y="1155618"/>
                  <a:pt x="626332" y="1157597"/>
                  <a:pt x="621715" y="1157597"/>
                </a:cubicBezTo>
                <a:cubicBezTo>
                  <a:pt x="618086" y="1157268"/>
                  <a:pt x="615118" y="1156278"/>
                  <a:pt x="615778" y="1153970"/>
                </a:cubicBezTo>
                <a:cubicBezTo>
                  <a:pt x="616438" y="1149022"/>
                  <a:pt x="616108" y="1146054"/>
                  <a:pt x="617427" y="1145065"/>
                </a:cubicBezTo>
                <a:cubicBezTo>
                  <a:pt x="627651" y="1136820"/>
                  <a:pt x="633257" y="1121649"/>
                  <a:pt x="649747" y="1122968"/>
                </a:cubicBezTo>
                <a:cubicBezTo>
                  <a:pt x="656014" y="1123628"/>
                  <a:pt x="657003" y="1119011"/>
                  <a:pt x="658322" y="1114724"/>
                </a:cubicBezTo>
                <a:cubicBezTo>
                  <a:pt x="658652" y="1113074"/>
                  <a:pt x="656673" y="1109776"/>
                  <a:pt x="659641" y="1109776"/>
                </a:cubicBezTo>
                <a:close/>
                <a:moveTo>
                  <a:pt x="1786896" y="742380"/>
                </a:moveTo>
                <a:cubicBezTo>
                  <a:pt x="1793822" y="742709"/>
                  <a:pt x="1798440" y="746667"/>
                  <a:pt x="1798770" y="753593"/>
                </a:cubicBezTo>
                <a:cubicBezTo>
                  <a:pt x="1799099" y="760519"/>
                  <a:pt x="1795472" y="765466"/>
                  <a:pt x="1788215" y="765136"/>
                </a:cubicBezTo>
                <a:cubicBezTo>
                  <a:pt x="1782280" y="765136"/>
                  <a:pt x="1776673" y="763157"/>
                  <a:pt x="1777332" y="757551"/>
                </a:cubicBezTo>
                <a:cubicBezTo>
                  <a:pt x="1777992" y="748976"/>
                  <a:pt x="1777662" y="742380"/>
                  <a:pt x="1786896" y="742380"/>
                </a:cubicBezTo>
                <a:close/>
                <a:moveTo>
                  <a:pt x="470006" y="1129894"/>
                </a:moveTo>
                <a:cubicBezTo>
                  <a:pt x="470666" y="1129234"/>
                  <a:pt x="472974" y="1129564"/>
                  <a:pt x="473964" y="1130224"/>
                </a:cubicBezTo>
                <a:cubicBezTo>
                  <a:pt x="477922" y="1132203"/>
                  <a:pt x="475943" y="1134841"/>
                  <a:pt x="474623" y="1137479"/>
                </a:cubicBezTo>
                <a:lnTo>
                  <a:pt x="474623" y="1138469"/>
                </a:lnTo>
                <a:cubicBezTo>
                  <a:pt x="473305" y="1141766"/>
                  <a:pt x="479901" y="1147373"/>
                  <a:pt x="473304" y="1147703"/>
                </a:cubicBezTo>
                <a:cubicBezTo>
                  <a:pt x="470831" y="1147868"/>
                  <a:pt x="470336" y="1146301"/>
                  <a:pt x="470336" y="1144281"/>
                </a:cubicBezTo>
                <a:lnTo>
                  <a:pt x="470337" y="1138139"/>
                </a:lnTo>
                <a:lnTo>
                  <a:pt x="470336" y="1138139"/>
                </a:lnTo>
                <a:cubicBezTo>
                  <a:pt x="467697" y="1135501"/>
                  <a:pt x="467698" y="1132532"/>
                  <a:pt x="470006" y="1129894"/>
                </a:cubicBezTo>
                <a:close/>
                <a:moveTo>
                  <a:pt x="460772" y="1054039"/>
                </a:moveTo>
                <a:cubicBezTo>
                  <a:pt x="467038" y="1055029"/>
                  <a:pt x="469676" y="1060306"/>
                  <a:pt x="470667" y="1066572"/>
                </a:cubicBezTo>
                <a:cubicBezTo>
                  <a:pt x="470007" y="1071519"/>
                  <a:pt x="468028" y="1077125"/>
                  <a:pt x="463080" y="1076136"/>
                </a:cubicBezTo>
                <a:cubicBezTo>
                  <a:pt x="456485" y="1075146"/>
                  <a:pt x="456815" y="1067561"/>
                  <a:pt x="455495" y="1062285"/>
                </a:cubicBezTo>
                <a:cubicBezTo>
                  <a:pt x="454506" y="1058657"/>
                  <a:pt x="456814" y="1053710"/>
                  <a:pt x="460772" y="1054039"/>
                </a:cubicBezTo>
                <a:close/>
                <a:moveTo>
                  <a:pt x="1789204" y="623981"/>
                </a:moveTo>
                <a:cubicBezTo>
                  <a:pt x="1791183" y="624311"/>
                  <a:pt x="1792832" y="625301"/>
                  <a:pt x="1792502" y="627279"/>
                </a:cubicBezTo>
                <a:cubicBezTo>
                  <a:pt x="1792502" y="629258"/>
                  <a:pt x="1790524" y="630248"/>
                  <a:pt x="1788874" y="630248"/>
                </a:cubicBezTo>
                <a:cubicBezTo>
                  <a:pt x="1786896" y="630248"/>
                  <a:pt x="1785576" y="629258"/>
                  <a:pt x="1785577" y="626950"/>
                </a:cubicBezTo>
                <a:cubicBezTo>
                  <a:pt x="1785906" y="624971"/>
                  <a:pt x="1787226" y="623981"/>
                  <a:pt x="1789204" y="623981"/>
                </a:cubicBezTo>
                <a:close/>
                <a:moveTo>
                  <a:pt x="1654976" y="660918"/>
                </a:moveTo>
                <a:lnTo>
                  <a:pt x="1661243" y="677079"/>
                </a:lnTo>
                <a:cubicBezTo>
                  <a:pt x="1653327" y="677079"/>
                  <a:pt x="1646072" y="671802"/>
                  <a:pt x="1647392" y="667845"/>
                </a:cubicBezTo>
                <a:cubicBezTo>
                  <a:pt x="1648380" y="664876"/>
                  <a:pt x="1652008" y="661249"/>
                  <a:pt x="1654976" y="660918"/>
                </a:cubicBezTo>
                <a:close/>
                <a:moveTo>
                  <a:pt x="1720937" y="562968"/>
                </a:moveTo>
                <a:cubicBezTo>
                  <a:pt x="1722915" y="562968"/>
                  <a:pt x="1724564" y="564288"/>
                  <a:pt x="1724234" y="566267"/>
                </a:cubicBezTo>
                <a:cubicBezTo>
                  <a:pt x="1724234" y="568905"/>
                  <a:pt x="1722256" y="569894"/>
                  <a:pt x="1719947" y="569565"/>
                </a:cubicBezTo>
                <a:cubicBezTo>
                  <a:pt x="1717639" y="569564"/>
                  <a:pt x="1716319" y="568245"/>
                  <a:pt x="1716320" y="565607"/>
                </a:cubicBezTo>
                <a:cubicBezTo>
                  <a:pt x="1716649" y="562309"/>
                  <a:pt x="1719287" y="562969"/>
                  <a:pt x="1720937" y="562968"/>
                </a:cubicBezTo>
                <a:close/>
                <a:moveTo>
                  <a:pt x="563011" y="883533"/>
                </a:moveTo>
                <a:cubicBezTo>
                  <a:pt x="547180" y="895406"/>
                  <a:pt x="535967" y="913875"/>
                  <a:pt x="515849" y="919811"/>
                </a:cubicBezTo>
                <a:cubicBezTo>
                  <a:pt x="521126" y="893758"/>
                  <a:pt x="544871" y="892438"/>
                  <a:pt x="563011" y="883533"/>
                </a:cubicBezTo>
                <a:close/>
                <a:moveTo>
                  <a:pt x="1534599" y="540212"/>
                </a:moveTo>
                <a:cubicBezTo>
                  <a:pt x="1538226" y="539223"/>
                  <a:pt x="1539876" y="542850"/>
                  <a:pt x="1541525" y="545489"/>
                </a:cubicBezTo>
                <a:cubicBezTo>
                  <a:pt x="1540206" y="549116"/>
                  <a:pt x="1537897" y="549776"/>
                  <a:pt x="1534929" y="550106"/>
                </a:cubicBezTo>
                <a:cubicBezTo>
                  <a:pt x="1530972" y="550436"/>
                  <a:pt x="1529981" y="546478"/>
                  <a:pt x="1529322" y="544829"/>
                </a:cubicBezTo>
                <a:cubicBezTo>
                  <a:pt x="1528003" y="540871"/>
                  <a:pt x="1532950" y="540542"/>
                  <a:pt x="1534599" y="540212"/>
                </a:cubicBezTo>
                <a:close/>
                <a:moveTo>
                  <a:pt x="688334" y="777998"/>
                </a:moveTo>
                <a:cubicBezTo>
                  <a:pt x="683717" y="776679"/>
                  <a:pt x="682068" y="778328"/>
                  <a:pt x="683387" y="782945"/>
                </a:cubicBezTo>
                <a:cubicBezTo>
                  <a:pt x="692292" y="792509"/>
                  <a:pt x="699877" y="802733"/>
                  <a:pt x="705484" y="814606"/>
                </a:cubicBezTo>
                <a:cubicBezTo>
                  <a:pt x="708452" y="821202"/>
                  <a:pt x="724942" y="828128"/>
                  <a:pt x="732527" y="827138"/>
                </a:cubicBezTo>
                <a:cubicBezTo>
                  <a:pt x="728570" y="823181"/>
                  <a:pt x="724942" y="819553"/>
                  <a:pt x="721644" y="815265"/>
                </a:cubicBezTo>
                <a:cubicBezTo>
                  <a:pt x="717356" y="809659"/>
                  <a:pt x="717027" y="800755"/>
                  <a:pt x="707133" y="799765"/>
                </a:cubicBezTo>
                <a:cubicBezTo>
                  <a:pt x="705483" y="799765"/>
                  <a:pt x="701856" y="794818"/>
                  <a:pt x="707133" y="791520"/>
                </a:cubicBezTo>
                <a:cubicBezTo>
                  <a:pt x="711420" y="788552"/>
                  <a:pt x="709771" y="784594"/>
                  <a:pt x="705813" y="785583"/>
                </a:cubicBezTo>
                <a:cubicBezTo>
                  <a:pt x="697569" y="787562"/>
                  <a:pt x="694270" y="780637"/>
                  <a:pt x="688334" y="777998"/>
                </a:cubicBezTo>
                <a:close/>
                <a:moveTo>
                  <a:pt x="933128" y="632309"/>
                </a:moveTo>
                <a:cubicBezTo>
                  <a:pt x="931314" y="632309"/>
                  <a:pt x="929748" y="633711"/>
                  <a:pt x="928098" y="636844"/>
                </a:cubicBezTo>
                <a:cubicBezTo>
                  <a:pt x="922822" y="647727"/>
                  <a:pt x="920183" y="657951"/>
                  <a:pt x="923481" y="670483"/>
                </a:cubicBezTo>
                <a:cubicBezTo>
                  <a:pt x="929088" y="690271"/>
                  <a:pt x="938322" y="706761"/>
                  <a:pt x="956462" y="717644"/>
                </a:cubicBezTo>
                <a:cubicBezTo>
                  <a:pt x="962727" y="721272"/>
                  <a:pt x="963057" y="718634"/>
                  <a:pt x="964706" y="713687"/>
                </a:cubicBezTo>
                <a:cubicBezTo>
                  <a:pt x="967674" y="705112"/>
                  <a:pt x="957450" y="705112"/>
                  <a:pt x="956461" y="699176"/>
                </a:cubicBezTo>
                <a:cubicBezTo>
                  <a:pt x="960749" y="700495"/>
                  <a:pt x="965366" y="701485"/>
                  <a:pt x="969323" y="703793"/>
                </a:cubicBezTo>
                <a:cubicBezTo>
                  <a:pt x="976579" y="708410"/>
                  <a:pt x="980867" y="701814"/>
                  <a:pt x="984824" y="698846"/>
                </a:cubicBezTo>
                <a:cubicBezTo>
                  <a:pt x="989441" y="695218"/>
                  <a:pt x="993729" y="687633"/>
                  <a:pt x="990430" y="682356"/>
                </a:cubicBezTo>
                <a:cubicBezTo>
                  <a:pt x="983505" y="671802"/>
                  <a:pt x="977898" y="659930"/>
                  <a:pt x="964706" y="653993"/>
                </a:cubicBezTo>
                <a:cubicBezTo>
                  <a:pt x="955801" y="649706"/>
                  <a:pt x="947227" y="643110"/>
                  <a:pt x="939641" y="636184"/>
                </a:cubicBezTo>
                <a:cubicBezTo>
                  <a:pt x="937002" y="633711"/>
                  <a:pt x="934941" y="632309"/>
                  <a:pt x="933128" y="632309"/>
                </a:cubicBezTo>
                <a:close/>
                <a:moveTo>
                  <a:pt x="791231" y="663228"/>
                </a:moveTo>
                <a:cubicBezTo>
                  <a:pt x="797827" y="663887"/>
                  <a:pt x="803104" y="669164"/>
                  <a:pt x="803763" y="677739"/>
                </a:cubicBezTo>
                <a:cubicBezTo>
                  <a:pt x="802774" y="684005"/>
                  <a:pt x="799146" y="688622"/>
                  <a:pt x="792220" y="688952"/>
                </a:cubicBezTo>
                <a:cubicBezTo>
                  <a:pt x="786284" y="689612"/>
                  <a:pt x="776720" y="681037"/>
                  <a:pt x="778038" y="675430"/>
                </a:cubicBezTo>
                <a:cubicBezTo>
                  <a:pt x="779688" y="668834"/>
                  <a:pt x="784306" y="662898"/>
                  <a:pt x="791231" y="663228"/>
                </a:cubicBezTo>
                <a:close/>
                <a:moveTo>
                  <a:pt x="867415" y="621673"/>
                </a:moveTo>
                <a:cubicBezTo>
                  <a:pt x="866756" y="622333"/>
                  <a:pt x="865766" y="622662"/>
                  <a:pt x="865766" y="623322"/>
                </a:cubicBezTo>
                <a:cubicBezTo>
                  <a:pt x="864777" y="626290"/>
                  <a:pt x="860820" y="628929"/>
                  <a:pt x="862798" y="631897"/>
                </a:cubicBezTo>
                <a:cubicBezTo>
                  <a:pt x="865766" y="636514"/>
                  <a:pt x="871373" y="636514"/>
                  <a:pt x="878299" y="637173"/>
                </a:cubicBezTo>
                <a:cubicBezTo>
                  <a:pt x="883575" y="636514"/>
                  <a:pt x="888522" y="628929"/>
                  <a:pt x="896768" y="630907"/>
                </a:cubicBezTo>
                <a:cubicBezTo>
                  <a:pt x="898417" y="631567"/>
                  <a:pt x="899076" y="626950"/>
                  <a:pt x="896767" y="624312"/>
                </a:cubicBezTo>
                <a:cubicBezTo>
                  <a:pt x="892810" y="620354"/>
                  <a:pt x="871703" y="618375"/>
                  <a:pt x="867415" y="621673"/>
                </a:cubicBezTo>
                <a:close/>
                <a:moveTo>
                  <a:pt x="308076" y="782945"/>
                </a:moveTo>
                <a:cubicBezTo>
                  <a:pt x="317969" y="782615"/>
                  <a:pt x="323905" y="788222"/>
                  <a:pt x="323905" y="797786"/>
                </a:cubicBezTo>
                <a:cubicBezTo>
                  <a:pt x="323905" y="807350"/>
                  <a:pt x="315661" y="816914"/>
                  <a:pt x="307086" y="816914"/>
                </a:cubicBezTo>
                <a:cubicBezTo>
                  <a:pt x="298511" y="816914"/>
                  <a:pt x="291915" y="809659"/>
                  <a:pt x="291915" y="800424"/>
                </a:cubicBezTo>
                <a:cubicBezTo>
                  <a:pt x="291915" y="791190"/>
                  <a:pt x="299501" y="782945"/>
                  <a:pt x="308076" y="782945"/>
                </a:cubicBezTo>
                <a:close/>
                <a:moveTo>
                  <a:pt x="159005" y="828456"/>
                </a:moveTo>
                <a:cubicBezTo>
                  <a:pt x="160984" y="828456"/>
                  <a:pt x="162633" y="829116"/>
                  <a:pt x="162633" y="831425"/>
                </a:cubicBezTo>
                <a:cubicBezTo>
                  <a:pt x="161973" y="833074"/>
                  <a:pt x="160654" y="834723"/>
                  <a:pt x="158675" y="834063"/>
                </a:cubicBezTo>
                <a:cubicBezTo>
                  <a:pt x="156697" y="833733"/>
                  <a:pt x="155377" y="832414"/>
                  <a:pt x="155707" y="830435"/>
                </a:cubicBezTo>
                <a:cubicBezTo>
                  <a:pt x="156037" y="828786"/>
                  <a:pt x="157686" y="828456"/>
                  <a:pt x="159005" y="828456"/>
                </a:cubicBezTo>
                <a:close/>
                <a:moveTo>
                  <a:pt x="758911" y="619364"/>
                </a:moveTo>
                <a:cubicBezTo>
                  <a:pt x="766166" y="619034"/>
                  <a:pt x="768474" y="622662"/>
                  <a:pt x="768804" y="628928"/>
                </a:cubicBezTo>
                <a:cubicBezTo>
                  <a:pt x="769134" y="634205"/>
                  <a:pt x="766496" y="636514"/>
                  <a:pt x="760890" y="636843"/>
                </a:cubicBezTo>
                <a:cubicBezTo>
                  <a:pt x="754953" y="637173"/>
                  <a:pt x="750995" y="635524"/>
                  <a:pt x="751326" y="628928"/>
                </a:cubicBezTo>
                <a:cubicBezTo>
                  <a:pt x="750996" y="623322"/>
                  <a:pt x="752645" y="619694"/>
                  <a:pt x="758911" y="619364"/>
                </a:cubicBezTo>
                <a:close/>
                <a:moveTo>
                  <a:pt x="1393115" y="395430"/>
                </a:moveTo>
                <a:cubicBezTo>
                  <a:pt x="1397732" y="394110"/>
                  <a:pt x="1398721" y="398398"/>
                  <a:pt x="1399051" y="401036"/>
                </a:cubicBezTo>
                <a:cubicBezTo>
                  <a:pt x="1399711" y="405653"/>
                  <a:pt x="1396413" y="407962"/>
                  <a:pt x="1391796" y="408292"/>
                </a:cubicBezTo>
                <a:cubicBezTo>
                  <a:pt x="1387179" y="408621"/>
                  <a:pt x="1384870" y="404664"/>
                  <a:pt x="1384870" y="402026"/>
                </a:cubicBezTo>
                <a:cubicBezTo>
                  <a:pt x="1385529" y="398398"/>
                  <a:pt x="1388498" y="395100"/>
                  <a:pt x="1393115" y="395430"/>
                </a:cubicBezTo>
                <a:close/>
                <a:moveTo>
                  <a:pt x="914906" y="538564"/>
                </a:moveTo>
                <a:cubicBezTo>
                  <a:pt x="917874" y="543840"/>
                  <a:pt x="914906" y="549117"/>
                  <a:pt x="917214" y="553075"/>
                </a:cubicBezTo>
                <a:cubicBezTo>
                  <a:pt x="914906" y="548787"/>
                  <a:pt x="908970" y="545160"/>
                  <a:pt x="914906" y="538564"/>
                </a:cubicBezTo>
                <a:close/>
                <a:moveTo>
                  <a:pt x="656673" y="615077"/>
                </a:moveTo>
                <a:cubicBezTo>
                  <a:pt x="662280" y="615407"/>
                  <a:pt x="665577" y="618045"/>
                  <a:pt x="666237" y="622992"/>
                </a:cubicBezTo>
                <a:cubicBezTo>
                  <a:pt x="666897" y="627939"/>
                  <a:pt x="663929" y="631567"/>
                  <a:pt x="658982" y="632227"/>
                </a:cubicBezTo>
                <a:cubicBezTo>
                  <a:pt x="654364" y="632886"/>
                  <a:pt x="649747" y="632886"/>
                  <a:pt x="645790" y="635855"/>
                </a:cubicBezTo>
                <a:cubicBezTo>
                  <a:pt x="644141" y="637173"/>
                  <a:pt x="641503" y="636514"/>
                  <a:pt x="639853" y="634865"/>
                </a:cubicBezTo>
                <a:cubicBezTo>
                  <a:pt x="637874" y="632886"/>
                  <a:pt x="636885" y="629259"/>
                  <a:pt x="638534" y="627939"/>
                </a:cubicBezTo>
                <a:cubicBezTo>
                  <a:pt x="644471" y="623322"/>
                  <a:pt x="650737" y="619365"/>
                  <a:pt x="656673" y="615077"/>
                </a:cubicBezTo>
                <a:close/>
                <a:moveTo>
                  <a:pt x="712409" y="578799"/>
                </a:moveTo>
                <a:cubicBezTo>
                  <a:pt x="716036" y="580118"/>
                  <a:pt x="719335" y="581107"/>
                  <a:pt x="722632" y="582427"/>
                </a:cubicBezTo>
                <a:cubicBezTo>
                  <a:pt x="731207" y="585725"/>
                  <a:pt x="736154" y="594299"/>
                  <a:pt x="745058" y="597597"/>
                </a:cubicBezTo>
                <a:cubicBezTo>
                  <a:pt x="748687" y="598917"/>
                  <a:pt x="748027" y="605513"/>
                  <a:pt x="745058" y="609140"/>
                </a:cubicBezTo>
                <a:cubicBezTo>
                  <a:pt x="741432" y="613757"/>
                  <a:pt x="736154" y="614417"/>
                  <a:pt x="732856" y="610460"/>
                </a:cubicBezTo>
                <a:cubicBezTo>
                  <a:pt x="725930" y="602215"/>
                  <a:pt x="715377" y="599246"/>
                  <a:pt x="708121" y="591661"/>
                </a:cubicBezTo>
                <a:cubicBezTo>
                  <a:pt x="705812" y="589352"/>
                  <a:pt x="705153" y="586714"/>
                  <a:pt x="706472" y="583746"/>
                </a:cubicBezTo>
                <a:cubicBezTo>
                  <a:pt x="707132" y="581437"/>
                  <a:pt x="709111" y="579129"/>
                  <a:pt x="712409" y="578799"/>
                </a:cubicBezTo>
                <a:close/>
                <a:moveTo>
                  <a:pt x="668215" y="589022"/>
                </a:moveTo>
                <a:cubicBezTo>
                  <a:pt x="673493" y="589022"/>
                  <a:pt x="677449" y="590342"/>
                  <a:pt x="677120" y="596938"/>
                </a:cubicBezTo>
                <a:cubicBezTo>
                  <a:pt x="676790" y="602214"/>
                  <a:pt x="674152" y="606172"/>
                  <a:pt x="668875" y="606172"/>
                </a:cubicBezTo>
                <a:cubicBezTo>
                  <a:pt x="662939" y="606502"/>
                  <a:pt x="659971" y="602214"/>
                  <a:pt x="659970" y="596608"/>
                </a:cubicBezTo>
                <a:cubicBezTo>
                  <a:pt x="659971" y="591001"/>
                  <a:pt x="663269" y="589352"/>
                  <a:pt x="668215" y="589022"/>
                </a:cubicBezTo>
                <a:close/>
                <a:moveTo>
                  <a:pt x="647108" y="575500"/>
                </a:moveTo>
                <a:cubicBezTo>
                  <a:pt x="654034" y="576490"/>
                  <a:pt x="657332" y="579458"/>
                  <a:pt x="657662" y="586054"/>
                </a:cubicBezTo>
                <a:cubicBezTo>
                  <a:pt x="657002" y="591990"/>
                  <a:pt x="654034" y="595618"/>
                  <a:pt x="647768" y="595288"/>
                </a:cubicBezTo>
                <a:cubicBezTo>
                  <a:pt x="641172" y="595288"/>
                  <a:pt x="636225" y="591331"/>
                  <a:pt x="636225" y="584735"/>
                </a:cubicBezTo>
                <a:cubicBezTo>
                  <a:pt x="636225" y="578798"/>
                  <a:pt x="640182" y="575171"/>
                  <a:pt x="647108" y="575500"/>
                </a:cubicBezTo>
                <a:close/>
                <a:moveTo>
                  <a:pt x="685036" y="563298"/>
                </a:moveTo>
                <a:cubicBezTo>
                  <a:pt x="688993" y="563958"/>
                  <a:pt x="690312" y="566596"/>
                  <a:pt x="689982" y="570224"/>
                </a:cubicBezTo>
                <a:cubicBezTo>
                  <a:pt x="689653" y="573522"/>
                  <a:pt x="688003" y="575831"/>
                  <a:pt x="684376" y="575501"/>
                </a:cubicBezTo>
                <a:cubicBezTo>
                  <a:pt x="680418" y="575171"/>
                  <a:pt x="679099" y="572203"/>
                  <a:pt x="679429" y="568575"/>
                </a:cubicBezTo>
                <a:cubicBezTo>
                  <a:pt x="679759" y="565277"/>
                  <a:pt x="681737" y="563298"/>
                  <a:pt x="685036" y="563298"/>
                </a:cubicBezTo>
                <a:close/>
                <a:moveTo>
                  <a:pt x="526401" y="604193"/>
                </a:moveTo>
                <a:cubicBezTo>
                  <a:pt x="534317" y="604852"/>
                  <a:pt x="543221" y="614417"/>
                  <a:pt x="542892" y="622332"/>
                </a:cubicBezTo>
                <a:cubicBezTo>
                  <a:pt x="542232" y="635194"/>
                  <a:pt x="537944" y="641461"/>
                  <a:pt x="529700" y="641131"/>
                </a:cubicBezTo>
                <a:cubicBezTo>
                  <a:pt x="520466" y="640801"/>
                  <a:pt x="508922" y="628598"/>
                  <a:pt x="509581" y="619364"/>
                </a:cubicBezTo>
                <a:cubicBezTo>
                  <a:pt x="509912" y="611119"/>
                  <a:pt x="518157" y="603863"/>
                  <a:pt x="526401" y="604193"/>
                </a:cubicBezTo>
                <a:close/>
                <a:moveTo>
                  <a:pt x="827509" y="510200"/>
                </a:moveTo>
                <a:cubicBezTo>
                  <a:pt x="828499" y="507891"/>
                  <a:pt x="830477" y="508881"/>
                  <a:pt x="831796" y="510200"/>
                </a:cubicBezTo>
                <a:cubicBezTo>
                  <a:pt x="838062" y="515807"/>
                  <a:pt x="844328" y="521743"/>
                  <a:pt x="851914" y="528339"/>
                </a:cubicBezTo>
                <a:cubicBezTo>
                  <a:pt x="839711" y="527679"/>
                  <a:pt x="837073" y="516466"/>
                  <a:pt x="828828" y="513828"/>
                </a:cubicBezTo>
                <a:cubicBezTo>
                  <a:pt x="828169" y="513498"/>
                  <a:pt x="827179" y="511190"/>
                  <a:pt x="827509" y="510200"/>
                </a:cubicBezTo>
                <a:close/>
                <a:moveTo>
                  <a:pt x="750089" y="525866"/>
                </a:moveTo>
                <a:cubicBezTo>
                  <a:pt x="754870" y="523969"/>
                  <a:pt x="760395" y="523722"/>
                  <a:pt x="763528" y="526360"/>
                </a:cubicBezTo>
                <a:cubicBezTo>
                  <a:pt x="767486" y="529658"/>
                  <a:pt x="771773" y="531967"/>
                  <a:pt x="776390" y="534276"/>
                </a:cubicBezTo>
                <a:cubicBezTo>
                  <a:pt x="786614" y="539223"/>
                  <a:pt x="788923" y="546808"/>
                  <a:pt x="781338" y="555712"/>
                </a:cubicBezTo>
                <a:cubicBezTo>
                  <a:pt x="777709" y="560330"/>
                  <a:pt x="778039" y="562968"/>
                  <a:pt x="781997" y="566266"/>
                </a:cubicBezTo>
                <a:cubicBezTo>
                  <a:pt x="787274" y="570883"/>
                  <a:pt x="788593" y="577480"/>
                  <a:pt x="783976" y="582426"/>
                </a:cubicBezTo>
                <a:cubicBezTo>
                  <a:pt x="779688" y="587043"/>
                  <a:pt x="773752" y="592980"/>
                  <a:pt x="766166" y="588363"/>
                </a:cubicBezTo>
                <a:cubicBezTo>
                  <a:pt x="759901" y="584735"/>
                  <a:pt x="753964" y="580118"/>
                  <a:pt x="756272" y="571213"/>
                </a:cubicBezTo>
                <a:cubicBezTo>
                  <a:pt x="756932" y="568245"/>
                  <a:pt x="757921" y="564947"/>
                  <a:pt x="758911" y="561979"/>
                </a:cubicBezTo>
                <a:cubicBezTo>
                  <a:pt x="753963" y="558681"/>
                  <a:pt x="746048" y="563628"/>
                  <a:pt x="744070" y="557361"/>
                </a:cubicBezTo>
                <a:cubicBezTo>
                  <a:pt x="741762" y="550436"/>
                  <a:pt x="740772" y="542521"/>
                  <a:pt x="741102" y="535265"/>
                </a:cubicBezTo>
                <a:cubicBezTo>
                  <a:pt x="741267" y="531307"/>
                  <a:pt x="745307" y="527762"/>
                  <a:pt x="750089" y="525866"/>
                </a:cubicBezTo>
                <a:close/>
                <a:moveTo>
                  <a:pt x="773752" y="502615"/>
                </a:moveTo>
                <a:cubicBezTo>
                  <a:pt x="776060" y="503275"/>
                  <a:pt x="781337" y="504264"/>
                  <a:pt x="786285" y="506573"/>
                </a:cubicBezTo>
                <a:cubicBezTo>
                  <a:pt x="791231" y="508551"/>
                  <a:pt x="794859" y="512839"/>
                  <a:pt x="794200" y="518445"/>
                </a:cubicBezTo>
                <a:cubicBezTo>
                  <a:pt x="793540" y="523722"/>
                  <a:pt x="789583" y="527020"/>
                  <a:pt x="784636" y="529329"/>
                </a:cubicBezTo>
                <a:cubicBezTo>
                  <a:pt x="779358" y="531637"/>
                  <a:pt x="775401" y="528669"/>
                  <a:pt x="772103" y="525701"/>
                </a:cubicBezTo>
                <a:cubicBezTo>
                  <a:pt x="769465" y="523392"/>
                  <a:pt x="767816" y="519765"/>
                  <a:pt x="764847" y="517786"/>
                </a:cubicBezTo>
                <a:cubicBezTo>
                  <a:pt x="760889" y="515147"/>
                  <a:pt x="759241" y="512179"/>
                  <a:pt x="761220" y="507892"/>
                </a:cubicBezTo>
                <a:cubicBezTo>
                  <a:pt x="762539" y="503604"/>
                  <a:pt x="766167" y="501626"/>
                  <a:pt x="773752" y="502615"/>
                </a:cubicBezTo>
                <a:close/>
                <a:moveTo>
                  <a:pt x="473964" y="586713"/>
                </a:moveTo>
                <a:cubicBezTo>
                  <a:pt x="480230" y="586384"/>
                  <a:pt x="482539" y="589682"/>
                  <a:pt x="483528" y="595288"/>
                </a:cubicBezTo>
                <a:cubicBezTo>
                  <a:pt x="483199" y="600235"/>
                  <a:pt x="480560" y="603863"/>
                  <a:pt x="474953" y="604193"/>
                </a:cubicBezTo>
                <a:cubicBezTo>
                  <a:pt x="470006" y="604523"/>
                  <a:pt x="466709" y="601224"/>
                  <a:pt x="466379" y="596278"/>
                </a:cubicBezTo>
                <a:cubicBezTo>
                  <a:pt x="466049" y="591330"/>
                  <a:pt x="467698" y="587043"/>
                  <a:pt x="473964" y="586713"/>
                </a:cubicBezTo>
                <a:close/>
                <a:moveTo>
                  <a:pt x="532998" y="558681"/>
                </a:moveTo>
                <a:cubicBezTo>
                  <a:pt x="539265" y="558021"/>
                  <a:pt x="541574" y="563298"/>
                  <a:pt x="541244" y="567915"/>
                </a:cubicBezTo>
                <a:cubicBezTo>
                  <a:pt x="541574" y="574182"/>
                  <a:pt x="536626" y="576161"/>
                  <a:pt x="531350" y="575831"/>
                </a:cubicBezTo>
                <a:cubicBezTo>
                  <a:pt x="526403" y="575830"/>
                  <a:pt x="522445" y="574511"/>
                  <a:pt x="522775" y="569235"/>
                </a:cubicBezTo>
                <a:cubicBezTo>
                  <a:pt x="523104" y="563298"/>
                  <a:pt x="527062" y="559011"/>
                  <a:pt x="532998" y="558681"/>
                </a:cubicBezTo>
                <a:close/>
                <a:moveTo>
                  <a:pt x="766207" y="479693"/>
                </a:moveTo>
                <a:cubicBezTo>
                  <a:pt x="769134" y="478127"/>
                  <a:pt x="772927" y="477550"/>
                  <a:pt x="776719" y="477220"/>
                </a:cubicBezTo>
                <a:cubicBezTo>
                  <a:pt x="782985" y="477550"/>
                  <a:pt x="785954" y="481177"/>
                  <a:pt x="786283" y="487773"/>
                </a:cubicBezTo>
                <a:cubicBezTo>
                  <a:pt x="786284" y="494369"/>
                  <a:pt x="779028" y="500636"/>
                  <a:pt x="772432" y="499976"/>
                </a:cubicBezTo>
                <a:cubicBezTo>
                  <a:pt x="765507" y="498986"/>
                  <a:pt x="760230" y="494699"/>
                  <a:pt x="760890" y="488103"/>
                </a:cubicBezTo>
                <a:cubicBezTo>
                  <a:pt x="761220" y="483816"/>
                  <a:pt x="763280" y="481260"/>
                  <a:pt x="766207" y="479693"/>
                </a:cubicBezTo>
                <a:close/>
                <a:moveTo>
                  <a:pt x="320278" y="615076"/>
                </a:moveTo>
                <a:lnTo>
                  <a:pt x="320282" y="615078"/>
                </a:lnTo>
                <a:lnTo>
                  <a:pt x="337427" y="619035"/>
                </a:lnTo>
                <a:lnTo>
                  <a:pt x="323905" y="621343"/>
                </a:lnTo>
                <a:lnTo>
                  <a:pt x="322917" y="622002"/>
                </a:lnTo>
                <a:cubicBezTo>
                  <a:pt x="319948" y="625630"/>
                  <a:pt x="316321" y="627609"/>
                  <a:pt x="312033" y="624971"/>
                </a:cubicBezTo>
                <a:cubicBezTo>
                  <a:pt x="310713" y="624311"/>
                  <a:pt x="308735" y="622662"/>
                  <a:pt x="310054" y="620683"/>
                </a:cubicBezTo>
                <a:cubicBezTo>
                  <a:pt x="312692" y="617385"/>
                  <a:pt x="315001" y="613757"/>
                  <a:pt x="320278" y="615076"/>
                </a:cubicBezTo>
                <a:close/>
                <a:moveTo>
                  <a:pt x="817863" y="453721"/>
                </a:moveTo>
                <a:cubicBezTo>
                  <a:pt x="819676" y="451743"/>
                  <a:pt x="822068" y="450671"/>
                  <a:pt x="825860" y="452155"/>
                </a:cubicBezTo>
                <a:cubicBezTo>
                  <a:pt x="833116" y="454793"/>
                  <a:pt x="836413" y="461719"/>
                  <a:pt x="835755" y="468645"/>
                </a:cubicBezTo>
                <a:cubicBezTo>
                  <a:pt x="834765" y="477550"/>
                  <a:pt x="830478" y="486454"/>
                  <a:pt x="823552" y="492061"/>
                </a:cubicBezTo>
                <a:cubicBezTo>
                  <a:pt x="815306" y="498657"/>
                  <a:pt x="815637" y="488103"/>
                  <a:pt x="812668" y="484475"/>
                </a:cubicBezTo>
                <a:cubicBezTo>
                  <a:pt x="812668" y="484475"/>
                  <a:pt x="812998" y="483486"/>
                  <a:pt x="812998" y="483486"/>
                </a:cubicBezTo>
                <a:lnTo>
                  <a:pt x="812338" y="482496"/>
                </a:lnTo>
                <a:cubicBezTo>
                  <a:pt x="811020" y="475241"/>
                  <a:pt x="808381" y="467656"/>
                  <a:pt x="813328" y="460730"/>
                </a:cubicBezTo>
                <a:cubicBezTo>
                  <a:pt x="814812" y="458586"/>
                  <a:pt x="816049" y="455700"/>
                  <a:pt x="817863" y="453721"/>
                </a:cubicBezTo>
                <a:close/>
                <a:moveTo>
                  <a:pt x="712409" y="467326"/>
                </a:moveTo>
                <a:cubicBezTo>
                  <a:pt x="718345" y="467326"/>
                  <a:pt x="720654" y="471614"/>
                  <a:pt x="720984" y="476890"/>
                </a:cubicBezTo>
                <a:cubicBezTo>
                  <a:pt x="720324" y="482827"/>
                  <a:pt x="717686" y="486784"/>
                  <a:pt x="712409" y="486454"/>
                </a:cubicBezTo>
                <a:cubicBezTo>
                  <a:pt x="706472" y="486454"/>
                  <a:pt x="703505" y="482497"/>
                  <a:pt x="703834" y="476561"/>
                </a:cubicBezTo>
                <a:cubicBezTo>
                  <a:pt x="703834" y="471284"/>
                  <a:pt x="706802" y="467656"/>
                  <a:pt x="712409" y="467326"/>
                </a:cubicBezTo>
                <a:close/>
                <a:moveTo>
                  <a:pt x="420536" y="551755"/>
                </a:moveTo>
                <a:cubicBezTo>
                  <a:pt x="426802" y="551755"/>
                  <a:pt x="429771" y="555053"/>
                  <a:pt x="429112" y="560660"/>
                </a:cubicBezTo>
                <a:cubicBezTo>
                  <a:pt x="429442" y="568245"/>
                  <a:pt x="425154" y="569564"/>
                  <a:pt x="419547" y="569235"/>
                </a:cubicBezTo>
                <a:cubicBezTo>
                  <a:pt x="413611" y="568905"/>
                  <a:pt x="409653" y="565937"/>
                  <a:pt x="409983" y="560000"/>
                </a:cubicBezTo>
                <a:cubicBezTo>
                  <a:pt x="410313" y="554064"/>
                  <a:pt x="414930" y="551755"/>
                  <a:pt x="420536" y="551755"/>
                </a:cubicBezTo>
                <a:close/>
                <a:moveTo>
                  <a:pt x="566639" y="504594"/>
                </a:moveTo>
                <a:cubicBezTo>
                  <a:pt x="568617" y="503110"/>
                  <a:pt x="571421" y="502450"/>
                  <a:pt x="573894" y="502615"/>
                </a:cubicBezTo>
                <a:cubicBezTo>
                  <a:pt x="582139" y="503275"/>
                  <a:pt x="590384" y="504924"/>
                  <a:pt x="594012" y="514488"/>
                </a:cubicBezTo>
                <a:cubicBezTo>
                  <a:pt x="596650" y="521414"/>
                  <a:pt x="600278" y="528339"/>
                  <a:pt x="602916" y="535266"/>
                </a:cubicBezTo>
                <a:cubicBezTo>
                  <a:pt x="605555" y="542191"/>
                  <a:pt x="608853" y="542851"/>
                  <a:pt x="614129" y="538234"/>
                </a:cubicBezTo>
                <a:cubicBezTo>
                  <a:pt x="618417" y="534606"/>
                  <a:pt x="622374" y="531638"/>
                  <a:pt x="628641" y="534276"/>
                </a:cubicBezTo>
                <a:cubicBezTo>
                  <a:pt x="633588" y="536255"/>
                  <a:pt x="638535" y="538233"/>
                  <a:pt x="637875" y="544500"/>
                </a:cubicBezTo>
                <a:cubicBezTo>
                  <a:pt x="637216" y="549777"/>
                  <a:pt x="633258" y="554064"/>
                  <a:pt x="627651" y="554394"/>
                </a:cubicBezTo>
                <a:cubicBezTo>
                  <a:pt x="621715" y="554724"/>
                  <a:pt x="618087" y="557032"/>
                  <a:pt x="614129" y="561320"/>
                </a:cubicBezTo>
                <a:cubicBezTo>
                  <a:pt x="607863" y="568575"/>
                  <a:pt x="598958" y="566597"/>
                  <a:pt x="596320" y="556373"/>
                </a:cubicBezTo>
                <a:cubicBezTo>
                  <a:pt x="594012" y="547468"/>
                  <a:pt x="585107" y="547138"/>
                  <a:pt x="581149" y="540872"/>
                </a:cubicBezTo>
                <a:cubicBezTo>
                  <a:pt x="579171" y="537574"/>
                  <a:pt x="576202" y="541862"/>
                  <a:pt x="573564" y="542851"/>
                </a:cubicBezTo>
                <a:cubicBezTo>
                  <a:pt x="564660" y="545819"/>
                  <a:pt x="557734" y="541531"/>
                  <a:pt x="557404" y="532957"/>
                </a:cubicBezTo>
                <a:cubicBezTo>
                  <a:pt x="557403" y="529989"/>
                  <a:pt x="557074" y="526691"/>
                  <a:pt x="559713" y="525041"/>
                </a:cubicBezTo>
                <a:cubicBezTo>
                  <a:pt x="564990" y="521414"/>
                  <a:pt x="565979" y="517786"/>
                  <a:pt x="564330" y="511520"/>
                </a:cubicBezTo>
                <a:cubicBezTo>
                  <a:pt x="563506" y="508387"/>
                  <a:pt x="564660" y="506078"/>
                  <a:pt x="566639" y="504594"/>
                </a:cubicBezTo>
                <a:close/>
                <a:moveTo>
                  <a:pt x="547179" y="509541"/>
                </a:moveTo>
                <a:cubicBezTo>
                  <a:pt x="551797" y="509870"/>
                  <a:pt x="555755" y="512508"/>
                  <a:pt x="555425" y="518445"/>
                </a:cubicBezTo>
                <a:cubicBezTo>
                  <a:pt x="555424" y="524381"/>
                  <a:pt x="552126" y="526030"/>
                  <a:pt x="546850" y="526030"/>
                </a:cubicBezTo>
                <a:cubicBezTo>
                  <a:pt x="541243" y="525700"/>
                  <a:pt x="538935" y="521743"/>
                  <a:pt x="538934" y="517456"/>
                </a:cubicBezTo>
                <a:cubicBezTo>
                  <a:pt x="538605" y="512508"/>
                  <a:pt x="542232" y="508881"/>
                  <a:pt x="547179" y="509541"/>
                </a:cubicBezTo>
                <a:close/>
                <a:moveTo>
                  <a:pt x="272127" y="573192"/>
                </a:moveTo>
                <a:cubicBezTo>
                  <a:pt x="272127" y="573852"/>
                  <a:pt x="271798" y="574841"/>
                  <a:pt x="271798" y="575831"/>
                </a:cubicBezTo>
                <a:cubicBezTo>
                  <a:pt x="273776" y="576820"/>
                  <a:pt x="275425" y="578140"/>
                  <a:pt x="277404" y="578799"/>
                </a:cubicBezTo>
                <a:cubicBezTo>
                  <a:pt x="295543" y="584735"/>
                  <a:pt x="313352" y="590672"/>
                  <a:pt x="331491" y="596278"/>
                </a:cubicBezTo>
                <a:cubicBezTo>
                  <a:pt x="335119" y="597268"/>
                  <a:pt x="339736" y="602545"/>
                  <a:pt x="342045" y="598257"/>
                </a:cubicBezTo>
                <a:cubicBezTo>
                  <a:pt x="344683" y="593310"/>
                  <a:pt x="339736" y="588693"/>
                  <a:pt x="335448" y="586384"/>
                </a:cubicBezTo>
                <a:cubicBezTo>
                  <a:pt x="333140" y="584736"/>
                  <a:pt x="330172" y="583746"/>
                  <a:pt x="327534" y="583086"/>
                </a:cubicBezTo>
                <a:cubicBezTo>
                  <a:pt x="319288" y="580448"/>
                  <a:pt x="311043" y="578140"/>
                  <a:pt x="302468" y="576161"/>
                </a:cubicBezTo>
                <a:cubicBezTo>
                  <a:pt x="292574" y="573852"/>
                  <a:pt x="282351" y="572203"/>
                  <a:pt x="272127" y="573192"/>
                </a:cubicBezTo>
                <a:close/>
                <a:moveTo>
                  <a:pt x="518816" y="487115"/>
                </a:moveTo>
                <a:cubicBezTo>
                  <a:pt x="525413" y="488104"/>
                  <a:pt x="530690" y="493051"/>
                  <a:pt x="532998" y="498987"/>
                </a:cubicBezTo>
                <a:cubicBezTo>
                  <a:pt x="532668" y="505583"/>
                  <a:pt x="524424" y="513169"/>
                  <a:pt x="518817" y="512839"/>
                </a:cubicBezTo>
                <a:cubicBezTo>
                  <a:pt x="513210" y="512509"/>
                  <a:pt x="504635" y="502945"/>
                  <a:pt x="505955" y="497668"/>
                </a:cubicBezTo>
                <a:cubicBezTo>
                  <a:pt x="507274" y="490743"/>
                  <a:pt x="512221" y="486125"/>
                  <a:pt x="518816" y="487115"/>
                </a:cubicBezTo>
                <a:close/>
                <a:moveTo>
                  <a:pt x="720324" y="402356"/>
                </a:moveTo>
                <a:cubicBezTo>
                  <a:pt x="720985" y="402356"/>
                  <a:pt x="722304" y="403346"/>
                  <a:pt x="722633" y="404335"/>
                </a:cubicBezTo>
                <a:cubicBezTo>
                  <a:pt x="723623" y="407962"/>
                  <a:pt x="720654" y="409612"/>
                  <a:pt x="718676" y="411260"/>
                </a:cubicBezTo>
                <a:cubicBezTo>
                  <a:pt x="716697" y="413240"/>
                  <a:pt x="713729" y="414558"/>
                  <a:pt x="709771" y="417197"/>
                </a:cubicBezTo>
                <a:cubicBezTo>
                  <a:pt x="710430" y="411261"/>
                  <a:pt x="714059" y="410271"/>
                  <a:pt x="715377" y="407303"/>
                </a:cubicBezTo>
                <a:cubicBezTo>
                  <a:pt x="716367" y="404994"/>
                  <a:pt x="717356" y="402356"/>
                  <a:pt x="720324" y="402356"/>
                </a:cubicBezTo>
                <a:close/>
                <a:moveTo>
                  <a:pt x="227603" y="529328"/>
                </a:moveTo>
                <a:cubicBezTo>
                  <a:pt x="231231" y="527019"/>
                  <a:pt x="234200" y="527679"/>
                  <a:pt x="236178" y="530647"/>
                </a:cubicBezTo>
                <a:cubicBezTo>
                  <a:pt x="237167" y="531967"/>
                  <a:pt x="236508" y="533616"/>
                  <a:pt x="234859" y="533945"/>
                </a:cubicBezTo>
                <a:cubicBezTo>
                  <a:pt x="231231" y="534935"/>
                  <a:pt x="229582" y="532296"/>
                  <a:pt x="227603" y="529328"/>
                </a:cubicBezTo>
                <a:close/>
                <a:moveTo>
                  <a:pt x="402397" y="473923"/>
                </a:moveTo>
                <a:cubicBezTo>
                  <a:pt x="408994" y="474252"/>
                  <a:pt x="411962" y="478210"/>
                  <a:pt x="411633" y="484476"/>
                </a:cubicBezTo>
                <a:cubicBezTo>
                  <a:pt x="411303" y="490412"/>
                  <a:pt x="407345" y="493051"/>
                  <a:pt x="402068" y="493380"/>
                </a:cubicBezTo>
                <a:cubicBezTo>
                  <a:pt x="395802" y="492721"/>
                  <a:pt x="392174" y="489753"/>
                  <a:pt x="392174" y="483817"/>
                </a:cubicBezTo>
                <a:cubicBezTo>
                  <a:pt x="392174" y="477220"/>
                  <a:pt x="395802" y="473592"/>
                  <a:pt x="402397" y="473923"/>
                </a:cubicBezTo>
                <a:close/>
                <a:moveTo>
                  <a:pt x="639524" y="368386"/>
                </a:moveTo>
                <a:cubicBezTo>
                  <a:pt x="648098" y="371355"/>
                  <a:pt x="652385" y="379270"/>
                  <a:pt x="658652" y="385207"/>
                </a:cubicBezTo>
                <a:cubicBezTo>
                  <a:pt x="651726" y="380259"/>
                  <a:pt x="642822" y="377291"/>
                  <a:pt x="639524" y="368386"/>
                </a:cubicBezTo>
                <a:close/>
                <a:moveTo>
                  <a:pt x="624023" y="344970"/>
                </a:moveTo>
                <a:cubicBezTo>
                  <a:pt x="627651" y="344970"/>
                  <a:pt x="631279" y="345630"/>
                  <a:pt x="631279" y="349588"/>
                </a:cubicBezTo>
                <a:cubicBezTo>
                  <a:pt x="631278" y="354535"/>
                  <a:pt x="634577" y="358492"/>
                  <a:pt x="635896" y="364099"/>
                </a:cubicBezTo>
                <a:cubicBezTo>
                  <a:pt x="630949" y="362450"/>
                  <a:pt x="629300" y="352226"/>
                  <a:pt x="622374" y="359811"/>
                </a:cubicBezTo>
                <a:cubicBezTo>
                  <a:pt x="622045" y="360141"/>
                  <a:pt x="621385" y="353545"/>
                  <a:pt x="620725" y="350247"/>
                </a:cubicBezTo>
                <a:cubicBezTo>
                  <a:pt x="620396" y="347939"/>
                  <a:pt x="620065" y="345300"/>
                  <a:pt x="624023" y="344970"/>
                </a:cubicBezTo>
                <a:close/>
                <a:moveTo>
                  <a:pt x="558063" y="354205"/>
                </a:moveTo>
                <a:cubicBezTo>
                  <a:pt x="565319" y="353875"/>
                  <a:pt x="568947" y="358822"/>
                  <a:pt x="569277" y="364758"/>
                </a:cubicBezTo>
                <a:cubicBezTo>
                  <a:pt x="569936" y="369705"/>
                  <a:pt x="566309" y="373992"/>
                  <a:pt x="560702" y="373663"/>
                </a:cubicBezTo>
                <a:cubicBezTo>
                  <a:pt x="553117" y="373663"/>
                  <a:pt x="548828" y="371025"/>
                  <a:pt x="548829" y="363769"/>
                </a:cubicBezTo>
                <a:cubicBezTo>
                  <a:pt x="548828" y="357833"/>
                  <a:pt x="552127" y="354535"/>
                  <a:pt x="558063" y="354205"/>
                </a:cubicBezTo>
                <a:close/>
                <a:moveTo>
                  <a:pt x="647439" y="318917"/>
                </a:moveTo>
                <a:cubicBezTo>
                  <a:pt x="653705" y="318917"/>
                  <a:pt x="655684" y="322215"/>
                  <a:pt x="655354" y="327821"/>
                </a:cubicBezTo>
                <a:cubicBezTo>
                  <a:pt x="655684" y="333758"/>
                  <a:pt x="653045" y="336726"/>
                  <a:pt x="647109" y="336396"/>
                </a:cubicBezTo>
                <a:cubicBezTo>
                  <a:pt x="641833" y="336066"/>
                  <a:pt x="638204" y="333098"/>
                  <a:pt x="638204" y="327492"/>
                </a:cubicBezTo>
                <a:cubicBezTo>
                  <a:pt x="638204" y="321885"/>
                  <a:pt x="641832" y="319247"/>
                  <a:pt x="647439" y="318917"/>
                </a:cubicBezTo>
                <a:close/>
                <a:moveTo>
                  <a:pt x="376344" y="397739"/>
                </a:moveTo>
                <a:cubicBezTo>
                  <a:pt x="381950" y="398398"/>
                  <a:pt x="388546" y="398728"/>
                  <a:pt x="389866" y="405654"/>
                </a:cubicBezTo>
                <a:cubicBezTo>
                  <a:pt x="388875" y="411591"/>
                  <a:pt x="385908" y="414888"/>
                  <a:pt x="380301" y="414559"/>
                </a:cubicBezTo>
                <a:cubicBezTo>
                  <a:pt x="374365" y="413899"/>
                  <a:pt x="369747" y="410601"/>
                  <a:pt x="368758" y="404665"/>
                </a:cubicBezTo>
                <a:cubicBezTo>
                  <a:pt x="368099" y="400047"/>
                  <a:pt x="372056" y="397079"/>
                  <a:pt x="376344" y="397739"/>
                </a:cubicBezTo>
                <a:close/>
                <a:moveTo>
                  <a:pt x="546849" y="329800"/>
                </a:moveTo>
                <a:cubicBezTo>
                  <a:pt x="553115" y="329470"/>
                  <a:pt x="555755" y="332438"/>
                  <a:pt x="555425" y="337055"/>
                </a:cubicBezTo>
                <a:cubicBezTo>
                  <a:pt x="555425" y="344641"/>
                  <a:pt x="552786" y="348928"/>
                  <a:pt x="546191" y="349258"/>
                </a:cubicBezTo>
                <a:cubicBezTo>
                  <a:pt x="539594" y="349918"/>
                  <a:pt x="536626" y="345300"/>
                  <a:pt x="536296" y="340023"/>
                </a:cubicBezTo>
                <a:cubicBezTo>
                  <a:pt x="536297" y="334087"/>
                  <a:pt x="540914" y="330459"/>
                  <a:pt x="546849" y="329800"/>
                </a:cubicBezTo>
                <a:close/>
                <a:moveTo>
                  <a:pt x="469346" y="288905"/>
                </a:moveTo>
                <a:cubicBezTo>
                  <a:pt x="473963" y="288905"/>
                  <a:pt x="475943" y="291873"/>
                  <a:pt x="475942" y="295830"/>
                </a:cubicBezTo>
                <a:cubicBezTo>
                  <a:pt x="475943" y="299458"/>
                  <a:pt x="473304" y="302097"/>
                  <a:pt x="469346" y="301767"/>
                </a:cubicBezTo>
                <a:cubicBezTo>
                  <a:pt x="464729" y="301767"/>
                  <a:pt x="462091" y="299788"/>
                  <a:pt x="461761" y="295501"/>
                </a:cubicBezTo>
                <a:cubicBezTo>
                  <a:pt x="461761" y="290224"/>
                  <a:pt x="464729" y="288905"/>
                  <a:pt x="469346" y="288905"/>
                </a:cubicBezTo>
                <a:close/>
                <a:moveTo>
                  <a:pt x="930407" y="133898"/>
                </a:moveTo>
                <a:cubicBezTo>
                  <a:pt x="933705" y="133898"/>
                  <a:pt x="935024" y="135548"/>
                  <a:pt x="935354" y="138186"/>
                </a:cubicBezTo>
                <a:cubicBezTo>
                  <a:pt x="935024" y="141814"/>
                  <a:pt x="932386" y="143463"/>
                  <a:pt x="929418" y="143133"/>
                </a:cubicBezTo>
                <a:cubicBezTo>
                  <a:pt x="927109" y="143133"/>
                  <a:pt x="926449" y="140165"/>
                  <a:pt x="925790" y="137856"/>
                </a:cubicBezTo>
                <a:cubicBezTo>
                  <a:pt x="925130" y="134229"/>
                  <a:pt x="927769" y="133898"/>
                  <a:pt x="930407" y="133898"/>
                </a:cubicBezTo>
                <a:close/>
                <a:moveTo>
                  <a:pt x="934694" y="90365"/>
                </a:moveTo>
                <a:cubicBezTo>
                  <a:pt x="939971" y="90365"/>
                  <a:pt x="937992" y="95642"/>
                  <a:pt x="940631" y="97291"/>
                </a:cubicBezTo>
                <a:cubicBezTo>
                  <a:pt x="939311" y="101578"/>
                  <a:pt x="937332" y="103227"/>
                  <a:pt x="933375" y="103227"/>
                </a:cubicBezTo>
                <a:cubicBezTo>
                  <a:pt x="927768" y="103227"/>
                  <a:pt x="928097" y="99270"/>
                  <a:pt x="928427" y="95972"/>
                </a:cubicBezTo>
                <a:cubicBezTo>
                  <a:pt x="928428" y="92014"/>
                  <a:pt x="930406" y="90365"/>
                  <a:pt x="934694" y="90365"/>
                </a:cubicBezTo>
                <a:close/>
                <a:moveTo>
                  <a:pt x="467368" y="225583"/>
                </a:moveTo>
                <a:cubicBezTo>
                  <a:pt x="473964" y="224594"/>
                  <a:pt x="477921" y="228551"/>
                  <a:pt x="478581" y="234488"/>
                </a:cubicBezTo>
                <a:cubicBezTo>
                  <a:pt x="479241" y="240754"/>
                  <a:pt x="474294" y="243062"/>
                  <a:pt x="468357" y="243062"/>
                </a:cubicBezTo>
                <a:cubicBezTo>
                  <a:pt x="463080" y="243062"/>
                  <a:pt x="457474" y="242732"/>
                  <a:pt x="457474" y="235477"/>
                </a:cubicBezTo>
                <a:cubicBezTo>
                  <a:pt x="457474" y="228881"/>
                  <a:pt x="459782" y="224594"/>
                  <a:pt x="467368" y="225583"/>
                </a:cubicBezTo>
                <a:close/>
                <a:moveTo>
                  <a:pt x="522444" y="207774"/>
                </a:moveTo>
                <a:cubicBezTo>
                  <a:pt x="529040" y="207774"/>
                  <a:pt x="532008" y="210742"/>
                  <a:pt x="531348" y="217008"/>
                </a:cubicBezTo>
                <a:cubicBezTo>
                  <a:pt x="531678" y="222945"/>
                  <a:pt x="528710" y="225583"/>
                  <a:pt x="522773" y="225583"/>
                </a:cubicBezTo>
                <a:cubicBezTo>
                  <a:pt x="516178" y="225583"/>
                  <a:pt x="513539" y="222945"/>
                  <a:pt x="513870" y="216349"/>
                </a:cubicBezTo>
                <a:cubicBezTo>
                  <a:pt x="513869" y="210412"/>
                  <a:pt x="516508" y="208103"/>
                  <a:pt x="522444" y="207774"/>
                </a:cubicBezTo>
                <a:close/>
                <a:moveTo>
                  <a:pt x="601597" y="170837"/>
                </a:moveTo>
                <a:cubicBezTo>
                  <a:pt x="604565" y="170507"/>
                  <a:pt x="606544" y="172485"/>
                  <a:pt x="606873" y="175124"/>
                </a:cubicBezTo>
                <a:cubicBezTo>
                  <a:pt x="607533" y="178752"/>
                  <a:pt x="605884" y="181720"/>
                  <a:pt x="603245" y="181720"/>
                </a:cubicBezTo>
                <a:cubicBezTo>
                  <a:pt x="598958" y="181720"/>
                  <a:pt x="596650" y="181390"/>
                  <a:pt x="596320" y="177762"/>
                </a:cubicBezTo>
                <a:cubicBezTo>
                  <a:pt x="596320" y="173805"/>
                  <a:pt x="598299" y="171496"/>
                  <a:pt x="601597" y="170837"/>
                </a:cubicBezTo>
                <a:close/>
                <a:moveTo>
                  <a:pt x="334129" y="177762"/>
                </a:moveTo>
                <a:cubicBezTo>
                  <a:pt x="339406" y="179411"/>
                  <a:pt x="346661" y="178092"/>
                  <a:pt x="348640" y="185348"/>
                </a:cubicBezTo>
                <a:cubicBezTo>
                  <a:pt x="348310" y="190954"/>
                  <a:pt x="345672" y="194582"/>
                  <a:pt x="340725" y="194582"/>
                </a:cubicBezTo>
                <a:cubicBezTo>
                  <a:pt x="334128" y="194582"/>
                  <a:pt x="328852" y="190954"/>
                  <a:pt x="327533" y="184029"/>
                </a:cubicBezTo>
                <a:cubicBezTo>
                  <a:pt x="326873" y="180401"/>
                  <a:pt x="329842" y="176113"/>
                  <a:pt x="334129" y="177762"/>
                </a:cubicBezTo>
                <a:close/>
                <a:moveTo>
                  <a:pt x="139218" y="202828"/>
                </a:moveTo>
                <a:cubicBezTo>
                  <a:pt x="133611" y="203817"/>
                  <a:pt x="128335" y="206785"/>
                  <a:pt x="128334" y="212062"/>
                </a:cubicBezTo>
                <a:cubicBezTo>
                  <a:pt x="128665" y="223935"/>
                  <a:pt x="126026" y="237127"/>
                  <a:pt x="134271" y="246361"/>
                </a:cubicBezTo>
                <a:cubicBezTo>
                  <a:pt x="145155" y="257904"/>
                  <a:pt x="150761" y="272085"/>
                  <a:pt x="157357" y="285937"/>
                </a:cubicBezTo>
                <a:cubicBezTo>
                  <a:pt x="162634" y="297810"/>
                  <a:pt x="169560" y="308033"/>
                  <a:pt x="180113" y="316279"/>
                </a:cubicBezTo>
                <a:cubicBezTo>
                  <a:pt x="198582" y="291543"/>
                  <a:pt x="196933" y="248669"/>
                  <a:pt x="186049" y="225584"/>
                </a:cubicBezTo>
                <a:cubicBezTo>
                  <a:pt x="178794" y="210413"/>
                  <a:pt x="155378" y="199530"/>
                  <a:pt x="139218" y="202828"/>
                </a:cubicBezTo>
                <a:close/>
                <a:moveTo>
                  <a:pt x="585436" y="49800"/>
                </a:moveTo>
                <a:cubicBezTo>
                  <a:pt x="587745" y="49470"/>
                  <a:pt x="589394" y="51119"/>
                  <a:pt x="589394" y="53428"/>
                </a:cubicBezTo>
                <a:cubicBezTo>
                  <a:pt x="589394" y="55406"/>
                  <a:pt x="588075" y="56396"/>
                  <a:pt x="586426" y="57055"/>
                </a:cubicBezTo>
                <a:cubicBezTo>
                  <a:pt x="584446" y="57055"/>
                  <a:pt x="582798" y="56066"/>
                  <a:pt x="582468" y="54417"/>
                </a:cubicBezTo>
                <a:cubicBezTo>
                  <a:pt x="581808" y="52108"/>
                  <a:pt x="583128" y="50130"/>
                  <a:pt x="585436" y="49800"/>
                </a:cubicBezTo>
                <a:close/>
                <a:moveTo>
                  <a:pt x="191326" y="0"/>
                </a:moveTo>
                <a:cubicBezTo>
                  <a:pt x="197922" y="330"/>
                  <a:pt x="199901" y="5607"/>
                  <a:pt x="200560" y="11213"/>
                </a:cubicBezTo>
                <a:cubicBezTo>
                  <a:pt x="201550" y="16820"/>
                  <a:pt x="196932" y="13192"/>
                  <a:pt x="194953" y="14182"/>
                </a:cubicBezTo>
                <a:cubicBezTo>
                  <a:pt x="188358" y="14841"/>
                  <a:pt x="186709" y="10553"/>
                  <a:pt x="186049" y="4947"/>
                </a:cubicBezTo>
                <a:cubicBezTo>
                  <a:pt x="185390" y="989"/>
                  <a:pt x="189347" y="0"/>
                  <a:pt x="191326" y="0"/>
                </a:cubicBezTo>
                <a:close/>
                <a:moveTo>
                  <a:pt x="35002" y="6267"/>
                </a:moveTo>
                <a:cubicBezTo>
                  <a:pt x="47863" y="3299"/>
                  <a:pt x="60726" y="-1648"/>
                  <a:pt x="74248" y="4948"/>
                </a:cubicBezTo>
                <a:cubicBezTo>
                  <a:pt x="76556" y="5937"/>
                  <a:pt x="79194" y="6267"/>
                  <a:pt x="81833" y="6267"/>
                </a:cubicBezTo>
                <a:cubicBezTo>
                  <a:pt x="99972" y="6267"/>
                  <a:pt x="115802" y="11214"/>
                  <a:pt x="129653" y="23417"/>
                </a:cubicBezTo>
                <a:cubicBezTo>
                  <a:pt x="134271" y="27704"/>
                  <a:pt x="141197" y="27704"/>
                  <a:pt x="146803" y="30013"/>
                </a:cubicBezTo>
                <a:cubicBezTo>
                  <a:pt x="153069" y="32651"/>
                  <a:pt x="158346" y="35619"/>
                  <a:pt x="154059" y="43864"/>
                </a:cubicBezTo>
                <a:cubicBezTo>
                  <a:pt x="152080" y="47822"/>
                  <a:pt x="153729" y="50790"/>
                  <a:pt x="156697" y="53428"/>
                </a:cubicBezTo>
                <a:cubicBezTo>
                  <a:pt x="166262" y="62003"/>
                  <a:pt x="170219" y="72557"/>
                  <a:pt x="172857" y="85419"/>
                </a:cubicBezTo>
                <a:cubicBezTo>
                  <a:pt x="176485" y="105207"/>
                  <a:pt x="185390" y="124005"/>
                  <a:pt x="194294" y="142145"/>
                </a:cubicBezTo>
                <a:cubicBezTo>
                  <a:pt x="200230" y="153687"/>
                  <a:pt x="212763" y="160613"/>
                  <a:pt x="222987" y="168199"/>
                </a:cubicBezTo>
                <a:cubicBezTo>
                  <a:pt x="253988" y="190955"/>
                  <a:pt x="279382" y="218988"/>
                  <a:pt x="301479" y="251638"/>
                </a:cubicBezTo>
                <a:cubicBezTo>
                  <a:pt x="318959" y="276043"/>
                  <a:pt x="326874" y="305065"/>
                  <a:pt x="338087" y="332768"/>
                </a:cubicBezTo>
                <a:cubicBezTo>
                  <a:pt x="342704" y="344641"/>
                  <a:pt x="346992" y="357174"/>
                  <a:pt x="355567" y="367397"/>
                </a:cubicBezTo>
                <a:cubicBezTo>
                  <a:pt x="363482" y="376962"/>
                  <a:pt x="357546" y="397739"/>
                  <a:pt x="346662" y="403675"/>
                </a:cubicBezTo>
                <a:cubicBezTo>
                  <a:pt x="345013" y="404335"/>
                  <a:pt x="343364" y="404994"/>
                  <a:pt x="341715" y="405654"/>
                </a:cubicBezTo>
                <a:cubicBezTo>
                  <a:pt x="335449" y="408292"/>
                  <a:pt x="326214" y="407303"/>
                  <a:pt x="323906" y="415878"/>
                </a:cubicBezTo>
                <a:cubicBezTo>
                  <a:pt x="321268" y="425772"/>
                  <a:pt x="323576" y="435336"/>
                  <a:pt x="328523" y="444241"/>
                </a:cubicBezTo>
                <a:cubicBezTo>
                  <a:pt x="343363" y="471285"/>
                  <a:pt x="357546" y="498987"/>
                  <a:pt x="369088" y="527680"/>
                </a:cubicBezTo>
                <a:cubicBezTo>
                  <a:pt x="377993" y="550106"/>
                  <a:pt x="386238" y="572533"/>
                  <a:pt x="401079" y="591661"/>
                </a:cubicBezTo>
                <a:cubicBezTo>
                  <a:pt x="404377" y="595619"/>
                  <a:pt x="407675" y="599576"/>
                  <a:pt x="411962" y="602215"/>
                </a:cubicBezTo>
                <a:cubicBezTo>
                  <a:pt x="434719" y="616066"/>
                  <a:pt x="455825" y="631897"/>
                  <a:pt x="476273" y="648717"/>
                </a:cubicBezTo>
                <a:cubicBezTo>
                  <a:pt x="492103" y="661579"/>
                  <a:pt x="509253" y="670813"/>
                  <a:pt x="529041" y="675760"/>
                </a:cubicBezTo>
                <a:lnTo>
                  <a:pt x="552046" y="685214"/>
                </a:lnTo>
                <a:lnTo>
                  <a:pt x="552456" y="684994"/>
                </a:lnTo>
                <a:lnTo>
                  <a:pt x="576860" y="691260"/>
                </a:lnTo>
                <a:lnTo>
                  <a:pt x="576861" y="691260"/>
                </a:lnTo>
                <a:cubicBezTo>
                  <a:pt x="589064" y="694558"/>
                  <a:pt x="600936" y="700164"/>
                  <a:pt x="613799" y="696537"/>
                </a:cubicBezTo>
                <a:cubicBezTo>
                  <a:pt x="620065" y="694888"/>
                  <a:pt x="624022" y="697856"/>
                  <a:pt x="626661" y="703462"/>
                </a:cubicBezTo>
                <a:cubicBezTo>
                  <a:pt x="630949" y="712037"/>
                  <a:pt x="623033" y="713686"/>
                  <a:pt x="618746" y="716984"/>
                </a:cubicBezTo>
                <a:cubicBezTo>
                  <a:pt x="613139" y="721602"/>
                  <a:pt x="610171" y="715006"/>
                  <a:pt x="608852" y="712367"/>
                </a:cubicBezTo>
                <a:cubicBezTo>
                  <a:pt x="602916" y="698515"/>
                  <a:pt x="588734" y="699835"/>
                  <a:pt x="577521" y="695547"/>
                </a:cubicBezTo>
                <a:lnTo>
                  <a:pt x="577502" y="695541"/>
                </a:lnTo>
                <a:lnTo>
                  <a:pt x="577521" y="695548"/>
                </a:lnTo>
                <a:lnTo>
                  <a:pt x="571031" y="697908"/>
                </a:lnTo>
                <a:lnTo>
                  <a:pt x="591373" y="707751"/>
                </a:lnTo>
                <a:cubicBezTo>
                  <a:pt x="594011" y="708410"/>
                  <a:pt x="596980" y="708740"/>
                  <a:pt x="598299" y="710719"/>
                </a:cubicBezTo>
                <a:cubicBezTo>
                  <a:pt x="605555" y="721272"/>
                  <a:pt x="618087" y="724571"/>
                  <a:pt x="626992" y="732815"/>
                </a:cubicBezTo>
                <a:cubicBezTo>
                  <a:pt x="638204" y="743039"/>
                  <a:pt x="653376" y="747327"/>
                  <a:pt x="663599" y="759199"/>
                </a:cubicBezTo>
                <a:cubicBezTo>
                  <a:pt x="665248" y="761179"/>
                  <a:pt x="668216" y="761179"/>
                  <a:pt x="670855" y="760848"/>
                </a:cubicBezTo>
                <a:cubicBezTo>
                  <a:pt x="673163" y="760189"/>
                  <a:pt x="676131" y="759859"/>
                  <a:pt x="676791" y="756891"/>
                </a:cubicBezTo>
                <a:cubicBezTo>
                  <a:pt x="677451" y="754582"/>
                  <a:pt x="675472" y="752933"/>
                  <a:pt x="673823" y="751614"/>
                </a:cubicBezTo>
                <a:cubicBezTo>
                  <a:pt x="670524" y="749306"/>
                  <a:pt x="666897" y="747656"/>
                  <a:pt x="663929" y="745018"/>
                </a:cubicBezTo>
                <a:cubicBezTo>
                  <a:pt x="658982" y="740401"/>
                  <a:pt x="654035" y="735784"/>
                  <a:pt x="657663" y="728199"/>
                </a:cubicBezTo>
                <a:cubicBezTo>
                  <a:pt x="660301" y="722921"/>
                  <a:pt x="669535" y="720943"/>
                  <a:pt x="677121" y="724241"/>
                </a:cubicBezTo>
                <a:cubicBezTo>
                  <a:pt x="679100" y="725230"/>
                  <a:pt x="680748" y="726550"/>
                  <a:pt x="682397" y="728199"/>
                </a:cubicBezTo>
                <a:lnTo>
                  <a:pt x="682627" y="728632"/>
                </a:lnTo>
                <a:lnTo>
                  <a:pt x="700990" y="725230"/>
                </a:lnTo>
                <a:cubicBezTo>
                  <a:pt x="707545" y="723745"/>
                  <a:pt x="714223" y="722921"/>
                  <a:pt x="721313" y="725559"/>
                </a:cubicBezTo>
                <a:cubicBezTo>
                  <a:pt x="715377" y="729022"/>
                  <a:pt x="709111" y="730589"/>
                  <a:pt x="702763" y="731413"/>
                </a:cubicBezTo>
                <a:lnTo>
                  <a:pt x="684799" y="732735"/>
                </a:lnTo>
                <a:lnTo>
                  <a:pt x="685366" y="733805"/>
                </a:lnTo>
                <a:cubicBezTo>
                  <a:pt x="687345" y="747327"/>
                  <a:pt x="690972" y="750955"/>
                  <a:pt x="704494" y="750955"/>
                </a:cubicBezTo>
                <a:cubicBezTo>
                  <a:pt x="716696" y="750955"/>
                  <a:pt x="728900" y="752274"/>
                  <a:pt x="741102" y="753923"/>
                </a:cubicBezTo>
                <a:cubicBezTo>
                  <a:pt x="756273" y="755901"/>
                  <a:pt x="770124" y="749635"/>
                  <a:pt x="782986" y="741720"/>
                </a:cubicBezTo>
                <a:cubicBezTo>
                  <a:pt x="790572" y="737103"/>
                  <a:pt x="797498" y="730507"/>
                  <a:pt x="807721" y="733475"/>
                </a:cubicBezTo>
                <a:cubicBezTo>
                  <a:pt x="811019" y="734465"/>
                  <a:pt x="811679" y="732156"/>
                  <a:pt x="811679" y="728858"/>
                </a:cubicBezTo>
                <a:cubicBezTo>
                  <a:pt x="811349" y="715996"/>
                  <a:pt x="817615" y="704123"/>
                  <a:pt x="817945" y="690931"/>
                </a:cubicBezTo>
                <a:cubicBezTo>
                  <a:pt x="817946" y="684995"/>
                  <a:pt x="823552" y="682356"/>
                  <a:pt x="829159" y="680707"/>
                </a:cubicBezTo>
                <a:cubicBezTo>
                  <a:pt x="848616" y="674441"/>
                  <a:pt x="849276" y="674111"/>
                  <a:pt x="845649" y="654653"/>
                </a:cubicBezTo>
                <a:cubicBezTo>
                  <a:pt x="844000" y="645088"/>
                  <a:pt x="846308" y="634206"/>
                  <a:pt x="840042" y="625301"/>
                </a:cubicBezTo>
                <a:cubicBezTo>
                  <a:pt x="837403" y="621343"/>
                  <a:pt x="835424" y="617386"/>
                  <a:pt x="830148" y="616066"/>
                </a:cubicBezTo>
                <a:cubicBezTo>
                  <a:pt x="822232" y="614088"/>
                  <a:pt x="823222" y="608151"/>
                  <a:pt x="826190" y="603204"/>
                </a:cubicBezTo>
                <a:cubicBezTo>
                  <a:pt x="827839" y="600236"/>
                  <a:pt x="829818" y="598257"/>
                  <a:pt x="828499" y="594629"/>
                </a:cubicBezTo>
                <a:cubicBezTo>
                  <a:pt x="827510" y="592651"/>
                  <a:pt x="828498" y="590342"/>
                  <a:pt x="831137" y="589682"/>
                </a:cubicBezTo>
                <a:cubicBezTo>
                  <a:pt x="833445" y="589353"/>
                  <a:pt x="835425" y="590672"/>
                  <a:pt x="836414" y="592651"/>
                </a:cubicBezTo>
                <a:cubicBezTo>
                  <a:pt x="839052" y="597927"/>
                  <a:pt x="840372" y="603534"/>
                  <a:pt x="842680" y="608811"/>
                </a:cubicBezTo>
                <a:cubicBezTo>
                  <a:pt x="847297" y="619364"/>
                  <a:pt x="849936" y="620354"/>
                  <a:pt x="859830" y="615407"/>
                </a:cubicBezTo>
                <a:cubicBezTo>
                  <a:pt x="865107" y="613098"/>
                  <a:pt x="865107" y="613098"/>
                  <a:pt x="875331" y="613098"/>
                </a:cubicBezTo>
                <a:cubicBezTo>
                  <a:pt x="875990" y="609141"/>
                  <a:pt x="873681" y="606172"/>
                  <a:pt x="871372" y="603534"/>
                </a:cubicBezTo>
                <a:cubicBezTo>
                  <a:pt x="867085" y="598587"/>
                  <a:pt x="867415" y="593640"/>
                  <a:pt x="870054" y="588363"/>
                </a:cubicBezTo>
                <a:cubicBezTo>
                  <a:pt x="873022" y="582757"/>
                  <a:pt x="876980" y="578140"/>
                  <a:pt x="883905" y="580778"/>
                </a:cubicBezTo>
                <a:cubicBezTo>
                  <a:pt x="890171" y="583086"/>
                  <a:pt x="892150" y="589682"/>
                  <a:pt x="889512" y="594299"/>
                </a:cubicBezTo>
                <a:cubicBezTo>
                  <a:pt x="884894" y="603204"/>
                  <a:pt x="892480" y="607492"/>
                  <a:pt x="894789" y="613758"/>
                </a:cubicBezTo>
                <a:cubicBezTo>
                  <a:pt x="896437" y="618375"/>
                  <a:pt x="899735" y="614418"/>
                  <a:pt x="902704" y="613428"/>
                </a:cubicBezTo>
                <a:cubicBezTo>
                  <a:pt x="907980" y="611449"/>
                  <a:pt x="909630" y="603864"/>
                  <a:pt x="916556" y="605183"/>
                </a:cubicBezTo>
                <a:cubicBezTo>
                  <a:pt x="907980" y="596938"/>
                  <a:pt x="902704" y="585725"/>
                  <a:pt x="893469" y="577809"/>
                </a:cubicBezTo>
                <a:cubicBezTo>
                  <a:pt x="891161" y="575831"/>
                  <a:pt x="890171" y="572533"/>
                  <a:pt x="890831" y="568905"/>
                </a:cubicBezTo>
                <a:lnTo>
                  <a:pt x="892203" y="567670"/>
                </a:lnTo>
                <a:lnTo>
                  <a:pt x="854883" y="534605"/>
                </a:lnTo>
                <a:cubicBezTo>
                  <a:pt x="864777" y="536255"/>
                  <a:pt x="869394" y="542521"/>
                  <a:pt x="874341" y="547468"/>
                </a:cubicBezTo>
                <a:cubicBezTo>
                  <a:pt x="880607" y="554064"/>
                  <a:pt x="891491" y="555712"/>
                  <a:pt x="895118" y="565277"/>
                </a:cubicBezTo>
                <a:lnTo>
                  <a:pt x="894320" y="566075"/>
                </a:lnTo>
                <a:lnTo>
                  <a:pt x="915896" y="581767"/>
                </a:lnTo>
                <a:cubicBezTo>
                  <a:pt x="918204" y="583416"/>
                  <a:pt x="920183" y="585395"/>
                  <a:pt x="922821" y="583746"/>
                </a:cubicBezTo>
                <a:cubicBezTo>
                  <a:pt x="925790" y="581767"/>
                  <a:pt x="925790" y="578799"/>
                  <a:pt x="925130" y="575831"/>
                </a:cubicBezTo>
                <a:cubicBezTo>
                  <a:pt x="924141" y="571873"/>
                  <a:pt x="921172" y="568905"/>
                  <a:pt x="920184" y="564947"/>
                </a:cubicBezTo>
                <a:cubicBezTo>
                  <a:pt x="919524" y="562309"/>
                  <a:pt x="919853" y="558681"/>
                  <a:pt x="923151" y="560330"/>
                </a:cubicBezTo>
                <a:cubicBezTo>
                  <a:pt x="929418" y="563628"/>
                  <a:pt x="937003" y="559671"/>
                  <a:pt x="942610" y="565277"/>
                </a:cubicBezTo>
                <a:cubicBezTo>
                  <a:pt x="947887" y="570554"/>
                  <a:pt x="953493" y="565937"/>
                  <a:pt x="959100" y="564947"/>
                </a:cubicBezTo>
                <a:cubicBezTo>
                  <a:pt x="972291" y="562639"/>
                  <a:pt x="972621" y="562639"/>
                  <a:pt x="967674" y="550107"/>
                </a:cubicBezTo>
                <a:cubicBezTo>
                  <a:pt x="964376" y="542191"/>
                  <a:pt x="962068" y="534276"/>
                  <a:pt x="959759" y="526361"/>
                </a:cubicBezTo>
                <a:cubicBezTo>
                  <a:pt x="958770" y="522733"/>
                  <a:pt x="956132" y="518446"/>
                  <a:pt x="960418" y="516467"/>
                </a:cubicBezTo>
                <a:lnTo>
                  <a:pt x="965205" y="516978"/>
                </a:lnTo>
                <a:lnTo>
                  <a:pt x="968673" y="521565"/>
                </a:lnTo>
                <a:lnTo>
                  <a:pt x="968994" y="522074"/>
                </a:lnTo>
                <a:cubicBezTo>
                  <a:pt x="969653" y="523063"/>
                  <a:pt x="970643" y="524382"/>
                  <a:pt x="971302" y="525042"/>
                </a:cubicBezTo>
                <a:lnTo>
                  <a:pt x="968673" y="521565"/>
                </a:lnTo>
                <a:lnTo>
                  <a:pt x="965820" y="517044"/>
                </a:lnTo>
                <a:lnTo>
                  <a:pt x="965205" y="516978"/>
                </a:lnTo>
                <a:lnTo>
                  <a:pt x="961078" y="511520"/>
                </a:lnTo>
                <a:cubicBezTo>
                  <a:pt x="953823" y="504924"/>
                  <a:pt x="948216" y="497339"/>
                  <a:pt x="943929" y="488104"/>
                </a:cubicBezTo>
                <a:cubicBezTo>
                  <a:pt x="933705" y="466008"/>
                  <a:pt x="917875" y="448858"/>
                  <a:pt x="892480" y="443911"/>
                </a:cubicBezTo>
                <a:cubicBezTo>
                  <a:pt x="881926" y="441932"/>
                  <a:pt x="871043" y="440613"/>
                  <a:pt x="860159" y="440943"/>
                </a:cubicBezTo>
                <a:cubicBezTo>
                  <a:pt x="853234" y="440943"/>
                  <a:pt x="851585" y="435007"/>
                  <a:pt x="846309" y="433357"/>
                </a:cubicBezTo>
                <a:cubicBezTo>
                  <a:pt x="835754" y="429730"/>
                  <a:pt x="824871" y="426761"/>
                  <a:pt x="814977" y="421155"/>
                </a:cubicBezTo>
                <a:cubicBezTo>
                  <a:pt x="797167" y="410931"/>
                  <a:pt x="782656" y="396420"/>
                  <a:pt x="765178" y="386196"/>
                </a:cubicBezTo>
                <a:cubicBezTo>
                  <a:pt x="739453" y="371355"/>
                  <a:pt x="716367" y="353876"/>
                  <a:pt x="696909" y="331779"/>
                </a:cubicBezTo>
                <a:cubicBezTo>
                  <a:pt x="684376" y="317268"/>
                  <a:pt x="670525" y="304076"/>
                  <a:pt x="657663" y="289895"/>
                </a:cubicBezTo>
                <a:cubicBezTo>
                  <a:pt x="632928" y="262192"/>
                  <a:pt x="613799" y="228552"/>
                  <a:pt x="579171" y="211072"/>
                </a:cubicBezTo>
                <a:cubicBezTo>
                  <a:pt x="548829" y="195902"/>
                  <a:pt x="520796" y="176114"/>
                  <a:pt x="489465" y="162262"/>
                </a:cubicBezTo>
                <a:cubicBezTo>
                  <a:pt x="478252" y="157315"/>
                  <a:pt x="468028" y="149730"/>
                  <a:pt x="457145" y="144123"/>
                </a:cubicBezTo>
                <a:cubicBezTo>
                  <a:pt x="454506" y="142474"/>
                  <a:pt x="451538" y="140495"/>
                  <a:pt x="451208" y="136868"/>
                </a:cubicBezTo>
                <a:lnTo>
                  <a:pt x="452280" y="135558"/>
                </a:lnTo>
                <a:lnTo>
                  <a:pt x="393493" y="114771"/>
                </a:lnTo>
                <a:cubicBezTo>
                  <a:pt x="395802" y="111473"/>
                  <a:pt x="397781" y="109824"/>
                  <a:pt x="399759" y="110813"/>
                </a:cubicBezTo>
                <a:cubicBezTo>
                  <a:pt x="417239" y="117409"/>
                  <a:pt x="435048" y="124005"/>
                  <a:pt x="452527" y="130931"/>
                </a:cubicBezTo>
                <a:lnTo>
                  <a:pt x="454676" y="133319"/>
                </a:lnTo>
                <a:lnTo>
                  <a:pt x="466708" y="135219"/>
                </a:lnTo>
                <a:cubicBezTo>
                  <a:pt x="496721" y="151379"/>
                  <a:pt x="527392" y="166220"/>
                  <a:pt x="556744" y="183369"/>
                </a:cubicBezTo>
                <a:cubicBezTo>
                  <a:pt x="563670" y="187327"/>
                  <a:pt x="570925" y="193593"/>
                  <a:pt x="578840" y="188317"/>
                </a:cubicBezTo>
                <a:cubicBezTo>
                  <a:pt x="586756" y="183040"/>
                  <a:pt x="580819" y="174465"/>
                  <a:pt x="579830" y="167209"/>
                </a:cubicBezTo>
                <a:cubicBezTo>
                  <a:pt x="577521" y="151379"/>
                  <a:pt x="571915" y="136538"/>
                  <a:pt x="563340" y="122686"/>
                </a:cubicBezTo>
                <a:cubicBezTo>
                  <a:pt x="560702" y="118069"/>
                  <a:pt x="558063" y="113452"/>
                  <a:pt x="557073" y="107845"/>
                </a:cubicBezTo>
                <a:cubicBezTo>
                  <a:pt x="555755" y="99930"/>
                  <a:pt x="558393" y="93994"/>
                  <a:pt x="565649" y="90696"/>
                </a:cubicBezTo>
                <a:cubicBezTo>
                  <a:pt x="572574" y="87398"/>
                  <a:pt x="578840" y="88717"/>
                  <a:pt x="583458" y="94323"/>
                </a:cubicBezTo>
                <a:cubicBezTo>
                  <a:pt x="590054" y="101909"/>
                  <a:pt x="595990" y="110154"/>
                  <a:pt x="600608" y="119388"/>
                </a:cubicBezTo>
                <a:cubicBezTo>
                  <a:pt x="605884" y="129942"/>
                  <a:pt x="602587" y="135218"/>
                  <a:pt x="590383" y="134559"/>
                </a:cubicBezTo>
                <a:cubicBezTo>
                  <a:pt x="587085" y="134559"/>
                  <a:pt x="585107" y="135218"/>
                  <a:pt x="585767" y="138516"/>
                </a:cubicBezTo>
                <a:cubicBezTo>
                  <a:pt x="591043" y="161602"/>
                  <a:pt x="589394" y="187987"/>
                  <a:pt x="605225" y="206455"/>
                </a:cubicBezTo>
                <a:cubicBezTo>
                  <a:pt x="628641" y="233829"/>
                  <a:pt x="649417" y="264170"/>
                  <a:pt x="675801" y="288905"/>
                </a:cubicBezTo>
                <a:cubicBezTo>
                  <a:pt x="691962" y="304076"/>
                  <a:pt x="709771" y="317598"/>
                  <a:pt x="728900" y="328481"/>
                </a:cubicBezTo>
                <a:cubicBezTo>
                  <a:pt x="742751" y="336396"/>
                  <a:pt x="754624" y="346290"/>
                  <a:pt x="765177" y="357834"/>
                </a:cubicBezTo>
                <a:cubicBezTo>
                  <a:pt x="791891" y="387515"/>
                  <a:pt x="824211" y="407633"/>
                  <a:pt x="862139" y="419176"/>
                </a:cubicBezTo>
                <a:cubicBezTo>
                  <a:pt x="872692" y="422474"/>
                  <a:pt x="883906" y="422474"/>
                  <a:pt x="894459" y="423463"/>
                </a:cubicBezTo>
                <a:cubicBezTo>
                  <a:pt x="920183" y="425442"/>
                  <a:pt x="937333" y="439624"/>
                  <a:pt x="950194" y="460071"/>
                </a:cubicBezTo>
                <a:cubicBezTo>
                  <a:pt x="956131" y="469635"/>
                  <a:pt x="961408" y="479529"/>
                  <a:pt x="970312" y="486785"/>
                </a:cubicBezTo>
                <a:cubicBezTo>
                  <a:pt x="973611" y="489423"/>
                  <a:pt x="975589" y="492721"/>
                  <a:pt x="977239" y="496349"/>
                </a:cubicBezTo>
                <a:cubicBezTo>
                  <a:pt x="986473" y="515807"/>
                  <a:pt x="999995" y="531308"/>
                  <a:pt x="1018134" y="543181"/>
                </a:cubicBezTo>
                <a:cubicBezTo>
                  <a:pt x="1031326" y="551755"/>
                  <a:pt x="1043528" y="561650"/>
                  <a:pt x="1052762" y="574182"/>
                </a:cubicBezTo>
                <a:cubicBezTo>
                  <a:pt x="1060348" y="584406"/>
                  <a:pt x="1071231" y="590342"/>
                  <a:pt x="1080466" y="598257"/>
                </a:cubicBezTo>
                <a:cubicBezTo>
                  <a:pt x="1091678" y="608151"/>
                  <a:pt x="1098934" y="620354"/>
                  <a:pt x="1103882" y="634205"/>
                </a:cubicBezTo>
                <a:cubicBezTo>
                  <a:pt x="1104871" y="636844"/>
                  <a:pt x="1105531" y="639812"/>
                  <a:pt x="1106850" y="642450"/>
                </a:cubicBezTo>
                <a:cubicBezTo>
                  <a:pt x="1111467" y="652015"/>
                  <a:pt x="1115095" y="653334"/>
                  <a:pt x="1124659" y="648387"/>
                </a:cubicBezTo>
                <a:cubicBezTo>
                  <a:pt x="1138511" y="641131"/>
                  <a:pt x="1152032" y="633216"/>
                  <a:pt x="1167203" y="628929"/>
                </a:cubicBezTo>
                <a:cubicBezTo>
                  <a:pt x="1205790" y="618375"/>
                  <a:pt x="1254600" y="642780"/>
                  <a:pt x="1256578" y="690271"/>
                </a:cubicBezTo>
                <a:cubicBezTo>
                  <a:pt x="1257897" y="715006"/>
                  <a:pt x="1270101" y="728528"/>
                  <a:pt x="1290878" y="736773"/>
                </a:cubicBezTo>
                <a:cubicBezTo>
                  <a:pt x="1311985" y="745018"/>
                  <a:pt x="1330784" y="756561"/>
                  <a:pt x="1344306" y="774700"/>
                </a:cubicBezTo>
                <a:cubicBezTo>
                  <a:pt x="1358157" y="792839"/>
                  <a:pt x="1373988" y="809329"/>
                  <a:pt x="1382562" y="831096"/>
                </a:cubicBezTo>
                <a:cubicBezTo>
                  <a:pt x="1386849" y="841979"/>
                  <a:pt x="1396414" y="848575"/>
                  <a:pt x="1406968" y="853192"/>
                </a:cubicBezTo>
                <a:cubicBezTo>
                  <a:pt x="1415542" y="855171"/>
                  <a:pt x="1424117" y="854842"/>
                  <a:pt x="1432692" y="854182"/>
                </a:cubicBezTo>
                <a:cubicBezTo>
                  <a:pt x="1450501" y="853852"/>
                  <a:pt x="1468640" y="855831"/>
                  <a:pt x="1486779" y="852533"/>
                </a:cubicBezTo>
                <a:cubicBezTo>
                  <a:pt x="1490406" y="851873"/>
                  <a:pt x="1494034" y="852533"/>
                  <a:pt x="1497663" y="853192"/>
                </a:cubicBezTo>
                <a:cubicBezTo>
                  <a:pt x="1520089" y="857150"/>
                  <a:pt x="1525695" y="869353"/>
                  <a:pt x="1514812" y="889470"/>
                </a:cubicBezTo>
                <a:cubicBezTo>
                  <a:pt x="1508216" y="901343"/>
                  <a:pt x="1501619" y="912556"/>
                  <a:pt x="1490737" y="921131"/>
                </a:cubicBezTo>
                <a:cubicBezTo>
                  <a:pt x="1487768" y="923439"/>
                  <a:pt x="1485129" y="926408"/>
                  <a:pt x="1485789" y="930366"/>
                </a:cubicBezTo>
                <a:cubicBezTo>
                  <a:pt x="1486449" y="934653"/>
                  <a:pt x="1491066" y="934983"/>
                  <a:pt x="1494365" y="935312"/>
                </a:cubicBezTo>
                <a:cubicBezTo>
                  <a:pt x="1513492" y="937951"/>
                  <a:pt x="1531961" y="941909"/>
                  <a:pt x="1550760" y="945866"/>
                </a:cubicBezTo>
                <a:cubicBezTo>
                  <a:pt x="1579452" y="952132"/>
                  <a:pt x="1606825" y="962686"/>
                  <a:pt x="1634529" y="971591"/>
                </a:cubicBezTo>
                <a:cubicBezTo>
                  <a:pt x="1651679" y="977197"/>
                  <a:pt x="1669158" y="982474"/>
                  <a:pt x="1685318" y="991049"/>
                </a:cubicBezTo>
                <a:cubicBezTo>
                  <a:pt x="1691584" y="994347"/>
                  <a:pt x="1699169" y="996326"/>
                  <a:pt x="1701148" y="1004571"/>
                </a:cubicBezTo>
                <a:lnTo>
                  <a:pt x="1700537" y="1004900"/>
                </a:lnTo>
                <a:lnTo>
                  <a:pt x="1700817" y="1004900"/>
                </a:lnTo>
                <a:cubicBezTo>
                  <a:pt x="1712361" y="1015123"/>
                  <a:pt x="1723573" y="1025677"/>
                  <a:pt x="1733468" y="1037550"/>
                </a:cubicBezTo>
                <a:lnTo>
                  <a:pt x="1733139" y="1037550"/>
                </a:lnTo>
                <a:lnTo>
                  <a:pt x="1752886" y="1055730"/>
                </a:lnTo>
                <a:cubicBezTo>
                  <a:pt x="1759440" y="1061790"/>
                  <a:pt x="1766284" y="1067562"/>
                  <a:pt x="1774363" y="1072179"/>
                </a:cubicBezTo>
                <a:cubicBezTo>
                  <a:pt x="1788546" y="1080424"/>
                  <a:pt x="1792833" y="1097244"/>
                  <a:pt x="1800418" y="1111095"/>
                </a:cubicBezTo>
                <a:cubicBezTo>
                  <a:pt x="1802397" y="1114723"/>
                  <a:pt x="1804376" y="1118681"/>
                  <a:pt x="1807014" y="1121979"/>
                </a:cubicBezTo>
                <a:cubicBezTo>
                  <a:pt x="1808333" y="1123957"/>
                  <a:pt x="1810972" y="1126266"/>
                  <a:pt x="1807674" y="1128245"/>
                </a:cubicBezTo>
                <a:cubicBezTo>
                  <a:pt x="1805035" y="1130224"/>
                  <a:pt x="1802397" y="1128575"/>
                  <a:pt x="1801407" y="1126266"/>
                </a:cubicBezTo>
                <a:cubicBezTo>
                  <a:pt x="1797450" y="1118021"/>
                  <a:pt x="1791844" y="1110436"/>
                  <a:pt x="1788215" y="1102191"/>
                </a:cubicBezTo>
                <a:cubicBezTo>
                  <a:pt x="1783268" y="1090648"/>
                  <a:pt x="1775353" y="1083062"/>
                  <a:pt x="1766119" y="1075147"/>
                </a:cubicBezTo>
                <a:cubicBezTo>
                  <a:pt x="1753256" y="1063604"/>
                  <a:pt x="1742044" y="1050082"/>
                  <a:pt x="1730171" y="1037550"/>
                </a:cubicBezTo>
                <a:lnTo>
                  <a:pt x="1730499" y="1037550"/>
                </a:lnTo>
                <a:lnTo>
                  <a:pt x="1708404" y="1015453"/>
                </a:lnTo>
                <a:lnTo>
                  <a:pt x="1697864" y="1006339"/>
                </a:lnTo>
                <a:lnTo>
                  <a:pt x="1696861" y="1006879"/>
                </a:lnTo>
                <a:cubicBezTo>
                  <a:pt x="1687627" y="1004571"/>
                  <a:pt x="1680042" y="998304"/>
                  <a:pt x="1671136" y="995006"/>
                </a:cubicBezTo>
                <a:cubicBezTo>
                  <a:pt x="1632881" y="981155"/>
                  <a:pt x="1594293" y="968952"/>
                  <a:pt x="1554717" y="959388"/>
                </a:cubicBezTo>
                <a:cubicBezTo>
                  <a:pt x="1533610" y="954441"/>
                  <a:pt x="1511513" y="953452"/>
                  <a:pt x="1490077" y="951473"/>
                </a:cubicBezTo>
                <a:cubicBezTo>
                  <a:pt x="1485460" y="951143"/>
                  <a:pt x="1480843" y="949824"/>
                  <a:pt x="1476555" y="947515"/>
                </a:cubicBezTo>
                <a:cubicBezTo>
                  <a:pt x="1462373" y="939600"/>
                  <a:pt x="1446213" y="940590"/>
                  <a:pt x="1431042" y="938611"/>
                </a:cubicBezTo>
                <a:cubicBezTo>
                  <a:pt x="1417850" y="936632"/>
                  <a:pt x="1413563" y="945207"/>
                  <a:pt x="1417191" y="957739"/>
                </a:cubicBezTo>
                <a:cubicBezTo>
                  <a:pt x="1420489" y="969611"/>
                  <a:pt x="1427744" y="976208"/>
                  <a:pt x="1437969" y="981155"/>
                </a:cubicBezTo>
                <a:cubicBezTo>
                  <a:pt x="1444234" y="984123"/>
                  <a:pt x="1450501" y="987091"/>
                  <a:pt x="1456767" y="990060"/>
                </a:cubicBezTo>
                <a:cubicBezTo>
                  <a:pt x="1465342" y="993687"/>
                  <a:pt x="1472598" y="998304"/>
                  <a:pt x="1476225" y="1007868"/>
                </a:cubicBezTo>
                <a:cubicBezTo>
                  <a:pt x="1478534" y="1014135"/>
                  <a:pt x="1483480" y="1017433"/>
                  <a:pt x="1490406" y="1018092"/>
                </a:cubicBezTo>
                <a:cubicBezTo>
                  <a:pt x="1495684" y="1018752"/>
                  <a:pt x="1500961" y="1020401"/>
                  <a:pt x="1505907" y="1022709"/>
                </a:cubicBezTo>
                <a:cubicBezTo>
                  <a:pt x="1507886" y="1023699"/>
                  <a:pt x="1510524" y="1025348"/>
                  <a:pt x="1512173" y="1024029"/>
                </a:cubicBezTo>
                <a:cubicBezTo>
                  <a:pt x="1520418" y="1018422"/>
                  <a:pt x="1524706" y="1025018"/>
                  <a:pt x="1530312" y="1028975"/>
                </a:cubicBezTo>
                <a:cubicBezTo>
                  <a:pt x="1533941" y="1031284"/>
                  <a:pt x="1534929" y="1034253"/>
                  <a:pt x="1533281" y="1038210"/>
                </a:cubicBezTo>
                <a:cubicBezTo>
                  <a:pt x="1531961" y="1041838"/>
                  <a:pt x="1528334" y="1042167"/>
                  <a:pt x="1525035" y="1041838"/>
                </a:cubicBezTo>
                <a:cubicBezTo>
                  <a:pt x="1519429" y="1041508"/>
                  <a:pt x="1514811" y="1038210"/>
                  <a:pt x="1510194" y="1035571"/>
                </a:cubicBezTo>
                <a:cubicBezTo>
                  <a:pt x="1487768" y="1022709"/>
                  <a:pt x="1485459" y="1024029"/>
                  <a:pt x="1485460" y="1049093"/>
                </a:cubicBezTo>
                <a:cubicBezTo>
                  <a:pt x="1485459" y="1067892"/>
                  <a:pt x="1491726" y="1074488"/>
                  <a:pt x="1511184" y="1076137"/>
                </a:cubicBezTo>
                <a:cubicBezTo>
                  <a:pt x="1515142" y="1076466"/>
                  <a:pt x="1519759" y="1076467"/>
                  <a:pt x="1521738" y="1080424"/>
                </a:cubicBezTo>
                <a:cubicBezTo>
                  <a:pt x="1528664" y="1094606"/>
                  <a:pt x="1542515" y="1101202"/>
                  <a:pt x="1553399" y="1111096"/>
                </a:cubicBezTo>
                <a:cubicBezTo>
                  <a:pt x="1559005" y="1115713"/>
                  <a:pt x="1564282" y="1120660"/>
                  <a:pt x="1568899" y="1126266"/>
                </a:cubicBezTo>
                <a:cubicBezTo>
                  <a:pt x="1570548" y="1127915"/>
                  <a:pt x="1572526" y="1130554"/>
                  <a:pt x="1570877" y="1132862"/>
                </a:cubicBezTo>
                <a:cubicBezTo>
                  <a:pt x="1568569" y="1135831"/>
                  <a:pt x="1565601" y="1134182"/>
                  <a:pt x="1562962" y="1132862"/>
                </a:cubicBezTo>
                <a:cubicBezTo>
                  <a:pt x="1558675" y="1130554"/>
                  <a:pt x="1554717" y="1127256"/>
                  <a:pt x="1551089" y="1123628"/>
                </a:cubicBezTo>
                <a:cubicBezTo>
                  <a:pt x="1547461" y="1119671"/>
                  <a:pt x="1543174" y="1116373"/>
                  <a:pt x="1538887" y="1113075"/>
                </a:cubicBezTo>
                <a:cubicBezTo>
                  <a:pt x="1532951" y="1108127"/>
                  <a:pt x="1526684" y="1103840"/>
                  <a:pt x="1521078" y="1113405"/>
                </a:cubicBezTo>
                <a:cubicBezTo>
                  <a:pt x="1520419" y="1114394"/>
                  <a:pt x="1518770" y="1115053"/>
                  <a:pt x="1517450" y="1115713"/>
                </a:cubicBezTo>
                <a:cubicBezTo>
                  <a:pt x="1507886" y="1121319"/>
                  <a:pt x="1506897" y="1125277"/>
                  <a:pt x="1512173" y="1134841"/>
                </a:cubicBezTo>
                <a:cubicBezTo>
                  <a:pt x="1518110" y="1146055"/>
                  <a:pt x="1528334" y="1153640"/>
                  <a:pt x="1537567" y="1161225"/>
                </a:cubicBezTo>
                <a:cubicBezTo>
                  <a:pt x="1553398" y="1174417"/>
                  <a:pt x="1567909" y="1189258"/>
                  <a:pt x="1585059" y="1201131"/>
                </a:cubicBezTo>
                <a:cubicBezTo>
                  <a:pt x="1588687" y="1203769"/>
                  <a:pt x="1591985" y="1206408"/>
                  <a:pt x="1596272" y="1207727"/>
                </a:cubicBezTo>
                <a:cubicBezTo>
                  <a:pt x="1604517" y="1210365"/>
                  <a:pt x="1611114" y="1215642"/>
                  <a:pt x="1616390" y="1222238"/>
                </a:cubicBezTo>
                <a:cubicBezTo>
                  <a:pt x="1634529" y="1244664"/>
                  <a:pt x="1658274" y="1260825"/>
                  <a:pt x="1679052" y="1280613"/>
                </a:cubicBezTo>
                <a:cubicBezTo>
                  <a:pt x="1689276" y="1290507"/>
                  <a:pt x="1701479" y="1298751"/>
                  <a:pt x="1710054" y="1310624"/>
                </a:cubicBezTo>
                <a:cubicBezTo>
                  <a:pt x="1717638" y="1320518"/>
                  <a:pt x="1729511" y="1325465"/>
                  <a:pt x="1738746" y="1333710"/>
                </a:cubicBezTo>
                <a:cubicBezTo>
                  <a:pt x="1760512" y="1352509"/>
                  <a:pt x="1783928" y="1369329"/>
                  <a:pt x="1804046" y="1390436"/>
                </a:cubicBezTo>
                <a:cubicBezTo>
                  <a:pt x="1812291" y="1399011"/>
                  <a:pt x="1823834" y="1403958"/>
                  <a:pt x="1834057" y="1410224"/>
                </a:cubicBezTo>
                <a:cubicBezTo>
                  <a:pt x="1841313" y="1414511"/>
                  <a:pt x="1848239" y="1419128"/>
                  <a:pt x="1853846" y="1425395"/>
                </a:cubicBezTo>
                <a:cubicBezTo>
                  <a:pt x="1872644" y="1446832"/>
                  <a:pt x="1896719" y="1459694"/>
                  <a:pt x="1923433" y="1467939"/>
                </a:cubicBezTo>
                <a:cubicBezTo>
                  <a:pt x="1929040" y="1469588"/>
                  <a:pt x="1934646" y="1471567"/>
                  <a:pt x="1937945" y="1476844"/>
                </a:cubicBezTo>
                <a:cubicBezTo>
                  <a:pt x="1951136" y="1483110"/>
                  <a:pt x="1963009" y="1491685"/>
                  <a:pt x="1972904" y="1502898"/>
                </a:cubicBezTo>
                <a:cubicBezTo>
                  <a:pt x="1982467" y="1513781"/>
                  <a:pt x="1980489" y="1524664"/>
                  <a:pt x="1966637" y="1526973"/>
                </a:cubicBezTo>
                <a:cubicBezTo>
                  <a:pt x="1958062" y="1529612"/>
                  <a:pt x="1948169" y="1530271"/>
                  <a:pt x="1940583" y="1524994"/>
                </a:cubicBezTo>
                <a:cubicBezTo>
                  <a:pt x="1930029" y="1517739"/>
                  <a:pt x="1919805" y="1510153"/>
                  <a:pt x="1911231" y="1499270"/>
                </a:cubicBezTo>
                <a:cubicBezTo>
                  <a:pt x="1899028" y="1483440"/>
                  <a:pt x="1885506" y="1469258"/>
                  <a:pt x="1867697" y="1458705"/>
                </a:cubicBezTo>
                <a:cubicBezTo>
                  <a:pt x="1852197" y="1449800"/>
                  <a:pt x="1839994" y="1435618"/>
                  <a:pt x="1825153" y="1425065"/>
                </a:cubicBezTo>
                <a:cubicBezTo>
                  <a:pt x="1817897" y="1419788"/>
                  <a:pt x="1810971" y="1416160"/>
                  <a:pt x="1802397" y="1422427"/>
                </a:cubicBezTo>
                <a:cubicBezTo>
                  <a:pt x="1799428" y="1424735"/>
                  <a:pt x="1795471" y="1423416"/>
                  <a:pt x="1791843" y="1423746"/>
                </a:cubicBezTo>
                <a:cubicBezTo>
                  <a:pt x="1783928" y="1424405"/>
                  <a:pt x="1775353" y="1421767"/>
                  <a:pt x="1767768" y="1426714"/>
                </a:cubicBezTo>
                <a:cubicBezTo>
                  <a:pt x="1763481" y="1429352"/>
                  <a:pt x="1760182" y="1426054"/>
                  <a:pt x="1758863" y="1423416"/>
                </a:cubicBezTo>
                <a:cubicBezTo>
                  <a:pt x="1757544" y="1420778"/>
                  <a:pt x="1759523" y="1416820"/>
                  <a:pt x="1763151" y="1415501"/>
                </a:cubicBezTo>
                <a:cubicBezTo>
                  <a:pt x="1767768" y="1413852"/>
                  <a:pt x="1772716" y="1412532"/>
                  <a:pt x="1777992" y="1413192"/>
                </a:cubicBezTo>
                <a:cubicBezTo>
                  <a:pt x="1782938" y="1413852"/>
                  <a:pt x="1786567" y="1411873"/>
                  <a:pt x="1789205" y="1407585"/>
                </a:cubicBezTo>
                <a:cubicBezTo>
                  <a:pt x="1792833" y="1402639"/>
                  <a:pt x="1789534" y="1399341"/>
                  <a:pt x="1786237" y="1396702"/>
                </a:cubicBezTo>
                <a:cubicBezTo>
                  <a:pt x="1771066" y="1383840"/>
                  <a:pt x="1758534" y="1368339"/>
                  <a:pt x="1738086" y="1362403"/>
                </a:cubicBezTo>
                <a:cubicBezTo>
                  <a:pt x="1724234" y="1358445"/>
                  <a:pt x="1712361" y="1348551"/>
                  <a:pt x="1701149" y="1338987"/>
                </a:cubicBezTo>
                <a:cubicBezTo>
                  <a:pt x="1684988" y="1325465"/>
                  <a:pt x="1664871" y="1317880"/>
                  <a:pt x="1649040" y="1304358"/>
                </a:cubicBezTo>
                <a:cubicBezTo>
                  <a:pt x="1629252" y="1287538"/>
                  <a:pt x="1604847" y="1276655"/>
                  <a:pt x="1587038" y="1256867"/>
                </a:cubicBezTo>
                <a:cubicBezTo>
                  <a:pt x="1578793" y="1247633"/>
                  <a:pt x="1574175" y="1236090"/>
                  <a:pt x="1565601" y="1226855"/>
                </a:cubicBezTo>
                <a:cubicBezTo>
                  <a:pt x="1549111" y="1209047"/>
                  <a:pt x="1533610" y="1190577"/>
                  <a:pt x="1513493" y="1176396"/>
                </a:cubicBezTo>
                <a:cubicBezTo>
                  <a:pt x="1507226" y="1172109"/>
                  <a:pt x="1500300" y="1169800"/>
                  <a:pt x="1494034" y="1169800"/>
                </a:cubicBezTo>
                <a:cubicBezTo>
                  <a:pt x="1484140" y="1169800"/>
                  <a:pt x="1477214" y="1164523"/>
                  <a:pt x="1469629" y="1159576"/>
                </a:cubicBezTo>
                <a:cubicBezTo>
                  <a:pt x="1465012" y="1156608"/>
                  <a:pt x="1461054" y="1151001"/>
                  <a:pt x="1454458" y="1155289"/>
                </a:cubicBezTo>
                <a:cubicBezTo>
                  <a:pt x="1448192" y="1159247"/>
                  <a:pt x="1449182" y="1165842"/>
                  <a:pt x="1448852" y="1171779"/>
                </a:cubicBezTo>
                <a:cubicBezTo>
                  <a:pt x="1448852" y="1175406"/>
                  <a:pt x="1450172" y="1178704"/>
                  <a:pt x="1450830" y="1182332"/>
                </a:cubicBezTo>
                <a:cubicBezTo>
                  <a:pt x="1454128" y="1197503"/>
                  <a:pt x="1451820" y="1200471"/>
                  <a:pt x="1435990" y="1199811"/>
                </a:cubicBezTo>
                <a:lnTo>
                  <a:pt x="1425842" y="1199278"/>
                </a:lnTo>
                <a:lnTo>
                  <a:pt x="1435989" y="1200800"/>
                </a:lnTo>
                <a:cubicBezTo>
                  <a:pt x="1432856" y="1201790"/>
                  <a:pt x="1428816" y="1200635"/>
                  <a:pt x="1425229" y="1200718"/>
                </a:cubicBezTo>
                <a:lnTo>
                  <a:pt x="1417612" y="1207670"/>
                </a:lnTo>
                <a:lnTo>
                  <a:pt x="1430712" y="1246643"/>
                </a:lnTo>
                <a:cubicBezTo>
                  <a:pt x="1436649" y="1270719"/>
                  <a:pt x="1424446" y="1285890"/>
                  <a:pt x="1402350" y="1291166"/>
                </a:cubicBezTo>
                <a:lnTo>
                  <a:pt x="1400975" y="1291666"/>
                </a:lnTo>
                <a:lnTo>
                  <a:pt x="1402351" y="1291825"/>
                </a:lnTo>
                <a:cubicBezTo>
                  <a:pt x="1402020" y="1311943"/>
                  <a:pt x="1408616" y="1329752"/>
                  <a:pt x="1422798" y="1344263"/>
                </a:cubicBezTo>
                <a:cubicBezTo>
                  <a:pt x="1426096" y="1347561"/>
                  <a:pt x="1427414" y="1350200"/>
                  <a:pt x="1426425" y="1354487"/>
                </a:cubicBezTo>
                <a:cubicBezTo>
                  <a:pt x="1425766" y="1357455"/>
                  <a:pt x="1424117" y="1357785"/>
                  <a:pt x="1421808" y="1357455"/>
                </a:cubicBezTo>
                <a:cubicBezTo>
                  <a:pt x="1420159" y="1357126"/>
                  <a:pt x="1417851" y="1357455"/>
                  <a:pt x="1418181" y="1354817"/>
                </a:cubicBezTo>
                <a:cubicBezTo>
                  <a:pt x="1418840" y="1344923"/>
                  <a:pt x="1411914" y="1338986"/>
                  <a:pt x="1407297" y="1331731"/>
                </a:cubicBezTo>
                <a:cubicBezTo>
                  <a:pt x="1402350" y="1323486"/>
                  <a:pt x="1396414" y="1315241"/>
                  <a:pt x="1398063" y="1304357"/>
                </a:cubicBezTo>
                <a:cubicBezTo>
                  <a:pt x="1398722" y="1299410"/>
                  <a:pt x="1397403" y="1295783"/>
                  <a:pt x="1391467" y="1295783"/>
                </a:cubicBezTo>
                <a:lnTo>
                  <a:pt x="1392420" y="1294777"/>
                </a:lnTo>
                <a:lnTo>
                  <a:pt x="1391466" y="1295124"/>
                </a:lnTo>
                <a:cubicBezTo>
                  <a:pt x="1378934" y="1298092"/>
                  <a:pt x="1369370" y="1294464"/>
                  <a:pt x="1361784" y="1283911"/>
                </a:cubicBezTo>
                <a:cubicBezTo>
                  <a:pt x="1356508" y="1276655"/>
                  <a:pt x="1351561" y="1266761"/>
                  <a:pt x="1344305" y="1264452"/>
                </a:cubicBezTo>
                <a:cubicBezTo>
                  <a:pt x="1339688" y="1262803"/>
                  <a:pt x="1331443" y="1273027"/>
                  <a:pt x="1324517" y="1277644"/>
                </a:cubicBezTo>
                <a:cubicBezTo>
                  <a:pt x="1321879" y="1279294"/>
                  <a:pt x="1318910" y="1280613"/>
                  <a:pt x="1315943" y="1281932"/>
                </a:cubicBezTo>
                <a:cubicBezTo>
                  <a:pt x="1307368" y="1285560"/>
                  <a:pt x="1305389" y="1292486"/>
                  <a:pt x="1309016" y="1300071"/>
                </a:cubicBezTo>
                <a:cubicBezTo>
                  <a:pt x="1311985" y="1306337"/>
                  <a:pt x="1311985" y="1311943"/>
                  <a:pt x="1311326" y="1318539"/>
                </a:cubicBezTo>
                <a:cubicBezTo>
                  <a:pt x="1310996" y="1322497"/>
                  <a:pt x="1309676" y="1325135"/>
                  <a:pt x="1306049" y="1326785"/>
                </a:cubicBezTo>
                <a:cubicBezTo>
                  <a:pt x="1302420" y="1328434"/>
                  <a:pt x="1300442" y="1326455"/>
                  <a:pt x="1297474" y="1324476"/>
                </a:cubicBezTo>
                <a:cubicBezTo>
                  <a:pt x="1288239" y="1318539"/>
                  <a:pt x="1283292" y="1310954"/>
                  <a:pt x="1285601" y="1299741"/>
                </a:cubicBezTo>
                <a:cubicBezTo>
                  <a:pt x="1286920" y="1293475"/>
                  <a:pt x="1282963" y="1289187"/>
                  <a:pt x="1278675" y="1286549"/>
                </a:cubicBezTo>
                <a:cubicBezTo>
                  <a:pt x="1275707" y="1284900"/>
                  <a:pt x="1270430" y="1285230"/>
                  <a:pt x="1266802" y="1288858"/>
                </a:cubicBezTo>
                <a:cubicBezTo>
                  <a:pt x="1261855" y="1293805"/>
                  <a:pt x="1263834" y="1299081"/>
                  <a:pt x="1266143" y="1303699"/>
                </a:cubicBezTo>
                <a:cubicBezTo>
                  <a:pt x="1271750" y="1315571"/>
                  <a:pt x="1274388" y="1328764"/>
                  <a:pt x="1278015" y="1341296"/>
                </a:cubicBezTo>
                <a:cubicBezTo>
                  <a:pt x="1279334" y="1345583"/>
                  <a:pt x="1279664" y="1349871"/>
                  <a:pt x="1279005" y="1354818"/>
                </a:cubicBezTo>
                <a:cubicBezTo>
                  <a:pt x="1277686" y="1361743"/>
                  <a:pt x="1277026" y="1369659"/>
                  <a:pt x="1282303" y="1375595"/>
                </a:cubicBezTo>
                <a:cubicBezTo>
                  <a:pt x="1290218" y="1384500"/>
                  <a:pt x="1282303" y="1394064"/>
                  <a:pt x="1283623" y="1403628"/>
                </a:cubicBezTo>
                <a:cubicBezTo>
                  <a:pt x="1285271" y="1417479"/>
                  <a:pt x="1287910" y="1431661"/>
                  <a:pt x="1287250" y="1445842"/>
                </a:cubicBezTo>
                <a:lnTo>
                  <a:pt x="1287250" y="1447419"/>
                </a:lnTo>
                <a:lnTo>
                  <a:pt x="1290630" y="1453427"/>
                </a:lnTo>
                <a:lnTo>
                  <a:pt x="1287250" y="1459435"/>
                </a:lnTo>
                <a:lnTo>
                  <a:pt x="1287250" y="1523675"/>
                </a:lnTo>
                <a:cubicBezTo>
                  <a:pt x="1287580" y="1529282"/>
                  <a:pt x="1292856" y="1533569"/>
                  <a:pt x="1297144" y="1537197"/>
                </a:cubicBezTo>
                <a:cubicBezTo>
                  <a:pt x="1314953" y="1552698"/>
                  <a:pt x="1326167" y="1570177"/>
                  <a:pt x="1320230" y="1595242"/>
                </a:cubicBezTo>
                <a:cubicBezTo>
                  <a:pt x="1318581" y="1602167"/>
                  <a:pt x="1318251" y="1609423"/>
                  <a:pt x="1315613" y="1616019"/>
                </a:cubicBezTo>
                <a:cubicBezTo>
                  <a:pt x="1312645" y="1623604"/>
                  <a:pt x="1307368" y="1627892"/>
                  <a:pt x="1299782" y="1628881"/>
                </a:cubicBezTo>
                <a:lnTo>
                  <a:pt x="1293189" y="1636973"/>
                </a:lnTo>
                <a:lnTo>
                  <a:pt x="1294898" y="1639269"/>
                </a:lnTo>
                <a:lnTo>
                  <a:pt x="1292419" y="1643052"/>
                </a:lnTo>
                <a:lnTo>
                  <a:pt x="1292197" y="1653863"/>
                </a:lnTo>
                <a:cubicBezTo>
                  <a:pt x="1292362" y="1659140"/>
                  <a:pt x="1293187" y="1664334"/>
                  <a:pt x="1295825" y="1669447"/>
                </a:cubicBezTo>
                <a:cubicBezTo>
                  <a:pt x="1297474" y="1672745"/>
                  <a:pt x="1297144" y="1677691"/>
                  <a:pt x="1291868" y="1678681"/>
                </a:cubicBezTo>
                <a:cubicBezTo>
                  <a:pt x="1286590" y="1679670"/>
                  <a:pt x="1283952" y="1675383"/>
                  <a:pt x="1283622" y="1671096"/>
                </a:cubicBezTo>
                <a:lnTo>
                  <a:pt x="1287844" y="1649337"/>
                </a:lnTo>
                <a:lnTo>
                  <a:pt x="1286920" y="1628551"/>
                </a:lnTo>
                <a:lnTo>
                  <a:pt x="1287609" y="1629476"/>
                </a:lnTo>
                <a:lnTo>
                  <a:pt x="1287580" y="1627562"/>
                </a:lnTo>
                <a:cubicBezTo>
                  <a:pt x="1263504" y="1613381"/>
                  <a:pt x="1258228" y="1591614"/>
                  <a:pt x="1259547" y="1565559"/>
                </a:cubicBezTo>
                <a:cubicBezTo>
                  <a:pt x="1260206" y="1555006"/>
                  <a:pt x="1262845" y="1546431"/>
                  <a:pt x="1267792" y="1536867"/>
                </a:cubicBezTo>
                <a:cubicBezTo>
                  <a:pt x="1275707" y="1521366"/>
                  <a:pt x="1276697" y="1503557"/>
                  <a:pt x="1275377" y="1486078"/>
                </a:cubicBezTo>
                <a:cubicBezTo>
                  <a:pt x="1274717" y="1478823"/>
                  <a:pt x="1275048" y="1471567"/>
                  <a:pt x="1274718" y="1464311"/>
                </a:cubicBezTo>
                <a:lnTo>
                  <a:pt x="1274962" y="1459729"/>
                </a:lnTo>
                <a:lnTo>
                  <a:pt x="1273632" y="1452685"/>
                </a:lnTo>
                <a:lnTo>
                  <a:pt x="1275536" y="1448957"/>
                </a:lnTo>
                <a:lnTo>
                  <a:pt x="1276036" y="1439576"/>
                </a:lnTo>
                <a:cubicBezTo>
                  <a:pt x="1274058" y="1426714"/>
                  <a:pt x="1274058" y="1413522"/>
                  <a:pt x="1270431" y="1400989"/>
                </a:cubicBezTo>
                <a:cubicBezTo>
                  <a:pt x="1269441" y="1397691"/>
                  <a:pt x="1269441" y="1394723"/>
                  <a:pt x="1266143" y="1393074"/>
                </a:cubicBezTo>
                <a:cubicBezTo>
                  <a:pt x="1264164" y="1392415"/>
                  <a:pt x="1262844" y="1390766"/>
                  <a:pt x="1263834" y="1389117"/>
                </a:cubicBezTo>
                <a:cubicBezTo>
                  <a:pt x="1275047" y="1372297"/>
                  <a:pt x="1261196" y="1358445"/>
                  <a:pt x="1257898" y="1343604"/>
                </a:cubicBezTo>
                <a:cubicBezTo>
                  <a:pt x="1255259" y="1331072"/>
                  <a:pt x="1249323" y="1319199"/>
                  <a:pt x="1248994" y="1306007"/>
                </a:cubicBezTo>
                <a:cubicBezTo>
                  <a:pt x="1248994" y="1303369"/>
                  <a:pt x="1247014" y="1301060"/>
                  <a:pt x="1245695" y="1298422"/>
                </a:cubicBezTo>
                <a:cubicBezTo>
                  <a:pt x="1242067" y="1298422"/>
                  <a:pt x="1241737" y="1303039"/>
                  <a:pt x="1238439" y="1304028"/>
                </a:cubicBezTo>
                <a:cubicBezTo>
                  <a:pt x="1235141" y="1305018"/>
                  <a:pt x="1232504" y="1303699"/>
                  <a:pt x="1231514" y="1300730"/>
                </a:cubicBezTo>
                <a:cubicBezTo>
                  <a:pt x="1230525" y="1298422"/>
                  <a:pt x="1230194" y="1295454"/>
                  <a:pt x="1234482" y="1295784"/>
                </a:cubicBezTo>
                <a:cubicBezTo>
                  <a:pt x="1238769" y="1296113"/>
                  <a:pt x="1241738" y="1292815"/>
                  <a:pt x="1241078" y="1289517"/>
                </a:cubicBezTo>
                <a:cubicBezTo>
                  <a:pt x="1240418" y="1285889"/>
                  <a:pt x="1236461" y="1284241"/>
                  <a:pt x="1231843" y="1284570"/>
                </a:cubicBezTo>
                <a:cubicBezTo>
                  <a:pt x="1217662" y="1285230"/>
                  <a:pt x="1203481" y="1281932"/>
                  <a:pt x="1196225" y="1269400"/>
                </a:cubicBezTo>
                <a:cubicBezTo>
                  <a:pt x="1188970" y="1256867"/>
                  <a:pt x="1179075" y="1245324"/>
                  <a:pt x="1175118" y="1229824"/>
                </a:cubicBezTo>
                <a:cubicBezTo>
                  <a:pt x="1171490" y="1233451"/>
                  <a:pt x="1168192" y="1237409"/>
                  <a:pt x="1163905" y="1241696"/>
                </a:cubicBezTo>
                <a:cubicBezTo>
                  <a:pt x="1159948" y="1233451"/>
                  <a:pt x="1166544" y="1231143"/>
                  <a:pt x="1170171" y="1227845"/>
                </a:cubicBezTo>
                <a:cubicBezTo>
                  <a:pt x="1176107" y="1222568"/>
                  <a:pt x="1175448" y="1217291"/>
                  <a:pt x="1171160" y="1211684"/>
                </a:cubicBezTo>
                <a:cubicBezTo>
                  <a:pt x="1166873" y="1206407"/>
                  <a:pt x="1162916" y="1200801"/>
                  <a:pt x="1155001" y="1206408"/>
                </a:cubicBezTo>
                <a:lnTo>
                  <a:pt x="1154295" y="1214751"/>
                </a:lnTo>
                <a:lnTo>
                  <a:pt x="1154505" y="1220465"/>
                </a:lnTo>
                <a:lnTo>
                  <a:pt x="1152928" y="1226227"/>
                </a:lnTo>
                <a:lnTo>
                  <a:pt x="1152032" y="1232462"/>
                </a:lnTo>
                <a:cubicBezTo>
                  <a:pt x="1145107" y="1244335"/>
                  <a:pt x="1149393" y="1258516"/>
                  <a:pt x="1144777" y="1271048"/>
                </a:cubicBezTo>
                <a:cubicBezTo>
                  <a:pt x="1143457" y="1275006"/>
                  <a:pt x="1147085" y="1283251"/>
                  <a:pt x="1155330" y="1283251"/>
                </a:cubicBezTo>
                <a:cubicBezTo>
                  <a:pt x="1157638" y="1283251"/>
                  <a:pt x="1159287" y="1283251"/>
                  <a:pt x="1159288" y="1285559"/>
                </a:cubicBezTo>
                <a:cubicBezTo>
                  <a:pt x="1158628" y="1297433"/>
                  <a:pt x="1165884" y="1307656"/>
                  <a:pt x="1166213" y="1319529"/>
                </a:cubicBezTo>
                <a:cubicBezTo>
                  <a:pt x="1166214" y="1327774"/>
                  <a:pt x="1159948" y="1335689"/>
                  <a:pt x="1151702" y="1337008"/>
                </a:cubicBezTo>
                <a:cubicBezTo>
                  <a:pt x="1148734" y="1337338"/>
                  <a:pt x="1145766" y="1337998"/>
                  <a:pt x="1143127" y="1337338"/>
                </a:cubicBezTo>
                <a:cubicBezTo>
                  <a:pt x="1131915" y="1334700"/>
                  <a:pt x="1129606" y="1340306"/>
                  <a:pt x="1128617" y="1350200"/>
                </a:cubicBezTo>
                <a:cubicBezTo>
                  <a:pt x="1127957" y="1358446"/>
                  <a:pt x="1123999" y="1366690"/>
                  <a:pt x="1121361" y="1374606"/>
                </a:cubicBezTo>
                <a:cubicBezTo>
                  <a:pt x="1119383" y="1381201"/>
                  <a:pt x="1113776" y="1388457"/>
                  <a:pt x="1126637" y="1393404"/>
                </a:cubicBezTo>
                <a:cubicBezTo>
                  <a:pt x="1111137" y="1387798"/>
                  <a:pt x="1111467" y="1400660"/>
                  <a:pt x="1110148" y="1406266"/>
                </a:cubicBezTo>
                <a:cubicBezTo>
                  <a:pt x="1105860" y="1425065"/>
                  <a:pt x="1096625" y="1442874"/>
                  <a:pt x="1096296" y="1462992"/>
                </a:cubicBezTo>
                <a:cubicBezTo>
                  <a:pt x="1096296" y="1470248"/>
                  <a:pt x="1086732" y="1476184"/>
                  <a:pt x="1092008" y="1484759"/>
                </a:cubicBezTo>
                <a:cubicBezTo>
                  <a:pt x="1090360" y="1489376"/>
                  <a:pt x="1090772" y="1494241"/>
                  <a:pt x="1091061" y="1499105"/>
                </a:cubicBezTo>
                <a:lnTo>
                  <a:pt x="1090796" y="1501344"/>
                </a:lnTo>
                <a:lnTo>
                  <a:pt x="1091120" y="1499640"/>
                </a:lnTo>
                <a:cubicBezTo>
                  <a:pt x="1090763" y="1494816"/>
                  <a:pt x="1090763" y="1490034"/>
                  <a:pt x="1096001" y="1485417"/>
                </a:cubicBezTo>
                <a:cubicBezTo>
                  <a:pt x="1093858" y="1492590"/>
                  <a:pt x="1099751" y="1499949"/>
                  <a:pt x="1096001" y="1507076"/>
                </a:cubicBezTo>
                <a:lnTo>
                  <a:pt x="1089404" y="1513165"/>
                </a:lnTo>
                <a:lnTo>
                  <a:pt x="1089370" y="1513451"/>
                </a:lnTo>
                <a:cubicBezTo>
                  <a:pt x="1081125" y="1533239"/>
                  <a:pt x="1085743" y="1552698"/>
                  <a:pt x="1092668" y="1571826"/>
                </a:cubicBezTo>
                <a:cubicBezTo>
                  <a:pt x="1094317" y="1577103"/>
                  <a:pt x="1093328" y="1581390"/>
                  <a:pt x="1092669" y="1586667"/>
                </a:cubicBezTo>
                <a:cubicBezTo>
                  <a:pt x="1087721" y="1575124"/>
                  <a:pt x="1082774" y="1563581"/>
                  <a:pt x="1076508" y="1552697"/>
                </a:cubicBezTo>
                <a:cubicBezTo>
                  <a:pt x="1075519" y="1550719"/>
                  <a:pt x="1071561" y="1552038"/>
                  <a:pt x="1072221" y="1548410"/>
                </a:cubicBezTo>
                <a:cubicBezTo>
                  <a:pt x="1075519" y="1537527"/>
                  <a:pt x="1083764" y="1528292"/>
                  <a:pt x="1081126" y="1515760"/>
                </a:cubicBezTo>
                <a:cubicBezTo>
                  <a:pt x="1077498" y="1510813"/>
                  <a:pt x="1080465" y="1505536"/>
                  <a:pt x="1080466" y="1500259"/>
                </a:cubicBezTo>
                <a:cubicBezTo>
                  <a:pt x="1080465" y="1493334"/>
                  <a:pt x="1081785" y="1486078"/>
                  <a:pt x="1078817" y="1479482"/>
                </a:cubicBezTo>
                <a:cubicBezTo>
                  <a:pt x="1075189" y="1469918"/>
                  <a:pt x="1078157" y="1460353"/>
                  <a:pt x="1082115" y="1452108"/>
                </a:cubicBezTo>
                <a:cubicBezTo>
                  <a:pt x="1093988" y="1427373"/>
                  <a:pt x="1101902" y="1401319"/>
                  <a:pt x="1110807" y="1375925"/>
                </a:cubicBezTo>
                <a:cubicBezTo>
                  <a:pt x="1119053" y="1352509"/>
                  <a:pt x="1121690" y="1328434"/>
                  <a:pt x="1116744" y="1303699"/>
                </a:cubicBezTo>
                <a:cubicBezTo>
                  <a:pt x="1115424" y="1296443"/>
                  <a:pt x="1115754" y="1289517"/>
                  <a:pt x="1118722" y="1282592"/>
                </a:cubicBezTo>
                <a:cubicBezTo>
                  <a:pt x="1122021" y="1275006"/>
                  <a:pt x="1122350" y="1266431"/>
                  <a:pt x="1122680" y="1258186"/>
                </a:cubicBezTo>
                <a:cubicBezTo>
                  <a:pt x="1123670" y="1240707"/>
                  <a:pt x="1129276" y="1224217"/>
                  <a:pt x="1130596" y="1206738"/>
                </a:cubicBezTo>
                <a:lnTo>
                  <a:pt x="1130053" y="1200386"/>
                </a:lnTo>
                <a:lnTo>
                  <a:pt x="1126309" y="1192349"/>
                </a:lnTo>
                <a:lnTo>
                  <a:pt x="1122173" y="1181495"/>
                </a:lnTo>
                <a:lnTo>
                  <a:pt x="1120371" y="1179694"/>
                </a:lnTo>
                <a:lnTo>
                  <a:pt x="1119718" y="1179282"/>
                </a:lnTo>
                <a:lnTo>
                  <a:pt x="1107056" y="1178497"/>
                </a:lnTo>
                <a:lnTo>
                  <a:pt x="1097465" y="1180484"/>
                </a:lnTo>
                <a:lnTo>
                  <a:pt x="1096625" y="1181673"/>
                </a:lnTo>
                <a:lnTo>
                  <a:pt x="1094526" y="1187713"/>
                </a:lnTo>
                <a:lnTo>
                  <a:pt x="1096212" y="1200594"/>
                </a:lnTo>
                <a:cubicBezTo>
                  <a:pt x="1096509" y="1202882"/>
                  <a:pt x="1096420" y="1205160"/>
                  <a:pt x="1095364" y="1207402"/>
                </a:cubicBezTo>
                <a:lnTo>
                  <a:pt x="1092823" y="1209918"/>
                </a:lnTo>
                <a:lnTo>
                  <a:pt x="1092668" y="1212674"/>
                </a:lnTo>
                <a:cubicBezTo>
                  <a:pt x="1089700" y="1224547"/>
                  <a:pt x="1089700" y="1236749"/>
                  <a:pt x="1086732" y="1248622"/>
                </a:cubicBezTo>
                <a:lnTo>
                  <a:pt x="1084986" y="1255453"/>
                </a:lnTo>
                <a:lnTo>
                  <a:pt x="1088050" y="1259835"/>
                </a:lnTo>
                <a:lnTo>
                  <a:pt x="1088050" y="1259839"/>
                </a:lnTo>
                <a:lnTo>
                  <a:pt x="1088051" y="1259835"/>
                </a:lnTo>
                <a:cubicBezTo>
                  <a:pt x="1089700" y="1257526"/>
                  <a:pt x="1088381" y="1251590"/>
                  <a:pt x="1092998" y="1253569"/>
                </a:cubicBezTo>
                <a:cubicBezTo>
                  <a:pt x="1097945" y="1255548"/>
                  <a:pt x="1093328" y="1259176"/>
                  <a:pt x="1092009" y="1261154"/>
                </a:cubicBezTo>
                <a:cubicBezTo>
                  <a:pt x="1089041" y="1265112"/>
                  <a:pt x="1090359" y="1270389"/>
                  <a:pt x="1088711" y="1275006"/>
                </a:cubicBezTo>
                <a:lnTo>
                  <a:pt x="1088710" y="1275005"/>
                </a:lnTo>
                <a:lnTo>
                  <a:pt x="1088710" y="1275006"/>
                </a:lnTo>
                <a:cubicBezTo>
                  <a:pt x="1086567" y="1276160"/>
                  <a:pt x="1084670" y="1278221"/>
                  <a:pt x="1082526" y="1279458"/>
                </a:cubicBezTo>
                <a:lnTo>
                  <a:pt x="1078407" y="1279192"/>
                </a:lnTo>
                <a:lnTo>
                  <a:pt x="1075849" y="1282261"/>
                </a:lnTo>
                <a:lnTo>
                  <a:pt x="1073539" y="1282608"/>
                </a:lnTo>
                <a:lnTo>
                  <a:pt x="1073539" y="1296442"/>
                </a:lnTo>
                <a:cubicBezTo>
                  <a:pt x="1073539" y="1298751"/>
                  <a:pt x="1073539" y="1302049"/>
                  <a:pt x="1069912" y="1301719"/>
                </a:cubicBezTo>
                <a:cubicBezTo>
                  <a:pt x="1067273" y="1301389"/>
                  <a:pt x="1067932" y="1298751"/>
                  <a:pt x="1068262" y="1296442"/>
                </a:cubicBezTo>
                <a:cubicBezTo>
                  <a:pt x="1068922" y="1292155"/>
                  <a:pt x="1068922" y="1287867"/>
                  <a:pt x="1069252" y="1283580"/>
                </a:cubicBezTo>
                <a:lnTo>
                  <a:pt x="1070098" y="1283124"/>
                </a:lnTo>
                <a:lnTo>
                  <a:pt x="1069252" y="1283251"/>
                </a:lnTo>
                <a:cubicBezTo>
                  <a:pt x="1059358" y="1268080"/>
                  <a:pt x="1053422" y="1252909"/>
                  <a:pt x="1054412" y="1233781"/>
                </a:cubicBezTo>
                <a:cubicBezTo>
                  <a:pt x="1055401" y="1218281"/>
                  <a:pt x="1056060" y="1203769"/>
                  <a:pt x="1064635" y="1190577"/>
                </a:cubicBezTo>
                <a:cubicBezTo>
                  <a:pt x="1066285" y="1187609"/>
                  <a:pt x="1066284" y="1184311"/>
                  <a:pt x="1066284" y="1181013"/>
                </a:cubicBezTo>
                <a:lnTo>
                  <a:pt x="1073135" y="1169922"/>
                </a:lnTo>
                <a:lnTo>
                  <a:pt x="1070489" y="1167862"/>
                </a:lnTo>
                <a:cubicBezTo>
                  <a:pt x="1068098" y="1167161"/>
                  <a:pt x="1065955" y="1166172"/>
                  <a:pt x="1066944" y="1162214"/>
                </a:cubicBezTo>
                <a:lnTo>
                  <a:pt x="1066945" y="1162214"/>
                </a:lnTo>
                <a:lnTo>
                  <a:pt x="1066944" y="1162214"/>
                </a:lnTo>
                <a:cubicBezTo>
                  <a:pt x="1063976" y="1154958"/>
                  <a:pt x="1057380" y="1164522"/>
                  <a:pt x="1053752" y="1159245"/>
                </a:cubicBezTo>
                <a:lnTo>
                  <a:pt x="1053168" y="1159141"/>
                </a:lnTo>
                <a:lnTo>
                  <a:pt x="1053422" y="1159246"/>
                </a:lnTo>
                <a:lnTo>
                  <a:pt x="1040871" y="1159076"/>
                </a:lnTo>
                <a:lnTo>
                  <a:pt x="1030336" y="1161555"/>
                </a:lnTo>
                <a:cubicBezTo>
                  <a:pt x="979877" y="1169470"/>
                  <a:pt x="929417" y="1177715"/>
                  <a:pt x="881267" y="1194865"/>
                </a:cubicBezTo>
                <a:lnTo>
                  <a:pt x="873577" y="1195270"/>
                </a:lnTo>
                <a:lnTo>
                  <a:pt x="866385" y="1198893"/>
                </a:lnTo>
                <a:cubicBezTo>
                  <a:pt x="861892" y="1198417"/>
                  <a:pt x="857357" y="1196512"/>
                  <a:pt x="852904" y="1196989"/>
                </a:cubicBezTo>
                <a:lnTo>
                  <a:pt x="855863" y="1196145"/>
                </a:lnTo>
                <a:lnTo>
                  <a:pt x="815471" y="1191485"/>
                </a:lnTo>
                <a:cubicBezTo>
                  <a:pt x="802857" y="1187032"/>
                  <a:pt x="791231" y="1179859"/>
                  <a:pt x="780678" y="1170459"/>
                </a:cubicBezTo>
                <a:cubicBezTo>
                  <a:pt x="762868" y="1154629"/>
                  <a:pt x="769135" y="1132532"/>
                  <a:pt x="792221" y="1126266"/>
                </a:cubicBezTo>
                <a:cubicBezTo>
                  <a:pt x="798487" y="1124618"/>
                  <a:pt x="804754" y="1122309"/>
                  <a:pt x="810360" y="1119341"/>
                </a:cubicBezTo>
                <a:cubicBezTo>
                  <a:pt x="823881" y="1111756"/>
                  <a:pt x="826190" y="1103840"/>
                  <a:pt x="818935" y="1089989"/>
                </a:cubicBezTo>
                <a:lnTo>
                  <a:pt x="817912" y="1088088"/>
                </a:lnTo>
                <a:lnTo>
                  <a:pt x="804093" y="1093616"/>
                </a:lnTo>
                <a:cubicBezTo>
                  <a:pt x="807061" y="1087679"/>
                  <a:pt x="812008" y="1086360"/>
                  <a:pt x="816626" y="1085371"/>
                </a:cubicBezTo>
                <a:lnTo>
                  <a:pt x="816752" y="1085497"/>
                </a:lnTo>
                <a:lnTo>
                  <a:pt x="835754" y="1054700"/>
                </a:lnTo>
                <a:cubicBezTo>
                  <a:pt x="837733" y="1050413"/>
                  <a:pt x="840702" y="1045795"/>
                  <a:pt x="836084" y="1041178"/>
                </a:cubicBezTo>
                <a:lnTo>
                  <a:pt x="832639" y="1042741"/>
                </a:lnTo>
                <a:lnTo>
                  <a:pt x="830972" y="1045094"/>
                </a:lnTo>
                <a:cubicBezTo>
                  <a:pt x="831137" y="1048021"/>
                  <a:pt x="832622" y="1051401"/>
                  <a:pt x="833775" y="1055029"/>
                </a:cubicBezTo>
                <a:lnTo>
                  <a:pt x="820843" y="1049641"/>
                </a:lnTo>
                <a:lnTo>
                  <a:pt x="819265" y="1050742"/>
                </a:lnTo>
                <a:cubicBezTo>
                  <a:pt x="808051" y="1056679"/>
                  <a:pt x="799147" y="1065583"/>
                  <a:pt x="791231" y="1074818"/>
                </a:cubicBezTo>
                <a:cubicBezTo>
                  <a:pt x="780018" y="1088010"/>
                  <a:pt x="764188" y="1095265"/>
                  <a:pt x="753964" y="1109447"/>
                </a:cubicBezTo>
                <a:cubicBezTo>
                  <a:pt x="750336" y="1114394"/>
                  <a:pt x="744070" y="1116043"/>
                  <a:pt x="738134" y="1112415"/>
                </a:cubicBezTo>
                <a:cubicBezTo>
                  <a:pt x="732198" y="1108787"/>
                  <a:pt x="729888" y="1103181"/>
                  <a:pt x="730218" y="1096585"/>
                </a:cubicBezTo>
                <a:cubicBezTo>
                  <a:pt x="730549" y="1089988"/>
                  <a:pt x="735825" y="1087680"/>
                  <a:pt x="741432" y="1086690"/>
                </a:cubicBezTo>
                <a:cubicBezTo>
                  <a:pt x="759571" y="1083063"/>
                  <a:pt x="773422" y="1073498"/>
                  <a:pt x="785625" y="1059317"/>
                </a:cubicBezTo>
                <a:cubicBezTo>
                  <a:pt x="795189" y="1048434"/>
                  <a:pt x="805413" y="1038210"/>
                  <a:pt x="814977" y="1027327"/>
                </a:cubicBezTo>
                <a:lnTo>
                  <a:pt x="817650" y="1025501"/>
                </a:lnTo>
                <a:lnTo>
                  <a:pt x="821243" y="1014464"/>
                </a:lnTo>
                <a:cubicBezTo>
                  <a:pt x="824541" y="1009517"/>
                  <a:pt x="823882" y="1004240"/>
                  <a:pt x="822232" y="998963"/>
                </a:cubicBezTo>
                <a:cubicBezTo>
                  <a:pt x="821573" y="995995"/>
                  <a:pt x="820584" y="993357"/>
                  <a:pt x="823222" y="991048"/>
                </a:cubicBezTo>
                <a:cubicBezTo>
                  <a:pt x="826520" y="988410"/>
                  <a:pt x="828499" y="991378"/>
                  <a:pt x="830477" y="993027"/>
                </a:cubicBezTo>
                <a:lnTo>
                  <a:pt x="835884" y="991946"/>
                </a:lnTo>
                <a:lnTo>
                  <a:pt x="834435" y="984123"/>
                </a:lnTo>
                <a:lnTo>
                  <a:pt x="833691" y="982387"/>
                </a:lnTo>
                <a:lnTo>
                  <a:pt x="826026" y="979999"/>
                </a:lnTo>
                <a:lnTo>
                  <a:pt x="822955" y="970144"/>
                </a:lnTo>
                <a:lnTo>
                  <a:pt x="822892" y="970271"/>
                </a:lnTo>
                <a:cubicBezTo>
                  <a:pt x="818934" y="967962"/>
                  <a:pt x="815389" y="965489"/>
                  <a:pt x="813823" y="962356"/>
                </a:cubicBezTo>
                <a:lnTo>
                  <a:pt x="816057" y="952892"/>
                </a:lnTo>
                <a:lnTo>
                  <a:pt x="815966" y="952792"/>
                </a:lnTo>
                <a:cubicBezTo>
                  <a:pt x="811350" y="947845"/>
                  <a:pt x="806732" y="942898"/>
                  <a:pt x="802115" y="937621"/>
                </a:cubicBezTo>
                <a:lnTo>
                  <a:pt x="800036" y="935958"/>
                </a:lnTo>
                <a:lnTo>
                  <a:pt x="796838" y="936631"/>
                </a:lnTo>
                <a:cubicBezTo>
                  <a:pt x="788592" y="941909"/>
                  <a:pt x="785295" y="936631"/>
                  <a:pt x="782656" y="930036"/>
                </a:cubicBezTo>
                <a:lnTo>
                  <a:pt x="779128" y="919232"/>
                </a:lnTo>
                <a:lnTo>
                  <a:pt x="775731" y="916514"/>
                </a:lnTo>
                <a:cubicBezTo>
                  <a:pt x="759241" y="908929"/>
                  <a:pt x="744070" y="898045"/>
                  <a:pt x="726591" y="892439"/>
                </a:cubicBezTo>
                <a:lnTo>
                  <a:pt x="721870" y="891022"/>
                </a:lnTo>
                <a:lnTo>
                  <a:pt x="719005" y="891902"/>
                </a:lnTo>
                <a:lnTo>
                  <a:pt x="717361" y="889669"/>
                </a:lnTo>
                <a:lnTo>
                  <a:pt x="713399" y="888481"/>
                </a:lnTo>
                <a:cubicBezTo>
                  <a:pt x="703504" y="884853"/>
                  <a:pt x="693281" y="889141"/>
                  <a:pt x="683387" y="886172"/>
                </a:cubicBezTo>
                <a:lnTo>
                  <a:pt x="681899" y="886149"/>
                </a:lnTo>
                <a:lnTo>
                  <a:pt x="683387" y="886979"/>
                </a:lnTo>
                <a:cubicBezTo>
                  <a:pt x="675802" y="886979"/>
                  <a:pt x="668546" y="886026"/>
                  <a:pt x="660960" y="886026"/>
                </a:cubicBezTo>
                <a:lnTo>
                  <a:pt x="661218" y="885907"/>
                </a:lnTo>
                <a:lnTo>
                  <a:pt x="624147" y="887285"/>
                </a:lnTo>
                <a:cubicBezTo>
                  <a:pt x="611244" y="887656"/>
                  <a:pt x="598299" y="886997"/>
                  <a:pt x="585107" y="882545"/>
                </a:cubicBezTo>
                <a:cubicBezTo>
                  <a:pt x="559382" y="873970"/>
                  <a:pt x="539264" y="859788"/>
                  <a:pt x="522115" y="839671"/>
                </a:cubicBezTo>
                <a:lnTo>
                  <a:pt x="513633" y="831361"/>
                </a:lnTo>
                <a:lnTo>
                  <a:pt x="513417" y="831219"/>
                </a:lnTo>
                <a:lnTo>
                  <a:pt x="513288" y="831023"/>
                </a:lnTo>
                <a:lnTo>
                  <a:pt x="505955" y="823840"/>
                </a:lnTo>
                <a:cubicBezTo>
                  <a:pt x="491114" y="806031"/>
                  <a:pt x="475284" y="789211"/>
                  <a:pt x="464071" y="768764"/>
                </a:cubicBezTo>
                <a:cubicBezTo>
                  <a:pt x="459124" y="759199"/>
                  <a:pt x="460113" y="747657"/>
                  <a:pt x="458793" y="736773"/>
                </a:cubicBezTo>
                <a:cubicBezTo>
                  <a:pt x="454177" y="696537"/>
                  <a:pt x="433069" y="666855"/>
                  <a:pt x="398770" y="647397"/>
                </a:cubicBezTo>
                <a:cubicBezTo>
                  <a:pt x="383930" y="638823"/>
                  <a:pt x="368099" y="631567"/>
                  <a:pt x="354247" y="622662"/>
                </a:cubicBezTo>
                <a:cubicBezTo>
                  <a:pt x="319948" y="600566"/>
                  <a:pt x="280042" y="596608"/>
                  <a:pt x="244094" y="581437"/>
                </a:cubicBezTo>
                <a:cubicBezTo>
                  <a:pt x="239807" y="579459"/>
                  <a:pt x="234860" y="578469"/>
                  <a:pt x="231231" y="575501"/>
                </a:cubicBezTo>
                <a:cubicBezTo>
                  <a:pt x="216721" y="562639"/>
                  <a:pt x="198911" y="559671"/>
                  <a:pt x="181102" y="557032"/>
                </a:cubicBezTo>
                <a:cubicBezTo>
                  <a:pt x="173847" y="555713"/>
                  <a:pt x="167251" y="552745"/>
                  <a:pt x="160325" y="550436"/>
                </a:cubicBezTo>
                <a:cubicBezTo>
                  <a:pt x="118111" y="536585"/>
                  <a:pt x="75236" y="524382"/>
                  <a:pt x="33023" y="510201"/>
                </a:cubicBezTo>
                <a:cubicBezTo>
                  <a:pt x="23788" y="507233"/>
                  <a:pt x="15213" y="501626"/>
                  <a:pt x="6309" y="497998"/>
                </a:cubicBezTo>
                <a:cubicBezTo>
                  <a:pt x="1032" y="496019"/>
                  <a:pt x="-1277" y="491073"/>
                  <a:pt x="702" y="485466"/>
                </a:cubicBezTo>
                <a:cubicBezTo>
                  <a:pt x="3011" y="478870"/>
                  <a:pt x="7957" y="481179"/>
                  <a:pt x="12575" y="482498"/>
                </a:cubicBezTo>
                <a:cubicBezTo>
                  <a:pt x="24448" y="485796"/>
                  <a:pt x="36320" y="489094"/>
                  <a:pt x="47204" y="495360"/>
                </a:cubicBezTo>
                <a:cubicBezTo>
                  <a:pt x="49182" y="496679"/>
                  <a:pt x="51161" y="497998"/>
                  <a:pt x="53140" y="497998"/>
                </a:cubicBezTo>
                <a:cubicBezTo>
                  <a:pt x="80183" y="499977"/>
                  <a:pt x="103600" y="514158"/>
                  <a:pt x="128994" y="521744"/>
                </a:cubicBezTo>
                <a:cubicBezTo>
                  <a:pt x="153399" y="528999"/>
                  <a:pt x="178464" y="532957"/>
                  <a:pt x="201880" y="541202"/>
                </a:cubicBezTo>
                <a:cubicBezTo>
                  <a:pt x="196603" y="535925"/>
                  <a:pt x="189017" y="532297"/>
                  <a:pt x="186050" y="524382"/>
                </a:cubicBezTo>
                <a:lnTo>
                  <a:pt x="186723" y="522952"/>
                </a:lnTo>
                <a:lnTo>
                  <a:pt x="149112" y="497338"/>
                </a:lnTo>
                <a:cubicBezTo>
                  <a:pt x="157687" y="497503"/>
                  <a:pt x="164530" y="500966"/>
                  <a:pt x="170837" y="505377"/>
                </a:cubicBezTo>
                <a:lnTo>
                  <a:pt x="189200" y="518995"/>
                </a:lnTo>
                <a:lnTo>
                  <a:pt x="221008" y="532627"/>
                </a:lnTo>
                <a:cubicBezTo>
                  <a:pt x="226285" y="535266"/>
                  <a:pt x="231561" y="537904"/>
                  <a:pt x="236179" y="541202"/>
                </a:cubicBezTo>
                <a:cubicBezTo>
                  <a:pt x="259265" y="558022"/>
                  <a:pt x="285649" y="554724"/>
                  <a:pt x="311703" y="554064"/>
                </a:cubicBezTo>
                <a:cubicBezTo>
                  <a:pt x="324235" y="553734"/>
                  <a:pt x="329513" y="544500"/>
                  <a:pt x="325555" y="532627"/>
                </a:cubicBezTo>
                <a:cubicBezTo>
                  <a:pt x="321927" y="521744"/>
                  <a:pt x="316650" y="511850"/>
                  <a:pt x="312033" y="501626"/>
                </a:cubicBezTo>
                <a:cubicBezTo>
                  <a:pt x="296532" y="468646"/>
                  <a:pt x="280042" y="435996"/>
                  <a:pt x="261574" y="404665"/>
                </a:cubicBezTo>
                <a:cubicBezTo>
                  <a:pt x="253989" y="392132"/>
                  <a:pt x="247392" y="389494"/>
                  <a:pt x="235520" y="396750"/>
                </a:cubicBezTo>
                <a:cubicBezTo>
                  <a:pt x="213423" y="410271"/>
                  <a:pt x="185719" y="400707"/>
                  <a:pt x="169560" y="375312"/>
                </a:cubicBezTo>
                <a:cubicBezTo>
                  <a:pt x="161315" y="362121"/>
                  <a:pt x="158676" y="348599"/>
                  <a:pt x="166591" y="334417"/>
                </a:cubicBezTo>
                <a:cubicBezTo>
                  <a:pt x="171208" y="326173"/>
                  <a:pt x="169229" y="319906"/>
                  <a:pt x="162633" y="313310"/>
                </a:cubicBezTo>
                <a:cubicBezTo>
                  <a:pt x="153069" y="304076"/>
                  <a:pt x="146143" y="293193"/>
                  <a:pt x="141526" y="280660"/>
                </a:cubicBezTo>
                <a:cubicBezTo>
                  <a:pt x="137239" y="268458"/>
                  <a:pt x="128335" y="259883"/>
                  <a:pt x="117121" y="253947"/>
                </a:cubicBezTo>
                <a:cubicBezTo>
                  <a:pt x="100632" y="244712"/>
                  <a:pt x="90078" y="222945"/>
                  <a:pt x="96673" y="205466"/>
                </a:cubicBezTo>
                <a:cubicBezTo>
                  <a:pt x="103929" y="187327"/>
                  <a:pt x="95355" y="175784"/>
                  <a:pt x="83811" y="164571"/>
                </a:cubicBezTo>
                <a:cubicBezTo>
                  <a:pt x="79524" y="160283"/>
                  <a:pt x="74247" y="156656"/>
                  <a:pt x="69630" y="152698"/>
                </a:cubicBezTo>
                <a:cubicBezTo>
                  <a:pt x="61715" y="145772"/>
                  <a:pt x="57098" y="137527"/>
                  <a:pt x="57757" y="126974"/>
                </a:cubicBezTo>
                <a:cubicBezTo>
                  <a:pt x="57428" y="119058"/>
                  <a:pt x="59077" y="111143"/>
                  <a:pt x="56438" y="103558"/>
                </a:cubicBezTo>
                <a:cubicBezTo>
                  <a:pt x="50501" y="90036"/>
                  <a:pt x="47204" y="76184"/>
                  <a:pt x="48853" y="61343"/>
                </a:cubicBezTo>
                <a:cubicBezTo>
                  <a:pt x="50172" y="50790"/>
                  <a:pt x="41597" y="44524"/>
                  <a:pt x="35991" y="37268"/>
                </a:cubicBezTo>
                <a:cubicBezTo>
                  <a:pt x="33352" y="33970"/>
                  <a:pt x="29724" y="31991"/>
                  <a:pt x="27415" y="28694"/>
                </a:cubicBezTo>
                <a:cubicBezTo>
                  <a:pt x="20161" y="19459"/>
                  <a:pt x="23458" y="8905"/>
                  <a:pt x="35002" y="626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="" xmlns:a16="http://schemas.microsoft.com/office/drawing/2014/main" id="{F40B9C7A-1F87-4628-9472-C8E2B9C479ED}"/>
              </a:ext>
            </a:extLst>
          </p:cNvPr>
          <p:cNvSpPr/>
          <p:nvPr/>
        </p:nvSpPr>
        <p:spPr>
          <a:xfrm>
            <a:off x="8698252" y="5799242"/>
            <a:ext cx="2732078" cy="507241"/>
          </a:xfrm>
          <a:custGeom>
            <a:avLst/>
            <a:gdLst/>
            <a:ahLst/>
            <a:cxnLst/>
            <a:rect l="l" t="t" r="r" b="b"/>
            <a:pathLst>
              <a:path w="5559176" h="1032123">
                <a:moveTo>
                  <a:pt x="3362622" y="93761"/>
                </a:moveTo>
                <a:lnTo>
                  <a:pt x="3362622" y="443508"/>
                </a:lnTo>
                <a:lnTo>
                  <a:pt x="3422154" y="443508"/>
                </a:lnTo>
                <a:cubicBezTo>
                  <a:pt x="3533775" y="443508"/>
                  <a:pt x="3589585" y="385217"/>
                  <a:pt x="3589585" y="268634"/>
                </a:cubicBezTo>
                <a:cubicBezTo>
                  <a:pt x="3589585" y="152052"/>
                  <a:pt x="3533775" y="93761"/>
                  <a:pt x="3422154" y="93761"/>
                </a:cubicBezTo>
                <a:close/>
                <a:moveTo>
                  <a:pt x="4838848" y="0"/>
                </a:moveTo>
                <a:lnTo>
                  <a:pt x="5497413" y="0"/>
                </a:lnTo>
                <a:lnTo>
                  <a:pt x="5497413" y="101947"/>
                </a:lnTo>
                <a:lnTo>
                  <a:pt x="5133528" y="101947"/>
                </a:lnTo>
                <a:lnTo>
                  <a:pt x="5133528" y="409277"/>
                </a:lnTo>
                <a:lnTo>
                  <a:pt x="5439370" y="409277"/>
                </a:lnTo>
                <a:lnTo>
                  <a:pt x="5439370" y="511224"/>
                </a:lnTo>
                <a:lnTo>
                  <a:pt x="5133528" y="511224"/>
                </a:lnTo>
                <a:lnTo>
                  <a:pt x="5133528" y="913804"/>
                </a:lnTo>
                <a:lnTo>
                  <a:pt x="5559176" y="913804"/>
                </a:lnTo>
                <a:lnTo>
                  <a:pt x="5559176" y="1015752"/>
                </a:lnTo>
                <a:lnTo>
                  <a:pt x="4838848" y="1015752"/>
                </a:lnTo>
                <a:close/>
                <a:moveTo>
                  <a:pt x="4029224" y="0"/>
                </a:moveTo>
                <a:lnTo>
                  <a:pt x="4687788" y="0"/>
                </a:lnTo>
                <a:lnTo>
                  <a:pt x="4687788" y="101947"/>
                </a:lnTo>
                <a:lnTo>
                  <a:pt x="4323903" y="101947"/>
                </a:lnTo>
                <a:lnTo>
                  <a:pt x="4323903" y="409277"/>
                </a:lnTo>
                <a:lnTo>
                  <a:pt x="4629745" y="409277"/>
                </a:lnTo>
                <a:lnTo>
                  <a:pt x="4629745" y="511224"/>
                </a:lnTo>
                <a:lnTo>
                  <a:pt x="4323903" y="511224"/>
                </a:lnTo>
                <a:lnTo>
                  <a:pt x="4323903" y="913804"/>
                </a:lnTo>
                <a:lnTo>
                  <a:pt x="4749552" y="913804"/>
                </a:lnTo>
                <a:lnTo>
                  <a:pt x="4749552" y="1015752"/>
                </a:lnTo>
                <a:lnTo>
                  <a:pt x="4029224" y="1015752"/>
                </a:lnTo>
                <a:close/>
                <a:moveTo>
                  <a:pt x="3067943" y="0"/>
                </a:moveTo>
                <a:lnTo>
                  <a:pt x="3504753" y="0"/>
                </a:lnTo>
                <a:cubicBezTo>
                  <a:pt x="3618359" y="0"/>
                  <a:pt x="3709144" y="23936"/>
                  <a:pt x="3777109" y="71809"/>
                </a:cubicBezTo>
                <a:cubicBezTo>
                  <a:pt x="3845073" y="119682"/>
                  <a:pt x="3879056" y="183802"/>
                  <a:pt x="3879056" y="264170"/>
                </a:cubicBezTo>
                <a:cubicBezTo>
                  <a:pt x="3879056" y="387201"/>
                  <a:pt x="3806130" y="467320"/>
                  <a:pt x="3660279" y="504527"/>
                </a:cubicBezTo>
                <a:cubicBezTo>
                  <a:pt x="3735189" y="532308"/>
                  <a:pt x="3783682" y="562818"/>
                  <a:pt x="3805758" y="596056"/>
                </a:cubicBezTo>
                <a:cubicBezTo>
                  <a:pt x="3827834" y="629295"/>
                  <a:pt x="3842841" y="693787"/>
                  <a:pt x="3850779" y="789533"/>
                </a:cubicBezTo>
                <a:cubicBezTo>
                  <a:pt x="3860204" y="903634"/>
                  <a:pt x="3879304" y="979041"/>
                  <a:pt x="3908077" y="1015752"/>
                </a:cubicBezTo>
                <a:lnTo>
                  <a:pt x="3588097" y="1015752"/>
                </a:lnTo>
                <a:cubicBezTo>
                  <a:pt x="3567757" y="968623"/>
                  <a:pt x="3557587" y="909836"/>
                  <a:pt x="3557587" y="839390"/>
                </a:cubicBezTo>
                <a:lnTo>
                  <a:pt x="3556099" y="779115"/>
                </a:lnTo>
                <a:lnTo>
                  <a:pt x="3554611" y="703213"/>
                </a:lnTo>
                <a:cubicBezTo>
                  <a:pt x="3554611" y="586135"/>
                  <a:pt x="3507482" y="527595"/>
                  <a:pt x="3413224" y="527595"/>
                </a:cubicBezTo>
                <a:lnTo>
                  <a:pt x="3362622" y="527595"/>
                </a:lnTo>
                <a:lnTo>
                  <a:pt x="3362622" y="1015752"/>
                </a:lnTo>
                <a:lnTo>
                  <a:pt x="3067943" y="1015752"/>
                </a:lnTo>
                <a:close/>
                <a:moveTo>
                  <a:pt x="2305198" y="0"/>
                </a:moveTo>
                <a:lnTo>
                  <a:pt x="2968228" y="0"/>
                </a:lnTo>
                <a:lnTo>
                  <a:pt x="2968228" y="101947"/>
                </a:lnTo>
                <a:lnTo>
                  <a:pt x="2599878" y="101947"/>
                </a:lnTo>
                <a:lnTo>
                  <a:pt x="2599878" y="440531"/>
                </a:lnTo>
                <a:lnTo>
                  <a:pt x="2912417" y="440531"/>
                </a:lnTo>
                <a:lnTo>
                  <a:pt x="2912417" y="542478"/>
                </a:lnTo>
                <a:lnTo>
                  <a:pt x="2599878" y="542478"/>
                </a:lnTo>
                <a:lnTo>
                  <a:pt x="2599878" y="1015752"/>
                </a:lnTo>
                <a:lnTo>
                  <a:pt x="2305198" y="1015752"/>
                </a:lnTo>
                <a:close/>
                <a:moveTo>
                  <a:pt x="928390" y="0"/>
                </a:moveTo>
                <a:lnTo>
                  <a:pt x="1115169" y="0"/>
                </a:lnTo>
                <a:lnTo>
                  <a:pt x="1578025" y="694283"/>
                </a:lnTo>
                <a:lnTo>
                  <a:pt x="1578025" y="0"/>
                </a:lnTo>
                <a:lnTo>
                  <a:pt x="1676995" y="0"/>
                </a:lnTo>
                <a:lnTo>
                  <a:pt x="1676995" y="1015752"/>
                </a:lnTo>
                <a:lnTo>
                  <a:pt x="1451521" y="1015752"/>
                </a:lnTo>
                <a:lnTo>
                  <a:pt x="1027360" y="372814"/>
                </a:lnTo>
                <a:lnTo>
                  <a:pt x="1027360" y="1015752"/>
                </a:lnTo>
                <a:lnTo>
                  <a:pt x="928390" y="1015752"/>
                </a:lnTo>
                <a:close/>
                <a:moveTo>
                  <a:pt x="0" y="0"/>
                </a:moveTo>
                <a:lnTo>
                  <a:pt x="294680" y="0"/>
                </a:lnTo>
                <a:lnTo>
                  <a:pt x="294680" y="690562"/>
                </a:lnTo>
                <a:cubicBezTo>
                  <a:pt x="294680" y="779859"/>
                  <a:pt x="307454" y="840879"/>
                  <a:pt x="333003" y="873621"/>
                </a:cubicBezTo>
                <a:cubicBezTo>
                  <a:pt x="358552" y="906363"/>
                  <a:pt x="405805" y="922734"/>
                  <a:pt x="474762" y="922734"/>
                </a:cubicBezTo>
                <a:cubicBezTo>
                  <a:pt x="608211" y="922734"/>
                  <a:pt x="674935" y="842367"/>
                  <a:pt x="674935" y="681633"/>
                </a:cubicBezTo>
                <a:lnTo>
                  <a:pt x="674935" y="0"/>
                </a:lnTo>
                <a:lnTo>
                  <a:pt x="773906" y="0"/>
                </a:lnTo>
                <a:lnTo>
                  <a:pt x="773906" y="681633"/>
                </a:lnTo>
                <a:cubicBezTo>
                  <a:pt x="773906" y="915293"/>
                  <a:pt x="644674" y="1032123"/>
                  <a:pt x="386209" y="1032123"/>
                </a:cubicBezTo>
                <a:cubicBezTo>
                  <a:pt x="128736" y="1032123"/>
                  <a:pt x="0" y="915293"/>
                  <a:pt x="0" y="6816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="" xmlns:a16="http://schemas.microsoft.com/office/drawing/2014/main" id="{449A95BF-075A-4132-B9E4-8A52E0DC0C3B}"/>
              </a:ext>
            </a:extLst>
          </p:cNvPr>
          <p:cNvSpPr/>
          <p:nvPr/>
        </p:nvSpPr>
        <p:spPr>
          <a:xfrm>
            <a:off x="7488217" y="5307718"/>
            <a:ext cx="1136375" cy="1153881"/>
          </a:xfrm>
          <a:custGeom>
            <a:avLst/>
            <a:gdLst>
              <a:gd name="connsiteX0" fmla="*/ 216359 w 2312273"/>
              <a:gd name="connsiteY0" fmla="*/ 2274336 h 2347894"/>
              <a:gd name="connsiteX1" fmla="*/ 190431 w 2312273"/>
              <a:gd name="connsiteY1" fmla="*/ 2300264 h 2347894"/>
              <a:gd name="connsiteX2" fmla="*/ 216359 w 2312273"/>
              <a:gd name="connsiteY2" fmla="*/ 2326191 h 2347894"/>
              <a:gd name="connsiteX3" fmla="*/ 242286 w 2312273"/>
              <a:gd name="connsiteY3" fmla="*/ 2300264 h 2347894"/>
              <a:gd name="connsiteX4" fmla="*/ 216359 w 2312273"/>
              <a:gd name="connsiteY4" fmla="*/ 2274336 h 2347894"/>
              <a:gd name="connsiteX5" fmla="*/ 392073 w 2312273"/>
              <a:gd name="connsiteY5" fmla="*/ 2100808 h 2347894"/>
              <a:gd name="connsiteX6" fmla="*/ 425498 w 2312273"/>
              <a:gd name="connsiteY6" fmla="*/ 2133764 h 2347894"/>
              <a:gd name="connsiteX7" fmla="*/ 423558 w 2312273"/>
              <a:gd name="connsiteY7" fmla="*/ 2138304 h 2347894"/>
              <a:gd name="connsiteX8" fmla="*/ 414870 w 2312273"/>
              <a:gd name="connsiteY8" fmla="*/ 2132715 h 2347894"/>
              <a:gd name="connsiteX9" fmla="*/ 383087 w 2312273"/>
              <a:gd name="connsiteY9" fmla="*/ 2104448 h 2347894"/>
              <a:gd name="connsiteX10" fmla="*/ 266848 w 2312273"/>
              <a:gd name="connsiteY10" fmla="*/ 1987455 h 2347894"/>
              <a:gd name="connsiteX11" fmla="*/ 308974 w 2312273"/>
              <a:gd name="connsiteY11" fmla="*/ 2038532 h 2347894"/>
              <a:gd name="connsiteX12" fmla="*/ 383087 w 2312273"/>
              <a:gd name="connsiteY12" fmla="*/ 2104448 h 2347894"/>
              <a:gd name="connsiteX13" fmla="*/ 368840 w 2312273"/>
              <a:gd name="connsiteY13" fmla="*/ 2110218 h 2347894"/>
              <a:gd name="connsiteX14" fmla="*/ 358960 w 2312273"/>
              <a:gd name="connsiteY14" fmla="*/ 2133452 h 2347894"/>
              <a:gd name="connsiteX15" fmla="*/ 391448 w 2312273"/>
              <a:gd name="connsiteY15" fmla="*/ 2167345 h 2347894"/>
              <a:gd name="connsiteX16" fmla="*/ 415267 w 2312273"/>
              <a:gd name="connsiteY16" fmla="*/ 2157700 h 2347894"/>
              <a:gd name="connsiteX17" fmla="*/ 423558 w 2312273"/>
              <a:gd name="connsiteY17" fmla="*/ 2138304 h 2347894"/>
              <a:gd name="connsiteX18" fmla="*/ 497668 w 2312273"/>
              <a:gd name="connsiteY18" fmla="*/ 2185980 h 2347894"/>
              <a:gd name="connsiteX19" fmla="*/ 493440 w 2312273"/>
              <a:gd name="connsiteY19" fmla="*/ 2202019 h 2347894"/>
              <a:gd name="connsiteX20" fmla="*/ 485475 w 2312273"/>
              <a:gd name="connsiteY20" fmla="*/ 2208736 h 2347894"/>
              <a:gd name="connsiteX21" fmla="*/ 218233 w 2312273"/>
              <a:gd name="connsiteY21" fmla="*/ 2208423 h 2347894"/>
              <a:gd name="connsiteX22" fmla="*/ 210892 w 2312273"/>
              <a:gd name="connsiteY22" fmla="*/ 2202176 h 2347894"/>
              <a:gd name="connsiteX23" fmla="*/ 209486 w 2312273"/>
              <a:gd name="connsiteY23" fmla="*/ 2189524 h 2347894"/>
              <a:gd name="connsiteX24" fmla="*/ 221669 w 2312273"/>
              <a:gd name="connsiteY24" fmla="*/ 2107836 h 2347894"/>
              <a:gd name="connsiteX25" fmla="*/ 263059 w 2312273"/>
              <a:gd name="connsiteY25" fmla="*/ 1996785 h 2347894"/>
              <a:gd name="connsiteX26" fmla="*/ 219276 w 2312273"/>
              <a:gd name="connsiteY26" fmla="*/ 1929776 h 2347894"/>
              <a:gd name="connsiteX27" fmla="*/ 259257 w 2312273"/>
              <a:gd name="connsiteY27" fmla="*/ 1978251 h 2347894"/>
              <a:gd name="connsiteX28" fmla="*/ 233696 w 2312273"/>
              <a:gd name="connsiteY28" fmla="*/ 2041768 h 2347894"/>
              <a:gd name="connsiteX29" fmla="*/ 199958 w 2312273"/>
              <a:gd name="connsiteY29" fmla="*/ 2151726 h 2347894"/>
              <a:gd name="connsiteX30" fmla="*/ 200115 w 2312273"/>
              <a:gd name="connsiteY30" fmla="*/ 2207955 h 2347894"/>
              <a:gd name="connsiteX31" fmla="*/ 207456 w 2312273"/>
              <a:gd name="connsiteY31" fmla="*/ 2219357 h 2347894"/>
              <a:gd name="connsiteX32" fmla="*/ 491878 w 2312273"/>
              <a:gd name="connsiteY32" fmla="*/ 2219044 h 2347894"/>
              <a:gd name="connsiteX33" fmla="*/ 503281 w 2312273"/>
              <a:gd name="connsiteY33" fmla="*/ 2210610 h 2347894"/>
              <a:gd name="connsiteX34" fmla="*/ 508100 w 2312273"/>
              <a:gd name="connsiteY34" fmla="*/ 2192691 h 2347894"/>
              <a:gd name="connsiteX35" fmla="*/ 535091 w 2312273"/>
              <a:gd name="connsiteY35" fmla="*/ 2210055 h 2347894"/>
              <a:gd name="connsiteX36" fmla="*/ 628466 w 2312273"/>
              <a:gd name="connsiteY36" fmla="*/ 2251240 h 2347894"/>
              <a:gd name="connsiteX37" fmla="*/ 628553 w 2312273"/>
              <a:gd name="connsiteY37" fmla="*/ 2262726 h 2347894"/>
              <a:gd name="connsiteX38" fmla="*/ 628389 w 2312273"/>
              <a:gd name="connsiteY38" fmla="*/ 2273711 h 2347894"/>
              <a:gd name="connsiteX39" fmla="*/ 271806 w 2312273"/>
              <a:gd name="connsiteY39" fmla="*/ 2273711 h 2347894"/>
              <a:gd name="connsiteX40" fmla="*/ 271806 w 2312273"/>
              <a:gd name="connsiteY40" fmla="*/ 2281677 h 2347894"/>
              <a:gd name="connsiteX41" fmla="*/ 624328 w 2312273"/>
              <a:gd name="connsiteY41" fmla="*/ 2281677 h 2347894"/>
              <a:gd name="connsiteX42" fmla="*/ 629482 w 2312273"/>
              <a:gd name="connsiteY42" fmla="*/ 2286362 h 2347894"/>
              <a:gd name="connsiteX43" fmla="*/ 628233 w 2312273"/>
              <a:gd name="connsiteY43" fmla="*/ 2321349 h 2347894"/>
              <a:gd name="connsiteX44" fmla="*/ 614332 w 2312273"/>
              <a:gd name="connsiteY44" fmla="*/ 2338218 h 2347894"/>
              <a:gd name="connsiteX45" fmla="*/ 284458 w 2312273"/>
              <a:gd name="connsiteY45" fmla="*/ 2314945 h 2347894"/>
              <a:gd name="connsiteX46" fmla="*/ 267120 w 2312273"/>
              <a:gd name="connsiteY46" fmla="*/ 2299795 h 2347894"/>
              <a:gd name="connsiteX47" fmla="*/ 263216 w 2312273"/>
              <a:gd name="connsiteY47" fmla="*/ 2303856 h 2347894"/>
              <a:gd name="connsiteX48" fmla="*/ 224481 w 2312273"/>
              <a:gd name="connsiteY48" fmla="*/ 2341342 h 2347894"/>
              <a:gd name="connsiteX49" fmla="*/ 197928 w 2312273"/>
              <a:gd name="connsiteY49" fmla="*/ 2338999 h 2347894"/>
              <a:gd name="connsiteX50" fmla="*/ 177623 w 2312273"/>
              <a:gd name="connsiteY50" fmla="*/ 2313852 h 2347894"/>
              <a:gd name="connsiteX51" fmla="*/ 173250 w 2312273"/>
              <a:gd name="connsiteY51" fmla="*/ 2288862 h 2347894"/>
              <a:gd name="connsiteX52" fmla="*/ 167471 w 2312273"/>
              <a:gd name="connsiteY52" fmla="*/ 2282301 h 2347894"/>
              <a:gd name="connsiteX53" fmla="*/ 157162 w 2312273"/>
              <a:gd name="connsiteY53" fmla="*/ 2273399 h 2347894"/>
              <a:gd name="connsiteX54" fmla="*/ 147635 w 2312273"/>
              <a:gd name="connsiteY54" fmla="*/ 2214983 h 2347894"/>
              <a:gd name="connsiteX55" fmla="*/ 169970 w 2312273"/>
              <a:gd name="connsiteY55" fmla="*/ 2060042 h 2347894"/>
              <a:gd name="connsiteX56" fmla="*/ 656659 w 2312273"/>
              <a:gd name="connsiteY56" fmla="*/ 1727200 h 2347894"/>
              <a:gd name="connsiteX57" fmla="*/ 678370 w 2312273"/>
              <a:gd name="connsiteY57" fmla="*/ 1749067 h 2347894"/>
              <a:gd name="connsiteX58" fmla="*/ 656816 w 2312273"/>
              <a:gd name="connsiteY58" fmla="*/ 1770465 h 2347894"/>
              <a:gd name="connsiteX59" fmla="*/ 635418 w 2312273"/>
              <a:gd name="connsiteY59" fmla="*/ 1749379 h 2347894"/>
              <a:gd name="connsiteX60" fmla="*/ 656659 w 2312273"/>
              <a:gd name="connsiteY60" fmla="*/ 1727200 h 2347894"/>
              <a:gd name="connsiteX61" fmla="*/ 468450 w 2312273"/>
              <a:gd name="connsiteY61" fmla="*/ 1716891 h 2347894"/>
              <a:gd name="connsiteX62" fmla="*/ 556229 w 2312273"/>
              <a:gd name="connsiteY62" fmla="*/ 1803421 h 2347894"/>
              <a:gd name="connsiteX63" fmla="*/ 470012 w 2312273"/>
              <a:gd name="connsiteY63" fmla="*/ 1890888 h 2347894"/>
              <a:gd name="connsiteX64" fmla="*/ 381921 w 2312273"/>
              <a:gd name="connsiteY64" fmla="*/ 1805764 h 2347894"/>
              <a:gd name="connsiteX65" fmla="*/ 468450 w 2312273"/>
              <a:gd name="connsiteY65" fmla="*/ 1716891 h 2347894"/>
              <a:gd name="connsiteX66" fmla="*/ 778714 w 2312273"/>
              <a:gd name="connsiteY66" fmla="*/ 1594102 h 2347894"/>
              <a:gd name="connsiteX67" fmla="*/ 781099 w 2312273"/>
              <a:gd name="connsiteY67" fmla="*/ 1600626 h 2347894"/>
              <a:gd name="connsiteX68" fmla="*/ 841742 w 2312273"/>
              <a:gd name="connsiteY68" fmla="*/ 1692776 h 2347894"/>
              <a:gd name="connsiteX69" fmla="*/ 917872 w 2312273"/>
              <a:gd name="connsiteY69" fmla="*/ 1761888 h 2347894"/>
              <a:gd name="connsiteX70" fmla="*/ 991984 w 2312273"/>
              <a:gd name="connsiteY70" fmla="*/ 1802640 h 2347894"/>
              <a:gd name="connsiteX71" fmla="*/ 990126 w 2312273"/>
              <a:gd name="connsiteY71" fmla="*/ 1802952 h 2347894"/>
              <a:gd name="connsiteX72" fmla="*/ 834248 w 2312273"/>
              <a:gd name="connsiteY72" fmla="*/ 1789364 h 2347894"/>
              <a:gd name="connsiteX73" fmla="*/ 787235 w 2312273"/>
              <a:gd name="connsiteY73" fmla="*/ 1769840 h 2347894"/>
              <a:gd name="connsiteX74" fmla="*/ 748500 w 2312273"/>
              <a:gd name="connsiteY74" fmla="*/ 1633017 h 2347894"/>
              <a:gd name="connsiteX75" fmla="*/ 767711 w 2312273"/>
              <a:gd name="connsiteY75" fmla="*/ 1604298 h 2347894"/>
              <a:gd name="connsiteX76" fmla="*/ 912656 w 2312273"/>
              <a:gd name="connsiteY76" fmla="*/ 1500255 h 2347894"/>
              <a:gd name="connsiteX77" fmla="*/ 895475 w 2312273"/>
              <a:gd name="connsiteY77" fmla="*/ 1518217 h 2347894"/>
              <a:gd name="connsiteX78" fmla="*/ 915467 w 2312273"/>
              <a:gd name="connsiteY78" fmla="*/ 1535710 h 2347894"/>
              <a:gd name="connsiteX79" fmla="*/ 930618 w 2312273"/>
              <a:gd name="connsiteY79" fmla="*/ 1516499 h 2347894"/>
              <a:gd name="connsiteX80" fmla="*/ 912656 w 2312273"/>
              <a:gd name="connsiteY80" fmla="*/ 1500255 h 2347894"/>
              <a:gd name="connsiteX81" fmla="*/ 544612 w 2312273"/>
              <a:gd name="connsiteY81" fmla="*/ 1493383 h 2347894"/>
              <a:gd name="connsiteX82" fmla="*/ 574816 w 2312273"/>
              <a:gd name="connsiteY82" fmla="*/ 1509626 h 2347894"/>
              <a:gd name="connsiteX83" fmla="*/ 580282 w 2312273"/>
              <a:gd name="connsiteY83" fmla="*/ 1520091 h 2347894"/>
              <a:gd name="connsiteX84" fmla="*/ 586374 w 2312273"/>
              <a:gd name="connsiteY84" fmla="*/ 1523840 h 2347894"/>
              <a:gd name="connsiteX85" fmla="*/ 619642 w 2312273"/>
              <a:gd name="connsiteY85" fmla="*/ 1523996 h 2347894"/>
              <a:gd name="connsiteX86" fmla="*/ 669936 w 2312273"/>
              <a:gd name="connsiteY86" fmla="*/ 1525089 h 2347894"/>
              <a:gd name="connsiteX87" fmla="*/ 676183 w 2312273"/>
              <a:gd name="connsiteY87" fmla="*/ 1532742 h 2347894"/>
              <a:gd name="connsiteX88" fmla="*/ 674465 w 2312273"/>
              <a:gd name="connsiteY88" fmla="*/ 1542114 h 2347894"/>
              <a:gd name="connsiteX89" fmla="*/ 643696 w 2312273"/>
              <a:gd name="connsiteY89" fmla="*/ 1667847 h 2347894"/>
              <a:gd name="connsiteX90" fmla="*/ 625734 w 2312273"/>
              <a:gd name="connsiteY90" fmla="*/ 1692994 h 2347894"/>
              <a:gd name="connsiteX91" fmla="*/ 601524 w 2312273"/>
              <a:gd name="connsiteY91" fmla="*/ 1722514 h 2347894"/>
              <a:gd name="connsiteX92" fmla="*/ 606835 w 2312273"/>
              <a:gd name="connsiteY92" fmla="*/ 1785615 h 2347894"/>
              <a:gd name="connsiteX93" fmla="*/ 609334 w 2312273"/>
              <a:gd name="connsiteY93" fmla="*/ 1809981 h 2347894"/>
              <a:gd name="connsiteX94" fmla="*/ 539360 w 2312273"/>
              <a:gd name="connsiteY94" fmla="*/ 2076442 h 2347894"/>
              <a:gd name="connsiteX95" fmla="*/ 508100 w 2312273"/>
              <a:gd name="connsiteY95" fmla="*/ 2192691 h 2347894"/>
              <a:gd name="connsiteX96" fmla="*/ 497668 w 2312273"/>
              <a:gd name="connsiteY96" fmla="*/ 2185980 h 2347894"/>
              <a:gd name="connsiteX97" fmla="*/ 559978 w 2312273"/>
              <a:gd name="connsiteY97" fmla="*/ 1949615 h 2347894"/>
              <a:gd name="connsiteX98" fmla="*/ 600899 w 2312273"/>
              <a:gd name="connsiteY98" fmla="*/ 1803108 h 2347894"/>
              <a:gd name="connsiteX99" fmla="*/ 599962 w 2312273"/>
              <a:gd name="connsiteY99" fmla="*/ 1793581 h 2347894"/>
              <a:gd name="connsiteX100" fmla="*/ 587467 w 2312273"/>
              <a:gd name="connsiteY100" fmla="*/ 1757032 h 2347894"/>
              <a:gd name="connsiteX101" fmla="*/ 618237 w 2312273"/>
              <a:gd name="connsiteY101" fmla="*/ 1684872 h 2347894"/>
              <a:gd name="connsiteX102" fmla="*/ 631357 w 2312273"/>
              <a:gd name="connsiteY102" fmla="*/ 1666910 h 2347894"/>
              <a:gd name="connsiteX103" fmla="*/ 665875 w 2312273"/>
              <a:gd name="connsiteY103" fmla="*/ 1538521 h 2347894"/>
              <a:gd name="connsiteX104" fmla="*/ 666187 w 2312273"/>
              <a:gd name="connsiteY104" fmla="*/ 1536335 h 2347894"/>
              <a:gd name="connsiteX105" fmla="*/ 660564 w 2312273"/>
              <a:gd name="connsiteY105" fmla="*/ 1535710 h 2347894"/>
              <a:gd name="connsiteX106" fmla="*/ 586374 w 2312273"/>
              <a:gd name="connsiteY106" fmla="*/ 1535554 h 2347894"/>
              <a:gd name="connsiteX107" fmla="*/ 580907 w 2312273"/>
              <a:gd name="connsiteY107" fmla="*/ 1540083 h 2347894"/>
              <a:gd name="connsiteX108" fmla="*/ 539673 w 2312273"/>
              <a:gd name="connsiteY108" fmla="*/ 1568978 h 2347894"/>
              <a:gd name="connsiteX109" fmla="*/ 508278 w 2312273"/>
              <a:gd name="connsiteY109" fmla="*/ 1538677 h 2347894"/>
              <a:gd name="connsiteX110" fmla="*/ 502656 w 2312273"/>
              <a:gd name="connsiteY110" fmla="*/ 1534148 h 2347894"/>
              <a:gd name="connsiteX111" fmla="*/ 467825 w 2312273"/>
              <a:gd name="connsiteY111" fmla="*/ 1548986 h 2347894"/>
              <a:gd name="connsiteX112" fmla="*/ 414720 w 2312273"/>
              <a:gd name="connsiteY112" fmla="*/ 1595687 h 2347894"/>
              <a:gd name="connsiteX113" fmla="*/ 393635 w 2312273"/>
              <a:gd name="connsiteY113" fmla="*/ 1619584 h 2347894"/>
              <a:gd name="connsiteX114" fmla="*/ 389105 w 2312273"/>
              <a:gd name="connsiteY114" fmla="*/ 1632079 h 2347894"/>
              <a:gd name="connsiteX115" fmla="*/ 387543 w 2312273"/>
              <a:gd name="connsiteY115" fmla="*/ 1673314 h 2347894"/>
              <a:gd name="connsiteX116" fmla="*/ 369581 w 2312273"/>
              <a:gd name="connsiteY116" fmla="*/ 1732666 h 2347894"/>
              <a:gd name="connsiteX117" fmla="*/ 319757 w 2312273"/>
              <a:gd name="connsiteY117" fmla="*/ 1857150 h 2347894"/>
              <a:gd name="connsiteX118" fmla="*/ 266848 w 2312273"/>
              <a:gd name="connsiteY118" fmla="*/ 1987455 h 2347894"/>
              <a:gd name="connsiteX119" fmla="*/ 259257 w 2312273"/>
              <a:gd name="connsiteY119" fmla="*/ 1978251 h 2347894"/>
              <a:gd name="connsiteX120" fmla="*/ 290705 w 2312273"/>
              <a:gd name="connsiteY120" fmla="*/ 1900103 h 2347894"/>
              <a:gd name="connsiteX121" fmla="*/ 333814 w 2312273"/>
              <a:gd name="connsiteY121" fmla="*/ 1791238 h 2347894"/>
              <a:gd name="connsiteX122" fmla="*/ 361303 w 2312273"/>
              <a:gd name="connsiteY122" fmla="*/ 1723608 h 2347894"/>
              <a:gd name="connsiteX123" fmla="*/ 377235 w 2312273"/>
              <a:gd name="connsiteY123" fmla="*/ 1665192 h 2347894"/>
              <a:gd name="connsiteX124" fmla="*/ 378953 w 2312273"/>
              <a:gd name="connsiteY124" fmla="*/ 1623021 h 2347894"/>
              <a:gd name="connsiteX125" fmla="*/ 380515 w 2312273"/>
              <a:gd name="connsiteY125" fmla="*/ 1617398 h 2347894"/>
              <a:gd name="connsiteX126" fmla="*/ 402225 w 2312273"/>
              <a:gd name="connsiteY126" fmla="*/ 1592251 h 2347894"/>
              <a:gd name="connsiteX127" fmla="*/ 443772 w 2312273"/>
              <a:gd name="connsiteY127" fmla="*/ 1555546 h 2347894"/>
              <a:gd name="connsiteX128" fmla="*/ 464545 w 2312273"/>
              <a:gd name="connsiteY128" fmla="*/ 1536803 h 2347894"/>
              <a:gd name="connsiteX129" fmla="*/ 494534 w 2312273"/>
              <a:gd name="connsiteY129" fmla="*/ 1522902 h 2347894"/>
              <a:gd name="connsiteX130" fmla="*/ 498751 w 2312273"/>
              <a:gd name="connsiteY130" fmla="*/ 1522902 h 2347894"/>
              <a:gd name="connsiteX131" fmla="*/ 510934 w 2312273"/>
              <a:gd name="connsiteY131" fmla="*/ 1515718 h 2347894"/>
              <a:gd name="connsiteX132" fmla="*/ 514526 w 2312273"/>
              <a:gd name="connsiteY132" fmla="*/ 1509002 h 2347894"/>
              <a:gd name="connsiteX133" fmla="*/ 544612 w 2312273"/>
              <a:gd name="connsiteY133" fmla="*/ 1493383 h 2347894"/>
              <a:gd name="connsiteX134" fmla="*/ 635262 w 2312273"/>
              <a:gd name="connsiteY134" fmla="*/ 1422004 h 2347894"/>
              <a:gd name="connsiteX135" fmla="*/ 678527 w 2312273"/>
              <a:gd name="connsiteY135" fmla="*/ 1422004 h 2347894"/>
              <a:gd name="connsiteX136" fmla="*/ 682588 w 2312273"/>
              <a:gd name="connsiteY136" fmla="*/ 1426065 h 2347894"/>
              <a:gd name="connsiteX137" fmla="*/ 678527 w 2312273"/>
              <a:gd name="connsiteY137" fmla="*/ 1430126 h 2347894"/>
              <a:gd name="connsiteX138" fmla="*/ 635262 w 2312273"/>
              <a:gd name="connsiteY138" fmla="*/ 1430126 h 2347894"/>
              <a:gd name="connsiteX139" fmla="*/ 635262 w 2312273"/>
              <a:gd name="connsiteY139" fmla="*/ 1429188 h 2347894"/>
              <a:gd name="connsiteX140" fmla="*/ 635262 w 2312273"/>
              <a:gd name="connsiteY140" fmla="*/ 1422785 h 2347894"/>
              <a:gd name="connsiteX141" fmla="*/ 1061349 w 2312273"/>
              <a:gd name="connsiteY141" fmla="*/ 1403885 h 2347894"/>
              <a:gd name="connsiteX142" fmla="*/ 1133977 w 2312273"/>
              <a:gd name="connsiteY142" fmla="*/ 1406853 h 2347894"/>
              <a:gd name="connsiteX143" fmla="*/ 1154751 w 2312273"/>
              <a:gd name="connsiteY143" fmla="*/ 1429344 h 2347894"/>
              <a:gd name="connsiteX144" fmla="*/ 1154282 w 2312273"/>
              <a:gd name="connsiteY144" fmla="*/ 1478076 h 2347894"/>
              <a:gd name="connsiteX145" fmla="*/ 1150533 w 2312273"/>
              <a:gd name="connsiteY145" fmla="*/ 1481044 h 2347894"/>
              <a:gd name="connsiteX146" fmla="*/ 1124606 w 2312273"/>
              <a:gd name="connsiteY146" fmla="*/ 1495101 h 2347894"/>
              <a:gd name="connsiteX147" fmla="*/ 1121326 w 2312273"/>
              <a:gd name="connsiteY147" fmla="*/ 1496663 h 2347894"/>
              <a:gd name="connsiteX148" fmla="*/ 1090088 w 2312273"/>
              <a:gd name="connsiteY148" fmla="*/ 1487604 h 2347894"/>
              <a:gd name="connsiteX149" fmla="*/ 1064785 w 2312273"/>
              <a:gd name="connsiteY149" fmla="*/ 1456209 h 2347894"/>
              <a:gd name="connsiteX150" fmla="*/ 1061349 w 2312273"/>
              <a:gd name="connsiteY150" fmla="*/ 1403885 h 2347894"/>
              <a:gd name="connsiteX151" fmla="*/ 1228153 w 2312273"/>
              <a:gd name="connsiteY151" fmla="*/ 1397578 h 2347894"/>
              <a:gd name="connsiteX152" fmla="*/ 1228153 w 2312273"/>
              <a:gd name="connsiteY152" fmla="*/ 1486793 h 2347894"/>
              <a:gd name="connsiteX153" fmla="*/ 1302168 w 2312273"/>
              <a:gd name="connsiteY153" fmla="*/ 1486793 h 2347894"/>
              <a:gd name="connsiteX154" fmla="*/ 1290969 w 2312273"/>
              <a:gd name="connsiteY154" fmla="*/ 1492953 h 2347894"/>
              <a:gd name="connsiteX155" fmla="*/ 1225349 w 2312273"/>
              <a:gd name="connsiteY155" fmla="*/ 1528994 h 2347894"/>
              <a:gd name="connsiteX156" fmla="*/ 1038858 w 2312273"/>
              <a:gd name="connsiteY156" fmla="*/ 1531181 h 2347894"/>
              <a:gd name="connsiteX157" fmla="*/ 1001528 w 2312273"/>
              <a:gd name="connsiteY157" fmla="*/ 1530400 h 2347894"/>
              <a:gd name="connsiteX158" fmla="*/ 996530 w 2312273"/>
              <a:gd name="connsiteY158" fmla="*/ 1525089 h 2347894"/>
              <a:gd name="connsiteX159" fmla="*/ 996062 w 2312273"/>
              <a:gd name="connsiteY159" fmla="*/ 1512750 h 2347894"/>
              <a:gd name="connsiteX160" fmla="*/ 994343 w 2312273"/>
              <a:gd name="connsiteY160" fmla="*/ 1449649 h 2347894"/>
              <a:gd name="connsiteX161" fmla="*/ 994343 w 2312273"/>
              <a:gd name="connsiteY161" fmla="*/ 1443245 h 2347894"/>
              <a:gd name="connsiteX162" fmla="*/ 986846 w 2312273"/>
              <a:gd name="connsiteY162" fmla="*/ 1443401 h 2347894"/>
              <a:gd name="connsiteX163" fmla="*/ 987159 w 2312273"/>
              <a:gd name="connsiteY163" fmla="*/ 1459645 h 2347894"/>
              <a:gd name="connsiteX164" fmla="*/ 987940 w 2312273"/>
              <a:gd name="connsiteY164" fmla="*/ 1502754 h 2347894"/>
              <a:gd name="connsiteX165" fmla="*/ 988096 w 2312273"/>
              <a:gd name="connsiteY165" fmla="*/ 1526182 h 2347894"/>
              <a:gd name="connsiteX166" fmla="*/ 999185 w 2312273"/>
              <a:gd name="connsiteY166" fmla="*/ 1538365 h 2347894"/>
              <a:gd name="connsiteX167" fmla="*/ 1010119 w 2312273"/>
              <a:gd name="connsiteY167" fmla="*/ 1538834 h 2347894"/>
              <a:gd name="connsiteX168" fmla="*/ 1226443 w 2312273"/>
              <a:gd name="connsiteY168" fmla="*/ 1536335 h 2347894"/>
              <a:gd name="connsiteX169" fmla="*/ 1289427 w 2312273"/>
              <a:gd name="connsiteY169" fmla="*/ 1504218 h 2347894"/>
              <a:gd name="connsiteX170" fmla="*/ 1322106 w 2312273"/>
              <a:gd name="connsiteY170" fmla="*/ 1486793 h 2347894"/>
              <a:gd name="connsiteX171" fmla="*/ 1697422 w 2312273"/>
              <a:gd name="connsiteY171" fmla="*/ 1486793 h 2347894"/>
              <a:gd name="connsiteX172" fmla="*/ 1697422 w 2312273"/>
              <a:gd name="connsiteY172" fmla="*/ 1509060 h 2347894"/>
              <a:gd name="connsiteX173" fmla="*/ 1673608 w 2312273"/>
              <a:gd name="connsiteY173" fmla="*/ 1509789 h 2347894"/>
              <a:gd name="connsiteX174" fmla="*/ 1424492 w 2312273"/>
              <a:gd name="connsiteY174" fmla="*/ 1515405 h 2347894"/>
              <a:gd name="connsiteX175" fmla="*/ 1334839 w 2312273"/>
              <a:gd name="connsiteY175" fmla="*/ 1522746 h 2347894"/>
              <a:gd name="connsiteX176" fmla="*/ 1260492 w 2312273"/>
              <a:gd name="connsiteY176" fmla="*/ 1551173 h 2347894"/>
              <a:gd name="connsiteX177" fmla="*/ 1199109 w 2312273"/>
              <a:gd name="connsiteY177" fmla="*/ 1627394 h 2347894"/>
              <a:gd name="connsiteX178" fmla="*/ 1188488 w 2312273"/>
              <a:gd name="connsiteY178" fmla="*/ 1658632 h 2347894"/>
              <a:gd name="connsiteX179" fmla="*/ 1185052 w 2312273"/>
              <a:gd name="connsiteY179" fmla="*/ 1757345 h 2347894"/>
              <a:gd name="connsiteX180" fmla="*/ 1177399 w 2312273"/>
              <a:gd name="connsiteY180" fmla="*/ 1771246 h 2347894"/>
              <a:gd name="connsiteX181" fmla="*/ 1068221 w 2312273"/>
              <a:gd name="connsiteY181" fmla="*/ 1807950 h 2347894"/>
              <a:gd name="connsiteX182" fmla="*/ 1027481 w 2312273"/>
              <a:gd name="connsiteY182" fmla="*/ 1816933 h 2347894"/>
              <a:gd name="connsiteX183" fmla="*/ 1007651 w 2312273"/>
              <a:gd name="connsiteY183" fmla="*/ 1811254 h 2347894"/>
              <a:gd name="connsiteX184" fmla="*/ 991984 w 2312273"/>
              <a:gd name="connsiteY184" fmla="*/ 1802640 h 2347894"/>
              <a:gd name="connsiteX185" fmla="*/ 1039951 w 2312273"/>
              <a:gd name="connsiteY185" fmla="*/ 1794577 h 2347894"/>
              <a:gd name="connsiteX186" fmla="*/ 1087902 w 2312273"/>
              <a:gd name="connsiteY186" fmla="*/ 1779055 h 2347894"/>
              <a:gd name="connsiteX187" fmla="*/ 1158968 w 2312273"/>
              <a:gd name="connsiteY187" fmla="*/ 1698617 h 2347894"/>
              <a:gd name="connsiteX188" fmla="*/ 1144755 w 2312273"/>
              <a:gd name="connsiteY188" fmla="*/ 1610057 h 2347894"/>
              <a:gd name="connsiteX189" fmla="*/ 1114922 w 2312273"/>
              <a:gd name="connsiteY189" fmla="*/ 1578350 h 2347894"/>
              <a:gd name="connsiteX190" fmla="*/ 1043700 w 2312273"/>
              <a:gd name="connsiteY190" fmla="*/ 1558826 h 2347894"/>
              <a:gd name="connsiteX191" fmla="*/ 952172 w 2312273"/>
              <a:gd name="connsiteY191" fmla="*/ 1561013 h 2347894"/>
              <a:gd name="connsiteX192" fmla="*/ 937021 w 2312273"/>
              <a:gd name="connsiteY192" fmla="*/ 1575226 h 2347894"/>
              <a:gd name="connsiteX193" fmla="*/ 931242 w 2312273"/>
              <a:gd name="connsiteY193" fmla="*/ 1621147 h 2347894"/>
              <a:gd name="connsiteX194" fmla="*/ 989501 w 2312273"/>
              <a:gd name="connsiteY194" fmla="*/ 1731105 h 2347894"/>
              <a:gd name="connsiteX195" fmla="*/ 1015898 w 2312273"/>
              <a:gd name="connsiteY195" fmla="*/ 1747036 h 2347894"/>
              <a:gd name="connsiteX196" fmla="*/ 1023083 w 2312273"/>
              <a:gd name="connsiteY196" fmla="*/ 1761718 h 2347894"/>
              <a:gd name="connsiteX197" fmla="*/ 1016835 w 2312273"/>
              <a:gd name="connsiteY197" fmla="*/ 1766248 h 2347894"/>
              <a:gd name="connsiteX198" fmla="*/ 977475 w 2312273"/>
              <a:gd name="connsiteY198" fmla="*/ 1750316 h 2347894"/>
              <a:gd name="connsiteX199" fmla="*/ 911250 w 2312273"/>
              <a:gd name="connsiteY199" fmla="*/ 1679874 h 2347894"/>
              <a:gd name="connsiteX200" fmla="*/ 903909 w 2312273"/>
              <a:gd name="connsiteY200" fmla="*/ 1663943 h 2347894"/>
              <a:gd name="connsiteX201" fmla="*/ 892351 w 2312273"/>
              <a:gd name="connsiteY201" fmla="*/ 1651916 h 2347894"/>
              <a:gd name="connsiteX202" fmla="*/ 881262 w 2312273"/>
              <a:gd name="connsiteY202" fmla="*/ 1629893 h 2347894"/>
              <a:gd name="connsiteX203" fmla="*/ 885322 w 2312273"/>
              <a:gd name="connsiteY203" fmla="*/ 1598343 h 2347894"/>
              <a:gd name="connsiteX204" fmla="*/ 881886 w 2312273"/>
              <a:gd name="connsiteY204" fmla="*/ 1588971 h 2347894"/>
              <a:gd name="connsiteX205" fmla="*/ 853147 w 2312273"/>
              <a:gd name="connsiteY205" fmla="*/ 1564449 h 2347894"/>
              <a:gd name="connsiteX206" fmla="*/ 803635 w 2312273"/>
              <a:gd name="connsiteY206" fmla="*/ 1574758 h 2347894"/>
              <a:gd name="connsiteX207" fmla="*/ 793014 w 2312273"/>
              <a:gd name="connsiteY207" fmla="*/ 1580849 h 2347894"/>
              <a:gd name="connsiteX208" fmla="*/ 778714 w 2312273"/>
              <a:gd name="connsiteY208" fmla="*/ 1594102 h 2347894"/>
              <a:gd name="connsiteX209" fmla="*/ 737782 w 2312273"/>
              <a:gd name="connsiteY209" fmla="*/ 1482147 h 2347894"/>
              <a:gd name="connsiteX210" fmla="*/ 737705 w 2312273"/>
              <a:gd name="connsiteY210" fmla="*/ 1481716 h 2347894"/>
              <a:gd name="connsiteX211" fmla="*/ 892663 w 2312273"/>
              <a:gd name="connsiteY211" fmla="*/ 1486354 h 2347894"/>
              <a:gd name="connsiteX212" fmla="*/ 917185 w 2312273"/>
              <a:gd name="connsiteY212" fmla="*/ 1484323 h 2347894"/>
              <a:gd name="connsiteX213" fmla="*/ 942488 w 2312273"/>
              <a:gd name="connsiteY213" fmla="*/ 1457771 h 2347894"/>
              <a:gd name="connsiteX214" fmla="*/ 943269 w 2312273"/>
              <a:gd name="connsiteY214" fmla="*/ 1447775 h 2347894"/>
              <a:gd name="connsiteX215" fmla="*/ 917498 w 2312273"/>
              <a:gd name="connsiteY215" fmla="*/ 1403417 h 2347894"/>
              <a:gd name="connsiteX216" fmla="*/ 913905 w 2312273"/>
              <a:gd name="connsiteY216" fmla="*/ 1401230 h 2347894"/>
              <a:gd name="connsiteX217" fmla="*/ 1054320 w 2312273"/>
              <a:gd name="connsiteY217" fmla="*/ 1399356 h 2347894"/>
              <a:gd name="connsiteX218" fmla="*/ 1054477 w 2312273"/>
              <a:gd name="connsiteY218" fmla="*/ 1400761 h 2347894"/>
              <a:gd name="connsiteX219" fmla="*/ 1054164 w 2312273"/>
              <a:gd name="connsiteY219" fmla="*/ 1408883 h 2347894"/>
              <a:gd name="connsiteX220" fmla="*/ 1059162 w 2312273"/>
              <a:gd name="connsiteY220" fmla="*/ 1461988 h 2347894"/>
              <a:gd name="connsiteX221" fmla="*/ 1079780 w 2312273"/>
              <a:gd name="connsiteY221" fmla="*/ 1490415 h 2347894"/>
              <a:gd name="connsiteX222" fmla="*/ 1113673 w 2312273"/>
              <a:gd name="connsiteY222" fmla="*/ 1502285 h 2347894"/>
              <a:gd name="connsiteX223" fmla="*/ 1123513 w 2312273"/>
              <a:gd name="connsiteY223" fmla="*/ 1510876 h 2347894"/>
              <a:gd name="connsiteX224" fmla="*/ 1125231 w 2312273"/>
              <a:gd name="connsiteY224" fmla="*/ 1514781 h 2347894"/>
              <a:gd name="connsiteX225" fmla="*/ 1146785 w 2312273"/>
              <a:gd name="connsiteY225" fmla="*/ 1527744 h 2347894"/>
              <a:gd name="connsiteX226" fmla="*/ 1167246 w 2312273"/>
              <a:gd name="connsiteY226" fmla="*/ 1513219 h 2347894"/>
              <a:gd name="connsiteX227" fmla="*/ 1162717 w 2312273"/>
              <a:gd name="connsiteY227" fmla="*/ 1489165 h 2347894"/>
              <a:gd name="connsiteX228" fmla="*/ 1160218 w 2312273"/>
              <a:gd name="connsiteY228" fmla="*/ 1480106 h 2347894"/>
              <a:gd name="connsiteX229" fmla="*/ 1160842 w 2312273"/>
              <a:gd name="connsiteY229" fmla="*/ 1476358 h 2347894"/>
              <a:gd name="connsiteX230" fmla="*/ 1161623 w 2312273"/>
              <a:gd name="connsiteY230" fmla="*/ 1429032 h 2347894"/>
              <a:gd name="connsiteX231" fmla="*/ 1141319 w 2312273"/>
              <a:gd name="connsiteY231" fmla="*/ 1401855 h 2347894"/>
              <a:gd name="connsiteX232" fmla="*/ 1137414 w 2312273"/>
              <a:gd name="connsiteY232" fmla="*/ 1400449 h 2347894"/>
              <a:gd name="connsiteX233" fmla="*/ 1137726 w 2312273"/>
              <a:gd name="connsiteY233" fmla="*/ 1399043 h 2347894"/>
              <a:gd name="connsiteX234" fmla="*/ 721968 w 2312273"/>
              <a:gd name="connsiteY234" fmla="*/ 1394036 h 2347894"/>
              <a:gd name="connsiteX235" fmla="*/ 764432 w 2312273"/>
              <a:gd name="connsiteY235" fmla="*/ 1394202 h 2347894"/>
              <a:gd name="connsiteX236" fmla="*/ 786767 w 2312273"/>
              <a:gd name="connsiteY236" fmla="*/ 1402167 h 2347894"/>
              <a:gd name="connsiteX237" fmla="*/ 797544 w 2312273"/>
              <a:gd name="connsiteY237" fmla="*/ 1405760 h 2347894"/>
              <a:gd name="connsiteX238" fmla="*/ 897506 w 2312273"/>
              <a:gd name="connsiteY238" fmla="*/ 1407322 h 2347894"/>
              <a:gd name="connsiteX239" fmla="*/ 911563 w 2312273"/>
              <a:gd name="connsiteY239" fmla="*/ 1409196 h 2347894"/>
              <a:gd name="connsiteX240" fmla="*/ 934523 w 2312273"/>
              <a:gd name="connsiteY240" fmla="*/ 1431531 h 2347894"/>
              <a:gd name="connsiteX241" fmla="*/ 935617 w 2312273"/>
              <a:gd name="connsiteY241" fmla="*/ 1455585 h 2347894"/>
              <a:gd name="connsiteX242" fmla="*/ 915624 w 2312273"/>
              <a:gd name="connsiteY242" fmla="*/ 1477608 h 2347894"/>
              <a:gd name="connsiteX243" fmla="*/ 902348 w 2312273"/>
              <a:gd name="connsiteY243" fmla="*/ 1478545 h 2347894"/>
              <a:gd name="connsiteX244" fmla="*/ 741003 w 2312273"/>
              <a:gd name="connsiteY244" fmla="*/ 1475733 h 2347894"/>
              <a:gd name="connsiteX245" fmla="*/ 736512 w 2312273"/>
              <a:gd name="connsiteY245" fmla="*/ 1475067 h 2347894"/>
              <a:gd name="connsiteX246" fmla="*/ 1763894 w 2312273"/>
              <a:gd name="connsiteY246" fmla="*/ 1388891 h 2347894"/>
              <a:gd name="connsiteX247" fmla="*/ 1763894 w 2312273"/>
              <a:gd name="connsiteY247" fmla="*/ 1487447 h 2347894"/>
              <a:gd name="connsiteX248" fmla="*/ 1879631 w 2312273"/>
              <a:gd name="connsiteY248" fmla="*/ 1487447 h 2347894"/>
              <a:gd name="connsiteX249" fmla="*/ 1894001 w 2312273"/>
              <a:gd name="connsiteY249" fmla="*/ 1473078 h 2347894"/>
              <a:gd name="connsiteX250" fmla="*/ 1894001 w 2312273"/>
              <a:gd name="connsiteY250" fmla="*/ 1388891 h 2347894"/>
              <a:gd name="connsiteX251" fmla="*/ 475586 w 2312273"/>
              <a:gd name="connsiteY251" fmla="*/ 1345776 h 2347894"/>
              <a:gd name="connsiteX252" fmla="*/ 466576 w 2312273"/>
              <a:gd name="connsiteY252" fmla="*/ 1349511 h 2347894"/>
              <a:gd name="connsiteX253" fmla="*/ 462827 w 2312273"/>
              <a:gd name="connsiteY253" fmla="*/ 1358902 h 2347894"/>
              <a:gd name="connsiteX254" fmla="*/ 466888 w 2312273"/>
              <a:gd name="connsiteY254" fmla="*/ 1368234 h 2347894"/>
              <a:gd name="connsiteX255" fmla="*/ 476024 w 2312273"/>
              <a:gd name="connsiteY255" fmla="*/ 1372144 h 2347894"/>
              <a:gd name="connsiteX256" fmla="*/ 475947 w 2312273"/>
              <a:gd name="connsiteY256" fmla="*/ 1372179 h 2347894"/>
              <a:gd name="connsiteX257" fmla="*/ 462670 w 2312273"/>
              <a:gd name="connsiteY257" fmla="*/ 1358903 h 2347894"/>
              <a:gd name="connsiteX258" fmla="*/ 466556 w 2312273"/>
              <a:gd name="connsiteY258" fmla="*/ 1349512 h 2347894"/>
              <a:gd name="connsiteX259" fmla="*/ 290393 w 2312273"/>
              <a:gd name="connsiteY259" fmla="*/ 1225828 h 2347894"/>
              <a:gd name="connsiteX260" fmla="*/ 308199 w 2312273"/>
              <a:gd name="connsiteY260" fmla="*/ 1244727 h 2347894"/>
              <a:gd name="connsiteX261" fmla="*/ 290081 w 2312273"/>
              <a:gd name="connsiteY261" fmla="*/ 1262845 h 2347894"/>
              <a:gd name="connsiteX262" fmla="*/ 272275 w 2312273"/>
              <a:gd name="connsiteY262" fmla="*/ 1244259 h 2347894"/>
              <a:gd name="connsiteX263" fmla="*/ 290393 w 2312273"/>
              <a:gd name="connsiteY263" fmla="*/ 1225828 h 2347894"/>
              <a:gd name="connsiteX264" fmla="*/ 286686 w 2312273"/>
              <a:gd name="connsiteY264" fmla="*/ 1212889 h 2347894"/>
              <a:gd name="connsiteX265" fmla="*/ 258374 w 2312273"/>
              <a:gd name="connsiteY265" fmla="*/ 1249569 h 2347894"/>
              <a:gd name="connsiteX266" fmla="*/ 262435 w 2312273"/>
              <a:gd name="connsiteY266" fmla="*/ 1269093 h 2347894"/>
              <a:gd name="connsiteX267" fmla="*/ 279460 w 2312273"/>
              <a:gd name="connsiteY267" fmla="*/ 1322822 h 2347894"/>
              <a:gd name="connsiteX268" fmla="*/ 280397 w 2312273"/>
              <a:gd name="connsiteY268" fmla="*/ 1325321 h 2347894"/>
              <a:gd name="connsiteX269" fmla="*/ 281646 w 2312273"/>
              <a:gd name="connsiteY269" fmla="*/ 1325946 h 2347894"/>
              <a:gd name="connsiteX270" fmla="*/ 369425 w 2312273"/>
              <a:gd name="connsiteY270" fmla="*/ 1216301 h 2347894"/>
              <a:gd name="connsiteX271" fmla="*/ 368488 w 2312273"/>
              <a:gd name="connsiteY271" fmla="*/ 1215207 h 2347894"/>
              <a:gd name="connsiteX272" fmla="*/ 357555 w 2312273"/>
              <a:gd name="connsiteY272" fmla="*/ 1219424 h 2347894"/>
              <a:gd name="connsiteX273" fmla="*/ 313978 w 2312273"/>
              <a:gd name="connsiteY273" fmla="*/ 1219581 h 2347894"/>
              <a:gd name="connsiteX274" fmla="*/ 303513 w 2312273"/>
              <a:gd name="connsiteY274" fmla="*/ 1215207 h 2347894"/>
              <a:gd name="connsiteX275" fmla="*/ 286686 w 2312273"/>
              <a:gd name="connsiteY275" fmla="*/ 1212889 h 2347894"/>
              <a:gd name="connsiteX276" fmla="*/ 919684 w 2312273"/>
              <a:gd name="connsiteY276" fmla="*/ 1189280 h 2347894"/>
              <a:gd name="connsiteX277" fmla="*/ 925463 w 2312273"/>
              <a:gd name="connsiteY277" fmla="*/ 1191779 h 2347894"/>
              <a:gd name="connsiteX278" fmla="*/ 925307 w 2312273"/>
              <a:gd name="connsiteY278" fmla="*/ 1200057 h 2347894"/>
              <a:gd name="connsiteX279" fmla="*/ 922183 w 2312273"/>
              <a:gd name="connsiteY279" fmla="*/ 1210834 h 2347894"/>
              <a:gd name="connsiteX280" fmla="*/ 923589 w 2312273"/>
              <a:gd name="connsiteY280" fmla="*/ 1229733 h 2347894"/>
              <a:gd name="connsiteX281" fmla="*/ 927962 w 2312273"/>
              <a:gd name="connsiteY281" fmla="*/ 1256754 h 2347894"/>
              <a:gd name="connsiteX282" fmla="*/ 952484 w 2312273"/>
              <a:gd name="connsiteY282" fmla="*/ 1274091 h 2347894"/>
              <a:gd name="connsiteX283" fmla="*/ 1096804 w 2312273"/>
              <a:gd name="connsiteY283" fmla="*/ 1273466 h 2347894"/>
              <a:gd name="connsiteX284" fmla="*/ 1134915 w 2312273"/>
              <a:gd name="connsiteY284" fmla="*/ 1262221 h 2347894"/>
              <a:gd name="connsiteX285" fmla="*/ 1149909 w 2312273"/>
              <a:gd name="connsiteY285" fmla="*/ 1257535 h 2347894"/>
              <a:gd name="connsiteX286" fmla="*/ 1185989 w 2312273"/>
              <a:gd name="connsiteY286" fmla="*/ 1256286 h 2347894"/>
              <a:gd name="connsiteX287" fmla="*/ 1228153 w 2312273"/>
              <a:gd name="connsiteY287" fmla="*/ 1255577 h 2347894"/>
              <a:gd name="connsiteX288" fmla="*/ 1228153 w 2312273"/>
              <a:gd name="connsiteY288" fmla="*/ 1387979 h 2347894"/>
              <a:gd name="connsiteX289" fmla="*/ 1093680 w 2312273"/>
              <a:gd name="connsiteY289" fmla="*/ 1389829 h 2347894"/>
              <a:gd name="connsiteX290" fmla="*/ 886416 w 2312273"/>
              <a:gd name="connsiteY290" fmla="*/ 1392952 h 2347894"/>
              <a:gd name="connsiteX291" fmla="*/ 907033 w 2312273"/>
              <a:gd name="connsiteY291" fmla="*/ 1287055 h 2347894"/>
              <a:gd name="connsiteX292" fmla="*/ 903909 w 2312273"/>
              <a:gd name="connsiteY292" fmla="*/ 1282057 h 2347894"/>
              <a:gd name="connsiteX293" fmla="*/ 895631 w 2312273"/>
              <a:gd name="connsiteY293" fmla="*/ 1280183 h 2347894"/>
              <a:gd name="connsiteX294" fmla="*/ 890945 w 2312273"/>
              <a:gd name="connsiteY294" fmla="*/ 1283463 h 2347894"/>
              <a:gd name="connsiteX295" fmla="*/ 869547 w 2312273"/>
              <a:gd name="connsiteY295" fmla="*/ 1393265 h 2347894"/>
              <a:gd name="connsiteX296" fmla="*/ 856896 w 2312273"/>
              <a:gd name="connsiteY296" fmla="*/ 1393421 h 2347894"/>
              <a:gd name="connsiteX297" fmla="*/ 877669 w 2312273"/>
              <a:gd name="connsiteY297" fmla="*/ 1287055 h 2347894"/>
              <a:gd name="connsiteX298" fmla="*/ 874545 w 2312273"/>
              <a:gd name="connsiteY298" fmla="*/ 1282057 h 2347894"/>
              <a:gd name="connsiteX299" fmla="*/ 866267 w 2312273"/>
              <a:gd name="connsiteY299" fmla="*/ 1280183 h 2347894"/>
              <a:gd name="connsiteX300" fmla="*/ 861581 w 2312273"/>
              <a:gd name="connsiteY300" fmla="*/ 1283463 h 2347894"/>
              <a:gd name="connsiteX301" fmla="*/ 840027 w 2312273"/>
              <a:gd name="connsiteY301" fmla="*/ 1393733 h 2347894"/>
              <a:gd name="connsiteX302" fmla="*/ 825033 w 2312273"/>
              <a:gd name="connsiteY302" fmla="*/ 1393889 h 2347894"/>
              <a:gd name="connsiteX303" fmla="*/ 845806 w 2312273"/>
              <a:gd name="connsiteY303" fmla="*/ 1287055 h 2347894"/>
              <a:gd name="connsiteX304" fmla="*/ 842682 w 2312273"/>
              <a:gd name="connsiteY304" fmla="*/ 1282057 h 2347894"/>
              <a:gd name="connsiteX305" fmla="*/ 834404 w 2312273"/>
              <a:gd name="connsiteY305" fmla="*/ 1280183 h 2347894"/>
              <a:gd name="connsiteX306" fmla="*/ 829718 w 2312273"/>
              <a:gd name="connsiteY306" fmla="*/ 1283463 h 2347894"/>
              <a:gd name="connsiteX307" fmla="*/ 808164 w 2312273"/>
              <a:gd name="connsiteY307" fmla="*/ 1394202 h 2347894"/>
              <a:gd name="connsiteX308" fmla="*/ 795825 w 2312273"/>
              <a:gd name="connsiteY308" fmla="*/ 1394358 h 2347894"/>
              <a:gd name="connsiteX309" fmla="*/ 793326 w 2312273"/>
              <a:gd name="connsiteY309" fmla="*/ 1393733 h 2347894"/>
              <a:gd name="connsiteX310" fmla="*/ 814099 w 2312273"/>
              <a:gd name="connsiteY310" fmla="*/ 1287211 h 2347894"/>
              <a:gd name="connsiteX311" fmla="*/ 810975 w 2312273"/>
              <a:gd name="connsiteY311" fmla="*/ 1282213 h 2347894"/>
              <a:gd name="connsiteX312" fmla="*/ 802697 w 2312273"/>
              <a:gd name="connsiteY312" fmla="*/ 1280339 h 2347894"/>
              <a:gd name="connsiteX313" fmla="*/ 798012 w 2312273"/>
              <a:gd name="connsiteY313" fmla="*/ 1283619 h 2347894"/>
              <a:gd name="connsiteX314" fmla="*/ 778175 w 2312273"/>
              <a:gd name="connsiteY314" fmla="*/ 1385768 h 2347894"/>
              <a:gd name="connsiteX315" fmla="*/ 764118 w 2312273"/>
              <a:gd name="connsiteY315" fmla="*/ 1385768 h 2347894"/>
              <a:gd name="connsiteX316" fmla="*/ 783330 w 2312273"/>
              <a:gd name="connsiteY316" fmla="*/ 1287211 h 2347894"/>
              <a:gd name="connsiteX317" fmla="*/ 780206 w 2312273"/>
              <a:gd name="connsiteY317" fmla="*/ 1282213 h 2347894"/>
              <a:gd name="connsiteX318" fmla="*/ 771928 w 2312273"/>
              <a:gd name="connsiteY318" fmla="*/ 1280339 h 2347894"/>
              <a:gd name="connsiteX319" fmla="*/ 767242 w 2312273"/>
              <a:gd name="connsiteY319" fmla="*/ 1283619 h 2347894"/>
              <a:gd name="connsiteX320" fmla="*/ 747406 w 2312273"/>
              <a:gd name="connsiteY320" fmla="*/ 1385768 h 2347894"/>
              <a:gd name="connsiteX321" fmla="*/ 731787 w 2312273"/>
              <a:gd name="connsiteY321" fmla="*/ 1385768 h 2347894"/>
              <a:gd name="connsiteX322" fmla="*/ 750998 w 2312273"/>
              <a:gd name="connsiteY322" fmla="*/ 1287211 h 2347894"/>
              <a:gd name="connsiteX323" fmla="*/ 747874 w 2312273"/>
              <a:gd name="connsiteY323" fmla="*/ 1282213 h 2347894"/>
              <a:gd name="connsiteX324" fmla="*/ 739596 w 2312273"/>
              <a:gd name="connsiteY324" fmla="*/ 1280339 h 2347894"/>
              <a:gd name="connsiteX325" fmla="*/ 734911 w 2312273"/>
              <a:gd name="connsiteY325" fmla="*/ 1283619 h 2347894"/>
              <a:gd name="connsiteX326" fmla="*/ 717886 w 2312273"/>
              <a:gd name="connsiteY326" fmla="*/ 1371290 h 2347894"/>
              <a:gd name="connsiteX327" fmla="*/ 711792 w 2312273"/>
              <a:gd name="connsiteY327" fmla="*/ 1337339 h 2347894"/>
              <a:gd name="connsiteX328" fmla="*/ 711614 w 2312273"/>
              <a:gd name="connsiteY328" fmla="*/ 1333811 h 2347894"/>
              <a:gd name="connsiteX329" fmla="*/ 720697 w 2312273"/>
              <a:gd name="connsiteY329" fmla="*/ 1287211 h 2347894"/>
              <a:gd name="connsiteX330" fmla="*/ 717574 w 2312273"/>
              <a:gd name="connsiteY330" fmla="*/ 1282213 h 2347894"/>
              <a:gd name="connsiteX331" fmla="*/ 709295 w 2312273"/>
              <a:gd name="connsiteY331" fmla="*/ 1280339 h 2347894"/>
              <a:gd name="connsiteX332" fmla="*/ 708920 w 2312273"/>
              <a:gd name="connsiteY332" fmla="*/ 1280602 h 2347894"/>
              <a:gd name="connsiteX333" fmla="*/ 704423 w 2312273"/>
              <a:gd name="connsiteY333" fmla="*/ 1191755 h 2347894"/>
              <a:gd name="connsiteX334" fmla="*/ 818629 w 2312273"/>
              <a:gd name="connsiteY334" fmla="*/ 1189904 h 2347894"/>
              <a:gd name="connsiteX335" fmla="*/ 919684 w 2312273"/>
              <a:gd name="connsiteY335" fmla="*/ 1189280 h 2347894"/>
              <a:gd name="connsiteX336" fmla="*/ 1898999 w 2312273"/>
              <a:gd name="connsiteY336" fmla="*/ 1189123 h 2347894"/>
              <a:gd name="connsiteX337" fmla="*/ 1898999 w 2312273"/>
              <a:gd name="connsiteY337" fmla="*/ 1311733 h 2347894"/>
              <a:gd name="connsiteX338" fmla="*/ 1948043 w 2312273"/>
              <a:gd name="connsiteY338" fmla="*/ 1311733 h 2347894"/>
              <a:gd name="connsiteX339" fmla="*/ 1964599 w 2312273"/>
              <a:gd name="connsiteY339" fmla="*/ 1295021 h 2347894"/>
              <a:gd name="connsiteX340" fmla="*/ 1964599 w 2312273"/>
              <a:gd name="connsiteY340" fmla="*/ 1205679 h 2347894"/>
              <a:gd name="connsiteX341" fmla="*/ 1948043 w 2312273"/>
              <a:gd name="connsiteY341" fmla="*/ 1189123 h 2347894"/>
              <a:gd name="connsiteX342" fmla="*/ 1228153 w 2312273"/>
              <a:gd name="connsiteY342" fmla="*/ 1189029 h 2347894"/>
              <a:gd name="connsiteX343" fmla="*/ 1228153 w 2312273"/>
              <a:gd name="connsiteY343" fmla="*/ 1238230 h 2347894"/>
              <a:gd name="connsiteX344" fmla="*/ 1147254 w 2312273"/>
              <a:gd name="connsiteY344" fmla="*/ 1239600 h 2347894"/>
              <a:gd name="connsiteX345" fmla="*/ 1132104 w 2312273"/>
              <a:gd name="connsiteY345" fmla="*/ 1245223 h 2347894"/>
              <a:gd name="connsiteX346" fmla="*/ 1098054 w 2312273"/>
              <a:gd name="connsiteY346" fmla="*/ 1255844 h 2347894"/>
              <a:gd name="connsiteX347" fmla="*/ 947643 w 2312273"/>
              <a:gd name="connsiteY347" fmla="*/ 1256468 h 2347894"/>
              <a:gd name="connsiteX348" fmla="*/ 942957 w 2312273"/>
              <a:gd name="connsiteY348" fmla="*/ 1254907 h 2347894"/>
              <a:gd name="connsiteX349" fmla="*/ 931399 w 2312273"/>
              <a:gd name="connsiteY349" fmla="*/ 1234446 h 2347894"/>
              <a:gd name="connsiteX350" fmla="*/ 929681 w 2312273"/>
              <a:gd name="connsiteY350" fmla="*/ 1201802 h 2347894"/>
              <a:gd name="connsiteX351" fmla="*/ 929681 w 2312273"/>
              <a:gd name="connsiteY351" fmla="*/ 1192899 h 2347894"/>
              <a:gd name="connsiteX352" fmla="*/ 482078 w 2312273"/>
              <a:gd name="connsiteY352" fmla="*/ 1155015 h 2347894"/>
              <a:gd name="connsiteX353" fmla="*/ 467513 w 2312273"/>
              <a:gd name="connsiteY353" fmla="*/ 1157729 h 2347894"/>
              <a:gd name="connsiteX354" fmla="*/ 449707 w 2312273"/>
              <a:gd name="connsiteY354" fmla="*/ 1193184 h 2347894"/>
              <a:gd name="connsiteX355" fmla="*/ 459860 w 2312273"/>
              <a:gd name="connsiteY355" fmla="*/ 1196152 h 2347894"/>
              <a:gd name="connsiteX356" fmla="*/ 502187 w 2312273"/>
              <a:gd name="connsiteY356" fmla="*/ 1204430 h 2347894"/>
              <a:gd name="connsiteX357" fmla="*/ 508747 w 2312273"/>
              <a:gd name="connsiteY357" fmla="*/ 1198026 h 2347894"/>
              <a:gd name="connsiteX358" fmla="*/ 495002 w 2312273"/>
              <a:gd name="connsiteY358" fmla="*/ 1159915 h 2347894"/>
              <a:gd name="connsiteX359" fmla="*/ 482078 w 2312273"/>
              <a:gd name="connsiteY359" fmla="*/ 1155015 h 2347894"/>
              <a:gd name="connsiteX360" fmla="*/ 1835429 w 2312273"/>
              <a:gd name="connsiteY360" fmla="*/ 1142422 h 2347894"/>
              <a:gd name="connsiteX361" fmla="*/ 1820903 w 2312273"/>
              <a:gd name="connsiteY361" fmla="*/ 1145077 h 2347894"/>
              <a:gd name="connsiteX362" fmla="*/ 1806690 w 2312273"/>
              <a:gd name="connsiteY362" fmla="*/ 1155230 h 2347894"/>
              <a:gd name="connsiteX363" fmla="*/ 1803254 w 2312273"/>
              <a:gd name="connsiteY363" fmla="*/ 1163977 h 2347894"/>
              <a:gd name="connsiteX364" fmla="*/ 1876975 w 2312273"/>
              <a:gd name="connsiteY364" fmla="*/ 1163977 h 2347894"/>
              <a:gd name="connsiteX365" fmla="*/ 1835429 w 2312273"/>
              <a:gd name="connsiteY365" fmla="*/ 1142422 h 2347894"/>
              <a:gd name="connsiteX366" fmla="*/ 1228153 w 2312273"/>
              <a:gd name="connsiteY366" fmla="*/ 1014426 h 2347894"/>
              <a:gd name="connsiteX367" fmla="*/ 2312273 w 2312273"/>
              <a:gd name="connsiteY367" fmla="*/ 1014426 h 2347894"/>
              <a:gd name="connsiteX368" fmla="*/ 2312273 w 2312273"/>
              <a:gd name="connsiteY368" fmla="*/ 1982390 h 2347894"/>
              <a:gd name="connsiteX369" fmla="*/ 1761695 w 2312273"/>
              <a:gd name="connsiteY369" fmla="*/ 2271231 h 2347894"/>
              <a:gd name="connsiteX370" fmla="*/ 1194081 w 2312273"/>
              <a:gd name="connsiteY370" fmla="*/ 2347894 h 2347894"/>
              <a:gd name="connsiteX371" fmla="*/ 671816 w 2312273"/>
              <a:gd name="connsiteY371" fmla="*/ 2270360 h 2347894"/>
              <a:gd name="connsiteX372" fmla="*/ 628466 w 2312273"/>
              <a:gd name="connsiteY372" fmla="*/ 2251240 h 2347894"/>
              <a:gd name="connsiteX373" fmla="*/ 628409 w 2312273"/>
              <a:gd name="connsiteY373" fmla="*/ 2243586 h 2347894"/>
              <a:gd name="connsiteX374" fmla="*/ 627608 w 2312273"/>
              <a:gd name="connsiteY374" fmla="*/ 2206081 h 2347894"/>
              <a:gd name="connsiteX375" fmla="*/ 641353 w 2312273"/>
              <a:gd name="connsiteY375" fmla="*/ 2067227 h 2347894"/>
              <a:gd name="connsiteX376" fmla="*/ 680244 w 2312273"/>
              <a:gd name="connsiteY376" fmla="*/ 1918690 h 2347894"/>
              <a:gd name="connsiteX377" fmla="*/ 688679 w 2312273"/>
              <a:gd name="connsiteY377" fmla="*/ 1882141 h 2347894"/>
              <a:gd name="connsiteX378" fmla="*/ 734130 w 2312273"/>
              <a:gd name="connsiteY378" fmla="*/ 1819977 h 2347894"/>
              <a:gd name="connsiteX379" fmla="*/ 823002 w 2312273"/>
              <a:gd name="connsiteY379" fmla="*/ 1809044 h 2347894"/>
              <a:gd name="connsiteX380" fmla="*/ 943738 w 2312273"/>
              <a:gd name="connsiteY380" fmla="*/ 1824194 h 2347894"/>
              <a:gd name="connsiteX381" fmla="*/ 1006682 w 2312273"/>
              <a:gd name="connsiteY381" fmla="*/ 1821520 h 2347894"/>
              <a:gd name="connsiteX382" fmla="*/ 1027481 w 2312273"/>
              <a:gd name="connsiteY382" fmla="*/ 1816933 h 2347894"/>
              <a:gd name="connsiteX383" fmla="*/ 1111078 w 2312273"/>
              <a:gd name="connsiteY383" fmla="*/ 1840874 h 2347894"/>
              <a:gd name="connsiteX384" fmla="*/ 1228153 w 2312273"/>
              <a:gd name="connsiteY384" fmla="*/ 1850747 h 2347894"/>
              <a:gd name="connsiteX385" fmla="*/ 1452721 w 2312273"/>
              <a:gd name="connsiteY385" fmla="*/ 1816675 h 2347894"/>
              <a:gd name="connsiteX386" fmla="*/ 1697422 w 2312273"/>
              <a:gd name="connsiteY386" fmla="*/ 1700519 h 2347894"/>
              <a:gd name="connsiteX387" fmla="*/ 1697422 w 2312273"/>
              <a:gd name="connsiteY387" fmla="*/ 1509060 h 2347894"/>
              <a:gd name="connsiteX388" fmla="*/ 1715409 w 2312273"/>
              <a:gd name="connsiteY388" fmla="*/ 1508508 h 2347894"/>
              <a:gd name="connsiteX389" fmla="*/ 1754835 w 2312273"/>
              <a:gd name="connsiteY389" fmla="*/ 1506346 h 2347894"/>
              <a:gd name="connsiteX390" fmla="*/ 1754835 w 2312273"/>
              <a:gd name="connsiteY390" fmla="*/ 1456209 h 2347894"/>
              <a:gd name="connsiteX391" fmla="*/ 1374199 w 2312273"/>
              <a:gd name="connsiteY391" fmla="*/ 1458396 h 2347894"/>
              <a:gd name="connsiteX392" fmla="*/ 1338065 w 2312273"/>
              <a:gd name="connsiteY392" fmla="*/ 1478283 h 2347894"/>
              <a:gd name="connsiteX393" fmla="*/ 1322106 w 2312273"/>
              <a:gd name="connsiteY393" fmla="*/ 1486793 h 2347894"/>
              <a:gd name="connsiteX394" fmla="*/ 1302168 w 2312273"/>
              <a:gd name="connsiteY394" fmla="*/ 1486793 h 2347894"/>
              <a:gd name="connsiteX395" fmla="*/ 1339014 w 2312273"/>
              <a:gd name="connsiteY395" fmla="*/ 1466528 h 2347894"/>
              <a:gd name="connsiteX396" fmla="*/ 1369357 w 2312273"/>
              <a:gd name="connsiteY396" fmla="*/ 1451055 h 2347894"/>
              <a:gd name="connsiteX397" fmla="*/ 1754835 w 2312273"/>
              <a:gd name="connsiteY397" fmla="*/ 1448243 h 2347894"/>
              <a:gd name="connsiteX398" fmla="*/ 1754835 w 2312273"/>
              <a:gd name="connsiteY398" fmla="*/ 1389047 h 2347894"/>
              <a:gd name="connsiteX399" fmla="*/ 1228153 w 2312273"/>
              <a:gd name="connsiteY399" fmla="*/ 1397578 h 2347894"/>
              <a:gd name="connsiteX400" fmla="*/ 1228153 w 2312273"/>
              <a:gd name="connsiteY400" fmla="*/ 1387979 h 2347894"/>
              <a:gd name="connsiteX401" fmla="*/ 1502275 w 2312273"/>
              <a:gd name="connsiteY401" fmla="*/ 1384206 h 2347894"/>
              <a:gd name="connsiteX402" fmla="*/ 1722816 w 2312273"/>
              <a:gd name="connsiteY402" fmla="*/ 1379676 h 2347894"/>
              <a:gd name="connsiteX403" fmla="*/ 1835273 w 2312273"/>
              <a:gd name="connsiteY403" fmla="*/ 1376552 h 2347894"/>
              <a:gd name="connsiteX404" fmla="*/ 1891658 w 2312273"/>
              <a:gd name="connsiteY404" fmla="*/ 1376240 h 2347894"/>
              <a:gd name="connsiteX405" fmla="*/ 1897749 w 2312273"/>
              <a:gd name="connsiteY405" fmla="*/ 1369992 h 2347894"/>
              <a:gd name="connsiteX406" fmla="*/ 1896656 w 2312273"/>
              <a:gd name="connsiteY406" fmla="*/ 1324853 h 2347894"/>
              <a:gd name="connsiteX407" fmla="*/ 1887753 w 2312273"/>
              <a:gd name="connsiteY407" fmla="*/ 1314701 h 2347894"/>
              <a:gd name="connsiteX408" fmla="*/ 1886504 w 2312273"/>
              <a:gd name="connsiteY408" fmla="*/ 1174285 h 2347894"/>
              <a:gd name="connsiteX409" fmla="*/ 1881193 w 2312273"/>
              <a:gd name="connsiteY409" fmla="*/ 1170849 h 2347894"/>
              <a:gd name="connsiteX410" fmla="*/ 1789197 w 2312273"/>
              <a:gd name="connsiteY410" fmla="*/ 1171474 h 2347894"/>
              <a:gd name="connsiteX411" fmla="*/ 1779357 w 2312273"/>
              <a:gd name="connsiteY411" fmla="*/ 1176940 h 2347894"/>
              <a:gd name="connsiteX412" fmla="*/ 1770923 w 2312273"/>
              <a:gd name="connsiteY412" fmla="*/ 1194903 h 2347894"/>
              <a:gd name="connsiteX413" fmla="*/ 1734999 w 2312273"/>
              <a:gd name="connsiteY413" fmla="*/ 1233325 h 2347894"/>
              <a:gd name="connsiteX414" fmla="*/ 1699387 w 2312273"/>
              <a:gd name="connsiteY414" fmla="*/ 1247226 h 2347894"/>
              <a:gd name="connsiteX415" fmla="*/ 1235417 w 2312273"/>
              <a:gd name="connsiteY415" fmla="*/ 1255455 h 2347894"/>
              <a:gd name="connsiteX416" fmla="*/ 1228153 w 2312273"/>
              <a:gd name="connsiteY416" fmla="*/ 1255577 h 2347894"/>
              <a:gd name="connsiteX417" fmla="*/ 1228153 w 2312273"/>
              <a:gd name="connsiteY417" fmla="*/ 1238230 h 2347894"/>
              <a:gd name="connsiteX418" fmla="*/ 1359361 w 2312273"/>
              <a:gd name="connsiteY418" fmla="*/ 1236007 h 2347894"/>
              <a:gd name="connsiteX419" fmla="*/ 1676271 w 2312273"/>
              <a:gd name="connsiteY419" fmla="*/ 1231166 h 2347894"/>
              <a:gd name="connsiteX420" fmla="*/ 1710789 w 2312273"/>
              <a:gd name="connsiteY420" fmla="*/ 1228510 h 2347894"/>
              <a:gd name="connsiteX421" fmla="*/ 1730001 w 2312273"/>
              <a:gd name="connsiteY421" fmla="*/ 1218827 h 2347894"/>
              <a:gd name="connsiteX422" fmla="*/ 1764519 w 2312273"/>
              <a:gd name="connsiteY422" fmla="*/ 1182903 h 2347894"/>
              <a:gd name="connsiteX423" fmla="*/ 1346749 w 2312273"/>
              <a:gd name="connsiteY423" fmla="*/ 1187491 h 2347894"/>
              <a:gd name="connsiteX424" fmla="*/ 1228153 w 2312273"/>
              <a:gd name="connsiteY424" fmla="*/ 1189029 h 2347894"/>
              <a:gd name="connsiteX425" fmla="*/ 1223507 w 2312273"/>
              <a:gd name="connsiteY425" fmla="*/ 0 h 2347894"/>
              <a:gd name="connsiteX426" fmla="*/ 1786475 w 2312273"/>
              <a:gd name="connsiteY426" fmla="*/ 68144 h 2347894"/>
              <a:gd name="connsiteX427" fmla="*/ 2096223 w 2312273"/>
              <a:gd name="connsiteY427" fmla="*/ 279548 h 2347894"/>
              <a:gd name="connsiteX428" fmla="*/ 2281298 w 2312273"/>
              <a:gd name="connsiteY428" fmla="*/ 642728 h 2347894"/>
              <a:gd name="connsiteX429" fmla="*/ 1604497 w 2312273"/>
              <a:gd name="connsiteY429" fmla="*/ 763530 h 2347894"/>
              <a:gd name="connsiteX430" fmla="*/ 1462787 w 2312273"/>
              <a:gd name="connsiteY430" fmla="*/ 566840 h 2347894"/>
              <a:gd name="connsiteX431" fmla="*/ 1208019 w 2312273"/>
              <a:gd name="connsiteY431" fmla="*/ 498695 h 2347894"/>
              <a:gd name="connsiteX432" fmla="*/ 840193 w 2312273"/>
              <a:gd name="connsiteY432" fmla="*/ 658990 h 2347894"/>
              <a:gd name="connsiteX433" fmla="*/ 703129 w 2312273"/>
              <a:gd name="connsiteY433" fmla="*/ 1166203 h 2347894"/>
              <a:gd name="connsiteX434" fmla="*/ 704423 w 2312273"/>
              <a:gd name="connsiteY434" fmla="*/ 1191755 h 2347894"/>
              <a:gd name="connsiteX435" fmla="*/ 606522 w 2312273"/>
              <a:gd name="connsiteY435" fmla="*/ 1193341 h 2347894"/>
              <a:gd name="connsiteX436" fmla="*/ 521086 w 2312273"/>
              <a:gd name="connsiteY436" fmla="*/ 1195215 h 2347894"/>
              <a:gd name="connsiteX437" fmla="*/ 515931 w 2312273"/>
              <a:gd name="connsiteY437" fmla="*/ 1199588 h 2347894"/>
              <a:gd name="connsiteX438" fmla="*/ 515307 w 2312273"/>
              <a:gd name="connsiteY438" fmla="*/ 1204743 h 2347894"/>
              <a:gd name="connsiteX439" fmla="*/ 505311 w 2312273"/>
              <a:gd name="connsiteY439" fmla="*/ 1212864 h 2347894"/>
              <a:gd name="connsiteX440" fmla="*/ 452206 w 2312273"/>
              <a:gd name="connsiteY440" fmla="*/ 1202868 h 2347894"/>
              <a:gd name="connsiteX441" fmla="*/ 448145 w 2312273"/>
              <a:gd name="connsiteY441" fmla="*/ 1200838 h 2347894"/>
              <a:gd name="connsiteX442" fmla="*/ 437836 w 2312273"/>
              <a:gd name="connsiteY442" fmla="*/ 1196621 h 2347894"/>
              <a:gd name="connsiteX443" fmla="*/ 407535 w 2312273"/>
              <a:gd name="connsiteY443" fmla="*/ 1197245 h 2347894"/>
              <a:gd name="connsiteX444" fmla="*/ 402381 w 2312273"/>
              <a:gd name="connsiteY444" fmla="*/ 1199276 h 2347894"/>
              <a:gd name="connsiteX445" fmla="*/ 383013 w 2312273"/>
              <a:gd name="connsiteY445" fmla="*/ 1216613 h 2347894"/>
              <a:gd name="connsiteX446" fmla="*/ 350213 w 2312273"/>
              <a:gd name="connsiteY446" fmla="*/ 1248320 h 2347894"/>
              <a:gd name="connsiteX447" fmla="*/ 294609 w 2312273"/>
              <a:gd name="connsiteY447" fmla="*/ 1320636 h 2347894"/>
              <a:gd name="connsiteX448" fmla="*/ 284145 w 2312273"/>
              <a:gd name="connsiteY448" fmla="*/ 1332506 h 2347894"/>
              <a:gd name="connsiteX449" fmla="*/ 281333 w 2312273"/>
              <a:gd name="connsiteY449" fmla="*/ 1336255 h 2347894"/>
              <a:gd name="connsiteX450" fmla="*/ 258686 w 2312273"/>
              <a:gd name="connsiteY450" fmla="*/ 1400606 h 2347894"/>
              <a:gd name="connsiteX451" fmla="*/ 258529 w 2312273"/>
              <a:gd name="connsiteY451" fmla="*/ 1404198 h 2347894"/>
              <a:gd name="connsiteX452" fmla="*/ 587154 w 2312273"/>
              <a:gd name="connsiteY452" fmla="*/ 1398419 h 2347894"/>
              <a:gd name="connsiteX453" fmla="*/ 587154 w 2312273"/>
              <a:gd name="connsiteY453" fmla="*/ 1397950 h 2347894"/>
              <a:gd name="connsiteX454" fmla="*/ 587311 w 2312273"/>
              <a:gd name="connsiteY454" fmla="*/ 1397950 h 2347894"/>
              <a:gd name="connsiteX455" fmla="*/ 609490 w 2312273"/>
              <a:gd name="connsiteY455" fmla="*/ 1283775 h 2347894"/>
              <a:gd name="connsiteX456" fmla="*/ 614175 w 2312273"/>
              <a:gd name="connsiteY456" fmla="*/ 1280495 h 2347894"/>
              <a:gd name="connsiteX457" fmla="*/ 622453 w 2312273"/>
              <a:gd name="connsiteY457" fmla="*/ 1282369 h 2347894"/>
              <a:gd name="connsiteX458" fmla="*/ 625577 w 2312273"/>
              <a:gd name="connsiteY458" fmla="*/ 1287367 h 2347894"/>
              <a:gd name="connsiteX459" fmla="*/ 604179 w 2312273"/>
              <a:gd name="connsiteY459" fmla="*/ 1397794 h 2347894"/>
              <a:gd name="connsiteX460" fmla="*/ 609177 w 2312273"/>
              <a:gd name="connsiteY460" fmla="*/ 1397794 h 2347894"/>
              <a:gd name="connsiteX461" fmla="*/ 616987 w 2312273"/>
              <a:gd name="connsiteY461" fmla="*/ 1394358 h 2347894"/>
              <a:gd name="connsiteX462" fmla="*/ 638541 w 2312273"/>
              <a:gd name="connsiteY462" fmla="*/ 1283619 h 2347894"/>
              <a:gd name="connsiteX463" fmla="*/ 643227 w 2312273"/>
              <a:gd name="connsiteY463" fmla="*/ 1280339 h 2347894"/>
              <a:gd name="connsiteX464" fmla="*/ 651505 w 2312273"/>
              <a:gd name="connsiteY464" fmla="*/ 1282213 h 2347894"/>
              <a:gd name="connsiteX465" fmla="*/ 654629 w 2312273"/>
              <a:gd name="connsiteY465" fmla="*/ 1287211 h 2347894"/>
              <a:gd name="connsiteX466" fmla="*/ 635417 w 2312273"/>
              <a:gd name="connsiteY466" fmla="*/ 1385768 h 2347894"/>
              <a:gd name="connsiteX467" fmla="*/ 653379 w 2312273"/>
              <a:gd name="connsiteY467" fmla="*/ 1385768 h 2347894"/>
              <a:gd name="connsiteX468" fmla="*/ 673215 w 2312273"/>
              <a:gd name="connsiteY468" fmla="*/ 1283619 h 2347894"/>
              <a:gd name="connsiteX469" fmla="*/ 677901 w 2312273"/>
              <a:gd name="connsiteY469" fmla="*/ 1280339 h 2347894"/>
              <a:gd name="connsiteX470" fmla="*/ 686179 w 2312273"/>
              <a:gd name="connsiteY470" fmla="*/ 1282213 h 2347894"/>
              <a:gd name="connsiteX471" fmla="*/ 689303 w 2312273"/>
              <a:gd name="connsiteY471" fmla="*/ 1287211 h 2347894"/>
              <a:gd name="connsiteX472" fmla="*/ 670092 w 2312273"/>
              <a:gd name="connsiteY472" fmla="*/ 1385768 h 2347894"/>
              <a:gd name="connsiteX473" fmla="*/ 684773 w 2312273"/>
              <a:gd name="connsiteY473" fmla="*/ 1385768 h 2347894"/>
              <a:gd name="connsiteX474" fmla="*/ 704610 w 2312273"/>
              <a:gd name="connsiteY474" fmla="*/ 1283619 h 2347894"/>
              <a:gd name="connsiteX475" fmla="*/ 708920 w 2312273"/>
              <a:gd name="connsiteY475" fmla="*/ 1280602 h 2347894"/>
              <a:gd name="connsiteX476" fmla="*/ 711614 w 2312273"/>
              <a:gd name="connsiteY476" fmla="*/ 1333811 h 2347894"/>
              <a:gd name="connsiteX477" fmla="*/ 701486 w 2312273"/>
              <a:gd name="connsiteY477" fmla="*/ 1385768 h 2347894"/>
              <a:gd name="connsiteX478" fmla="*/ 715074 w 2312273"/>
              <a:gd name="connsiteY478" fmla="*/ 1385768 h 2347894"/>
              <a:gd name="connsiteX479" fmla="*/ 717886 w 2312273"/>
              <a:gd name="connsiteY479" fmla="*/ 1371290 h 2347894"/>
              <a:gd name="connsiteX480" fmla="*/ 721968 w 2312273"/>
              <a:gd name="connsiteY480" fmla="*/ 1394036 h 2347894"/>
              <a:gd name="connsiteX481" fmla="*/ 644477 w 2312273"/>
              <a:gd name="connsiteY481" fmla="*/ 1393733 h 2347894"/>
              <a:gd name="connsiteX482" fmla="*/ 616050 w 2312273"/>
              <a:gd name="connsiteY482" fmla="*/ 1403105 h 2347894"/>
              <a:gd name="connsiteX483" fmla="*/ 614176 w 2312273"/>
              <a:gd name="connsiteY483" fmla="*/ 1406072 h 2347894"/>
              <a:gd name="connsiteX484" fmla="*/ 613239 w 2312273"/>
              <a:gd name="connsiteY484" fmla="*/ 1441059 h 2347894"/>
              <a:gd name="connsiteX485" fmla="*/ 620580 w 2312273"/>
              <a:gd name="connsiteY485" fmla="*/ 1446369 h 2347894"/>
              <a:gd name="connsiteX486" fmla="*/ 675559 w 2312273"/>
              <a:gd name="connsiteY486" fmla="*/ 1448244 h 2347894"/>
              <a:gd name="connsiteX487" fmla="*/ 712733 w 2312273"/>
              <a:gd name="connsiteY487" fmla="*/ 1464331 h 2347894"/>
              <a:gd name="connsiteX488" fmla="*/ 725462 w 2312273"/>
              <a:gd name="connsiteY488" fmla="*/ 1473430 h 2347894"/>
              <a:gd name="connsiteX489" fmla="*/ 736512 w 2312273"/>
              <a:gd name="connsiteY489" fmla="*/ 1475067 h 2347894"/>
              <a:gd name="connsiteX490" fmla="*/ 737705 w 2312273"/>
              <a:gd name="connsiteY490" fmla="*/ 1481716 h 2347894"/>
              <a:gd name="connsiteX491" fmla="*/ 725696 w 2312273"/>
              <a:gd name="connsiteY491" fmla="*/ 1481356 h 2347894"/>
              <a:gd name="connsiteX492" fmla="*/ 713200 w 2312273"/>
              <a:gd name="connsiteY492" fmla="*/ 1475577 h 2347894"/>
              <a:gd name="connsiteX493" fmla="*/ 698675 w 2312273"/>
              <a:gd name="connsiteY493" fmla="*/ 1462144 h 2347894"/>
              <a:gd name="connsiteX494" fmla="*/ 678682 w 2312273"/>
              <a:gd name="connsiteY494" fmla="*/ 1455741 h 2347894"/>
              <a:gd name="connsiteX495" fmla="*/ 621361 w 2312273"/>
              <a:gd name="connsiteY495" fmla="*/ 1453866 h 2347894"/>
              <a:gd name="connsiteX496" fmla="*/ 615269 w 2312273"/>
              <a:gd name="connsiteY496" fmla="*/ 1453398 h 2347894"/>
              <a:gd name="connsiteX497" fmla="*/ 606678 w 2312273"/>
              <a:gd name="connsiteY497" fmla="*/ 1443870 h 2347894"/>
              <a:gd name="connsiteX498" fmla="*/ 606522 w 2312273"/>
              <a:gd name="connsiteY498" fmla="*/ 1414975 h 2347894"/>
              <a:gd name="connsiteX499" fmla="*/ 599650 w 2312273"/>
              <a:gd name="connsiteY499" fmla="*/ 1408102 h 2347894"/>
              <a:gd name="connsiteX500" fmla="*/ 481570 w 2312273"/>
              <a:gd name="connsiteY500" fmla="*/ 1408883 h 2347894"/>
              <a:gd name="connsiteX501" fmla="*/ 289456 w 2312273"/>
              <a:gd name="connsiteY501" fmla="*/ 1412163 h 2347894"/>
              <a:gd name="connsiteX502" fmla="*/ 258686 w 2312273"/>
              <a:gd name="connsiteY502" fmla="*/ 1412944 h 2347894"/>
              <a:gd name="connsiteX503" fmla="*/ 253220 w 2312273"/>
              <a:gd name="connsiteY503" fmla="*/ 1416693 h 2347894"/>
              <a:gd name="connsiteX504" fmla="*/ 162785 w 2312273"/>
              <a:gd name="connsiteY504" fmla="*/ 1482605 h 2347894"/>
              <a:gd name="connsiteX505" fmla="*/ 146698 w 2312273"/>
              <a:gd name="connsiteY505" fmla="*/ 1494007 h 2347894"/>
              <a:gd name="connsiteX506" fmla="*/ 159974 w 2312273"/>
              <a:gd name="connsiteY506" fmla="*/ 1531805 h 2347894"/>
              <a:gd name="connsiteX507" fmla="*/ 174031 w 2312273"/>
              <a:gd name="connsiteY507" fmla="*/ 1533680 h 2347894"/>
              <a:gd name="connsiteX508" fmla="*/ 225730 w 2312273"/>
              <a:gd name="connsiteY508" fmla="*/ 1539927 h 2347894"/>
              <a:gd name="connsiteX509" fmla="*/ 299296 w 2312273"/>
              <a:gd name="connsiteY509" fmla="*/ 1600686 h 2347894"/>
              <a:gd name="connsiteX510" fmla="*/ 314602 w 2312273"/>
              <a:gd name="connsiteY510" fmla="*/ 1652385 h 2347894"/>
              <a:gd name="connsiteX511" fmla="*/ 309917 w 2312273"/>
              <a:gd name="connsiteY511" fmla="*/ 1684091 h 2347894"/>
              <a:gd name="connsiteX512" fmla="*/ 283833 w 2312273"/>
              <a:gd name="connsiteY512" fmla="*/ 1759219 h 2347894"/>
              <a:gd name="connsiteX513" fmla="*/ 219276 w 2312273"/>
              <a:gd name="connsiteY513" fmla="*/ 1929776 h 2347894"/>
              <a:gd name="connsiteX514" fmla="*/ 217405 w 2312273"/>
              <a:gd name="connsiteY514" fmla="*/ 1927507 h 2347894"/>
              <a:gd name="connsiteX515" fmla="*/ 140161 w 2312273"/>
              <a:gd name="connsiteY515" fmla="*/ 1799639 h 2347894"/>
              <a:gd name="connsiteX516" fmla="*/ 0 w 2312273"/>
              <a:gd name="connsiteY516" fmla="*/ 1173947 h 2347894"/>
              <a:gd name="connsiteX517" fmla="*/ 153326 w 2312273"/>
              <a:gd name="connsiteY517" fmla="*/ 527347 h 2347894"/>
              <a:gd name="connsiteX518" fmla="*/ 602461 w 2312273"/>
              <a:gd name="connsiteY518" fmla="*/ 109961 h 2347894"/>
              <a:gd name="connsiteX519" fmla="*/ 1223507 w 2312273"/>
              <a:gd name="connsiteY519" fmla="*/ 0 h 23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</a:cxnLst>
            <a:rect l="l" t="t" r="r" b="b"/>
            <a:pathLst>
              <a:path w="2312273" h="2347894">
                <a:moveTo>
                  <a:pt x="216359" y="2274336"/>
                </a:moveTo>
                <a:cubicBezTo>
                  <a:pt x="201989" y="2274336"/>
                  <a:pt x="190431" y="2285894"/>
                  <a:pt x="190431" y="2300264"/>
                </a:cubicBezTo>
                <a:cubicBezTo>
                  <a:pt x="190431" y="2314633"/>
                  <a:pt x="201989" y="2326191"/>
                  <a:pt x="216359" y="2326191"/>
                </a:cubicBezTo>
                <a:cubicBezTo>
                  <a:pt x="230728" y="2326191"/>
                  <a:pt x="242286" y="2314633"/>
                  <a:pt x="242286" y="2300264"/>
                </a:cubicBezTo>
                <a:cubicBezTo>
                  <a:pt x="242286" y="2285894"/>
                  <a:pt x="230728" y="2274336"/>
                  <a:pt x="216359" y="2274336"/>
                </a:cubicBezTo>
                <a:close/>
                <a:moveTo>
                  <a:pt x="392073" y="2100808"/>
                </a:moveTo>
                <a:cubicBezTo>
                  <a:pt x="410503" y="2101120"/>
                  <a:pt x="425654" y="2116115"/>
                  <a:pt x="425498" y="2133764"/>
                </a:cubicBezTo>
                <a:lnTo>
                  <a:pt x="423558" y="2138304"/>
                </a:lnTo>
                <a:lnTo>
                  <a:pt x="414870" y="2132715"/>
                </a:lnTo>
                <a:lnTo>
                  <a:pt x="383087" y="2104448"/>
                </a:lnTo>
                <a:close/>
                <a:moveTo>
                  <a:pt x="266848" y="1987455"/>
                </a:moveTo>
                <a:lnTo>
                  <a:pt x="308974" y="2038532"/>
                </a:lnTo>
                <a:lnTo>
                  <a:pt x="383087" y="2104448"/>
                </a:lnTo>
                <a:lnTo>
                  <a:pt x="368840" y="2110218"/>
                </a:lnTo>
                <a:cubicBezTo>
                  <a:pt x="362826" y="2116154"/>
                  <a:pt x="359039" y="2124393"/>
                  <a:pt x="358960" y="2133452"/>
                </a:cubicBezTo>
                <a:cubicBezTo>
                  <a:pt x="358648" y="2151726"/>
                  <a:pt x="373330" y="2167033"/>
                  <a:pt x="391448" y="2167345"/>
                </a:cubicBezTo>
                <a:cubicBezTo>
                  <a:pt x="400664" y="2167501"/>
                  <a:pt x="409098" y="2163792"/>
                  <a:pt x="415267" y="2157700"/>
                </a:cubicBezTo>
                <a:lnTo>
                  <a:pt x="423558" y="2138304"/>
                </a:lnTo>
                <a:lnTo>
                  <a:pt x="497668" y="2185980"/>
                </a:lnTo>
                <a:lnTo>
                  <a:pt x="493440" y="2202019"/>
                </a:lnTo>
                <a:cubicBezTo>
                  <a:pt x="492191" y="2206705"/>
                  <a:pt x="490317" y="2208736"/>
                  <a:pt x="485475" y="2208736"/>
                </a:cubicBezTo>
                <a:cubicBezTo>
                  <a:pt x="479383" y="2208736"/>
                  <a:pt x="231353" y="2208579"/>
                  <a:pt x="218233" y="2208423"/>
                </a:cubicBezTo>
                <a:cubicBezTo>
                  <a:pt x="213859" y="2208267"/>
                  <a:pt x="211360" y="2206549"/>
                  <a:pt x="210892" y="2202176"/>
                </a:cubicBezTo>
                <a:cubicBezTo>
                  <a:pt x="210423" y="2197958"/>
                  <a:pt x="209799" y="2193741"/>
                  <a:pt x="209486" y="2189524"/>
                </a:cubicBezTo>
                <a:cubicBezTo>
                  <a:pt x="207768" y="2161410"/>
                  <a:pt x="212922" y="2134233"/>
                  <a:pt x="221669" y="2107836"/>
                </a:cubicBezTo>
                <a:cubicBezTo>
                  <a:pt x="234008" y="2070507"/>
                  <a:pt x="248846" y="2033490"/>
                  <a:pt x="263059" y="1996785"/>
                </a:cubicBezTo>
                <a:close/>
                <a:moveTo>
                  <a:pt x="219276" y="1929776"/>
                </a:moveTo>
                <a:lnTo>
                  <a:pt x="259257" y="1978251"/>
                </a:lnTo>
                <a:lnTo>
                  <a:pt x="233696" y="2041768"/>
                </a:lnTo>
                <a:cubicBezTo>
                  <a:pt x="219795" y="2077379"/>
                  <a:pt x="205894" y="2113616"/>
                  <a:pt x="199958" y="2151726"/>
                </a:cubicBezTo>
                <a:cubicBezTo>
                  <a:pt x="196991" y="2170469"/>
                  <a:pt x="197928" y="2189212"/>
                  <a:pt x="200115" y="2207955"/>
                </a:cubicBezTo>
                <a:cubicBezTo>
                  <a:pt x="200583" y="2212641"/>
                  <a:pt x="202770" y="2219201"/>
                  <a:pt x="207456" y="2219357"/>
                </a:cubicBezTo>
                <a:cubicBezTo>
                  <a:pt x="225730" y="2219513"/>
                  <a:pt x="445802" y="2218107"/>
                  <a:pt x="491878" y="2219044"/>
                </a:cubicBezTo>
                <a:cubicBezTo>
                  <a:pt x="498595" y="2219201"/>
                  <a:pt x="501406" y="2217639"/>
                  <a:pt x="503281" y="2210610"/>
                </a:cubicBezTo>
                <a:lnTo>
                  <a:pt x="508100" y="2192691"/>
                </a:lnTo>
                <a:lnTo>
                  <a:pt x="535091" y="2210055"/>
                </a:lnTo>
                <a:lnTo>
                  <a:pt x="628466" y="2251240"/>
                </a:lnTo>
                <a:lnTo>
                  <a:pt x="628553" y="2262726"/>
                </a:lnTo>
                <a:cubicBezTo>
                  <a:pt x="628555" y="2268098"/>
                  <a:pt x="628506" y="2272110"/>
                  <a:pt x="628389" y="2273711"/>
                </a:cubicBezTo>
                <a:lnTo>
                  <a:pt x="271806" y="2273711"/>
                </a:lnTo>
                <a:lnTo>
                  <a:pt x="271806" y="2281677"/>
                </a:lnTo>
                <a:cubicBezTo>
                  <a:pt x="273368" y="2281833"/>
                  <a:pt x="621829" y="2282145"/>
                  <a:pt x="624328" y="2281677"/>
                </a:cubicBezTo>
                <a:cubicBezTo>
                  <a:pt x="629014" y="2280740"/>
                  <a:pt x="629639" y="2281208"/>
                  <a:pt x="629482" y="2286362"/>
                </a:cubicBezTo>
                <a:cubicBezTo>
                  <a:pt x="629326" y="2298545"/>
                  <a:pt x="628858" y="2309166"/>
                  <a:pt x="628233" y="2321349"/>
                </a:cubicBezTo>
                <a:cubicBezTo>
                  <a:pt x="627764" y="2330252"/>
                  <a:pt x="624172" y="2336968"/>
                  <a:pt x="614332" y="2338218"/>
                </a:cubicBezTo>
                <a:cubicBezTo>
                  <a:pt x="614332" y="2338218"/>
                  <a:pt x="285863" y="2315102"/>
                  <a:pt x="284458" y="2314945"/>
                </a:cubicBezTo>
                <a:cubicBezTo>
                  <a:pt x="275711" y="2313696"/>
                  <a:pt x="266964" y="2312290"/>
                  <a:pt x="267120" y="2299795"/>
                </a:cubicBezTo>
                <a:cubicBezTo>
                  <a:pt x="266652" y="2299951"/>
                  <a:pt x="263684" y="2302450"/>
                  <a:pt x="263216" y="2303856"/>
                </a:cubicBezTo>
                <a:cubicBezTo>
                  <a:pt x="256968" y="2323067"/>
                  <a:pt x="245098" y="2340092"/>
                  <a:pt x="224481" y="2341342"/>
                </a:cubicBezTo>
                <a:cubicBezTo>
                  <a:pt x="216515" y="2341810"/>
                  <a:pt x="203239" y="2341342"/>
                  <a:pt x="197928" y="2338999"/>
                </a:cubicBezTo>
                <a:cubicBezTo>
                  <a:pt x="186214" y="2333844"/>
                  <a:pt x="181684" y="2327441"/>
                  <a:pt x="177623" y="2313852"/>
                </a:cubicBezTo>
                <a:cubicBezTo>
                  <a:pt x="175124" y="2305730"/>
                  <a:pt x="174031" y="2297296"/>
                  <a:pt x="173250" y="2288862"/>
                </a:cubicBezTo>
                <a:cubicBezTo>
                  <a:pt x="172781" y="2284488"/>
                  <a:pt x="171844" y="2282301"/>
                  <a:pt x="167471" y="2282301"/>
                </a:cubicBezTo>
                <a:cubicBezTo>
                  <a:pt x="161536" y="2282301"/>
                  <a:pt x="158099" y="2279490"/>
                  <a:pt x="157162" y="2273399"/>
                </a:cubicBezTo>
                <a:cubicBezTo>
                  <a:pt x="154039" y="2253875"/>
                  <a:pt x="149353" y="2234507"/>
                  <a:pt x="147635" y="2214983"/>
                </a:cubicBezTo>
                <a:cubicBezTo>
                  <a:pt x="142949" y="2161722"/>
                  <a:pt x="150759" y="2110179"/>
                  <a:pt x="169970" y="2060042"/>
                </a:cubicBezTo>
                <a:close/>
                <a:moveTo>
                  <a:pt x="656659" y="1727200"/>
                </a:moveTo>
                <a:cubicBezTo>
                  <a:pt x="668374" y="1727200"/>
                  <a:pt x="678370" y="1737352"/>
                  <a:pt x="678370" y="1749067"/>
                </a:cubicBezTo>
                <a:cubicBezTo>
                  <a:pt x="678370" y="1760469"/>
                  <a:pt x="668218" y="1770621"/>
                  <a:pt x="656816" y="1770465"/>
                </a:cubicBezTo>
                <a:cubicBezTo>
                  <a:pt x="644477" y="1770309"/>
                  <a:pt x="635261" y="1761250"/>
                  <a:pt x="635418" y="1749379"/>
                </a:cubicBezTo>
                <a:cubicBezTo>
                  <a:pt x="635418" y="1737040"/>
                  <a:pt x="644945" y="1727044"/>
                  <a:pt x="656659" y="1727200"/>
                </a:cubicBezTo>
                <a:close/>
                <a:moveTo>
                  <a:pt x="468450" y="1716891"/>
                </a:moveTo>
                <a:cubicBezTo>
                  <a:pt x="514839" y="1715954"/>
                  <a:pt x="555604" y="1755626"/>
                  <a:pt x="556229" y="1803421"/>
                </a:cubicBezTo>
                <a:cubicBezTo>
                  <a:pt x="556698" y="1850278"/>
                  <a:pt x="517181" y="1891200"/>
                  <a:pt x="470012" y="1890888"/>
                </a:cubicBezTo>
                <a:cubicBezTo>
                  <a:pt x="423623" y="1891981"/>
                  <a:pt x="383170" y="1852933"/>
                  <a:pt x="381921" y="1805764"/>
                </a:cubicBezTo>
                <a:cubicBezTo>
                  <a:pt x="380671" y="1758594"/>
                  <a:pt x="420187" y="1717984"/>
                  <a:pt x="468450" y="1716891"/>
                </a:cubicBezTo>
                <a:close/>
                <a:moveTo>
                  <a:pt x="778714" y="1594102"/>
                </a:moveTo>
                <a:lnTo>
                  <a:pt x="781099" y="1600626"/>
                </a:lnTo>
                <a:cubicBezTo>
                  <a:pt x="798425" y="1635731"/>
                  <a:pt x="818640" y="1666447"/>
                  <a:pt x="841742" y="1692776"/>
                </a:cubicBezTo>
                <a:cubicBezTo>
                  <a:pt x="864844" y="1719105"/>
                  <a:pt x="890221" y="1742142"/>
                  <a:pt x="917872" y="1761888"/>
                </a:cubicBezTo>
                <a:lnTo>
                  <a:pt x="991984" y="1802640"/>
                </a:lnTo>
                <a:lnTo>
                  <a:pt x="990126" y="1802952"/>
                </a:lnTo>
                <a:cubicBezTo>
                  <a:pt x="937334" y="1808575"/>
                  <a:pt x="885322" y="1803265"/>
                  <a:pt x="834248" y="1789364"/>
                </a:cubicBezTo>
                <a:cubicBezTo>
                  <a:pt x="817848" y="1784991"/>
                  <a:pt x="801292" y="1779836"/>
                  <a:pt x="787235" y="1769840"/>
                </a:cubicBezTo>
                <a:cubicBezTo>
                  <a:pt x="742564" y="1737821"/>
                  <a:pt x="727258" y="1685497"/>
                  <a:pt x="748500" y="1633017"/>
                </a:cubicBezTo>
                <a:cubicBezTo>
                  <a:pt x="753108" y="1621928"/>
                  <a:pt x="759902" y="1612673"/>
                  <a:pt x="767711" y="1604298"/>
                </a:cubicBezTo>
                <a:close/>
                <a:moveTo>
                  <a:pt x="912656" y="1500255"/>
                </a:moveTo>
                <a:cubicBezTo>
                  <a:pt x="901410" y="1500411"/>
                  <a:pt x="895319" y="1506503"/>
                  <a:pt x="895475" y="1518217"/>
                </a:cubicBezTo>
                <a:cubicBezTo>
                  <a:pt x="895631" y="1529463"/>
                  <a:pt x="902972" y="1535866"/>
                  <a:pt x="915467" y="1535710"/>
                </a:cubicBezTo>
                <a:cubicBezTo>
                  <a:pt x="924839" y="1535554"/>
                  <a:pt x="930618" y="1528057"/>
                  <a:pt x="930618" y="1516499"/>
                </a:cubicBezTo>
                <a:cubicBezTo>
                  <a:pt x="930462" y="1506034"/>
                  <a:pt x="923901" y="1500099"/>
                  <a:pt x="912656" y="1500255"/>
                </a:cubicBezTo>
                <a:close/>
                <a:moveTo>
                  <a:pt x="544612" y="1493383"/>
                </a:moveTo>
                <a:cubicBezTo>
                  <a:pt x="556815" y="1493383"/>
                  <a:pt x="569037" y="1498693"/>
                  <a:pt x="574816" y="1509626"/>
                </a:cubicBezTo>
                <a:cubicBezTo>
                  <a:pt x="576690" y="1513062"/>
                  <a:pt x="578720" y="1516499"/>
                  <a:pt x="580282" y="1520091"/>
                </a:cubicBezTo>
                <a:cubicBezTo>
                  <a:pt x="581376" y="1523059"/>
                  <a:pt x="583250" y="1523840"/>
                  <a:pt x="586374" y="1523840"/>
                </a:cubicBezTo>
                <a:cubicBezTo>
                  <a:pt x="597463" y="1523683"/>
                  <a:pt x="608553" y="1523840"/>
                  <a:pt x="619642" y="1523996"/>
                </a:cubicBezTo>
                <a:cubicBezTo>
                  <a:pt x="636355" y="1524308"/>
                  <a:pt x="653223" y="1524621"/>
                  <a:pt x="669936" y="1525089"/>
                </a:cubicBezTo>
                <a:cubicBezTo>
                  <a:pt x="676964" y="1525402"/>
                  <a:pt x="676964" y="1525558"/>
                  <a:pt x="676183" y="1532742"/>
                </a:cubicBezTo>
                <a:cubicBezTo>
                  <a:pt x="675715" y="1535866"/>
                  <a:pt x="675246" y="1538990"/>
                  <a:pt x="674465" y="1542114"/>
                </a:cubicBezTo>
                <a:cubicBezTo>
                  <a:pt x="664157" y="1583973"/>
                  <a:pt x="653380" y="1625832"/>
                  <a:pt x="643696" y="1667847"/>
                </a:cubicBezTo>
                <a:cubicBezTo>
                  <a:pt x="641041" y="1679406"/>
                  <a:pt x="636042" y="1687215"/>
                  <a:pt x="625734" y="1692994"/>
                </a:cubicBezTo>
                <a:cubicBezTo>
                  <a:pt x="614176" y="1699554"/>
                  <a:pt x="606210" y="1710019"/>
                  <a:pt x="601524" y="1722514"/>
                </a:cubicBezTo>
                <a:cubicBezTo>
                  <a:pt x="593090" y="1744381"/>
                  <a:pt x="596058" y="1765623"/>
                  <a:pt x="606835" y="1785615"/>
                </a:cubicBezTo>
                <a:cubicBezTo>
                  <a:pt x="611208" y="1793893"/>
                  <a:pt x="611833" y="1800922"/>
                  <a:pt x="609334" y="1809981"/>
                </a:cubicBezTo>
                <a:cubicBezTo>
                  <a:pt x="585749" y="1898697"/>
                  <a:pt x="562789" y="1987726"/>
                  <a:pt x="539360" y="2076442"/>
                </a:cubicBezTo>
                <a:lnTo>
                  <a:pt x="508100" y="2192691"/>
                </a:lnTo>
                <a:lnTo>
                  <a:pt x="497668" y="2185980"/>
                </a:lnTo>
                <a:lnTo>
                  <a:pt x="559978" y="1949615"/>
                </a:lnTo>
                <a:cubicBezTo>
                  <a:pt x="572629" y="1901352"/>
                  <a:pt x="588248" y="1851371"/>
                  <a:pt x="600899" y="1803108"/>
                </a:cubicBezTo>
                <a:cubicBezTo>
                  <a:pt x="601837" y="1799672"/>
                  <a:pt x="601524" y="1796861"/>
                  <a:pt x="599962" y="1793581"/>
                </a:cubicBezTo>
                <a:cubicBezTo>
                  <a:pt x="594339" y="1781866"/>
                  <a:pt x="588404" y="1770152"/>
                  <a:pt x="587467" y="1757032"/>
                </a:cubicBezTo>
                <a:cubicBezTo>
                  <a:pt x="585437" y="1728605"/>
                  <a:pt x="593402" y="1701116"/>
                  <a:pt x="618237" y="1684872"/>
                </a:cubicBezTo>
                <a:cubicBezTo>
                  <a:pt x="626359" y="1679561"/>
                  <a:pt x="629170" y="1676125"/>
                  <a:pt x="631357" y="1666910"/>
                </a:cubicBezTo>
                <a:cubicBezTo>
                  <a:pt x="642134" y="1623020"/>
                  <a:pt x="654785" y="1582411"/>
                  <a:pt x="665875" y="1538521"/>
                </a:cubicBezTo>
                <a:cubicBezTo>
                  <a:pt x="666031" y="1538053"/>
                  <a:pt x="666031" y="1537428"/>
                  <a:pt x="666187" y="1536335"/>
                </a:cubicBezTo>
                <a:cubicBezTo>
                  <a:pt x="664157" y="1536022"/>
                  <a:pt x="662439" y="1535710"/>
                  <a:pt x="660564" y="1535710"/>
                </a:cubicBezTo>
                <a:cubicBezTo>
                  <a:pt x="634793" y="1535085"/>
                  <a:pt x="612145" y="1536178"/>
                  <a:pt x="586374" y="1535554"/>
                </a:cubicBezTo>
                <a:cubicBezTo>
                  <a:pt x="582781" y="1535397"/>
                  <a:pt x="581688" y="1536491"/>
                  <a:pt x="580907" y="1540083"/>
                </a:cubicBezTo>
                <a:cubicBezTo>
                  <a:pt x="576690" y="1559763"/>
                  <a:pt x="558728" y="1571477"/>
                  <a:pt x="539673" y="1568978"/>
                </a:cubicBezTo>
                <a:cubicBezTo>
                  <a:pt x="524835" y="1567104"/>
                  <a:pt x="511246" y="1554296"/>
                  <a:pt x="508278" y="1538677"/>
                </a:cubicBezTo>
                <a:cubicBezTo>
                  <a:pt x="507497" y="1535085"/>
                  <a:pt x="505936" y="1534616"/>
                  <a:pt x="502656" y="1534148"/>
                </a:cubicBezTo>
                <a:cubicBezTo>
                  <a:pt x="488130" y="1532274"/>
                  <a:pt x="478602" y="1538209"/>
                  <a:pt x="467825" y="1548986"/>
                </a:cubicBezTo>
                <a:cubicBezTo>
                  <a:pt x="451269" y="1565542"/>
                  <a:pt x="432214" y="1579755"/>
                  <a:pt x="414720" y="1595687"/>
                </a:cubicBezTo>
                <a:cubicBezTo>
                  <a:pt x="406286" y="1603340"/>
                  <a:pt x="400663" y="1610681"/>
                  <a:pt x="393635" y="1619584"/>
                </a:cubicBezTo>
                <a:cubicBezTo>
                  <a:pt x="390980" y="1622864"/>
                  <a:pt x="389418" y="1627862"/>
                  <a:pt x="389105" y="1632079"/>
                </a:cubicBezTo>
                <a:cubicBezTo>
                  <a:pt x="387856" y="1646918"/>
                  <a:pt x="390667" y="1658944"/>
                  <a:pt x="387543" y="1673314"/>
                </a:cubicBezTo>
                <a:cubicBezTo>
                  <a:pt x="383170" y="1693462"/>
                  <a:pt x="376922" y="1713299"/>
                  <a:pt x="369581" y="1732666"/>
                </a:cubicBezTo>
                <a:cubicBezTo>
                  <a:pt x="353650" y="1774369"/>
                  <a:pt x="336625" y="1815760"/>
                  <a:pt x="319757" y="1857150"/>
                </a:cubicBezTo>
                <a:lnTo>
                  <a:pt x="266848" y="1987455"/>
                </a:lnTo>
                <a:lnTo>
                  <a:pt x="259257" y="1978251"/>
                </a:lnTo>
                <a:lnTo>
                  <a:pt x="290705" y="1900103"/>
                </a:lnTo>
                <a:cubicBezTo>
                  <a:pt x="305231" y="1863867"/>
                  <a:pt x="319288" y="1827474"/>
                  <a:pt x="333814" y="1791238"/>
                </a:cubicBezTo>
                <a:cubicBezTo>
                  <a:pt x="342717" y="1768590"/>
                  <a:pt x="353182" y="1746567"/>
                  <a:pt x="361303" y="1723608"/>
                </a:cubicBezTo>
                <a:cubicBezTo>
                  <a:pt x="368019" y="1704552"/>
                  <a:pt x="373486" y="1685028"/>
                  <a:pt x="377235" y="1665192"/>
                </a:cubicBezTo>
                <a:cubicBezTo>
                  <a:pt x="379734" y="1651448"/>
                  <a:pt x="378484" y="1637078"/>
                  <a:pt x="378953" y="1623021"/>
                </a:cubicBezTo>
                <a:cubicBezTo>
                  <a:pt x="379109" y="1621147"/>
                  <a:pt x="379421" y="1618804"/>
                  <a:pt x="380515" y="1617398"/>
                </a:cubicBezTo>
                <a:cubicBezTo>
                  <a:pt x="388168" y="1608026"/>
                  <a:pt x="395040" y="1599124"/>
                  <a:pt x="402225" y="1592251"/>
                </a:cubicBezTo>
                <a:cubicBezTo>
                  <a:pt x="415658" y="1579600"/>
                  <a:pt x="429871" y="1567729"/>
                  <a:pt x="443772" y="1555546"/>
                </a:cubicBezTo>
                <a:cubicBezTo>
                  <a:pt x="450800" y="1549299"/>
                  <a:pt x="457985" y="1543363"/>
                  <a:pt x="464545" y="1536803"/>
                </a:cubicBezTo>
                <a:cubicBezTo>
                  <a:pt x="472979" y="1528213"/>
                  <a:pt x="481570" y="1521028"/>
                  <a:pt x="494534" y="1522902"/>
                </a:cubicBezTo>
                <a:cubicBezTo>
                  <a:pt x="495940" y="1523059"/>
                  <a:pt x="497345" y="1522590"/>
                  <a:pt x="498751" y="1522902"/>
                </a:cubicBezTo>
                <a:cubicBezTo>
                  <a:pt x="504842" y="1523996"/>
                  <a:pt x="509059" y="1521965"/>
                  <a:pt x="510934" y="1515718"/>
                </a:cubicBezTo>
                <a:cubicBezTo>
                  <a:pt x="511715" y="1513219"/>
                  <a:pt x="513277" y="1511188"/>
                  <a:pt x="514526" y="1509002"/>
                </a:cubicBezTo>
                <a:cubicBezTo>
                  <a:pt x="520227" y="1498693"/>
                  <a:pt x="532410" y="1493383"/>
                  <a:pt x="544612" y="1493383"/>
                </a:cubicBezTo>
                <a:close/>
                <a:moveTo>
                  <a:pt x="635262" y="1422004"/>
                </a:moveTo>
                <a:lnTo>
                  <a:pt x="678527" y="1422004"/>
                </a:lnTo>
                <a:cubicBezTo>
                  <a:pt x="680713" y="1422004"/>
                  <a:pt x="682588" y="1423878"/>
                  <a:pt x="682588" y="1426065"/>
                </a:cubicBezTo>
                <a:cubicBezTo>
                  <a:pt x="682588" y="1428251"/>
                  <a:pt x="680713" y="1430126"/>
                  <a:pt x="678527" y="1430126"/>
                </a:cubicBezTo>
                <a:lnTo>
                  <a:pt x="635262" y="1430126"/>
                </a:lnTo>
                <a:lnTo>
                  <a:pt x="635262" y="1429188"/>
                </a:lnTo>
                <a:cubicBezTo>
                  <a:pt x="635262" y="1426377"/>
                  <a:pt x="635262" y="1424190"/>
                  <a:pt x="635262" y="1422785"/>
                </a:cubicBezTo>
                <a:close/>
                <a:moveTo>
                  <a:pt x="1061349" y="1403885"/>
                </a:moveTo>
                <a:cubicBezTo>
                  <a:pt x="1086340" y="1404197"/>
                  <a:pt x="1110236" y="1402636"/>
                  <a:pt x="1133977" y="1406853"/>
                </a:cubicBezTo>
                <a:cubicBezTo>
                  <a:pt x="1147566" y="1409196"/>
                  <a:pt x="1153970" y="1415599"/>
                  <a:pt x="1154751" y="1429344"/>
                </a:cubicBezTo>
                <a:cubicBezTo>
                  <a:pt x="1155531" y="1445588"/>
                  <a:pt x="1154438" y="1461832"/>
                  <a:pt x="1154282" y="1478076"/>
                </a:cubicBezTo>
                <a:cubicBezTo>
                  <a:pt x="1154282" y="1480888"/>
                  <a:pt x="1152720" y="1481200"/>
                  <a:pt x="1150533" y="1481044"/>
                </a:cubicBezTo>
                <a:cubicBezTo>
                  <a:pt x="1138975" y="1480575"/>
                  <a:pt x="1130229" y="1484792"/>
                  <a:pt x="1124606" y="1495101"/>
                </a:cubicBezTo>
                <a:cubicBezTo>
                  <a:pt x="1124137" y="1496038"/>
                  <a:pt x="1122263" y="1496975"/>
                  <a:pt x="1121326" y="1496663"/>
                </a:cubicBezTo>
                <a:cubicBezTo>
                  <a:pt x="1110861" y="1493851"/>
                  <a:pt x="1100084" y="1491665"/>
                  <a:pt x="1090088" y="1487604"/>
                </a:cubicBezTo>
                <a:cubicBezTo>
                  <a:pt x="1076343" y="1481825"/>
                  <a:pt x="1066503" y="1471360"/>
                  <a:pt x="1064785" y="1456209"/>
                </a:cubicBezTo>
                <a:cubicBezTo>
                  <a:pt x="1062755" y="1439184"/>
                  <a:pt x="1062443" y="1421847"/>
                  <a:pt x="1061349" y="1403885"/>
                </a:cubicBezTo>
                <a:close/>
                <a:moveTo>
                  <a:pt x="1228153" y="1397578"/>
                </a:moveTo>
                <a:lnTo>
                  <a:pt x="1228153" y="1486793"/>
                </a:lnTo>
                <a:lnTo>
                  <a:pt x="1302168" y="1486793"/>
                </a:lnTo>
                <a:lnTo>
                  <a:pt x="1290969" y="1492953"/>
                </a:lnTo>
                <a:cubicBezTo>
                  <a:pt x="1257681" y="1511462"/>
                  <a:pt x="1226521" y="1528994"/>
                  <a:pt x="1225349" y="1528994"/>
                </a:cubicBezTo>
                <a:cubicBezTo>
                  <a:pt x="1163185" y="1529775"/>
                  <a:pt x="1101022" y="1530556"/>
                  <a:pt x="1038858" y="1531181"/>
                </a:cubicBezTo>
                <a:cubicBezTo>
                  <a:pt x="1025894" y="1531337"/>
                  <a:pt x="1014492" y="1530556"/>
                  <a:pt x="1001528" y="1530400"/>
                </a:cubicBezTo>
                <a:cubicBezTo>
                  <a:pt x="997936" y="1530400"/>
                  <a:pt x="996530" y="1528525"/>
                  <a:pt x="996530" y="1525089"/>
                </a:cubicBezTo>
                <a:cubicBezTo>
                  <a:pt x="996530" y="1521028"/>
                  <a:pt x="996218" y="1516811"/>
                  <a:pt x="996062" y="1512750"/>
                </a:cubicBezTo>
                <a:cubicBezTo>
                  <a:pt x="995437" y="1491664"/>
                  <a:pt x="995124" y="1470735"/>
                  <a:pt x="994343" y="1449649"/>
                </a:cubicBezTo>
                <a:cubicBezTo>
                  <a:pt x="994187" y="1446213"/>
                  <a:pt x="994187" y="1447306"/>
                  <a:pt x="994343" y="1443245"/>
                </a:cubicBezTo>
                <a:cubicBezTo>
                  <a:pt x="994500" y="1437310"/>
                  <a:pt x="986690" y="1437154"/>
                  <a:pt x="986846" y="1443401"/>
                </a:cubicBezTo>
                <a:cubicBezTo>
                  <a:pt x="987002" y="1449649"/>
                  <a:pt x="986846" y="1453398"/>
                  <a:pt x="987159" y="1459645"/>
                </a:cubicBezTo>
                <a:cubicBezTo>
                  <a:pt x="987783" y="1474015"/>
                  <a:pt x="987783" y="1488384"/>
                  <a:pt x="987940" y="1502754"/>
                </a:cubicBezTo>
                <a:cubicBezTo>
                  <a:pt x="988096" y="1510564"/>
                  <a:pt x="987940" y="1518373"/>
                  <a:pt x="988096" y="1526182"/>
                </a:cubicBezTo>
                <a:cubicBezTo>
                  <a:pt x="988252" y="1532430"/>
                  <a:pt x="992938" y="1537741"/>
                  <a:pt x="999185" y="1538365"/>
                </a:cubicBezTo>
                <a:cubicBezTo>
                  <a:pt x="1002778" y="1538678"/>
                  <a:pt x="1006526" y="1538834"/>
                  <a:pt x="1010119" y="1538834"/>
                </a:cubicBezTo>
                <a:cubicBezTo>
                  <a:pt x="1082279" y="1538053"/>
                  <a:pt x="1154439" y="1537272"/>
                  <a:pt x="1226443" y="1536335"/>
                </a:cubicBezTo>
                <a:cubicBezTo>
                  <a:pt x="1227849" y="1536335"/>
                  <a:pt x="1256822" y="1521419"/>
                  <a:pt x="1289427" y="1504218"/>
                </a:cubicBezTo>
                <a:lnTo>
                  <a:pt x="1322106" y="1486793"/>
                </a:lnTo>
                <a:lnTo>
                  <a:pt x="1697422" y="1486793"/>
                </a:lnTo>
                <a:lnTo>
                  <a:pt x="1697422" y="1509060"/>
                </a:lnTo>
                <a:lnTo>
                  <a:pt x="1673608" y="1509789"/>
                </a:lnTo>
                <a:cubicBezTo>
                  <a:pt x="1595435" y="1511976"/>
                  <a:pt x="1481013" y="1514331"/>
                  <a:pt x="1424492" y="1515405"/>
                </a:cubicBezTo>
                <a:cubicBezTo>
                  <a:pt x="1394503" y="1516030"/>
                  <a:pt x="1364359" y="1516811"/>
                  <a:pt x="1334839" y="1522746"/>
                </a:cubicBezTo>
                <a:cubicBezTo>
                  <a:pt x="1308442" y="1527901"/>
                  <a:pt x="1282827" y="1535866"/>
                  <a:pt x="1260492" y="1551173"/>
                </a:cubicBezTo>
                <a:cubicBezTo>
                  <a:pt x="1232534" y="1570385"/>
                  <a:pt x="1212541" y="1596468"/>
                  <a:pt x="1199109" y="1627394"/>
                </a:cubicBezTo>
                <a:cubicBezTo>
                  <a:pt x="1194736" y="1637390"/>
                  <a:pt x="1190987" y="1648011"/>
                  <a:pt x="1188488" y="1658632"/>
                </a:cubicBezTo>
                <a:cubicBezTo>
                  <a:pt x="1185989" y="1669722"/>
                  <a:pt x="1183490" y="1735790"/>
                  <a:pt x="1185052" y="1757345"/>
                </a:cubicBezTo>
                <a:cubicBezTo>
                  <a:pt x="1185521" y="1764842"/>
                  <a:pt x="1183802" y="1769371"/>
                  <a:pt x="1177399" y="1771246"/>
                </a:cubicBezTo>
                <a:cubicBezTo>
                  <a:pt x="1176149" y="1771558"/>
                  <a:pt x="1103677" y="1796861"/>
                  <a:pt x="1068221" y="1807950"/>
                </a:cubicBezTo>
                <a:lnTo>
                  <a:pt x="1027481" y="1816933"/>
                </a:lnTo>
                <a:lnTo>
                  <a:pt x="1007651" y="1811254"/>
                </a:lnTo>
                <a:lnTo>
                  <a:pt x="991984" y="1802640"/>
                </a:lnTo>
                <a:lnTo>
                  <a:pt x="1039951" y="1794577"/>
                </a:lnTo>
                <a:cubicBezTo>
                  <a:pt x="1056312" y="1790691"/>
                  <a:pt x="1072361" y="1785615"/>
                  <a:pt x="1087902" y="1779055"/>
                </a:cubicBezTo>
                <a:cubicBezTo>
                  <a:pt x="1123981" y="1763905"/>
                  <a:pt x="1149753" y="1737508"/>
                  <a:pt x="1158968" y="1698617"/>
                </a:cubicBezTo>
                <a:cubicBezTo>
                  <a:pt x="1166309" y="1667691"/>
                  <a:pt x="1164279" y="1636922"/>
                  <a:pt x="1144755" y="1610057"/>
                </a:cubicBezTo>
                <a:cubicBezTo>
                  <a:pt x="1136789" y="1598967"/>
                  <a:pt x="1115547" y="1578819"/>
                  <a:pt x="1114922" y="1578350"/>
                </a:cubicBezTo>
                <a:cubicBezTo>
                  <a:pt x="1093368" y="1562731"/>
                  <a:pt x="1072126" y="1558826"/>
                  <a:pt x="1043700" y="1558826"/>
                </a:cubicBezTo>
                <a:cubicBezTo>
                  <a:pt x="1030580" y="1558826"/>
                  <a:pt x="969509" y="1559607"/>
                  <a:pt x="952172" y="1561013"/>
                </a:cubicBezTo>
                <a:cubicBezTo>
                  <a:pt x="941551" y="1561794"/>
                  <a:pt x="938896" y="1564918"/>
                  <a:pt x="937021" y="1575226"/>
                </a:cubicBezTo>
                <a:cubicBezTo>
                  <a:pt x="934210" y="1590377"/>
                  <a:pt x="930930" y="1605527"/>
                  <a:pt x="931242" y="1621147"/>
                </a:cubicBezTo>
                <a:cubicBezTo>
                  <a:pt x="932023" y="1667847"/>
                  <a:pt x="952484" y="1703928"/>
                  <a:pt x="989501" y="1731105"/>
                </a:cubicBezTo>
                <a:cubicBezTo>
                  <a:pt x="997780" y="1737196"/>
                  <a:pt x="1006839" y="1742038"/>
                  <a:pt x="1015898" y="1747036"/>
                </a:cubicBezTo>
                <a:cubicBezTo>
                  <a:pt x="1021833" y="1750472"/>
                  <a:pt x="1023707" y="1755314"/>
                  <a:pt x="1023083" y="1761718"/>
                </a:cubicBezTo>
                <a:cubicBezTo>
                  <a:pt x="1022770" y="1765779"/>
                  <a:pt x="1020896" y="1767809"/>
                  <a:pt x="1016835" y="1766248"/>
                </a:cubicBezTo>
                <a:cubicBezTo>
                  <a:pt x="1003559" y="1761093"/>
                  <a:pt x="990126" y="1756564"/>
                  <a:pt x="977475" y="1750316"/>
                </a:cubicBezTo>
                <a:cubicBezTo>
                  <a:pt x="946549" y="1735322"/>
                  <a:pt x="925776" y="1710331"/>
                  <a:pt x="911250" y="1679874"/>
                </a:cubicBezTo>
                <a:cubicBezTo>
                  <a:pt x="908751" y="1674564"/>
                  <a:pt x="906252" y="1669253"/>
                  <a:pt x="903909" y="1663943"/>
                </a:cubicBezTo>
                <a:cubicBezTo>
                  <a:pt x="901566" y="1658476"/>
                  <a:pt x="897818" y="1654103"/>
                  <a:pt x="892351" y="1651916"/>
                </a:cubicBezTo>
                <a:cubicBezTo>
                  <a:pt x="881886" y="1647855"/>
                  <a:pt x="880168" y="1639577"/>
                  <a:pt x="881262" y="1629893"/>
                </a:cubicBezTo>
                <a:cubicBezTo>
                  <a:pt x="882355" y="1619428"/>
                  <a:pt x="883604" y="1608807"/>
                  <a:pt x="885322" y="1598343"/>
                </a:cubicBezTo>
                <a:cubicBezTo>
                  <a:pt x="885947" y="1594282"/>
                  <a:pt x="885166" y="1591626"/>
                  <a:pt x="881886" y="1588971"/>
                </a:cubicBezTo>
                <a:cubicBezTo>
                  <a:pt x="872202" y="1581006"/>
                  <a:pt x="862675" y="1572571"/>
                  <a:pt x="853147" y="1564449"/>
                </a:cubicBezTo>
                <a:cubicBezTo>
                  <a:pt x="852054" y="1563512"/>
                  <a:pt x="816755" y="1567729"/>
                  <a:pt x="803635" y="1574758"/>
                </a:cubicBezTo>
                <a:cubicBezTo>
                  <a:pt x="800199" y="1576632"/>
                  <a:pt x="795982" y="1578194"/>
                  <a:pt x="793014" y="1580849"/>
                </a:cubicBezTo>
                <a:lnTo>
                  <a:pt x="778714" y="1594102"/>
                </a:lnTo>
                <a:lnTo>
                  <a:pt x="737782" y="1482147"/>
                </a:lnTo>
                <a:lnTo>
                  <a:pt x="737705" y="1481716"/>
                </a:lnTo>
                <a:lnTo>
                  <a:pt x="892663" y="1486354"/>
                </a:lnTo>
                <a:cubicBezTo>
                  <a:pt x="900785" y="1486510"/>
                  <a:pt x="909063" y="1485729"/>
                  <a:pt x="917185" y="1484323"/>
                </a:cubicBezTo>
                <a:cubicBezTo>
                  <a:pt x="931711" y="1481668"/>
                  <a:pt x="940302" y="1472297"/>
                  <a:pt x="942488" y="1457771"/>
                </a:cubicBezTo>
                <a:cubicBezTo>
                  <a:pt x="942957" y="1454491"/>
                  <a:pt x="943269" y="1451211"/>
                  <a:pt x="943269" y="1447775"/>
                </a:cubicBezTo>
                <a:cubicBezTo>
                  <a:pt x="943269" y="1428563"/>
                  <a:pt x="938115" y="1412319"/>
                  <a:pt x="917498" y="1403417"/>
                </a:cubicBezTo>
                <a:cubicBezTo>
                  <a:pt x="916404" y="1402948"/>
                  <a:pt x="915311" y="1402167"/>
                  <a:pt x="913905" y="1401230"/>
                </a:cubicBezTo>
                <a:cubicBezTo>
                  <a:pt x="961231" y="1400605"/>
                  <a:pt x="1007776" y="1399981"/>
                  <a:pt x="1054320" y="1399356"/>
                </a:cubicBezTo>
                <a:cubicBezTo>
                  <a:pt x="1054320" y="1399824"/>
                  <a:pt x="1054477" y="1400293"/>
                  <a:pt x="1054477" y="1400761"/>
                </a:cubicBezTo>
                <a:cubicBezTo>
                  <a:pt x="1054320" y="1403417"/>
                  <a:pt x="1054320" y="1406072"/>
                  <a:pt x="1054164" y="1408883"/>
                </a:cubicBezTo>
                <a:cubicBezTo>
                  <a:pt x="1053383" y="1426845"/>
                  <a:pt x="1053696" y="1444651"/>
                  <a:pt x="1059162" y="1461988"/>
                </a:cubicBezTo>
                <a:cubicBezTo>
                  <a:pt x="1062755" y="1473702"/>
                  <a:pt x="1068378" y="1484011"/>
                  <a:pt x="1079780" y="1490415"/>
                </a:cubicBezTo>
                <a:cubicBezTo>
                  <a:pt x="1090401" y="1496194"/>
                  <a:pt x="1101646" y="1500411"/>
                  <a:pt x="1113673" y="1502285"/>
                </a:cubicBezTo>
                <a:cubicBezTo>
                  <a:pt x="1118983" y="1503066"/>
                  <a:pt x="1123200" y="1504472"/>
                  <a:pt x="1123513" y="1510876"/>
                </a:cubicBezTo>
                <a:cubicBezTo>
                  <a:pt x="1123513" y="1512125"/>
                  <a:pt x="1124606" y="1513531"/>
                  <a:pt x="1125231" y="1514781"/>
                </a:cubicBezTo>
                <a:cubicBezTo>
                  <a:pt x="1129917" y="1523059"/>
                  <a:pt x="1136945" y="1528213"/>
                  <a:pt x="1146785" y="1527744"/>
                </a:cubicBezTo>
                <a:cubicBezTo>
                  <a:pt x="1156625" y="1527432"/>
                  <a:pt x="1163498" y="1521965"/>
                  <a:pt x="1167246" y="1513219"/>
                </a:cubicBezTo>
                <a:cubicBezTo>
                  <a:pt x="1171151" y="1504316"/>
                  <a:pt x="1169277" y="1496194"/>
                  <a:pt x="1162717" y="1489165"/>
                </a:cubicBezTo>
                <a:cubicBezTo>
                  <a:pt x="1160218" y="1486510"/>
                  <a:pt x="1158031" y="1484011"/>
                  <a:pt x="1160218" y="1480106"/>
                </a:cubicBezTo>
                <a:cubicBezTo>
                  <a:pt x="1160842" y="1479013"/>
                  <a:pt x="1160842" y="1477607"/>
                  <a:pt x="1160842" y="1476358"/>
                </a:cubicBezTo>
                <a:cubicBezTo>
                  <a:pt x="1161155" y="1460583"/>
                  <a:pt x="1162092" y="1444807"/>
                  <a:pt x="1161623" y="1429032"/>
                </a:cubicBezTo>
                <a:cubicBezTo>
                  <a:pt x="1161155" y="1415756"/>
                  <a:pt x="1153501" y="1406853"/>
                  <a:pt x="1141319" y="1401855"/>
                </a:cubicBezTo>
                <a:cubicBezTo>
                  <a:pt x="1140069" y="1401386"/>
                  <a:pt x="1138663" y="1400918"/>
                  <a:pt x="1137414" y="1400449"/>
                </a:cubicBezTo>
                <a:cubicBezTo>
                  <a:pt x="1137570" y="1399981"/>
                  <a:pt x="1137570" y="1399512"/>
                  <a:pt x="1137726" y="1399043"/>
                </a:cubicBezTo>
                <a:close/>
                <a:moveTo>
                  <a:pt x="721968" y="1394036"/>
                </a:moveTo>
                <a:lnTo>
                  <a:pt x="764432" y="1394202"/>
                </a:lnTo>
                <a:cubicBezTo>
                  <a:pt x="773178" y="1394202"/>
                  <a:pt x="780519" y="1396076"/>
                  <a:pt x="786767" y="1402167"/>
                </a:cubicBezTo>
                <a:cubicBezTo>
                  <a:pt x="789735" y="1405135"/>
                  <a:pt x="793327" y="1405760"/>
                  <a:pt x="797544" y="1405760"/>
                </a:cubicBezTo>
                <a:cubicBezTo>
                  <a:pt x="830813" y="1404979"/>
                  <a:pt x="864238" y="1404354"/>
                  <a:pt x="897506" y="1407322"/>
                </a:cubicBezTo>
                <a:cubicBezTo>
                  <a:pt x="902192" y="1407790"/>
                  <a:pt x="907034" y="1408259"/>
                  <a:pt x="911563" y="1409196"/>
                </a:cubicBezTo>
                <a:cubicBezTo>
                  <a:pt x="923746" y="1411851"/>
                  <a:pt x="932337" y="1419036"/>
                  <a:pt x="934523" y="1431531"/>
                </a:cubicBezTo>
                <a:cubicBezTo>
                  <a:pt x="935929" y="1439341"/>
                  <a:pt x="936398" y="1447619"/>
                  <a:pt x="935617" y="1455585"/>
                </a:cubicBezTo>
                <a:cubicBezTo>
                  <a:pt x="934523" y="1468080"/>
                  <a:pt x="927807" y="1474952"/>
                  <a:pt x="915624" y="1477608"/>
                </a:cubicBezTo>
                <a:cubicBezTo>
                  <a:pt x="911407" y="1478545"/>
                  <a:pt x="906878" y="1478701"/>
                  <a:pt x="902348" y="1478545"/>
                </a:cubicBezTo>
                <a:cubicBezTo>
                  <a:pt x="848618" y="1477608"/>
                  <a:pt x="794889" y="1476202"/>
                  <a:pt x="741003" y="1475733"/>
                </a:cubicBezTo>
                <a:lnTo>
                  <a:pt x="736512" y="1475067"/>
                </a:lnTo>
                <a:close/>
                <a:moveTo>
                  <a:pt x="1763894" y="1388891"/>
                </a:moveTo>
                <a:lnTo>
                  <a:pt x="1763894" y="1487447"/>
                </a:lnTo>
                <a:lnTo>
                  <a:pt x="1879631" y="1487447"/>
                </a:lnTo>
                <a:cubicBezTo>
                  <a:pt x="1887597" y="1487447"/>
                  <a:pt x="1894001" y="1481044"/>
                  <a:pt x="1894001" y="1473078"/>
                </a:cubicBezTo>
                <a:lnTo>
                  <a:pt x="1894001" y="1388891"/>
                </a:lnTo>
                <a:close/>
                <a:moveTo>
                  <a:pt x="475586" y="1345776"/>
                </a:moveTo>
                <a:lnTo>
                  <a:pt x="466576" y="1349511"/>
                </a:lnTo>
                <a:cubicBezTo>
                  <a:pt x="464194" y="1351913"/>
                  <a:pt x="462749" y="1355232"/>
                  <a:pt x="462827" y="1358902"/>
                </a:cubicBezTo>
                <a:cubicBezTo>
                  <a:pt x="462827" y="1362416"/>
                  <a:pt x="464428" y="1365774"/>
                  <a:pt x="466888" y="1368234"/>
                </a:cubicBezTo>
                <a:lnTo>
                  <a:pt x="476024" y="1372144"/>
                </a:lnTo>
                <a:lnTo>
                  <a:pt x="475947" y="1372179"/>
                </a:lnTo>
                <a:cubicBezTo>
                  <a:pt x="469074" y="1372335"/>
                  <a:pt x="462670" y="1365931"/>
                  <a:pt x="462670" y="1358903"/>
                </a:cubicBezTo>
                <a:cubicBezTo>
                  <a:pt x="462670" y="1355232"/>
                  <a:pt x="464154" y="1351913"/>
                  <a:pt x="466556" y="1349512"/>
                </a:cubicBezTo>
                <a:close/>
                <a:moveTo>
                  <a:pt x="290393" y="1225828"/>
                </a:moveTo>
                <a:cubicBezTo>
                  <a:pt x="300545" y="1225828"/>
                  <a:pt x="308199" y="1234106"/>
                  <a:pt x="308199" y="1244727"/>
                </a:cubicBezTo>
                <a:cubicBezTo>
                  <a:pt x="308199" y="1254567"/>
                  <a:pt x="299920" y="1262689"/>
                  <a:pt x="290081" y="1262845"/>
                </a:cubicBezTo>
                <a:cubicBezTo>
                  <a:pt x="279303" y="1262689"/>
                  <a:pt x="272119" y="1255348"/>
                  <a:pt x="272275" y="1244259"/>
                </a:cubicBezTo>
                <a:cubicBezTo>
                  <a:pt x="272275" y="1233794"/>
                  <a:pt x="280241" y="1225828"/>
                  <a:pt x="290393" y="1225828"/>
                </a:cubicBezTo>
                <a:close/>
                <a:moveTo>
                  <a:pt x="286686" y="1212889"/>
                </a:moveTo>
                <a:cubicBezTo>
                  <a:pt x="270176" y="1215539"/>
                  <a:pt x="256148" y="1231763"/>
                  <a:pt x="258374" y="1249569"/>
                </a:cubicBezTo>
                <a:cubicBezTo>
                  <a:pt x="259155" y="1256129"/>
                  <a:pt x="260561" y="1262689"/>
                  <a:pt x="262435" y="1269093"/>
                </a:cubicBezTo>
                <a:cubicBezTo>
                  <a:pt x="267901" y="1287055"/>
                  <a:pt x="273680" y="1305017"/>
                  <a:pt x="279460" y="1322822"/>
                </a:cubicBezTo>
                <a:cubicBezTo>
                  <a:pt x="279772" y="1323759"/>
                  <a:pt x="280084" y="1324540"/>
                  <a:pt x="280397" y="1325321"/>
                </a:cubicBezTo>
                <a:cubicBezTo>
                  <a:pt x="280709" y="1325478"/>
                  <a:pt x="281178" y="1325790"/>
                  <a:pt x="281646" y="1325946"/>
                </a:cubicBezTo>
                <a:cubicBezTo>
                  <a:pt x="301795" y="1282213"/>
                  <a:pt x="335844" y="1249413"/>
                  <a:pt x="369425" y="1216301"/>
                </a:cubicBezTo>
                <a:cubicBezTo>
                  <a:pt x="369113" y="1215988"/>
                  <a:pt x="368800" y="1215520"/>
                  <a:pt x="368488" y="1215207"/>
                </a:cubicBezTo>
                <a:cubicBezTo>
                  <a:pt x="364896" y="1216613"/>
                  <a:pt x="361147" y="1217706"/>
                  <a:pt x="357555" y="1219424"/>
                </a:cubicBezTo>
                <a:cubicBezTo>
                  <a:pt x="343029" y="1226765"/>
                  <a:pt x="328503" y="1225047"/>
                  <a:pt x="313978" y="1219581"/>
                </a:cubicBezTo>
                <a:cubicBezTo>
                  <a:pt x="310385" y="1218175"/>
                  <a:pt x="306949" y="1216925"/>
                  <a:pt x="303513" y="1215207"/>
                </a:cubicBezTo>
                <a:cubicBezTo>
                  <a:pt x="297968" y="1212630"/>
                  <a:pt x="292189" y="1212005"/>
                  <a:pt x="286686" y="1212889"/>
                </a:cubicBezTo>
                <a:close/>
                <a:moveTo>
                  <a:pt x="919684" y="1189280"/>
                </a:moveTo>
                <a:cubicBezTo>
                  <a:pt x="921715" y="1189280"/>
                  <a:pt x="924995" y="1190373"/>
                  <a:pt x="925463" y="1191779"/>
                </a:cubicBezTo>
                <a:cubicBezTo>
                  <a:pt x="926400" y="1194278"/>
                  <a:pt x="926713" y="1198963"/>
                  <a:pt x="925307" y="1200057"/>
                </a:cubicBezTo>
                <a:cubicBezTo>
                  <a:pt x="921402" y="1203181"/>
                  <a:pt x="922027" y="1206929"/>
                  <a:pt x="922183" y="1210834"/>
                </a:cubicBezTo>
                <a:cubicBezTo>
                  <a:pt x="922496" y="1217082"/>
                  <a:pt x="922808" y="1223485"/>
                  <a:pt x="923589" y="1229733"/>
                </a:cubicBezTo>
                <a:cubicBezTo>
                  <a:pt x="924682" y="1238792"/>
                  <a:pt x="925619" y="1248007"/>
                  <a:pt x="927962" y="1256754"/>
                </a:cubicBezTo>
                <a:cubicBezTo>
                  <a:pt x="930930" y="1267531"/>
                  <a:pt x="941551" y="1274247"/>
                  <a:pt x="952484" y="1274091"/>
                </a:cubicBezTo>
                <a:cubicBezTo>
                  <a:pt x="1000591" y="1273779"/>
                  <a:pt x="1048697" y="1272998"/>
                  <a:pt x="1096804" y="1273466"/>
                </a:cubicBezTo>
                <a:cubicBezTo>
                  <a:pt x="1111174" y="1273623"/>
                  <a:pt x="1123825" y="1271592"/>
                  <a:pt x="1134915" y="1262221"/>
                </a:cubicBezTo>
                <a:cubicBezTo>
                  <a:pt x="1139288" y="1258628"/>
                  <a:pt x="1144442" y="1257691"/>
                  <a:pt x="1149909" y="1257535"/>
                </a:cubicBezTo>
                <a:cubicBezTo>
                  <a:pt x="1161936" y="1257223"/>
                  <a:pt x="1173962" y="1256442"/>
                  <a:pt x="1185989" y="1256286"/>
                </a:cubicBezTo>
                <a:lnTo>
                  <a:pt x="1228153" y="1255577"/>
                </a:lnTo>
                <a:lnTo>
                  <a:pt x="1228153" y="1387979"/>
                </a:lnTo>
                <a:lnTo>
                  <a:pt x="1093680" y="1389829"/>
                </a:lnTo>
                <a:cubicBezTo>
                  <a:pt x="1054633" y="1390297"/>
                  <a:pt x="958888" y="1391859"/>
                  <a:pt x="886416" y="1392952"/>
                </a:cubicBezTo>
                <a:lnTo>
                  <a:pt x="907033" y="1287055"/>
                </a:lnTo>
                <a:cubicBezTo>
                  <a:pt x="907501" y="1284712"/>
                  <a:pt x="906096" y="1282525"/>
                  <a:pt x="903909" y="1282057"/>
                </a:cubicBezTo>
                <a:lnTo>
                  <a:pt x="895631" y="1280183"/>
                </a:lnTo>
                <a:cubicBezTo>
                  <a:pt x="893444" y="1279714"/>
                  <a:pt x="891414" y="1281120"/>
                  <a:pt x="890945" y="1283463"/>
                </a:cubicBezTo>
                <a:lnTo>
                  <a:pt x="869547" y="1393265"/>
                </a:lnTo>
                <a:cubicBezTo>
                  <a:pt x="865174" y="1393265"/>
                  <a:pt x="860956" y="1393421"/>
                  <a:pt x="856896" y="1393421"/>
                </a:cubicBezTo>
                <a:lnTo>
                  <a:pt x="877669" y="1287055"/>
                </a:lnTo>
                <a:cubicBezTo>
                  <a:pt x="878137" y="1284712"/>
                  <a:pt x="876732" y="1282525"/>
                  <a:pt x="874545" y="1282057"/>
                </a:cubicBezTo>
                <a:lnTo>
                  <a:pt x="866267" y="1280183"/>
                </a:lnTo>
                <a:cubicBezTo>
                  <a:pt x="864080" y="1279714"/>
                  <a:pt x="862050" y="1281120"/>
                  <a:pt x="861581" y="1283463"/>
                </a:cubicBezTo>
                <a:lnTo>
                  <a:pt x="840027" y="1393733"/>
                </a:lnTo>
                <a:cubicBezTo>
                  <a:pt x="834560" y="1393889"/>
                  <a:pt x="829718" y="1393889"/>
                  <a:pt x="825033" y="1393889"/>
                </a:cubicBezTo>
                <a:lnTo>
                  <a:pt x="845806" y="1287055"/>
                </a:lnTo>
                <a:cubicBezTo>
                  <a:pt x="846275" y="1284712"/>
                  <a:pt x="844869" y="1282525"/>
                  <a:pt x="842682" y="1282057"/>
                </a:cubicBezTo>
                <a:lnTo>
                  <a:pt x="834404" y="1280183"/>
                </a:lnTo>
                <a:cubicBezTo>
                  <a:pt x="832217" y="1279714"/>
                  <a:pt x="830187" y="1281120"/>
                  <a:pt x="829718" y="1283463"/>
                </a:cubicBezTo>
                <a:lnTo>
                  <a:pt x="808164" y="1394202"/>
                </a:lnTo>
                <a:cubicBezTo>
                  <a:pt x="800979" y="1394358"/>
                  <a:pt x="796606" y="1394358"/>
                  <a:pt x="795825" y="1394358"/>
                </a:cubicBezTo>
                <a:cubicBezTo>
                  <a:pt x="794888" y="1394358"/>
                  <a:pt x="794107" y="1394046"/>
                  <a:pt x="793326" y="1393733"/>
                </a:cubicBezTo>
                <a:lnTo>
                  <a:pt x="814099" y="1287211"/>
                </a:lnTo>
                <a:cubicBezTo>
                  <a:pt x="814568" y="1284868"/>
                  <a:pt x="813162" y="1282682"/>
                  <a:pt x="810975" y="1282213"/>
                </a:cubicBezTo>
                <a:lnTo>
                  <a:pt x="802697" y="1280339"/>
                </a:lnTo>
                <a:cubicBezTo>
                  <a:pt x="800511" y="1279870"/>
                  <a:pt x="798480" y="1281276"/>
                  <a:pt x="798012" y="1283619"/>
                </a:cubicBezTo>
                <a:lnTo>
                  <a:pt x="778175" y="1385768"/>
                </a:lnTo>
                <a:lnTo>
                  <a:pt x="764118" y="1385768"/>
                </a:lnTo>
                <a:lnTo>
                  <a:pt x="783330" y="1287211"/>
                </a:lnTo>
                <a:cubicBezTo>
                  <a:pt x="783798" y="1284868"/>
                  <a:pt x="782393" y="1282682"/>
                  <a:pt x="780206" y="1282213"/>
                </a:cubicBezTo>
                <a:lnTo>
                  <a:pt x="771928" y="1280339"/>
                </a:lnTo>
                <a:cubicBezTo>
                  <a:pt x="769741" y="1279870"/>
                  <a:pt x="767711" y="1281276"/>
                  <a:pt x="767242" y="1283619"/>
                </a:cubicBezTo>
                <a:lnTo>
                  <a:pt x="747406" y="1385768"/>
                </a:lnTo>
                <a:lnTo>
                  <a:pt x="731787" y="1385768"/>
                </a:lnTo>
                <a:lnTo>
                  <a:pt x="750998" y="1287211"/>
                </a:lnTo>
                <a:cubicBezTo>
                  <a:pt x="751467" y="1284868"/>
                  <a:pt x="750061" y="1282682"/>
                  <a:pt x="747874" y="1282213"/>
                </a:cubicBezTo>
                <a:lnTo>
                  <a:pt x="739596" y="1280339"/>
                </a:lnTo>
                <a:cubicBezTo>
                  <a:pt x="737410" y="1279870"/>
                  <a:pt x="735379" y="1281276"/>
                  <a:pt x="734911" y="1283619"/>
                </a:cubicBezTo>
                <a:lnTo>
                  <a:pt x="717886" y="1371290"/>
                </a:lnTo>
                <a:lnTo>
                  <a:pt x="711792" y="1337339"/>
                </a:lnTo>
                <a:lnTo>
                  <a:pt x="711614" y="1333811"/>
                </a:lnTo>
                <a:lnTo>
                  <a:pt x="720697" y="1287211"/>
                </a:lnTo>
                <a:cubicBezTo>
                  <a:pt x="721166" y="1284868"/>
                  <a:pt x="719760" y="1282682"/>
                  <a:pt x="717574" y="1282213"/>
                </a:cubicBezTo>
                <a:lnTo>
                  <a:pt x="709295" y="1280339"/>
                </a:lnTo>
                <a:lnTo>
                  <a:pt x="708920" y="1280602"/>
                </a:lnTo>
                <a:lnTo>
                  <a:pt x="704423" y="1191755"/>
                </a:lnTo>
                <a:lnTo>
                  <a:pt x="818629" y="1189904"/>
                </a:lnTo>
                <a:cubicBezTo>
                  <a:pt x="852366" y="1189436"/>
                  <a:pt x="885947" y="1189436"/>
                  <a:pt x="919684" y="1189280"/>
                </a:cubicBezTo>
                <a:close/>
                <a:moveTo>
                  <a:pt x="1898999" y="1189123"/>
                </a:moveTo>
                <a:lnTo>
                  <a:pt x="1898999" y="1311733"/>
                </a:lnTo>
                <a:lnTo>
                  <a:pt x="1948043" y="1311733"/>
                </a:lnTo>
                <a:cubicBezTo>
                  <a:pt x="1957102" y="1311733"/>
                  <a:pt x="1964599" y="1304236"/>
                  <a:pt x="1964599" y="1295021"/>
                </a:cubicBezTo>
                <a:lnTo>
                  <a:pt x="1964599" y="1205679"/>
                </a:lnTo>
                <a:cubicBezTo>
                  <a:pt x="1964599" y="1196620"/>
                  <a:pt x="1957102" y="1189123"/>
                  <a:pt x="1948043" y="1189123"/>
                </a:cubicBezTo>
                <a:close/>
                <a:moveTo>
                  <a:pt x="1228153" y="1189029"/>
                </a:moveTo>
                <a:lnTo>
                  <a:pt x="1228153" y="1238230"/>
                </a:lnTo>
                <a:lnTo>
                  <a:pt x="1147254" y="1239600"/>
                </a:lnTo>
                <a:cubicBezTo>
                  <a:pt x="1141163" y="1239600"/>
                  <a:pt x="1136633" y="1242099"/>
                  <a:pt x="1132104" y="1245223"/>
                </a:cubicBezTo>
                <a:cubicBezTo>
                  <a:pt x="1121951" y="1252407"/>
                  <a:pt x="1110862" y="1255844"/>
                  <a:pt x="1098054" y="1255844"/>
                </a:cubicBezTo>
                <a:cubicBezTo>
                  <a:pt x="1047917" y="1255687"/>
                  <a:pt x="997780" y="1256312"/>
                  <a:pt x="947643" y="1256468"/>
                </a:cubicBezTo>
                <a:cubicBezTo>
                  <a:pt x="946081" y="1256468"/>
                  <a:pt x="944207" y="1255844"/>
                  <a:pt x="942957" y="1254907"/>
                </a:cubicBezTo>
                <a:cubicBezTo>
                  <a:pt x="936553" y="1249596"/>
                  <a:pt x="932024" y="1242880"/>
                  <a:pt x="931399" y="1234446"/>
                </a:cubicBezTo>
                <a:cubicBezTo>
                  <a:pt x="930462" y="1223669"/>
                  <a:pt x="930150" y="1212735"/>
                  <a:pt x="929681" y="1201802"/>
                </a:cubicBezTo>
                <a:cubicBezTo>
                  <a:pt x="929525" y="1198991"/>
                  <a:pt x="929681" y="1196179"/>
                  <a:pt x="929681" y="1192899"/>
                </a:cubicBezTo>
                <a:close/>
                <a:moveTo>
                  <a:pt x="482078" y="1155015"/>
                </a:moveTo>
                <a:cubicBezTo>
                  <a:pt x="475908" y="1154371"/>
                  <a:pt x="469465" y="1154996"/>
                  <a:pt x="467513" y="1157729"/>
                </a:cubicBezTo>
                <a:cubicBezTo>
                  <a:pt x="459235" y="1168194"/>
                  <a:pt x="454705" y="1180376"/>
                  <a:pt x="449707" y="1193184"/>
                </a:cubicBezTo>
                <a:cubicBezTo>
                  <a:pt x="453612" y="1194278"/>
                  <a:pt x="456580" y="1195527"/>
                  <a:pt x="459860" y="1196152"/>
                </a:cubicBezTo>
                <a:cubicBezTo>
                  <a:pt x="473917" y="1198963"/>
                  <a:pt x="487974" y="1201775"/>
                  <a:pt x="502187" y="1204430"/>
                </a:cubicBezTo>
                <a:cubicBezTo>
                  <a:pt x="509059" y="1205679"/>
                  <a:pt x="508747" y="1205211"/>
                  <a:pt x="508747" y="1198026"/>
                </a:cubicBezTo>
                <a:cubicBezTo>
                  <a:pt x="511246" y="1178034"/>
                  <a:pt x="501094" y="1172098"/>
                  <a:pt x="495002" y="1159915"/>
                </a:cubicBezTo>
                <a:cubicBezTo>
                  <a:pt x="494143" y="1157573"/>
                  <a:pt x="488247" y="1155659"/>
                  <a:pt x="482078" y="1155015"/>
                </a:cubicBezTo>
                <a:close/>
                <a:moveTo>
                  <a:pt x="1835429" y="1142422"/>
                </a:moveTo>
                <a:cubicBezTo>
                  <a:pt x="1830119" y="1140235"/>
                  <a:pt x="1825277" y="1141797"/>
                  <a:pt x="1820903" y="1145077"/>
                </a:cubicBezTo>
                <a:cubicBezTo>
                  <a:pt x="1816218" y="1148514"/>
                  <a:pt x="1811376" y="1151794"/>
                  <a:pt x="1806690" y="1155230"/>
                </a:cubicBezTo>
                <a:cubicBezTo>
                  <a:pt x="1803410" y="1157417"/>
                  <a:pt x="1802160" y="1160384"/>
                  <a:pt x="1803254" y="1163977"/>
                </a:cubicBezTo>
                <a:cubicBezTo>
                  <a:pt x="1827932" y="1163977"/>
                  <a:pt x="1852454" y="1163977"/>
                  <a:pt x="1876975" y="1163977"/>
                </a:cubicBezTo>
                <a:cubicBezTo>
                  <a:pt x="1877131" y="1163508"/>
                  <a:pt x="1849798" y="1148357"/>
                  <a:pt x="1835429" y="1142422"/>
                </a:cubicBezTo>
                <a:close/>
                <a:moveTo>
                  <a:pt x="1228153" y="1014426"/>
                </a:moveTo>
                <a:lnTo>
                  <a:pt x="2312273" y="1014426"/>
                </a:lnTo>
                <a:lnTo>
                  <a:pt x="2312273" y="1982390"/>
                </a:lnTo>
                <a:cubicBezTo>
                  <a:pt x="2104741" y="2123842"/>
                  <a:pt x="1921215" y="2220122"/>
                  <a:pt x="1761695" y="2271231"/>
                </a:cubicBezTo>
                <a:cubicBezTo>
                  <a:pt x="1602174" y="2322339"/>
                  <a:pt x="1412970" y="2347894"/>
                  <a:pt x="1194081" y="2347894"/>
                </a:cubicBezTo>
                <a:cubicBezTo>
                  <a:pt x="991970" y="2347894"/>
                  <a:pt x="817881" y="2322050"/>
                  <a:pt x="671816" y="2270360"/>
                </a:cubicBezTo>
                <a:lnTo>
                  <a:pt x="628466" y="2251240"/>
                </a:lnTo>
                <a:lnTo>
                  <a:pt x="628409" y="2243586"/>
                </a:lnTo>
                <a:cubicBezTo>
                  <a:pt x="628233" y="2229509"/>
                  <a:pt x="627921" y="2214203"/>
                  <a:pt x="627608" y="2206081"/>
                </a:cubicBezTo>
                <a:cubicBezTo>
                  <a:pt x="625734" y="2158911"/>
                  <a:pt x="628858" y="2112679"/>
                  <a:pt x="641353" y="2067227"/>
                </a:cubicBezTo>
                <a:cubicBezTo>
                  <a:pt x="654785" y="2017871"/>
                  <a:pt x="667437" y="1968202"/>
                  <a:pt x="680244" y="1918690"/>
                </a:cubicBezTo>
                <a:cubicBezTo>
                  <a:pt x="683368" y="1906507"/>
                  <a:pt x="685399" y="1894168"/>
                  <a:pt x="688679" y="1882141"/>
                </a:cubicBezTo>
                <a:cubicBezTo>
                  <a:pt x="695863" y="1855589"/>
                  <a:pt x="709452" y="1832941"/>
                  <a:pt x="734130" y="1819977"/>
                </a:cubicBezTo>
                <a:cubicBezTo>
                  <a:pt x="768648" y="1801703"/>
                  <a:pt x="784423" y="1800141"/>
                  <a:pt x="823002" y="1809044"/>
                </a:cubicBezTo>
                <a:cubicBezTo>
                  <a:pt x="862831" y="1818259"/>
                  <a:pt x="903128" y="1822320"/>
                  <a:pt x="943738" y="1824194"/>
                </a:cubicBezTo>
                <a:cubicBezTo>
                  <a:pt x="964902" y="1825132"/>
                  <a:pt x="985909" y="1824234"/>
                  <a:pt x="1006682" y="1821520"/>
                </a:cubicBezTo>
                <a:lnTo>
                  <a:pt x="1027481" y="1816933"/>
                </a:lnTo>
                <a:lnTo>
                  <a:pt x="1111078" y="1840874"/>
                </a:lnTo>
                <a:cubicBezTo>
                  <a:pt x="1147828" y="1847456"/>
                  <a:pt x="1186853" y="1850747"/>
                  <a:pt x="1228153" y="1850747"/>
                </a:cubicBezTo>
                <a:cubicBezTo>
                  <a:pt x="1306623" y="1850747"/>
                  <a:pt x="1381478" y="1839390"/>
                  <a:pt x="1452721" y="1816675"/>
                </a:cubicBezTo>
                <a:cubicBezTo>
                  <a:pt x="1523963" y="1793960"/>
                  <a:pt x="1605530" y="1755241"/>
                  <a:pt x="1697422" y="1700519"/>
                </a:cubicBezTo>
                <a:lnTo>
                  <a:pt x="1697422" y="1509060"/>
                </a:lnTo>
                <a:lnTo>
                  <a:pt x="1715409" y="1508508"/>
                </a:lnTo>
                <a:cubicBezTo>
                  <a:pt x="1739372" y="1507684"/>
                  <a:pt x="1754523" y="1506932"/>
                  <a:pt x="1754835" y="1506346"/>
                </a:cubicBezTo>
                <a:lnTo>
                  <a:pt x="1754835" y="1456209"/>
                </a:lnTo>
                <a:cubicBezTo>
                  <a:pt x="1753273" y="1456209"/>
                  <a:pt x="1491342" y="1458708"/>
                  <a:pt x="1374199" y="1458396"/>
                </a:cubicBezTo>
                <a:cubicBezTo>
                  <a:pt x="1366233" y="1462965"/>
                  <a:pt x="1353191" y="1470120"/>
                  <a:pt x="1338065" y="1478283"/>
                </a:cubicBezTo>
                <a:lnTo>
                  <a:pt x="1322106" y="1486793"/>
                </a:lnTo>
                <a:lnTo>
                  <a:pt x="1302168" y="1486793"/>
                </a:lnTo>
                <a:lnTo>
                  <a:pt x="1339014" y="1466528"/>
                </a:lnTo>
                <a:cubicBezTo>
                  <a:pt x="1353240" y="1458855"/>
                  <a:pt x="1364515" y="1453007"/>
                  <a:pt x="1369357" y="1451055"/>
                </a:cubicBezTo>
                <a:cubicBezTo>
                  <a:pt x="1371231" y="1450274"/>
                  <a:pt x="1752492" y="1448243"/>
                  <a:pt x="1754835" y="1448243"/>
                </a:cubicBezTo>
                <a:lnTo>
                  <a:pt x="1754835" y="1389047"/>
                </a:lnTo>
                <a:lnTo>
                  <a:pt x="1228153" y="1397578"/>
                </a:lnTo>
                <a:lnTo>
                  <a:pt x="1228153" y="1387979"/>
                </a:lnTo>
                <a:lnTo>
                  <a:pt x="1502275" y="1384206"/>
                </a:lnTo>
                <a:cubicBezTo>
                  <a:pt x="1575684" y="1383112"/>
                  <a:pt x="1649250" y="1381394"/>
                  <a:pt x="1722816" y="1379676"/>
                </a:cubicBezTo>
                <a:cubicBezTo>
                  <a:pt x="1760302" y="1378895"/>
                  <a:pt x="1797787" y="1377489"/>
                  <a:pt x="1835273" y="1376552"/>
                </a:cubicBezTo>
                <a:cubicBezTo>
                  <a:pt x="1854016" y="1376084"/>
                  <a:pt x="1872915" y="1376240"/>
                  <a:pt x="1891658" y="1376240"/>
                </a:cubicBezTo>
                <a:cubicBezTo>
                  <a:pt x="1896344" y="1376240"/>
                  <a:pt x="1897906" y="1374053"/>
                  <a:pt x="1897749" y="1369992"/>
                </a:cubicBezTo>
                <a:cubicBezTo>
                  <a:pt x="1897437" y="1353280"/>
                  <a:pt x="1897437" y="1341566"/>
                  <a:pt x="1896656" y="1324853"/>
                </a:cubicBezTo>
                <a:cubicBezTo>
                  <a:pt x="1896500" y="1320948"/>
                  <a:pt x="1888066" y="1318606"/>
                  <a:pt x="1887753" y="1314701"/>
                </a:cubicBezTo>
                <a:cubicBezTo>
                  <a:pt x="1886347" y="1294865"/>
                  <a:pt x="1889471" y="1180689"/>
                  <a:pt x="1886504" y="1174285"/>
                </a:cubicBezTo>
                <a:cubicBezTo>
                  <a:pt x="1885254" y="1171942"/>
                  <a:pt x="1884161" y="1170693"/>
                  <a:pt x="1881193" y="1170849"/>
                </a:cubicBezTo>
                <a:cubicBezTo>
                  <a:pt x="1850580" y="1172255"/>
                  <a:pt x="1819810" y="1170380"/>
                  <a:pt x="1789197" y="1171474"/>
                </a:cubicBezTo>
                <a:cubicBezTo>
                  <a:pt x="1784824" y="1171630"/>
                  <a:pt x="1781544" y="1173192"/>
                  <a:pt x="1779357" y="1176940"/>
                </a:cubicBezTo>
                <a:cubicBezTo>
                  <a:pt x="1776389" y="1181939"/>
                  <a:pt x="1773890" y="1190061"/>
                  <a:pt x="1770923" y="1194903"/>
                </a:cubicBezTo>
                <a:cubicBezTo>
                  <a:pt x="1769517" y="1197402"/>
                  <a:pt x="1745151" y="1222704"/>
                  <a:pt x="1734999" y="1233325"/>
                </a:cubicBezTo>
                <a:cubicBezTo>
                  <a:pt x="1725159" y="1243478"/>
                  <a:pt x="1713132" y="1246914"/>
                  <a:pt x="1699387" y="1247226"/>
                </a:cubicBezTo>
                <a:cubicBezTo>
                  <a:pt x="1641304" y="1248320"/>
                  <a:pt x="1372036" y="1253120"/>
                  <a:pt x="1235417" y="1255455"/>
                </a:cubicBezTo>
                <a:lnTo>
                  <a:pt x="1228153" y="1255577"/>
                </a:lnTo>
                <a:lnTo>
                  <a:pt x="1228153" y="1238230"/>
                </a:lnTo>
                <a:lnTo>
                  <a:pt x="1359361" y="1236007"/>
                </a:lnTo>
                <a:cubicBezTo>
                  <a:pt x="1464946" y="1234290"/>
                  <a:pt x="1570687" y="1232884"/>
                  <a:pt x="1676271" y="1231166"/>
                </a:cubicBezTo>
                <a:cubicBezTo>
                  <a:pt x="1687829" y="1231009"/>
                  <a:pt x="1699231" y="1229760"/>
                  <a:pt x="1710789" y="1228510"/>
                </a:cubicBezTo>
                <a:cubicBezTo>
                  <a:pt x="1718130" y="1227730"/>
                  <a:pt x="1724690" y="1224137"/>
                  <a:pt x="1730001" y="1218827"/>
                </a:cubicBezTo>
                <a:cubicBezTo>
                  <a:pt x="1741247" y="1207425"/>
                  <a:pt x="1752336" y="1195711"/>
                  <a:pt x="1764519" y="1182903"/>
                </a:cubicBezTo>
                <a:cubicBezTo>
                  <a:pt x="1624963" y="1182981"/>
                  <a:pt x="1485797" y="1185168"/>
                  <a:pt x="1346749" y="1187491"/>
                </a:cubicBezTo>
                <a:lnTo>
                  <a:pt x="1228153" y="1189029"/>
                </a:lnTo>
                <a:close/>
                <a:moveTo>
                  <a:pt x="1223507" y="0"/>
                </a:moveTo>
                <a:cubicBezTo>
                  <a:pt x="1474403" y="0"/>
                  <a:pt x="1662059" y="22715"/>
                  <a:pt x="1786475" y="68144"/>
                </a:cubicBezTo>
                <a:cubicBezTo>
                  <a:pt x="1910890" y="113574"/>
                  <a:pt x="2014140" y="184042"/>
                  <a:pt x="2096223" y="279548"/>
                </a:cubicBezTo>
                <a:cubicBezTo>
                  <a:pt x="2178307" y="375054"/>
                  <a:pt x="2239998" y="496114"/>
                  <a:pt x="2281298" y="642728"/>
                </a:cubicBezTo>
                <a:lnTo>
                  <a:pt x="1604497" y="763530"/>
                </a:lnTo>
                <a:cubicBezTo>
                  <a:pt x="1576620" y="677833"/>
                  <a:pt x="1529383" y="612269"/>
                  <a:pt x="1462787" y="566840"/>
                </a:cubicBezTo>
                <a:cubicBezTo>
                  <a:pt x="1396191" y="521410"/>
                  <a:pt x="1311269" y="498695"/>
                  <a:pt x="1208019" y="498695"/>
                </a:cubicBezTo>
                <a:cubicBezTo>
                  <a:pt x="1054178" y="498695"/>
                  <a:pt x="931569" y="552127"/>
                  <a:pt x="840193" y="658990"/>
                </a:cubicBezTo>
                <a:cubicBezTo>
                  <a:pt x="748817" y="765853"/>
                  <a:pt x="703129" y="934924"/>
                  <a:pt x="703129" y="1166203"/>
                </a:cubicBezTo>
                <a:lnTo>
                  <a:pt x="704423" y="1191755"/>
                </a:lnTo>
                <a:lnTo>
                  <a:pt x="606522" y="1193341"/>
                </a:lnTo>
                <a:cubicBezTo>
                  <a:pt x="577939" y="1193965"/>
                  <a:pt x="549513" y="1194746"/>
                  <a:pt x="521086" y="1195215"/>
                </a:cubicBezTo>
                <a:cubicBezTo>
                  <a:pt x="517806" y="1195215"/>
                  <a:pt x="516088" y="1196308"/>
                  <a:pt x="515931" y="1199588"/>
                </a:cubicBezTo>
                <a:cubicBezTo>
                  <a:pt x="515775" y="1201306"/>
                  <a:pt x="515463" y="1203024"/>
                  <a:pt x="515307" y="1204743"/>
                </a:cubicBezTo>
                <a:cubicBezTo>
                  <a:pt x="514370" y="1212396"/>
                  <a:pt x="512808" y="1214114"/>
                  <a:pt x="505311" y="1212864"/>
                </a:cubicBezTo>
                <a:cubicBezTo>
                  <a:pt x="487505" y="1209741"/>
                  <a:pt x="469855" y="1206305"/>
                  <a:pt x="452206" y="1202868"/>
                </a:cubicBezTo>
                <a:cubicBezTo>
                  <a:pt x="450800" y="1202712"/>
                  <a:pt x="448770" y="1201931"/>
                  <a:pt x="448145" y="1200838"/>
                </a:cubicBezTo>
                <a:cubicBezTo>
                  <a:pt x="445646" y="1196621"/>
                  <a:pt x="441741" y="1196621"/>
                  <a:pt x="437836" y="1196621"/>
                </a:cubicBezTo>
                <a:cubicBezTo>
                  <a:pt x="427840" y="1196777"/>
                  <a:pt x="417688" y="1196933"/>
                  <a:pt x="407535" y="1197245"/>
                </a:cubicBezTo>
                <a:cubicBezTo>
                  <a:pt x="405661" y="1197402"/>
                  <a:pt x="403630" y="1198183"/>
                  <a:pt x="402381" y="1199276"/>
                </a:cubicBezTo>
                <a:cubicBezTo>
                  <a:pt x="395821" y="1204899"/>
                  <a:pt x="389261" y="1210678"/>
                  <a:pt x="383013" y="1216613"/>
                </a:cubicBezTo>
                <a:cubicBezTo>
                  <a:pt x="371924" y="1227078"/>
                  <a:pt x="360991" y="1237543"/>
                  <a:pt x="350213" y="1248320"/>
                </a:cubicBezTo>
                <a:cubicBezTo>
                  <a:pt x="328503" y="1269874"/>
                  <a:pt x="309604" y="1293771"/>
                  <a:pt x="294609" y="1320636"/>
                </a:cubicBezTo>
                <a:cubicBezTo>
                  <a:pt x="291954" y="1325322"/>
                  <a:pt x="289611" y="1330164"/>
                  <a:pt x="284145" y="1332506"/>
                </a:cubicBezTo>
                <a:cubicBezTo>
                  <a:pt x="282895" y="1332975"/>
                  <a:pt x="281958" y="1334849"/>
                  <a:pt x="281333" y="1336255"/>
                </a:cubicBezTo>
                <a:cubicBezTo>
                  <a:pt x="271806" y="1357029"/>
                  <a:pt x="264465" y="1378583"/>
                  <a:pt x="258686" y="1400606"/>
                </a:cubicBezTo>
                <a:cubicBezTo>
                  <a:pt x="258686" y="1401230"/>
                  <a:pt x="258686" y="1401855"/>
                  <a:pt x="258529" y="1404198"/>
                </a:cubicBezTo>
                <a:cubicBezTo>
                  <a:pt x="368644" y="1402168"/>
                  <a:pt x="478133" y="1400293"/>
                  <a:pt x="587154" y="1398419"/>
                </a:cubicBezTo>
                <a:cubicBezTo>
                  <a:pt x="587154" y="1398263"/>
                  <a:pt x="587154" y="1398107"/>
                  <a:pt x="587154" y="1397950"/>
                </a:cubicBezTo>
                <a:lnTo>
                  <a:pt x="587311" y="1397950"/>
                </a:lnTo>
                <a:lnTo>
                  <a:pt x="609490" y="1283775"/>
                </a:lnTo>
                <a:cubicBezTo>
                  <a:pt x="609958" y="1281432"/>
                  <a:pt x="611989" y="1280026"/>
                  <a:pt x="614175" y="1280495"/>
                </a:cubicBezTo>
                <a:lnTo>
                  <a:pt x="622453" y="1282369"/>
                </a:lnTo>
                <a:cubicBezTo>
                  <a:pt x="624640" y="1282838"/>
                  <a:pt x="626046" y="1285025"/>
                  <a:pt x="625577" y="1287367"/>
                </a:cubicBezTo>
                <a:lnTo>
                  <a:pt x="604179" y="1397794"/>
                </a:lnTo>
                <a:lnTo>
                  <a:pt x="609177" y="1397794"/>
                </a:lnTo>
                <a:cubicBezTo>
                  <a:pt x="612301" y="1397794"/>
                  <a:pt x="614956" y="1396389"/>
                  <a:pt x="616987" y="1394358"/>
                </a:cubicBezTo>
                <a:lnTo>
                  <a:pt x="638541" y="1283619"/>
                </a:lnTo>
                <a:cubicBezTo>
                  <a:pt x="639010" y="1281276"/>
                  <a:pt x="641040" y="1279870"/>
                  <a:pt x="643227" y="1280339"/>
                </a:cubicBezTo>
                <a:lnTo>
                  <a:pt x="651505" y="1282213"/>
                </a:lnTo>
                <a:cubicBezTo>
                  <a:pt x="653692" y="1282682"/>
                  <a:pt x="655097" y="1284868"/>
                  <a:pt x="654629" y="1287211"/>
                </a:cubicBezTo>
                <a:lnTo>
                  <a:pt x="635417" y="1385768"/>
                </a:lnTo>
                <a:lnTo>
                  <a:pt x="653379" y="1385768"/>
                </a:lnTo>
                <a:lnTo>
                  <a:pt x="673215" y="1283619"/>
                </a:lnTo>
                <a:cubicBezTo>
                  <a:pt x="673684" y="1281276"/>
                  <a:pt x="675714" y="1279870"/>
                  <a:pt x="677901" y="1280339"/>
                </a:cubicBezTo>
                <a:lnTo>
                  <a:pt x="686179" y="1282213"/>
                </a:lnTo>
                <a:cubicBezTo>
                  <a:pt x="688366" y="1282682"/>
                  <a:pt x="689771" y="1284868"/>
                  <a:pt x="689303" y="1287211"/>
                </a:cubicBezTo>
                <a:lnTo>
                  <a:pt x="670092" y="1385768"/>
                </a:lnTo>
                <a:lnTo>
                  <a:pt x="684773" y="1385768"/>
                </a:lnTo>
                <a:lnTo>
                  <a:pt x="704610" y="1283619"/>
                </a:lnTo>
                <a:lnTo>
                  <a:pt x="708920" y="1280602"/>
                </a:lnTo>
                <a:lnTo>
                  <a:pt x="711614" y="1333811"/>
                </a:lnTo>
                <a:lnTo>
                  <a:pt x="701486" y="1385768"/>
                </a:lnTo>
                <a:lnTo>
                  <a:pt x="715074" y="1385768"/>
                </a:lnTo>
                <a:lnTo>
                  <a:pt x="717886" y="1371290"/>
                </a:lnTo>
                <a:lnTo>
                  <a:pt x="721968" y="1394036"/>
                </a:lnTo>
                <a:lnTo>
                  <a:pt x="644477" y="1393733"/>
                </a:lnTo>
                <a:cubicBezTo>
                  <a:pt x="618237" y="1393733"/>
                  <a:pt x="629170" y="1399512"/>
                  <a:pt x="616050" y="1403105"/>
                </a:cubicBezTo>
                <a:cubicBezTo>
                  <a:pt x="615113" y="1403729"/>
                  <a:pt x="614176" y="1405135"/>
                  <a:pt x="614176" y="1406072"/>
                </a:cubicBezTo>
                <a:cubicBezTo>
                  <a:pt x="614020" y="1419348"/>
                  <a:pt x="613551" y="1427626"/>
                  <a:pt x="613239" y="1441059"/>
                </a:cubicBezTo>
                <a:cubicBezTo>
                  <a:pt x="613239" y="1445276"/>
                  <a:pt x="618550" y="1446369"/>
                  <a:pt x="620580" y="1446369"/>
                </a:cubicBezTo>
                <a:cubicBezTo>
                  <a:pt x="638854" y="1446994"/>
                  <a:pt x="657285" y="1447775"/>
                  <a:pt x="675559" y="1448244"/>
                </a:cubicBezTo>
                <a:cubicBezTo>
                  <a:pt x="690241" y="1448712"/>
                  <a:pt x="703205" y="1452929"/>
                  <a:pt x="712733" y="1464331"/>
                </a:cubicBezTo>
                <a:cubicBezTo>
                  <a:pt x="716560" y="1468939"/>
                  <a:pt x="720777" y="1471751"/>
                  <a:pt x="725462" y="1473430"/>
                </a:cubicBezTo>
                <a:lnTo>
                  <a:pt x="736512" y="1475067"/>
                </a:lnTo>
                <a:lnTo>
                  <a:pt x="737705" y="1481716"/>
                </a:lnTo>
                <a:lnTo>
                  <a:pt x="725696" y="1481356"/>
                </a:lnTo>
                <a:cubicBezTo>
                  <a:pt x="720698" y="1481200"/>
                  <a:pt x="716637" y="1480263"/>
                  <a:pt x="713200" y="1475577"/>
                </a:cubicBezTo>
                <a:cubicBezTo>
                  <a:pt x="709296" y="1470423"/>
                  <a:pt x="703673" y="1466518"/>
                  <a:pt x="698675" y="1462144"/>
                </a:cubicBezTo>
                <a:cubicBezTo>
                  <a:pt x="692896" y="1457146"/>
                  <a:pt x="685867" y="1456053"/>
                  <a:pt x="678682" y="1455741"/>
                </a:cubicBezTo>
                <a:cubicBezTo>
                  <a:pt x="659627" y="1455116"/>
                  <a:pt x="640416" y="1454491"/>
                  <a:pt x="621361" y="1453866"/>
                </a:cubicBezTo>
                <a:cubicBezTo>
                  <a:pt x="619330" y="1453866"/>
                  <a:pt x="617300" y="1453710"/>
                  <a:pt x="615269" y="1453398"/>
                </a:cubicBezTo>
                <a:cubicBezTo>
                  <a:pt x="609021" y="1452617"/>
                  <a:pt x="606835" y="1450274"/>
                  <a:pt x="606678" y="1443870"/>
                </a:cubicBezTo>
                <a:cubicBezTo>
                  <a:pt x="606522" y="1434342"/>
                  <a:pt x="606522" y="1424659"/>
                  <a:pt x="606522" y="1414975"/>
                </a:cubicBezTo>
                <a:cubicBezTo>
                  <a:pt x="606366" y="1408415"/>
                  <a:pt x="606366" y="1408102"/>
                  <a:pt x="599650" y="1408102"/>
                </a:cubicBezTo>
                <a:cubicBezTo>
                  <a:pt x="560290" y="1408259"/>
                  <a:pt x="520930" y="1408259"/>
                  <a:pt x="481570" y="1408883"/>
                </a:cubicBezTo>
                <a:cubicBezTo>
                  <a:pt x="417532" y="1409821"/>
                  <a:pt x="353494" y="1411070"/>
                  <a:pt x="289456" y="1412163"/>
                </a:cubicBezTo>
                <a:cubicBezTo>
                  <a:pt x="279303" y="1412319"/>
                  <a:pt x="268995" y="1412788"/>
                  <a:pt x="258686" y="1412944"/>
                </a:cubicBezTo>
                <a:cubicBezTo>
                  <a:pt x="255719" y="1412944"/>
                  <a:pt x="254469" y="1414038"/>
                  <a:pt x="253220" y="1416693"/>
                </a:cubicBezTo>
                <a:cubicBezTo>
                  <a:pt x="235101" y="1454960"/>
                  <a:pt x="205582" y="1477920"/>
                  <a:pt x="162785" y="1482605"/>
                </a:cubicBezTo>
                <a:cubicBezTo>
                  <a:pt x="155132" y="1483542"/>
                  <a:pt x="150759" y="1488384"/>
                  <a:pt x="146698" y="1494007"/>
                </a:cubicBezTo>
                <a:cubicBezTo>
                  <a:pt x="136233" y="1508533"/>
                  <a:pt x="142637" y="1526963"/>
                  <a:pt x="159974" y="1531805"/>
                </a:cubicBezTo>
                <a:cubicBezTo>
                  <a:pt x="164503" y="1533055"/>
                  <a:pt x="169345" y="1533523"/>
                  <a:pt x="174031" y="1533680"/>
                </a:cubicBezTo>
                <a:cubicBezTo>
                  <a:pt x="191524" y="1534461"/>
                  <a:pt x="208705" y="1535242"/>
                  <a:pt x="225730" y="1539927"/>
                </a:cubicBezTo>
                <a:cubicBezTo>
                  <a:pt x="259467" y="1549143"/>
                  <a:pt x="282583" y="1571166"/>
                  <a:pt x="299296" y="1600686"/>
                </a:cubicBezTo>
                <a:cubicBezTo>
                  <a:pt x="308355" y="1616617"/>
                  <a:pt x="314915" y="1633798"/>
                  <a:pt x="314602" y="1652385"/>
                </a:cubicBezTo>
                <a:cubicBezTo>
                  <a:pt x="314446" y="1663006"/>
                  <a:pt x="313040" y="1673939"/>
                  <a:pt x="309917" y="1684091"/>
                </a:cubicBezTo>
                <a:cubicBezTo>
                  <a:pt x="301951" y="1709394"/>
                  <a:pt x="293204" y="1734385"/>
                  <a:pt x="283833" y="1759219"/>
                </a:cubicBezTo>
                <a:lnTo>
                  <a:pt x="219276" y="1929776"/>
                </a:lnTo>
                <a:lnTo>
                  <a:pt x="217405" y="1927507"/>
                </a:lnTo>
                <a:cubicBezTo>
                  <a:pt x="189269" y="1887691"/>
                  <a:pt x="163521" y="1845069"/>
                  <a:pt x="140161" y="1799639"/>
                </a:cubicBezTo>
                <a:cubicBezTo>
                  <a:pt x="46720" y="1617920"/>
                  <a:pt x="0" y="1409356"/>
                  <a:pt x="0" y="1173947"/>
                </a:cubicBezTo>
                <a:cubicBezTo>
                  <a:pt x="0" y="926148"/>
                  <a:pt x="51108" y="710615"/>
                  <a:pt x="153326" y="527347"/>
                </a:cubicBezTo>
                <a:cubicBezTo>
                  <a:pt x="255543" y="344079"/>
                  <a:pt x="405254" y="204950"/>
                  <a:pt x="602461" y="109961"/>
                </a:cubicBezTo>
                <a:cubicBezTo>
                  <a:pt x="756303" y="36653"/>
                  <a:pt x="963318" y="0"/>
                  <a:pt x="12235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EB37F6C6-03AD-4E44-B68C-4BF20B1CC2B8}"/>
              </a:ext>
            </a:extLst>
          </p:cNvPr>
          <p:cNvGrpSpPr/>
          <p:nvPr/>
        </p:nvGrpSpPr>
        <p:grpSpPr>
          <a:xfrm flipH="1">
            <a:off x="8450574" y="5890095"/>
            <a:ext cx="1753971" cy="64907"/>
            <a:chOff x="4328160" y="4227334"/>
            <a:chExt cx="7863840" cy="253524"/>
          </a:xfrm>
        </p:grpSpPr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080650BA-655E-4A81-BEFB-BC0786CB2DCA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14C1403-BA3A-49B2-9617-E3243C69C2D1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A98C9BFD-6410-4F70-A9A6-E71F188D39B9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AB30B51E-48F8-49AD-95BA-C23240E29BAF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4ACA1239-11E4-470C-86C0-74A5A9902CE7}"/>
              </a:ext>
            </a:extLst>
          </p:cNvPr>
          <p:cNvGrpSpPr/>
          <p:nvPr/>
        </p:nvGrpSpPr>
        <p:grpSpPr>
          <a:xfrm rot="5400000" flipH="1">
            <a:off x="10374855" y="5718906"/>
            <a:ext cx="79292" cy="417225"/>
            <a:chOff x="5714992" y="3390901"/>
            <a:chExt cx="388288" cy="2043113"/>
          </a:xfrm>
        </p:grpSpPr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E59A2765-AFF5-4388-8E93-FE775B14F1FA}"/>
                </a:ext>
              </a:extLst>
            </p:cNvPr>
            <p:cNvSpPr/>
            <p:nvPr/>
          </p:nvSpPr>
          <p:spPr>
            <a:xfrm>
              <a:off x="5714992" y="3390901"/>
              <a:ext cx="388273" cy="2033585"/>
            </a:xfrm>
            <a:custGeom>
              <a:avLst/>
              <a:gdLst>
                <a:gd name="connsiteX0" fmla="*/ 194137 w 388274"/>
                <a:gd name="connsiteY0" fmla="*/ 0 h 2033587"/>
                <a:gd name="connsiteX1" fmla="*/ 296059 w 388274"/>
                <a:gd name="connsiteY1" fmla="*/ 310619 h 2033587"/>
                <a:gd name="connsiteX2" fmla="*/ 296059 w 388274"/>
                <a:gd name="connsiteY2" fmla="*/ 553291 h 2033587"/>
                <a:gd name="connsiteX3" fmla="*/ 296059 w 388274"/>
                <a:gd name="connsiteY3" fmla="*/ 713454 h 2033587"/>
                <a:gd name="connsiteX4" fmla="*/ 388274 w 388274"/>
                <a:gd name="connsiteY4" fmla="*/ 931858 h 2033587"/>
                <a:gd name="connsiteX5" fmla="*/ 388274 w 388274"/>
                <a:gd name="connsiteY5" fmla="*/ 975539 h 2033587"/>
                <a:gd name="connsiteX6" fmla="*/ 388274 w 388274"/>
                <a:gd name="connsiteY6" fmla="*/ 1917105 h 2033587"/>
                <a:gd name="connsiteX7" fmla="*/ 356727 w 388274"/>
                <a:gd name="connsiteY7" fmla="*/ 1917105 h 2033587"/>
                <a:gd name="connsiteX8" fmla="*/ 356727 w 388274"/>
                <a:gd name="connsiteY8" fmla="*/ 1965639 h 2033587"/>
                <a:gd name="connsiteX9" fmla="*/ 388274 w 388274"/>
                <a:gd name="connsiteY9" fmla="*/ 1965639 h 2033587"/>
                <a:gd name="connsiteX10" fmla="*/ 388274 w 388274"/>
                <a:gd name="connsiteY10" fmla="*/ 2033587 h 2033587"/>
                <a:gd name="connsiteX11" fmla="*/ 0 w 388274"/>
                <a:gd name="connsiteY11" fmla="*/ 2033587 h 2033587"/>
                <a:gd name="connsiteX12" fmla="*/ 0 w 388274"/>
                <a:gd name="connsiteY12" fmla="*/ 1965639 h 2033587"/>
                <a:gd name="connsiteX13" fmla="*/ 31548 w 388274"/>
                <a:gd name="connsiteY13" fmla="*/ 1965639 h 2033587"/>
                <a:gd name="connsiteX14" fmla="*/ 31548 w 388274"/>
                <a:gd name="connsiteY14" fmla="*/ 1917105 h 2033587"/>
                <a:gd name="connsiteX15" fmla="*/ 0 w 388274"/>
                <a:gd name="connsiteY15" fmla="*/ 1917105 h 2033587"/>
                <a:gd name="connsiteX16" fmla="*/ 0 w 388274"/>
                <a:gd name="connsiteY16" fmla="*/ 975539 h 2033587"/>
                <a:gd name="connsiteX17" fmla="*/ 0 w 388274"/>
                <a:gd name="connsiteY17" fmla="*/ 931858 h 2033587"/>
                <a:gd name="connsiteX18" fmla="*/ 92215 w 388274"/>
                <a:gd name="connsiteY18" fmla="*/ 713454 h 2033587"/>
                <a:gd name="connsiteX19" fmla="*/ 92215 w 388274"/>
                <a:gd name="connsiteY19" fmla="*/ 553291 h 2033587"/>
                <a:gd name="connsiteX20" fmla="*/ 92215 w 388274"/>
                <a:gd name="connsiteY20" fmla="*/ 310619 h 2033587"/>
                <a:gd name="connsiteX21" fmla="*/ 194137 w 388274"/>
                <a:gd name="connsiteY21" fmla="*/ 0 h 20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274" h="2033587">
                  <a:moveTo>
                    <a:pt x="194137" y="0"/>
                  </a:moveTo>
                  <a:cubicBezTo>
                    <a:pt x="250437" y="0"/>
                    <a:pt x="296059" y="254320"/>
                    <a:pt x="296059" y="310619"/>
                  </a:cubicBezTo>
                  <a:lnTo>
                    <a:pt x="296059" y="553291"/>
                  </a:lnTo>
                  <a:lnTo>
                    <a:pt x="296059" y="713454"/>
                  </a:lnTo>
                  <a:cubicBezTo>
                    <a:pt x="343623" y="798389"/>
                    <a:pt x="378567" y="882353"/>
                    <a:pt x="388274" y="931858"/>
                  </a:cubicBezTo>
                  <a:lnTo>
                    <a:pt x="388274" y="975539"/>
                  </a:lnTo>
                  <a:lnTo>
                    <a:pt x="388274" y="1917105"/>
                  </a:lnTo>
                  <a:lnTo>
                    <a:pt x="356727" y="1917105"/>
                  </a:lnTo>
                  <a:lnTo>
                    <a:pt x="356727" y="1965639"/>
                  </a:lnTo>
                  <a:lnTo>
                    <a:pt x="388274" y="1965639"/>
                  </a:lnTo>
                  <a:lnTo>
                    <a:pt x="388274" y="2033587"/>
                  </a:lnTo>
                  <a:lnTo>
                    <a:pt x="0" y="2033587"/>
                  </a:lnTo>
                  <a:lnTo>
                    <a:pt x="0" y="1965639"/>
                  </a:lnTo>
                  <a:lnTo>
                    <a:pt x="31548" y="1965639"/>
                  </a:lnTo>
                  <a:lnTo>
                    <a:pt x="31548" y="1917105"/>
                  </a:lnTo>
                  <a:lnTo>
                    <a:pt x="0" y="1917105"/>
                  </a:lnTo>
                  <a:lnTo>
                    <a:pt x="0" y="975539"/>
                  </a:lnTo>
                  <a:lnTo>
                    <a:pt x="0" y="931858"/>
                  </a:lnTo>
                  <a:cubicBezTo>
                    <a:pt x="11648" y="877015"/>
                    <a:pt x="49020" y="791109"/>
                    <a:pt x="92215" y="713454"/>
                  </a:cubicBezTo>
                  <a:lnTo>
                    <a:pt x="92215" y="553291"/>
                  </a:lnTo>
                  <a:lnTo>
                    <a:pt x="92215" y="310619"/>
                  </a:lnTo>
                  <a:cubicBezTo>
                    <a:pt x="92215" y="254320"/>
                    <a:pt x="137837" y="0"/>
                    <a:pt x="19413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02991385-6A03-4E9D-BFD7-ED64451C322C}"/>
                </a:ext>
              </a:extLst>
            </p:cNvPr>
            <p:cNvSpPr/>
            <p:nvPr/>
          </p:nvSpPr>
          <p:spPr>
            <a:xfrm>
              <a:off x="5757710" y="3402548"/>
              <a:ext cx="145603" cy="1902544"/>
            </a:xfrm>
            <a:custGeom>
              <a:avLst/>
              <a:gdLst>
                <a:gd name="connsiteX0" fmla="*/ 219075 w 285750"/>
                <a:gd name="connsiteY0" fmla="*/ 586740 h 3733800"/>
                <a:gd name="connsiteX1" fmla="*/ 285750 w 285750"/>
                <a:gd name="connsiteY1" fmla="*/ 23813 h 3733800"/>
                <a:gd name="connsiteX2" fmla="*/ 292418 w 285750"/>
                <a:gd name="connsiteY2" fmla="*/ 0 h 3733800"/>
                <a:gd name="connsiteX3" fmla="*/ 180975 w 285750"/>
                <a:gd name="connsiteY3" fmla="*/ 586740 h 3733800"/>
                <a:gd name="connsiteX4" fmla="*/ 180975 w 285750"/>
                <a:gd name="connsiteY4" fmla="*/ 1062990 h 3733800"/>
                <a:gd name="connsiteX5" fmla="*/ 180975 w 285750"/>
                <a:gd name="connsiteY5" fmla="*/ 1377315 h 3733800"/>
                <a:gd name="connsiteX6" fmla="*/ 0 w 285750"/>
                <a:gd name="connsiteY6" fmla="*/ 1805940 h 3733800"/>
                <a:gd name="connsiteX7" fmla="*/ 0 w 285750"/>
                <a:gd name="connsiteY7" fmla="*/ 1891665 h 3733800"/>
                <a:gd name="connsiteX8" fmla="*/ 0 w 285750"/>
                <a:gd name="connsiteY8" fmla="*/ 3739515 h 3733800"/>
                <a:gd name="connsiteX9" fmla="*/ 76200 w 285750"/>
                <a:gd name="connsiteY9" fmla="*/ 3739515 h 3733800"/>
                <a:gd name="connsiteX10" fmla="*/ 76200 w 285750"/>
                <a:gd name="connsiteY10" fmla="*/ 1891665 h 3733800"/>
                <a:gd name="connsiteX11" fmla="*/ 76200 w 285750"/>
                <a:gd name="connsiteY11" fmla="*/ 1805940 h 3733800"/>
                <a:gd name="connsiteX12" fmla="*/ 257175 w 285750"/>
                <a:gd name="connsiteY12" fmla="*/ 1377315 h 3733800"/>
                <a:gd name="connsiteX13" fmla="*/ 247650 w 285750"/>
                <a:gd name="connsiteY13" fmla="*/ 1062990 h 3733800"/>
                <a:gd name="connsiteX14" fmla="*/ 219075 w 285750"/>
                <a:gd name="connsiteY14" fmla="*/ 58674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3733800">
                  <a:moveTo>
                    <a:pt x="219075" y="586740"/>
                  </a:moveTo>
                  <a:cubicBezTo>
                    <a:pt x="219075" y="496253"/>
                    <a:pt x="210503" y="176213"/>
                    <a:pt x="285750" y="23813"/>
                  </a:cubicBezTo>
                  <a:lnTo>
                    <a:pt x="292418" y="0"/>
                  </a:lnTo>
                  <a:cubicBezTo>
                    <a:pt x="211455" y="128587"/>
                    <a:pt x="180975" y="488633"/>
                    <a:pt x="180975" y="586740"/>
                  </a:cubicBezTo>
                  <a:lnTo>
                    <a:pt x="180975" y="1062990"/>
                  </a:lnTo>
                  <a:lnTo>
                    <a:pt x="180975" y="1377315"/>
                  </a:lnTo>
                  <a:cubicBezTo>
                    <a:pt x="96202" y="1529715"/>
                    <a:pt x="22860" y="1698308"/>
                    <a:pt x="0" y="1805940"/>
                  </a:cubicBezTo>
                  <a:lnTo>
                    <a:pt x="0" y="1891665"/>
                  </a:lnTo>
                  <a:lnTo>
                    <a:pt x="0" y="3739515"/>
                  </a:lnTo>
                  <a:lnTo>
                    <a:pt x="76200" y="3739515"/>
                  </a:lnTo>
                  <a:lnTo>
                    <a:pt x="76200" y="1891665"/>
                  </a:lnTo>
                  <a:lnTo>
                    <a:pt x="76200" y="1805940"/>
                  </a:lnTo>
                  <a:cubicBezTo>
                    <a:pt x="99060" y="1698308"/>
                    <a:pt x="172403" y="1529715"/>
                    <a:pt x="257175" y="1377315"/>
                  </a:cubicBezTo>
                  <a:lnTo>
                    <a:pt x="247650" y="1062990"/>
                  </a:lnTo>
                  <a:lnTo>
                    <a:pt x="219075" y="5867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71ACAD0D-2301-4AE2-9E92-C672955597BB}"/>
                </a:ext>
              </a:extLst>
            </p:cNvPr>
            <p:cNvSpPr/>
            <p:nvPr/>
          </p:nvSpPr>
          <p:spPr>
            <a:xfrm>
              <a:off x="5807215" y="3926075"/>
              <a:ext cx="198990" cy="9144"/>
            </a:xfrm>
            <a:custGeom>
              <a:avLst/>
              <a:gdLst>
                <a:gd name="connsiteX0" fmla="*/ 0 w 390525"/>
                <a:gd name="connsiteY0" fmla="*/ 0 h 38100"/>
                <a:gd name="connsiteX1" fmla="*/ 399098 w 390525"/>
                <a:gd name="connsiteY1" fmla="*/ 0 h 38100"/>
                <a:gd name="connsiteX2" fmla="*/ 399098 w 390525"/>
                <a:gd name="connsiteY2" fmla="*/ 40958 h 38100"/>
                <a:gd name="connsiteX3" fmla="*/ 0 w 390525"/>
                <a:gd name="connsiteY3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38100">
                  <a:moveTo>
                    <a:pt x="0" y="0"/>
                  </a:moveTo>
                  <a:lnTo>
                    <a:pt x="399098" y="0"/>
                  </a:lnTo>
                  <a:lnTo>
                    <a:pt x="399098" y="40958"/>
                  </a:lnTo>
                  <a:lnTo>
                    <a:pt x="0" y="409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C7BF37B0-306F-4A27-AF61-44DA2E8313D9}"/>
                </a:ext>
              </a:extLst>
            </p:cNvPr>
            <p:cNvSpPr/>
            <p:nvPr/>
          </p:nvSpPr>
          <p:spPr>
            <a:xfrm>
              <a:off x="5746547" y="530800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988E0A5C-A288-4114-9727-A59FA0C2B7D4}"/>
                </a:ext>
              </a:extLst>
            </p:cNvPr>
            <p:cNvSpPr/>
            <p:nvPr/>
          </p:nvSpPr>
          <p:spPr>
            <a:xfrm>
              <a:off x="5746550" y="534756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4BEA2EA8-FDB5-4DE9-B7CF-D37ED92CD842}"/>
                </a:ext>
              </a:extLst>
            </p:cNvPr>
            <p:cNvSpPr/>
            <p:nvPr/>
          </p:nvSpPr>
          <p:spPr>
            <a:xfrm>
              <a:off x="5715004" y="5421553"/>
              <a:ext cx="388276" cy="12461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13B25485-76DB-463C-9337-96D0F77309D8}"/>
              </a:ext>
            </a:extLst>
          </p:cNvPr>
          <p:cNvGrpSpPr/>
          <p:nvPr/>
        </p:nvGrpSpPr>
        <p:grpSpPr>
          <a:xfrm>
            <a:off x="10131723" y="5500526"/>
            <a:ext cx="256646" cy="295496"/>
            <a:chOff x="10010908" y="848595"/>
            <a:chExt cx="522219" cy="601270"/>
          </a:xfrm>
        </p:grpSpPr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15325A8A-CDE3-47CA-AC73-D8B5C640FB29}"/>
                </a:ext>
              </a:extLst>
            </p:cNvPr>
            <p:cNvSpPr/>
            <p:nvPr/>
          </p:nvSpPr>
          <p:spPr>
            <a:xfrm rot="5856068">
              <a:off x="9971383" y="888120"/>
              <a:ext cx="601270" cy="522219"/>
            </a:xfrm>
            <a:custGeom>
              <a:avLst/>
              <a:gdLst>
                <a:gd name="connsiteX0" fmla="*/ 2397442 w 2390775"/>
                <a:gd name="connsiteY0" fmla="*/ 920115 h 2076450"/>
                <a:gd name="connsiteX1" fmla="*/ 2153603 w 2390775"/>
                <a:gd name="connsiteY1" fmla="*/ 1035368 h 2076450"/>
                <a:gd name="connsiteX2" fmla="*/ 1966913 w 2390775"/>
                <a:gd name="connsiteY2" fmla="*/ 1174433 h 2076450"/>
                <a:gd name="connsiteX3" fmla="*/ 1993583 w 2390775"/>
                <a:gd name="connsiteY3" fmla="*/ 1275398 h 2076450"/>
                <a:gd name="connsiteX4" fmla="*/ 2106930 w 2390775"/>
                <a:gd name="connsiteY4" fmla="*/ 1312545 h 2076450"/>
                <a:gd name="connsiteX5" fmla="*/ 2011680 w 2390775"/>
                <a:gd name="connsiteY5" fmla="*/ 1319213 h 2076450"/>
                <a:gd name="connsiteX6" fmla="*/ 1848803 w 2390775"/>
                <a:gd name="connsiteY6" fmla="*/ 1417320 h 2076450"/>
                <a:gd name="connsiteX7" fmla="*/ 1836420 w 2390775"/>
                <a:gd name="connsiteY7" fmla="*/ 1437323 h 2076450"/>
                <a:gd name="connsiteX8" fmla="*/ 1781175 w 2390775"/>
                <a:gd name="connsiteY8" fmla="*/ 1717358 h 2076450"/>
                <a:gd name="connsiteX9" fmla="*/ 1704023 w 2390775"/>
                <a:gd name="connsiteY9" fmla="*/ 1677353 h 2076450"/>
                <a:gd name="connsiteX10" fmla="*/ 1554480 w 2390775"/>
                <a:gd name="connsiteY10" fmla="*/ 1662113 h 2076450"/>
                <a:gd name="connsiteX11" fmla="*/ 1305878 w 2390775"/>
                <a:gd name="connsiteY11" fmla="*/ 1735455 h 2076450"/>
                <a:gd name="connsiteX12" fmla="*/ 1122998 w 2390775"/>
                <a:gd name="connsiteY12" fmla="*/ 1932623 h 2076450"/>
                <a:gd name="connsiteX13" fmla="*/ 1097280 w 2390775"/>
                <a:gd name="connsiteY13" fmla="*/ 2038350 h 2076450"/>
                <a:gd name="connsiteX14" fmla="*/ 1042988 w 2390775"/>
                <a:gd name="connsiteY14" fmla="*/ 2081213 h 2076450"/>
                <a:gd name="connsiteX15" fmla="*/ 998220 w 2390775"/>
                <a:gd name="connsiteY15" fmla="*/ 2032635 h 2076450"/>
                <a:gd name="connsiteX16" fmla="*/ 954405 w 2390775"/>
                <a:gd name="connsiteY16" fmla="*/ 1839277 h 2076450"/>
                <a:gd name="connsiteX17" fmla="*/ 769620 w 2390775"/>
                <a:gd name="connsiteY17" fmla="*/ 1604010 h 2076450"/>
                <a:gd name="connsiteX18" fmla="*/ 621030 w 2390775"/>
                <a:gd name="connsiteY18" fmla="*/ 1458278 h 2076450"/>
                <a:gd name="connsiteX19" fmla="*/ 574358 w 2390775"/>
                <a:gd name="connsiteY19" fmla="*/ 1386840 h 2076450"/>
                <a:gd name="connsiteX20" fmla="*/ 409575 w 2390775"/>
                <a:gd name="connsiteY20" fmla="*/ 1328738 h 2076450"/>
                <a:gd name="connsiteX21" fmla="*/ 0 w 2390775"/>
                <a:gd name="connsiteY21" fmla="*/ 1457325 h 2076450"/>
                <a:gd name="connsiteX22" fmla="*/ 39053 w 2390775"/>
                <a:gd name="connsiteY22" fmla="*/ 1403033 h 2076450"/>
                <a:gd name="connsiteX23" fmla="*/ 312420 w 2390775"/>
                <a:gd name="connsiteY23" fmla="*/ 1242060 h 2076450"/>
                <a:gd name="connsiteX24" fmla="*/ 434340 w 2390775"/>
                <a:gd name="connsiteY24" fmla="*/ 1146810 h 2076450"/>
                <a:gd name="connsiteX25" fmla="*/ 450533 w 2390775"/>
                <a:gd name="connsiteY25" fmla="*/ 994410 h 2076450"/>
                <a:gd name="connsiteX26" fmla="*/ 478155 w 2390775"/>
                <a:gd name="connsiteY26" fmla="*/ 820103 h 2076450"/>
                <a:gd name="connsiteX27" fmla="*/ 434340 w 2390775"/>
                <a:gd name="connsiteY27" fmla="*/ 474345 h 2076450"/>
                <a:gd name="connsiteX28" fmla="*/ 372428 w 2390775"/>
                <a:gd name="connsiteY28" fmla="*/ 397193 h 2076450"/>
                <a:gd name="connsiteX29" fmla="*/ 361950 w 2390775"/>
                <a:gd name="connsiteY29" fmla="*/ 355283 h 2076450"/>
                <a:gd name="connsiteX30" fmla="*/ 401955 w 2390775"/>
                <a:gd name="connsiteY30" fmla="*/ 351473 h 2076450"/>
                <a:gd name="connsiteX31" fmla="*/ 559118 w 2390775"/>
                <a:gd name="connsiteY31" fmla="*/ 403860 h 2076450"/>
                <a:gd name="connsiteX32" fmla="*/ 806768 w 2390775"/>
                <a:gd name="connsiteY32" fmla="*/ 397193 h 2076450"/>
                <a:gd name="connsiteX33" fmla="*/ 830580 w 2390775"/>
                <a:gd name="connsiteY33" fmla="*/ 309563 h 2076450"/>
                <a:gd name="connsiteX34" fmla="*/ 730568 w 2390775"/>
                <a:gd name="connsiteY34" fmla="*/ 131445 h 2076450"/>
                <a:gd name="connsiteX35" fmla="*/ 685800 w 2390775"/>
                <a:gd name="connsiteY35" fmla="*/ 0 h 2076450"/>
                <a:gd name="connsiteX36" fmla="*/ 834390 w 2390775"/>
                <a:gd name="connsiteY36" fmla="*/ 154305 h 2076450"/>
                <a:gd name="connsiteX37" fmla="*/ 940118 w 2390775"/>
                <a:gd name="connsiteY37" fmla="*/ 276225 h 2076450"/>
                <a:gd name="connsiteX38" fmla="*/ 1081088 w 2390775"/>
                <a:gd name="connsiteY38" fmla="*/ 292418 h 2076450"/>
                <a:gd name="connsiteX39" fmla="*/ 1114425 w 2390775"/>
                <a:gd name="connsiteY39" fmla="*/ 265748 h 2076450"/>
                <a:gd name="connsiteX40" fmla="*/ 1249680 w 2390775"/>
                <a:gd name="connsiteY40" fmla="*/ 254318 h 2076450"/>
                <a:gd name="connsiteX41" fmla="*/ 1463993 w 2390775"/>
                <a:gd name="connsiteY41" fmla="*/ 327660 h 2076450"/>
                <a:gd name="connsiteX42" fmla="*/ 1693545 w 2390775"/>
                <a:gd name="connsiteY42" fmla="*/ 248603 h 2076450"/>
                <a:gd name="connsiteX43" fmla="*/ 1855470 w 2390775"/>
                <a:gd name="connsiteY43" fmla="*/ 139065 h 2076450"/>
                <a:gd name="connsiteX44" fmla="*/ 1813560 w 2390775"/>
                <a:gd name="connsiteY44" fmla="*/ 242888 h 2076450"/>
                <a:gd name="connsiteX45" fmla="*/ 1739265 w 2390775"/>
                <a:gd name="connsiteY45" fmla="*/ 404813 h 2076450"/>
                <a:gd name="connsiteX46" fmla="*/ 1798320 w 2390775"/>
                <a:gd name="connsiteY46" fmla="*/ 500063 h 2076450"/>
                <a:gd name="connsiteX47" fmla="*/ 2142173 w 2390775"/>
                <a:gd name="connsiteY47" fmla="*/ 585788 h 2076450"/>
                <a:gd name="connsiteX48" fmla="*/ 2198370 w 2390775"/>
                <a:gd name="connsiteY48" fmla="*/ 607695 h 2076450"/>
                <a:gd name="connsiteX49" fmla="*/ 2035493 w 2390775"/>
                <a:gd name="connsiteY49" fmla="*/ 588645 h 2076450"/>
                <a:gd name="connsiteX50" fmla="*/ 1908810 w 2390775"/>
                <a:gd name="connsiteY50" fmla="*/ 596265 h 2076450"/>
                <a:gd name="connsiteX51" fmla="*/ 1894523 w 2390775"/>
                <a:gd name="connsiteY51" fmla="*/ 635318 h 2076450"/>
                <a:gd name="connsiteX52" fmla="*/ 1951673 w 2390775"/>
                <a:gd name="connsiteY52" fmla="*/ 790575 h 2076450"/>
                <a:gd name="connsiteX53" fmla="*/ 2112645 w 2390775"/>
                <a:gd name="connsiteY53" fmla="*/ 888683 h 2076450"/>
                <a:gd name="connsiteX54" fmla="*/ 2398395 w 2390775"/>
                <a:gd name="connsiteY54" fmla="*/ 888683 h 2076450"/>
                <a:gd name="connsiteX55" fmla="*/ 2397442 w 2390775"/>
                <a:gd name="connsiteY55" fmla="*/ 920115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90775" h="2076450">
                  <a:moveTo>
                    <a:pt x="2397442" y="920115"/>
                  </a:moveTo>
                  <a:cubicBezTo>
                    <a:pt x="2320290" y="966788"/>
                    <a:pt x="2236470" y="1001078"/>
                    <a:pt x="2153603" y="1035368"/>
                  </a:cubicBezTo>
                  <a:cubicBezTo>
                    <a:pt x="2079308" y="1065848"/>
                    <a:pt x="2010728" y="1103948"/>
                    <a:pt x="1966913" y="1174433"/>
                  </a:cubicBezTo>
                  <a:cubicBezTo>
                    <a:pt x="1938338" y="1220153"/>
                    <a:pt x="1945958" y="1249680"/>
                    <a:pt x="1993583" y="1275398"/>
                  </a:cubicBezTo>
                  <a:cubicBezTo>
                    <a:pt x="2025015" y="1293495"/>
                    <a:pt x="2063115" y="1294448"/>
                    <a:pt x="2106930" y="1312545"/>
                  </a:cubicBezTo>
                  <a:cubicBezTo>
                    <a:pt x="2068830" y="1323975"/>
                    <a:pt x="2039303" y="1320165"/>
                    <a:pt x="2011680" y="1319213"/>
                  </a:cubicBezTo>
                  <a:cubicBezTo>
                    <a:pt x="1936433" y="1318260"/>
                    <a:pt x="1878330" y="1343025"/>
                    <a:pt x="1848803" y="1417320"/>
                  </a:cubicBezTo>
                  <a:cubicBezTo>
                    <a:pt x="1845945" y="1424940"/>
                    <a:pt x="1842135" y="1432560"/>
                    <a:pt x="1836420" y="1437323"/>
                  </a:cubicBezTo>
                  <a:cubicBezTo>
                    <a:pt x="1750695" y="1514475"/>
                    <a:pt x="1733550" y="1606868"/>
                    <a:pt x="1781175" y="1717358"/>
                  </a:cubicBezTo>
                  <a:cubicBezTo>
                    <a:pt x="1745933" y="1712595"/>
                    <a:pt x="1724025" y="1697355"/>
                    <a:pt x="1704023" y="1677353"/>
                  </a:cubicBezTo>
                  <a:cubicBezTo>
                    <a:pt x="1644968" y="1621155"/>
                    <a:pt x="1625918" y="1620203"/>
                    <a:pt x="1554480" y="1662113"/>
                  </a:cubicBezTo>
                  <a:cubicBezTo>
                    <a:pt x="1478280" y="1705928"/>
                    <a:pt x="1391603" y="1727835"/>
                    <a:pt x="1305878" y="1735455"/>
                  </a:cubicBezTo>
                  <a:cubicBezTo>
                    <a:pt x="1155383" y="1747838"/>
                    <a:pt x="1141095" y="1819275"/>
                    <a:pt x="1122998" y="1932623"/>
                  </a:cubicBezTo>
                  <a:cubicBezTo>
                    <a:pt x="1117283" y="1968818"/>
                    <a:pt x="1107758" y="2003108"/>
                    <a:pt x="1097280" y="2038350"/>
                  </a:cubicBezTo>
                  <a:cubicBezTo>
                    <a:pt x="1088708" y="2066925"/>
                    <a:pt x="1070610" y="2083118"/>
                    <a:pt x="1042988" y="2081213"/>
                  </a:cubicBezTo>
                  <a:cubicBezTo>
                    <a:pt x="1016318" y="2079308"/>
                    <a:pt x="1003935" y="2058352"/>
                    <a:pt x="998220" y="2032635"/>
                  </a:cubicBezTo>
                  <a:cubicBezTo>
                    <a:pt x="982028" y="1968818"/>
                    <a:pt x="967740" y="1904048"/>
                    <a:pt x="954405" y="1839277"/>
                  </a:cubicBezTo>
                  <a:cubicBezTo>
                    <a:pt x="930593" y="1727835"/>
                    <a:pt x="873443" y="1644968"/>
                    <a:pt x="769620" y="1604010"/>
                  </a:cubicBezTo>
                  <a:cubicBezTo>
                    <a:pt x="695325" y="1575435"/>
                    <a:pt x="660083" y="1518285"/>
                    <a:pt x="621030" y="1458278"/>
                  </a:cubicBezTo>
                  <a:cubicBezTo>
                    <a:pt x="605790" y="1434465"/>
                    <a:pt x="591503" y="1409700"/>
                    <a:pt x="574358" y="1386840"/>
                  </a:cubicBezTo>
                  <a:cubicBezTo>
                    <a:pt x="529590" y="1325880"/>
                    <a:pt x="480060" y="1306830"/>
                    <a:pt x="409575" y="1328738"/>
                  </a:cubicBezTo>
                  <a:cubicBezTo>
                    <a:pt x="274320" y="1371600"/>
                    <a:pt x="133350" y="1394460"/>
                    <a:pt x="0" y="1457325"/>
                  </a:cubicBezTo>
                  <a:cubicBezTo>
                    <a:pt x="5715" y="1430655"/>
                    <a:pt x="20955" y="1416368"/>
                    <a:pt x="39053" y="1403033"/>
                  </a:cubicBezTo>
                  <a:cubicBezTo>
                    <a:pt x="125730" y="1342073"/>
                    <a:pt x="216218" y="1287780"/>
                    <a:pt x="312420" y="1242060"/>
                  </a:cubicBezTo>
                  <a:cubicBezTo>
                    <a:pt x="359093" y="1220153"/>
                    <a:pt x="403860" y="1191578"/>
                    <a:pt x="434340" y="1146810"/>
                  </a:cubicBezTo>
                  <a:cubicBezTo>
                    <a:pt x="465772" y="1099185"/>
                    <a:pt x="478155" y="1049655"/>
                    <a:pt x="450533" y="994410"/>
                  </a:cubicBezTo>
                  <a:cubicBezTo>
                    <a:pt x="418147" y="929640"/>
                    <a:pt x="446722" y="871538"/>
                    <a:pt x="478155" y="820103"/>
                  </a:cubicBezTo>
                  <a:cubicBezTo>
                    <a:pt x="577215" y="657225"/>
                    <a:pt x="559118" y="624840"/>
                    <a:pt x="434340" y="474345"/>
                  </a:cubicBezTo>
                  <a:cubicBezTo>
                    <a:pt x="413385" y="448628"/>
                    <a:pt x="390525" y="423863"/>
                    <a:pt x="372428" y="397193"/>
                  </a:cubicBezTo>
                  <a:cubicBezTo>
                    <a:pt x="364808" y="385763"/>
                    <a:pt x="347663" y="371475"/>
                    <a:pt x="361950" y="355283"/>
                  </a:cubicBezTo>
                  <a:cubicBezTo>
                    <a:pt x="372428" y="343853"/>
                    <a:pt x="388620" y="347663"/>
                    <a:pt x="401955" y="351473"/>
                  </a:cubicBezTo>
                  <a:cubicBezTo>
                    <a:pt x="454343" y="366713"/>
                    <a:pt x="507683" y="381000"/>
                    <a:pt x="559118" y="403860"/>
                  </a:cubicBezTo>
                  <a:cubicBezTo>
                    <a:pt x="641033" y="441008"/>
                    <a:pt x="724853" y="455295"/>
                    <a:pt x="806768" y="397193"/>
                  </a:cubicBezTo>
                  <a:cubicBezTo>
                    <a:pt x="842010" y="372428"/>
                    <a:pt x="851535" y="345758"/>
                    <a:pt x="830580" y="309563"/>
                  </a:cubicBezTo>
                  <a:cubicBezTo>
                    <a:pt x="797243" y="250508"/>
                    <a:pt x="763905" y="190500"/>
                    <a:pt x="730568" y="131445"/>
                  </a:cubicBezTo>
                  <a:cubicBezTo>
                    <a:pt x="708660" y="93345"/>
                    <a:pt x="690563" y="54293"/>
                    <a:pt x="685800" y="0"/>
                  </a:cubicBezTo>
                  <a:cubicBezTo>
                    <a:pt x="749618" y="45720"/>
                    <a:pt x="791528" y="100965"/>
                    <a:pt x="834390" y="154305"/>
                  </a:cubicBezTo>
                  <a:cubicBezTo>
                    <a:pt x="868680" y="196215"/>
                    <a:pt x="901065" y="238125"/>
                    <a:pt x="940118" y="276225"/>
                  </a:cubicBezTo>
                  <a:cubicBezTo>
                    <a:pt x="995363" y="329565"/>
                    <a:pt x="1015365" y="332423"/>
                    <a:pt x="1081088" y="292418"/>
                  </a:cubicBezTo>
                  <a:cubicBezTo>
                    <a:pt x="1093470" y="284798"/>
                    <a:pt x="1103948" y="275273"/>
                    <a:pt x="1114425" y="265748"/>
                  </a:cubicBezTo>
                  <a:cubicBezTo>
                    <a:pt x="1175385" y="216218"/>
                    <a:pt x="1182053" y="215265"/>
                    <a:pt x="1249680" y="254318"/>
                  </a:cubicBezTo>
                  <a:cubicBezTo>
                    <a:pt x="1316355" y="292418"/>
                    <a:pt x="1389698" y="313373"/>
                    <a:pt x="1463993" y="327660"/>
                  </a:cubicBezTo>
                  <a:cubicBezTo>
                    <a:pt x="1555433" y="345758"/>
                    <a:pt x="1625918" y="300038"/>
                    <a:pt x="1693545" y="248603"/>
                  </a:cubicBezTo>
                  <a:cubicBezTo>
                    <a:pt x="1744028" y="210503"/>
                    <a:pt x="1790700" y="167640"/>
                    <a:pt x="1855470" y="139065"/>
                  </a:cubicBezTo>
                  <a:cubicBezTo>
                    <a:pt x="1846898" y="180975"/>
                    <a:pt x="1832610" y="212408"/>
                    <a:pt x="1813560" y="242888"/>
                  </a:cubicBezTo>
                  <a:cubicBezTo>
                    <a:pt x="1782128" y="293370"/>
                    <a:pt x="1745933" y="341948"/>
                    <a:pt x="1739265" y="404813"/>
                  </a:cubicBezTo>
                  <a:cubicBezTo>
                    <a:pt x="1732598" y="461963"/>
                    <a:pt x="1742123" y="484823"/>
                    <a:pt x="1798320" y="500063"/>
                  </a:cubicBezTo>
                  <a:cubicBezTo>
                    <a:pt x="1912620" y="530543"/>
                    <a:pt x="2027873" y="557213"/>
                    <a:pt x="2142173" y="585788"/>
                  </a:cubicBezTo>
                  <a:cubicBezTo>
                    <a:pt x="2161223" y="590550"/>
                    <a:pt x="2180273" y="597218"/>
                    <a:pt x="2198370" y="607695"/>
                  </a:cubicBezTo>
                  <a:cubicBezTo>
                    <a:pt x="2142173" y="615315"/>
                    <a:pt x="2088833" y="597218"/>
                    <a:pt x="2035493" y="588645"/>
                  </a:cubicBezTo>
                  <a:cubicBezTo>
                    <a:pt x="1992630" y="581978"/>
                    <a:pt x="1950720" y="580073"/>
                    <a:pt x="1908810" y="596265"/>
                  </a:cubicBezTo>
                  <a:cubicBezTo>
                    <a:pt x="1887855" y="603885"/>
                    <a:pt x="1882140" y="615315"/>
                    <a:pt x="1894523" y="635318"/>
                  </a:cubicBezTo>
                  <a:cubicBezTo>
                    <a:pt x="1923098" y="683895"/>
                    <a:pt x="1937385" y="737235"/>
                    <a:pt x="1951673" y="790575"/>
                  </a:cubicBezTo>
                  <a:cubicBezTo>
                    <a:pt x="1969770" y="861060"/>
                    <a:pt x="2011680" y="887730"/>
                    <a:pt x="2112645" y="888683"/>
                  </a:cubicBezTo>
                  <a:cubicBezTo>
                    <a:pt x="2207895" y="889635"/>
                    <a:pt x="2303145" y="888683"/>
                    <a:pt x="2398395" y="888683"/>
                  </a:cubicBezTo>
                  <a:cubicBezTo>
                    <a:pt x="2397442" y="901065"/>
                    <a:pt x="2397442" y="910590"/>
                    <a:pt x="2397442" y="920115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021EE34F-C34C-48A0-BB61-761D0ED64F86}"/>
                </a:ext>
              </a:extLst>
            </p:cNvPr>
            <p:cNvSpPr/>
            <p:nvPr/>
          </p:nvSpPr>
          <p:spPr>
            <a:xfrm rot="5856068">
              <a:off x="10203222" y="1076533"/>
              <a:ext cx="186849" cy="167685"/>
            </a:xfrm>
            <a:custGeom>
              <a:avLst/>
              <a:gdLst>
                <a:gd name="connsiteX0" fmla="*/ 230008 w 742950"/>
                <a:gd name="connsiteY0" fmla="*/ 651568 h 666750"/>
                <a:gd name="connsiteX1" fmla="*/ 180478 w 742950"/>
                <a:gd name="connsiteY1" fmla="*/ 602038 h 666750"/>
                <a:gd name="connsiteX2" fmla="*/ 170953 w 742950"/>
                <a:gd name="connsiteY2" fmla="*/ 593465 h 666750"/>
                <a:gd name="connsiteX3" fmla="*/ 103326 w 742950"/>
                <a:gd name="connsiteY3" fmla="*/ 520123 h 666750"/>
                <a:gd name="connsiteX4" fmla="*/ 77608 w 742950"/>
                <a:gd name="connsiteY4" fmla="*/ 504882 h 666750"/>
                <a:gd name="connsiteX5" fmla="*/ 49985 w 742950"/>
                <a:gd name="connsiteY5" fmla="*/ 489643 h 666750"/>
                <a:gd name="connsiteX6" fmla="*/ 45223 w 742950"/>
                <a:gd name="connsiteY6" fmla="*/ 436303 h 666750"/>
                <a:gd name="connsiteX7" fmla="*/ 26173 w 742950"/>
                <a:gd name="connsiteY7" fmla="*/ 367723 h 666750"/>
                <a:gd name="connsiteX8" fmla="*/ 26173 w 742950"/>
                <a:gd name="connsiteY8" fmla="*/ 310573 h 666750"/>
                <a:gd name="connsiteX9" fmla="*/ 40460 w 742950"/>
                <a:gd name="connsiteY9" fmla="*/ 287713 h 666750"/>
                <a:gd name="connsiteX10" fmla="*/ 83323 w 742950"/>
                <a:gd name="connsiteY10" fmla="*/ 221990 h 666750"/>
                <a:gd name="connsiteX11" fmla="*/ 110945 w 742950"/>
                <a:gd name="connsiteY11" fmla="*/ 141028 h 666750"/>
                <a:gd name="connsiteX12" fmla="*/ 159523 w 742950"/>
                <a:gd name="connsiteY12" fmla="*/ 100070 h 666750"/>
                <a:gd name="connsiteX13" fmla="*/ 200481 w 742950"/>
                <a:gd name="connsiteY13" fmla="*/ 94355 h 666750"/>
                <a:gd name="connsiteX14" fmla="*/ 319543 w 742950"/>
                <a:gd name="connsiteY14" fmla="*/ 53398 h 666750"/>
                <a:gd name="connsiteX15" fmla="*/ 390028 w 742950"/>
                <a:gd name="connsiteY15" fmla="*/ 17203 h 666750"/>
                <a:gd name="connsiteX16" fmla="*/ 445273 w 742950"/>
                <a:gd name="connsiteY16" fmla="*/ 22918 h 666750"/>
                <a:gd name="connsiteX17" fmla="*/ 557668 w 742950"/>
                <a:gd name="connsiteY17" fmla="*/ 91498 h 666750"/>
                <a:gd name="connsiteX18" fmla="*/ 584338 w 742950"/>
                <a:gd name="connsiteY18" fmla="*/ 111500 h 666750"/>
                <a:gd name="connsiteX19" fmla="*/ 620533 w 742950"/>
                <a:gd name="connsiteY19" fmla="*/ 164840 h 666750"/>
                <a:gd name="connsiteX20" fmla="*/ 642441 w 742950"/>
                <a:gd name="connsiteY20" fmla="*/ 191510 h 666750"/>
                <a:gd name="connsiteX21" fmla="*/ 647203 w 742950"/>
                <a:gd name="connsiteY21" fmla="*/ 223895 h 666750"/>
                <a:gd name="connsiteX22" fmla="*/ 698638 w 742950"/>
                <a:gd name="connsiteY22" fmla="*/ 310573 h 666750"/>
                <a:gd name="connsiteX23" fmla="*/ 703401 w 742950"/>
                <a:gd name="connsiteY23" fmla="*/ 337243 h 666750"/>
                <a:gd name="connsiteX24" fmla="*/ 686256 w 742950"/>
                <a:gd name="connsiteY24" fmla="*/ 374390 h 666750"/>
                <a:gd name="connsiteX25" fmla="*/ 730070 w 742950"/>
                <a:gd name="connsiteY25" fmla="*/ 458210 h 666750"/>
                <a:gd name="connsiteX26" fmla="*/ 719593 w 742950"/>
                <a:gd name="connsiteY26" fmla="*/ 496310 h 666750"/>
                <a:gd name="connsiteX27" fmla="*/ 625295 w 742950"/>
                <a:gd name="connsiteY27" fmla="*/ 577273 h 666750"/>
                <a:gd name="connsiteX28" fmla="*/ 617676 w 742950"/>
                <a:gd name="connsiteY28" fmla="*/ 588703 h 666750"/>
                <a:gd name="connsiteX29" fmla="*/ 483373 w 742950"/>
                <a:gd name="connsiteY29" fmla="*/ 664903 h 666750"/>
                <a:gd name="connsiteX30" fmla="*/ 389076 w 742950"/>
                <a:gd name="connsiteY30" fmla="*/ 668713 h 666750"/>
                <a:gd name="connsiteX31" fmla="*/ 318591 w 742950"/>
                <a:gd name="connsiteY31" fmla="*/ 667760 h 666750"/>
                <a:gd name="connsiteX32" fmla="*/ 230008 w 742950"/>
                <a:gd name="connsiteY32" fmla="*/ 651568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42950" h="666750">
                  <a:moveTo>
                    <a:pt x="230008" y="651568"/>
                  </a:moveTo>
                  <a:cubicBezTo>
                    <a:pt x="211910" y="636328"/>
                    <a:pt x="173810" y="641090"/>
                    <a:pt x="180478" y="602038"/>
                  </a:cubicBezTo>
                  <a:cubicBezTo>
                    <a:pt x="180478" y="599180"/>
                    <a:pt x="173810" y="592513"/>
                    <a:pt x="170953" y="593465"/>
                  </a:cubicBezTo>
                  <a:cubicBezTo>
                    <a:pt x="105231" y="608705"/>
                    <a:pt x="127138" y="542983"/>
                    <a:pt x="103326" y="520123"/>
                  </a:cubicBezTo>
                  <a:cubicBezTo>
                    <a:pt x="94753" y="515360"/>
                    <a:pt x="86181" y="510598"/>
                    <a:pt x="77608" y="504882"/>
                  </a:cubicBezTo>
                  <a:cubicBezTo>
                    <a:pt x="68083" y="500120"/>
                    <a:pt x="57606" y="497263"/>
                    <a:pt x="49985" y="489643"/>
                  </a:cubicBezTo>
                  <a:cubicBezTo>
                    <a:pt x="35698" y="473450"/>
                    <a:pt x="35698" y="454400"/>
                    <a:pt x="45223" y="436303"/>
                  </a:cubicBezTo>
                  <a:cubicBezTo>
                    <a:pt x="60463" y="406775"/>
                    <a:pt x="52843" y="384868"/>
                    <a:pt x="26173" y="367723"/>
                  </a:cubicBezTo>
                  <a:cubicBezTo>
                    <a:pt x="-4307" y="348673"/>
                    <a:pt x="-12880" y="329623"/>
                    <a:pt x="26173" y="310573"/>
                  </a:cubicBezTo>
                  <a:cubicBezTo>
                    <a:pt x="36651" y="305810"/>
                    <a:pt x="38556" y="296285"/>
                    <a:pt x="40460" y="287713"/>
                  </a:cubicBezTo>
                  <a:cubicBezTo>
                    <a:pt x="45223" y="259138"/>
                    <a:pt x="59510" y="238182"/>
                    <a:pt x="83323" y="221990"/>
                  </a:cubicBezTo>
                  <a:cubicBezTo>
                    <a:pt x="112851" y="201988"/>
                    <a:pt x="111898" y="171507"/>
                    <a:pt x="110945" y="141028"/>
                  </a:cubicBezTo>
                  <a:cubicBezTo>
                    <a:pt x="109993" y="95307"/>
                    <a:pt x="113803" y="92450"/>
                    <a:pt x="159523" y="100070"/>
                  </a:cubicBezTo>
                  <a:cubicBezTo>
                    <a:pt x="174763" y="102928"/>
                    <a:pt x="189051" y="103880"/>
                    <a:pt x="200481" y="94355"/>
                  </a:cubicBezTo>
                  <a:cubicBezTo>
                    <a:pt x="234770" y="64828"/>
                    <a:pt x="276681" y="57207"/>
                    <a:pt x="319543" y="53398"/>
                  </a:cubicBezTo>
                  <a:cubicBezTo>
                    <a:pt x="347166" y="50540"/>
                    <a:pt x="370978" y="39110"/>
                    <a:pt x="390028" y="17203"/>
                  </a:cubicBezTo>
                  <a:cubicBezTo>
                    <a:pt x="410031" y="-6610"/>
                    <a:pt x="430033" y="-6610"/>
                    <a:pt x="445273" y="22918"/>
                  </a:cubicBezTo>
                  <a:cubicBezTo>
                    <a:pt x="469086" y="68638"/>
                    <a:pt x="501470" y="99118"/>
                    <a:pt x="557668" y="91498"/>
                  </a:cubicBezTo>
                  <a:cubicBezTo>
                    <a:pt x="571956" y="89593"/>
                    <a:pt x="583386" y="95307"/>
                    <a:pt x="584338" y="111500"/>
                  </a:cubicBezTo>
                  <a:cubicBezTo>
                    <a:pt x="586243" y="137218"/>
                    <a:pt x="603388" y="150553"/>
                    <a:pt x="620533" y="164840"/>
                  </a:cubicBezTo>
                  <a:cubicBezTo>
                    <a:pt x="629106" y="172460"/>
                    <a:pt x="636726" y="181032"/>
                    <a:pt x="642441" y="191510"/>
                  </a:cubicBezTo>
                  <a:cubicBezTo>
                    <a:pt x="649108" y="201988"/>
                    <a:pt x="641488" y="213418"/>
                    <a:pt x="647203" y="223895"/>
                  </a:cubicBezTo>
                  <a:cubicBezTo>
                    <a:pt x="653870" y="259138"/>
                    <a:pt x="648156" y="301048"/>
                    <a:pt x="698638" y="310573"/>
                  </a:cubicBezTo>
                  <a:cubicBezTo>
                    <a:pt x="712926" y="313430"/>
                    <a:pt x="708163" y="327718"/>
                    <a:pt x="703401" y="337243"/>
                  </a:cubicBezTo>
                  <a:cubicBezTo>
                    <a:pt x="697686" y="349625"/>
                    <a:pt x="686256" y="359150"/>
                    <a:pt x="686256" y="374390"/>
                  </a:cubicBezTo>
                  <a:cubicBezTo>
                    <a:pt x="689113" y="408680"/>
                    <a:pt x="699591" y="437255"/>
                    <a:pt x="730070" y="458210"/>
                  </a:cubicBezTo>
                  <a:cubicBezTo>
                    <a:pt x="757693" y="477260"/>
                    <a:pt x="740548" y="494405"/>
                    <a:pt x="719593" y="496310"/>
                  </a:cubicBezTo>
                  <a:cubicBezTo>
                    <a:pt x="667206" y="501073"/>
                    <a:pt x="632916" y="522028"/>
                    <a:pt x="625295" y="577273"/>
                  </a:cubicBezTo>
                  <a:cubicBezTo>
                    <a:pt x="624343" y="582035"/>
                    <a:pt x="621486" y="588703"/>
                    <a:pt x="617676" y="588703"/>
                  </a:cubicBezTo>
                  <a:cubicBezTo>
                    <a:pt x="559573" y="591560"/>
                    <a:pt x="534808" y="652520"/>
                    <a:pt x="483373" y="664903"/>
                  </a:cubicBezTo>
                  <a:cubicBezTo>
                    <a:pt x="451941" y="672523"/>
                    <a:pt x="421461" y="675380"/>
                    <a:pt x="389076" y="668713"/>
                  </a:cubicBezTo>
                  <a:cubicBezTo>
                    <a:pt x="365263" y="663950"/>
                    <a:pt x="341451" y="662045"/>
                    <a:pt x="318591" y="667760"/>
                  </a:cubicBezTo>
                  <a:cubicBezTo>
                    <a:pt x="286206" y="677285"/>
                    <a:pt x="256678" y="670618"/>
                    <a:pt x="230008" y="65156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2FAB5638-1C2D-4364-BDE1-152174A45A92}"/>
                </a:ext>
              </a:extLst>
            </p:cNvPr>
            <p:cNvSpPr/>
            <p:nvPr/>
          </p:nvSpPr>
          <p:spPr>
            <a:xfrm rot="5856068">
              <a:off x="10115824" y="1108239"/>
              <a:ext cx="206013" cy="146125"/>
            </a:xfrm>
            <a:custGeom>
              <a:avLst/>
              <a:gdLst>
                <a:gd name="connsiteX0" fmla="*/ 144708 w 819150"/>
                <a:gd name="connsiteY0" fmla="*/ 313020 h 581025"/>
                <a:gd name="connsiteX1" fmla="*/ 408550 w 819150"/>
                <a:gd name="connsiteY1" fmla="*/ 315877 h 581025"/>
                <a:gd name="connsiteX2" fmla="*/ 444745 w 819150"/>
                <a:gd name="connsiteY2" fmla="*/ 285397 h 581025"/>
                <a:gd name="connsiteX3" fmla="*/ 500943 w 819150"/>
                <a:gd name="connsiteY3" fmla="*/ 253012 h 581025"/>
                <a:gd name="connsiteX4" fmla="*/ 534280 w 819150"/>
                <a:gd name="connsiteY4" fmla="*/ 230152 h 581025"/>
                <a:gd name="connsiteX5" fmla="*/ 619053 w 819150"/>
                <a:gd name="connsiteY5" fmla="*/ 153952 h 581025"/>
                <a:gd name="connsiteX6" fmla="*/ 655248 w 819150"/>
                <a:gd name="connsiteY6" fmla="*/ 137760 h 581025"/>
                <a:gd name="connsiteX7" fmla="*/ 600003 w 819150"/>
                <a:gd name="connsiteY7" fmla="*/ 37747 h 581025"/>
                <a:gd name="connsiteX8" fmla="*/ 662868 w 819150"/>
                <a:gd name="connsiteY8" fmla="*/ 58702 h 581025"/>
                <a:gd name="connsiteX9" fmla="*/ 749545 w 819150"/>
                <a:gd name="connsiteY9" fmla="*/ 10125 h 581025"/>
                <a:gd name="connsiteX10" fmla="*/ 812410 w 819150"/>
                <a:gd name="connsiteY10" fmla="*/ 35842 h 581025"/>
                <a:gd name="connsiteX11" fmla="*/ 789550 w 819150"/>
                <a:gd name="connsiteY11" fmla="*/ 244440 h 581025"/>
                <a:gd name="connsiteX12" fmla="*/ 219003 w 819150"/>
                <a:gd name="connsiteY12" fmla="*/ 578767 h 581025"/>
                <a:gd name="connsiteX13" fmla="*/ 15168 w 819150"/>
                <a:gd name="connsiteY13" fmla="*/ 489232 h 581025"/>
                <a:gd name="connsiteX14" fmla="*/ 23740 w 819150"/>
                <a:gd name="connsiteY14" fmla="*/ 434940 h 581025"/>
                <a:gd name="connsiteX15" fmla="*/ 149470 w 819150"/>
                <a:gd name="connsiteY15" fmla="*/ 360645 h 581025"/>
                <a:gd name="connsiteX16" fmla="*/ 144708 w 819150"/>
                <a:gd name="connsiteY16" fmla="*/ 31302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9150" h="581025">
                  <a:moveTo>
                    <a:pt x="144708" y="313020"/>
                  </a:moveTo>
                  <a:cubicBezTo>
                    <a:pt x="232338" y="319687"/>
                    <a:pt x="320920" y="324450"/>
                    <a:pt x="408550" y="315877"/>
                  </a:cubicBezTo>
                  <a:cubicBezTo>
                    <a:pt x="429505" y="313972"/>
                    <a:pt x="439030" y="302542"/>
                    <a:pt x="444745" y="285397"/>
                  </a:cubicBezTo>
                  <a:cubicBezTo>
                    <a:pt x="454270" y="258727"/>
                    <a:pt x="468558" y="241582"/>
                    <a:pt x="500943" y="253012"/>
                  </a:cubicBezTo>
                  <a:cubicBezTo>
                    <a:pt x="518088" y="258727"/>
                    <a:pt x="530470" y="251107"/>
                    <a:pt x="534280" y="230152"/>
                  </a:cubicBezTo>
                  <a:cubicBezTo>
                    <a:pt x="545710" y="163477"/>
                    <a:pt x="555235" y="154905"/>
                    <a:pt x="619053" y="153952"/>
                  </a:cubicBezTo>
                  <a:cubicBezTo>
                    <a:pt x="631435" y="153952"/>
                    <a:pt x="644770" y="153952"/>
                    <a:pt x="655248" y="137760"/>
                  </a:cubicBezTo>
                  <a:cubicBezTo>
                    <a:pt x="594288" y="127282"/>
                    <a:pt x="593335" y="84420"/>
                    <a:pt x="600003" y="37747"/>
                  </a:cubicBezTo>
                  <a:cubicBezTo>
                    <a:pt x="610480" y="78705"/>
                    <a:pt x="631435" y="79657"/>
                    <a:pt x="662868" y="58702"/>
                  </a:cubicBezTo>
                  <a:cubicBezTo>
                    <a:pt x="690490" y="40605"/>
                    <a:pt x="720970" y="26317"/>
                    <a:pt x="749545" y="10125"/>
                  </a:cubicBezTo>
                  <a:cubicBezTo>
                    <a:pt x="780978" y="-7973"/>
                    <a:pt x="803838" y="-3210"/>
                    <a:pt x="812410" y="35842"/>
                  </a:cubicBezTo>
                  <a:cubicBezTo>
                    <a:pt x="828603" y="108232"/>
                    <a:pt x="816220" y="177765"/>
                    <a:pt x="789550" y="244440"/>
                  </a:cubicBezTo>
                  <a:cubicBezTo>
                    <a:pt x="695253" y="482565"/>
                    <a:pt x="460938" y="604485"/>
                    <a:pt x="219003" y="578767"/>
                  </a:cubicBezTo>
                  <a:cubicBezTo>
                    <a:pt x="144708" y="571147"/>
                    <a:pt x="69460" y="550192"/>
                    <a:pt x="15168" y="489232"/>
                  </a:cubicBezTo>
                  <a:cubicBezTo>
                    <a:pt x="-6740" y="464467"/>
                    <a:pt x="-5787" y="450180"/>
                    <a:pt x="23740" y="434940"/>
                  </a:cubicBezTo>
                  <a:cubicBezTo>
                    <a:pt x="66603" y="412080"/>
                    <a:pt x="103750" y="379695"/>
                    <a:pt x="149470" y="360645"/>
                  </a:cubicBezTo>
                  <a:cubicBezTo>
                    <a:pt x="201858" y="338737"/>
                    <a:pt x="131373" y="331117"/>
                    <a:pt x="144708" y="313020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9346A3DB-B3B0-4C2D-A85D-418FF0B893F6}"/>
                </a:ext>
              </a:extLst>
            </p:cNvPr>
            <p:cNvSpPr/>
            <p:nvPr/>
          </p:nvSpPr>
          <p:spPr>
            <a:xfrm rot="5856068">
              <a:off x="10195626" y="1042699"/>
              <a:ext cx="265899" cy="215595"/>
            </a:xfrm>
            <a:custGeom>
              <a:avLst/>
              <a:gdLst>
                <a:gd name="connsiteX0" fmla="*/ 1037260 w 1057275"/>
                <a:gd name="connsiteY0" fmla="*/ 229292 h 857250"/>
                <a:gd name="connsiteX1" fmla="*/ 799135 w 1057275"/>
                <a:gd name="connsiteY1" fmla="*/ 47364 h 857250"/>
                <a:gd name="connsiteX2" fmla="*/ 434327 w 1057275"/>
                <a:gd name="connsiteY2" fmla="*/ 24505 h 857250"/>
                <a:gd name="connsiteX3" fmla="*/ 421945 w 1057275"/>
                <a:gd name="connsiteY3" fmla="*/ 29267 h 857250"/>
                <a:gd name="connsiteX4" fmla="*/ 407657 w 1057275"/>
                <a:gd name="connsiteY4" fmla="*/ 30220 h 857250"/>
                <a:gd name="connsiteX5" fmla="*/ 39039 w 1057275"/>
                <a:gd name="connsiteY5" fmla="*/ 785552 h 857250"/>
                <a:gd name="connsiteX6" fmla="*/ 181914 w 1057275"/>
                <a:gd name="connsiteY6" fmla="*/ 834130 h 857250"/>
                <a:gd name="connsiteX7" fmla="*/ 315264 w 1057275"/>
                <a:gd name="connsiteY7" fmla="*/ 736022 h 857250"/>
                <a:gd name="connsiteX8" fmla="*/ 298120 w 1057275"/>
                <a:gd name="connsiteY8" fmla="*/ 716019 h 857250"/>
                <a:gd name="connsiteX9" fmla="*/ 298120 w 1057275"/>
                <a:gd name="connsiteY9" fmla="*/ 716019 h 857250"/>
                <a:gd name="connsiteX10" fmla="*/ 298120 w 1057275"/>
                <a:gd name="connsiteY10" fmla="*/ 716019 h 857250"/>
                <a:gd name="connsiteX11" fmla="*/ 272402 w 1057275"/>
                <a:gd name="connsiteY11" fmla="*/ 703637 h 857250"/>
                <a:gd name="connsiteX12" fmla="*/ 272402 w 1057275"/>
                <a:gd name="connsiteY12" fmla="*/ 703637 h 857250"/>
                <a:gd name="connsiteX13" fmla="*/ 272402 w 1057275"/>
                <a:gd name="connsiteY13" fmla="*/ 703637 h 857250"/>
                <a:gd name="connsiteX14" fmla="*/ 274307 w 1057275"/>
                <a:gd name="connsiteY14" fmla="*/ 649344 h 857250"/>
                <a:gd name="connsiteX15" fmla="*/ 246685 w 1057275"/>
                <a:gd name="connsiteY15" fmla="*/ 573144 h 857250"/>
                <a:gd name="connsiteX16" fmla="*/ 223824 w 1057275"/>
                <a:gd name="connsiteY16" fmla="*/ 546475 h 857250"/>
                <a:gd name="connsiteX17" fmla="*/ 258114 w 1057275"/>
                <a:gd name="connsiteY17" fmla="*/ 546475 h 857250"/>
                <a:gd name="connsiteX18" fmla="*/ 283832 w 1057275"/>
                <a:gd name="connsiteY18" fmla="*/ 463607 h 857250"/>
                <a:gd name="connsiteX19" fmla="*/ 333362 w 1057275"/>
                <a:gd name="connsiteY19" fmla="*/ 338830 h 857250"/>
                <a:gd name="connsiteX20" fmla="*/ 353364 w 1057275"/>
                <a:gd name="connsiteY20" fmla="*/ 322637 h 857250"/>
                <a:gd name="connsiteX21" fmla="*/ 441947 w 1057275"/>
                <a:gd name="connsiteY21" fmla="*/ 307397 h 857250"/>
                <a:gd name="connsiteX22" fmla="*/ 506717 w 1057275"/>
                <a:gd name="connsiteY22" fmla="*/ 285489 h 857250"/>
                <a:gd name="connsiteX23" fmla="*/ 613397 w 1057275"/>
                <a:gd name="connsiteY23" fmla="*/ 236912 h 857250"/>
                <a:gd name="connsiteX24" fmla="*/ 645782 w 1057275"/>
                <a:gd name="connsiteY24" fmla="*/ 240722 h 857250"/>
                <a:gd name="connsiteX25" fmla="*/ 789610 w 1057275"/>
                <a:gd name="connsiteY25" fmla="*/ 315969 h 857250"/>
                <a:gd name="connsiteX26" fmla="*/ 830567 w 1057275"/>
                <a:gd name="connsiteY26" fmla="*/ 392169 h 857250"/>
                <a:gd name="connsiteX27" fmla="*/ 847712 w 1057275"/>
                <a:gd name="connsiteY27" fmla="*/ 413125 h 857250"/>
                <a:gd name="connsiteX28" fmla="*/ 847712 w 1057275"/>
                <a:gd name="connsiteY28" fmla="*/ 413125 h 857250"/>
                <a:gd name="connsiteX29" fmla="*/ 858189 w 1057275"/>
                <a:gd name="connsiteY29" fmla="*/ 440747 h 857250"/>
                <a:gd name="connsiteX30" fmla="*/ 1021067 w 1057275"/>
                <a:gd name="connsiteY30" fmla="*/ 347402 h 857250"/>
                <a:gd name="connsiteX31" fmla="*/ 1037260 w 1057275"/>
                <a:gd name="connsiteY31" fmla="*/ 229292 h 857250"/>
                <a:gd name="connsiteX32" fmla="*/ 450520 w 1057275"/>
                <a:gd name="connsiteY32" fmla="*/ 30220 h 857250"/>
                <a:gd name="connsiteX33" fmla="*/ 450520 w 1057275"/>
                <a:gd name="connsiteY33" fmla="*/ 30220 h 857250"/>
                <a:gd name="connsiteX34" fmla="*/ 450520 w 1057275"/>
                <a:gd name="connsiteY34" fmla="*/ 30220 h 857250"/>
                <a:gd name="connsiteX35" fmla="*/ 450520 w 1057275"/>
                <a:gd name="connsiteY35" fmla="*/ 3022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7275" h="857250">
                  <a:moveTo>
                    <a:pt x="1037260" y="229292"/>
                  </a:moveTo>
                  <a:cubicBezTo>
                    <a:pt x="975347" y="145472"/>
                    <a:pt x="894385" y="84512"/>
                    <a:pt x="799135" y="47364"/>
                  </a:cubicBezTo>
                  <a:cubicBezTo>
                    <a:pt x="681024" y="1645"/>
                    <a:pt x="559105" y="-20263"/>
                    <a:pt x="434327" y="24505"/>
                  </a:cubicBezTo>
                  <a:cubicBezTo>
                    <a:pt x="430517" y="24505"/>
                    <a:pt x="425755" y="26409"/>
                    <a:pt x="421945" y="29267"/>
                  </a:cubicBezTo>
                  <a:cubicBezTo>
                    <a:pt x="417182" y="29267"/>
                    <a:pt x="412420" y="29267"/>
                    <a:pt x="407657" y="30220"/>
                  </a:cubicBezTo>
                  <a:cubicBezTo>
                    <a:pt x="88570" y="124517"/>
                    <a:pt x="-81928" y="468369"/>
                    <a:pt x="39039" y="785552"/>
                  </a:cubicBezTo>
                  <a:cubicBezTo>
                    <a:pt x="69520" y="865562"/>
                    <a:pt x="108572" y="878897"/>
                    <a:pt x="181914" y="834130"/>
                  </a:cubicBezTo>
                  <a:cubicBezTo>
                    <a:pt x="228587" y="805555"/>
                    <a:pt x="288595" y="792219"/>
                    <a:pt x="315264" y="736022"/>
                  </a:cubicBezTo>
                  <a:cubicBezTo>
                    <a:pt x="313360" y="726497"/>
                    <a:pt x="305739" y="720782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3357" y="704589"/>
                    <a:pt x="281927" y="706494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54305" y="684587"/>
                    <a:pt x="259067" y="668394"/>
                    <a:pt x="274307" y="649344"/>
                  </a:cubicBezTo>
                  <a:cubicBezTo>
                    <a:pt x="291452" y="627437"/>
                    <a:pt x="274307" y="579812"/>
                    <a:pt x="246685" y="573144"/>
                  </a:cubicBezTo>
                  <a:cubicBezTo>
                    <a:pt x="230492" y="569335"/>
                    <a:pt x="217157" y="565525"/>
                    <a:pt x="223824" y="546475"/>
                  </a:cubicBezTo>
                  <a:cubicBezTo>
                    <a:pt x="233349" y="521710"/>
                    <a:pt x="246685" y="553142"/>
                    <a:pt x="258114" y="546475"/>
                  </a:cubicBezTo>
                  <a:cubicBezTo>
                    <a:pt x="266687" y="518852"/>
                    <a:pt x="256210" y="478847"/>
                    <a:pt x="283832" y="463607"/>
                  </a:cubicBezTo>
                  <a:cubicBezTo>
                    <a:pt x="337172" y="433127"/>
                    <a:pt x="342887" y="390264"/>
                    <a:pt x="333362" y="338830"/>
                  </a:cubicBezTo>
                  <a:cubicBezTo>
                    <a:pt x="329552" y="319780"/>
                    <a:pt x="340982" y="312160"/>
                    <a:pt x="353364" y="322637"/>
                  </a:cubicBezTo>
                  <a:cubicBezTo>
                    <a:pt x="389560" y="350260"/>
                    <a:pt x="416230" y="329305"/>
                    <a:pt x="441947" y="307397"/>
                  </a:cubicBezTo>
                  <a:cubicBezTo>
                    <a:pt x="461949" y="290252"/>
                    <a:pt x="482905" y="287394"/>
                    <a:pt x="506717" y="285489"/>
                  </a:cubicBezTo>
                  <a:cubicBezTo>
                    <a:pt x="546722" y="281680"/>
                    <a:pt x="589585" y="280727"/>
                    <a:pt x="613397" y="236912"/>
                  </a:cubicBezTo>
                  <a:cubicBezTo>
                    <a:pt x="625780" y="215005"/>
                    <a:pt x="639114" y="221672"/>
                    <a:pt x="645782" y="240722"/>
                  </a:cubicBezTo>
                  <a:cubicBezTo>
                    <a:pt x="670547" y="305492"/>
                    <a:pt x="715314" y="335019"/>
                    <a:pt x="789610" y="315969"/>
                  </a:cubicBezTo>
                  <a:cubicBezTo>
                    <a:pt x="770560" y="362642"/>
                    <a:pt x="804849" y="375025"/>
                    <a:pt x="830567" y="392169"/>
                  </a:cubicBezTo>
                  <a:cubicBezTo>
                    <a:pt x="836282" y="398837"/>
                    <a:pt x="841997" y="406457"/>
                    <a:pt x="847712" y="413125"/>
                  </a:cubicBezTo>
                  <a:cubicBezTo>
                    <a:pt x="847712" y="413125"/>
                    <a:pt x="847712" y="413125"/>
                    <a:pt x="847712" y="413125"/>
                  </a:cubicBezTo>
                  <a:cubicBezTo>
                    <a:pt x="851522" y="422650"/>
                    <a:pt x="854380" y="431222"/>
                    <a:pt x="858189" y="440747"/>
                  </a:cubicBezTo>
                  <a:cubicBezTo>
                    <a:pt x="912482" y="409314"/>
                    <a:pt x="968680" y="380739"/>
                    <a:pt x="1021067" y="347402"/>
                  </a:cubicBezTo>
                  <a:cubicBezTo>
                    <a:pt x="1068692" y="316922"/>
                    <a:pt x="1072502" y="277869"/>
                    <a:pt x="1037260" y="229292"/>
                  </a:cubicBezTo>
                  <a:close/>
                  <a:moveTo>
                    <a:pt x="450520" y="30220"/>
                  </a:moveTo>
                  <a:cubicBezTo>
                    <a:pt x="450520" y="30220"/>
                    <a:pt x="450520" y="29267"/>
                    <a:pt x="450520" y="30220"/>
                  </a:cubicBezTo>
                  <a:cubicBezTo>
                    <a:pt x="450520" y="29267"/>
                    <a:pt x="451472" y="29267"/>
                    <a:pt x="450520" y="30220"/>
                  </a:cubicBezTo>
                  <a:cubicBezTo>
                    <a:pt x="451472" y="29267"/>
                    <a:pt x="450520" y="30220"/>
                    <a:pt x="450520" y="30220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5F68DC92-65C8-48A8-B90C-85EC2EF389F0}"/>
              </a:ext>
            </a:extLst>
          </p:cNvPr>
          <p:cNvGrpSpPr/>
          <p:nvPr/>
        </p:nvGrpSpPr>
        <p:grpSpPr>
          <a:xfrm>
            <a:off x="9716539" y="5393735"/>
            <a:ext cx="313156" cy="269597"/>
            <a:chOff x="7178097" y="1180801"/>
            <a:chExt cx="837426" cy="720942"/>
          </a:xfrm>
        </p:grpSpPr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F7C9B7EE-FE89-4C24-A3F9-CABC9BD8161F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0CBD8554-B1DB-4808-A013-52A1E35A5496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EAEEF8BD-4923-45A8-B59A-8CEEE91E1B93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4DB7C53D-4DA2-4F9D-8EC6-885661D2E139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EB301FC8-387A-482E-B8D1-4901AF02D724}"/>
              </a:ext>
            </a:extLst>
          </p:cNvPr>
          <p:cNvSpPr/>
          <p:nvPr/>
        </p:nvSpPr>
        <p:spPr>
          <a:xfrm>
            <a:off x="10204545" y="1106144"/>
            <a:ext cx="1355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dirty="0">
                <a:solidFill>
                  <a:schemeClr val="accent3"/>
                </a:solidFill>
              </a:rPr>
              <a:t>DON'T LET GUNS RULE!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5A563EE-033A-461B-8B2E-5B20A73B8EBA}"/>
              </a:ext>
            </a:extLst>
          </p:cNvPr>
          <p:cNvSpPr txBox="1"/>
          <p:nvPr/>
        </p:nvSpPr>
        <p:spPr>
          <a:xfrm>
            <a:off x="632460" y="5247233"/>
            <a:ext cx="95809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92ED543-999A-49E6-B7BC-C51A136A00AE}"/>
              </a:ext>
            </a:extLst>
          </p:cNvPr>
          <p:cNvSpPr txBox="1"/>
          <p:nvPr/>
        </p:nvSpPr>
        <p:spPr>
          <a:xfrm>
            <a:off x="1773067" y="5356161"/>
            <a:ext cx="4898975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cs typeface="Arial" pitchFamily="34" charset="0"/>
              </a:rPr>
              <a:t>Rape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="" xmlns:a16="http://schemas.microsoft.com/office/drawing/2014/main" id="{EE34BD9C-A64F-4B2E-9B04-D3A0EF49303A}"/>
              </a:ext>
            </a:extLst>
          </p:cNvPr>
          <p:cNvSpPr/>
          <p:nvPr/>
        </p:nvSpPr>
        <p:spPr>
          <a:xfrm>
            <a:off x="10123553" y="1054139"/>
            <a:ext cx="1674193" cy="5292796"/>
          </a:xfrm>
          <a:custGeom>
            <a:avLst/>
            <a:gdLst>
              <a:gd name="connsiteX0" fmla="*/ 694909 w 1674193"/>
              <a:gd name="connsiteY0" fmla="*/ 0 h 5292796"/>
              <a:gd name="connsiteX1" fmla="*/ 803325 w 1674193"/>
              <a:gd name="connsiteY1" fmla="*/ 0 h 5292796"/>
              <a:gd name="connsiteX2" fmla="*/ 803325 w 1674193"/>
              <a:gd name="connsiteY2" fmla="*/ 53555 h 5292796"/>
              <a:gd name="connsiteX3" fmla="*/ 1499539 w 1674193"/>
              <a:gd name="connsiteY3" fmla="*/ 53555 h 5292796"/>
              <a:gd name="connsiteX4" fmla="*/ 1499539 w 1674193"/>
              <a:gd name="connsiteY4" fmla="*/ 993379 h 5292796"/>
              <a:gd name="connsiteX5" fmla="*/ 805937 w 1674193"/>
              <a:gd name="connsiteY5" fmla="*/ 993379 h 5292796"/>
              <a:gd name="connsiteX6" fmla="*/ 804631 w 1674193"/>
              <a:gd name="connsiteY6" fmla="*/ 1020156 h 5292796"/>
              <a:gd name="connsiteX7" fmla="*/ 803988 w 1674193"/>
              <a:gd name="connsiteY7" fmla="*/ 1796050 h 5292796"/>
              <a:gd name="connsiteX8" fmla="*/ 803764 w 1674193"/>
              <a:gd name="connsiteY8" fmla="*/ 1899315 h 5292796"/>
              <a:gd name="connsiteX9" fmla="*/ 804499 w 1674193"/>
              <a:gd name="connsiteY9" fmla="*/ 1899739 h 5292796"/>
              <a:gd name="connsiteX10" fmla="*/ 816574 w 1674193"/>
              <a:gd name="connsiteY10" fmla="*/ 1910151 h 5292796"/>
              <a:gd name="connsiteX11" fmla="*/ 811153 w 1674193"/>
              <a:gd name="connsiteY11" fmla="*/ 1985561 h 5292796"/>
              <a:gd name="connsiteX12" fmla="*/ 803333 w 1674193"/>
              <a:gd name="connsiteY12" fmla="*/ 2006352 h 5292796"/>
              <a:gd name="connsiteX13" fmla="*/ 803325 w 1674193"/>
              <a:gd name="connsiteY13" fmla="*/ 2008310 h 5292796"/>
              <a:gd name="connsiteX14" fmla="*/ 802597 w 1674193"/>
              <a:gd name="connsiteY14" fmla="*/ 2008310 h 5292796"/>
              <a:gd name="connsiteX15" fmla="*/ 787494 w 1674193"/>
              <a:gd name="connsiteY15" fmla="*/ 2048465 h 5292796"/>
              <a:gd name="connsiteX16" fmla="*/ 765315 w 1674193"/>
              <a:gd name="connsiteY16" fmla="*/ 2111738 h 5292796"/>
              <a:gd name="connsiteX17" fmla="*/ 748557 w 1674193"/>
              <a:gd name="connsiteY17" fmla="*/ 2244815 h 5292796"/>
              <a:gd name="connsiteX18" fmla="*/ 760879 w 1674193"/>
              <a:gd name="connsiteY18" fmla="*/ 2252208 h 5292796"/>
              <a:gd name="connsiteX19" fmla="*/ 736728 w 1674193"/>
              <a:gd name="connsiteY19" fmla="*/ 2434080 h 5292796"/>
              <a:gd name="connsiteX20" fmla="*/ 853540 w 1674193"/>
              <a:gd name="connsiteY20" fmla="*/ 2516884 h 5292796"/>
              <a:gd name="connsiteX21" fmla="*/ 1051677 w 1674193"/>
              <a:gd name="connsiteY21" fmla="*/ 2598701 h 5292796"/>
              <a:gd name="connsiteX22" fmla="*/ 1138917 w 1674193"/>
              <a:gd name="connsiteY22" fmla="*/ 2617430 h 5292796"/>
              <a:gd name="connsiteX23" fmla="*/ 1153210 w 1674193"/>
              <a:gd name="connsiteY23" fmla="*/ 2557793 h 5292796"/>
              <a:gd name="connsiteX24" fmla="*/ 1124623 w 1674193"/>
              <a:gd name="connsiteY24" fmla="*/ 2525755 h 5292796"/>
              <a:gd name="connsiteX25" fmla="*/ 1097515 w 1674193"/>
              <a:gd name="connsiteY25" fmla="*/ 2462174 h 5292796"/>
              <a:gd name="connsiteX26" fmla="*/ 1108358 w 1674193"/>
              <a:gd name="connsiteY26" fmla="*/ 2363106 h 5292796"/>
              <a:gd name="connsiteX27" fmla="*/ 1168982 w 1674193"/>
              <a:gd name="connsiteY27" fmla="*/ 2314803 h 5292796"/>
              <a:gd name="connsiteX28" fmla="*/ 1190175 w 1674193"/>
              <a:gd name="connsiteY28" fmla="*/ 2271924 h 5292796"/>
              <a:gd name="connsiteX29" fmla="*/ 1198062 w 1674193"/>
              <a:gd name="connsiteY29" fmla="*/ 2236929 h 5292796"/>
              <a:gd name="connsiteX30" fmla="*/ 1205948 w 1674193"/>
              <a:gd name="connsiteY30" fmla="*/ 2190106 h 5292796"/>
              <a:gd name="connsiteX31" fmla="*/ 1229113 w 1674193"/>
              <a:gd name="connsiteY31" fmla="*/ 2190106 h 5292796"/>
              <a:gd name="connsiteX32" fmla="*/ 1229606 w 1674193"/>
              <a:gd name="connsiteY32" fmla="*/ 2190106 h 5292796"/>
              <a:gd name="connsiteX33" fmla="*/ 1227634 w 1674193"/>
              <a:gd name="connsiteY33" fmla="*/ 2197006 h 5292796"/>
              <a:gd name="connsiteX34" fmla="*/ 1236999 w 1674193"/>
              <a:gd name="connsiteY34" fmla="*/ 2204399 h 5292796"/>
              <a:gd name="connsiteX35" fmla="*/ 1248828 w 1674193"/>
              <a:gd name="connsiteY35" fmla="*/ 2195527 h 5292796"/>
              <a:gd name="connsiteX36" fmla="*/ 1346911 w 1674193"/>
              <a:gd name="connsiteY36" fmla="*/ 2197006 h 5292796"/>
              <a:gd name="connsiteX37" fmla="*/ 1497239 w 1674193"/>
              <a:gd name="connsiteY37" fmla="*/ 2396621 h 5292796"/>
              <a:gd name="connsiteX38" fmla="*/ 1454358 w 1674193"/>
              <a:gd name="connsiteY38" fmla="*/ 2524769 h 5292796"/>
              <a:gd name="connsiteX39" fmla="*/ 1303537 w 1674193"/>
              <a:gd name="connsiteY39" fmla="*/ 2588844 h 5292796"/>
              <a:gd name="connsiteX40" fmla="*/ 1312409 w 1674193"/>
              <a:gd name="connsiteY40" fmla="*/ 2627781 h 5292796"/>
              <a:gd name="connsiteX41" fmla="*/ 1420842 w 1674193"/>
              <a:gd name="connsiteY41" fmla="*/ 2641089 h 5292796"/>
              <a:gd name="connsiteX42" fmla="*/ 1482452 w 1674193"/>
              <a:gd name="connsiteY42" fmla="*/ 2673619 h 5292796"/>
              <a:gd name="connsiteX43" fmla="*/ 1552934 w 1674193"/>
              <a:gd name="connsiteY43" fmla="*/ 2793388 h 5292796"/>
              <a:gd name="connsiteX44" fmla="*/ 1567227 w 1674193"/>
              <a:gd name="connsiteY44" fmla="*/ 2918086 h 5292796"/>
              <a:gd name="connsiteX45" fmla="*/ 1559834 w 1674193"/>
              <a:gd name="connsiteY45" fmla="*/ 2930408 h 5292796"/>
              <a:gd name="connsiteX46" fmla="*/ 1542091 w 1674193"/>
              <a:gd name="connsiteY46" fmla="*/ 2952587 h 5292796"/>
              <a:gd name="connsiteX47" fmla="*/ 1519911 w 1674193"/>
              <a:gd name="connsiteY47" fmla="*/ 3088621 h 5292796"/>
              <a:gd name="connsiteX48" fmla="*/ 1524347 w 1674193"/>
              <a:gd name="connsiteY48" fmla="*/ 3110801 h 5292796"/>
              <a:gd name="connsiteX49" fmla="*/ 1519911 w 1674193"/>
              <a:gd name="connsiteY49" fmla="*/ 3147767 h 5292796"/>
              <a:gd name="connsiteX50" fmla="*/ 1463230 w 1674193"/>
              <a:gd name="connsiteY50" fmla="*/ 3265565 h 5292796"/>
              <a:gd name="connsiteX51" fmla="*/ 1451894 w 1674193"/>
              <a:gd name="connsiteY51" fmla="*/ 3288730 h 5292796"/>
              <a:gd name="connsiteX52" fmla="*/ 1450908 w 1674193"/>
              <a:gd name="connsiteY52" fmla="*/ 3335060 h 5292796"/>
              <a:gd name="connsiteX53" fmla="*/ 1475552 w 1674193"/>
              <a:gd name="connsiteY53" fmla="*/ 3373998 h 5292796"/>
              <a:gd name="connsiteX54" fmla="*/ 1494281 w 1674193"/>
              <a:gd name="connsiteY54" fmla="*/ 3432157 h 5292796"/>
              <a:gd name="connsiteX55" fmla="*/ 1481959 w 1674193"/>
              <a:gd name="connsiteY55" fmla="*/ 3465180 h 5292796"/>
              <a:gd name="connsiteX56" fmla="*/ 1459287 w 1674193"/>
              <a:gd name="connsiteY56" fmla="*/ 3473066 h 5292796"/>
              <a:gd name="connsiteX57" fmla="*/ 1453372 w 1674193"/>
              <a:gd name="connsiteY57" fmla="*/ 3528268 h 5292796"/>
              <a:gd name="connsiteX58" fmla="*/ 1450908 w 1674193"/>
              <a:gd name="connsiteY58" fmla="*/ 3612550 h 5292796"/>
              <a:gd name="connsiteX59" fmla="*/ 1455344 w 1674193"/>
              <a:gd name="connsiteY59" fmla="*/ 3652966 h 5292796"/>
              <a:gd name="connsiteX60" fmla="*/ 1456822 w 1674193"/>
              <a:gd name="connsiteY60" fmla="*/ 3825967 h 5292796"/>
              <a:gd name="connsiteX61" fmla="*/ 1425771 w 1674193"/>
              <a:gd name="connsiteY61" fmla="*/ 4132043 h 5292796"/>
              <a:gd name="connsiteX62" fmla="*/ 1441543 w 1674193"/>
              <a:gd name="connsiteY62" fmla="*/ 4237519 h 5292796"/>
              <a:gd name="connsiteX63" fmla="*/ 1545047 w 1674193"/>
              <a:gd name="connsiteY63" fmla="*/ 4520431 h 5292796"/>
              <a:gd name="connsiteX64" fmla="*/ 1626373 w 1674193"/>
              <a:gd name="connsiteY64" fmla="*/ 4758490 h 5292796"/>
              <a:gd name="connsiteX65" fmla="*/ 1626373 w 1674193"/>
              <a:gd name="connsiteY65" fmla="*/ 4794964 h 5292796"/>
              <a:gd name="connsiteX66" fmla="*/ 1623415 w 1674193"/>
              <a:gd name="connsiteY66" fmla="*/ 4856080 h 5292796"/>
              <a:gd name="connsiteX67" fmla="*/ 1664324 w 1674193"/>
              <a:gd name="connsiteY67" fmla="*/ 4946277 h 5292796"/>
              <a:gd name="connsiteX68" fmla="*/ 1671717 w 1674193"/>
              <a:gd name="connsiteY68" fmla="*/ 4968949 h 5292796"/>
              <a:gd name="connsiteX69" fmla="*/ 1652002 w 1674193"/>
              <a:gd name="connsiteY69" fmla="*/ 5027602 h 5292796"/>
              <a:gd name="connsiteX70" fmla="*/ 1651509 w 1674193"/>
              <a:gd name="connsiteY70" fmla="*/ 5132585 h 5292796"/>
              <a:gd name="connsiteX71" fmla="*/ 1613557 w 1674193"/>
              <a:gd name="connsiteY71" fmla="*/ 5201588 h 5292796"/>
              <a:gd name="connsiteX72" fmla="*/ 1604686 w 1674193"/>
              <a:gd name="connsiteY72" fmla="*/ 5203559 h 5292796"/>
              <a:gd name="connsiteX73" fmla="*/ 1471609 w 1674193"/>
              <a:gd name="connsiteY73" fmla="*/ 5203559 h 5292796"/>
              <a:gd name="connsiteX74" fmla="*/ 1463723 w 1674193"/>
              <a:gd name="connsiteY74" fmla="*/ 5249397 h 5292796"/>
              <a:gd name="connsiteX75" fmla="*/ 1432179 w 1674193"/>
              <a:gd name="connsiteY75" fmla="*/ 5282912 h 5292796"/>
              <a:gd name="connsiteX76" fmla="*/ 1355290 w 1674193"/>
              <a:gd name="connsiteY76" fmla="*/ 5292770 h 5292796"/>
              <a:gd name="connsiteX77" fmla="*/ 977253 w 1674193"/>
              <a:gd name="connsiteY77" fmla="*/ 5283898 h 5292796"/>
              <a:gd name="connsiteX78" fmla="*/ 931908 w 1674193"/>
              <a:gd name="connsiteY78" fmla="*/ 5244468 h 5292796"/>
              <a:gd name="connsiteX79" fmla="*/ 938315 w 1674193"/>
              <a:gd name="connsiteY79" fmla="*/ 5194194 h 5292796"/>
              <a:gd name="connsiteX80" fmla="*/ 970352 w 1674193"/>
              <a:gd name="connsiteY80" fmla="*/ 5188280 h 5292796"/>
              <a:gd name="connsiteX81" fmla="*/ 1114272 w 1674193"/>
              <a:gd name="connsiteY81" fmla="*/ 5168564 h 5292796"/>
              <a:gd name="connsiteX82" fmla="*/ 1151239 w 1674193"/>
              <a:gd name="connsiteY82" fmla="*/ 5114841 h 5292796"/>
              <a:gd name="connsiteX83" fmla="*/ 1158139 w 1674193"/>
              <a:gd name="connsiteY83" fmla="*/ 5095126 h 5292796"/>
              <a:gd name="connsiteX84" fmla="*/ 1183275 w 1674193"/>
              <a:gd name="connsiteY84" fmla="*/ 5097591 h 5292796"/>
              <a:gd name="connsiteX85" fmla="*/ 1174403 w 1674193"/>
              <a:gd name="connsiteY85" fmla="*/ 5029573 h 5292796"/>
              <a:gd name="connsiteX86" fmla="*/ 1171939 w 1674193"/>
              <a:gd name="connsiteY86" fmla="*/ 5024644 h 5292796"/>
              <a:gd name="connsiteX87" fmla="*/ 1153703 w 1674193"/>
              <a:gd name="connsiteY87" fmla="*/ 4978807 h 5292796"/>
              <a:gd name="connsiteX88" fmla="*/ 1080264 w 1674193"/>
              <a:gd name="connsiteY88" fmla="*/ 4523881 h 5292796"/>
              <a:gd name="connsiteX89" fmla="*/ 960495 w 1674193"/>
              <a:gd name="connsiteY89" fmla="*/ 4090149 h 5292796"/>
              <a:gd name="connsiteX90" fmla="*/ 900364 w 1674193"/>
              <a:gd name="connsiteY90" fmla="*/ 3763371 h 5292796"/>
              <a:gd name="connsiteX91" fmla="*/ 899378 w 1674193"/>
              <a:gd name="connsiteY91" fmla="*/ 3748091 h 5292796"/>
              <a:gd name="connsiteX92" fmla="*/ 899871 w 1674193"/>
              <a:gd name="connsiteY92" fmla="*/ 3530240 h 5292796"/>
              <a:gd name="connsiteX93" fmla="*/ 903814 w 1674193"/>
              <a:gd name="connsiteY93" fmla="*/ 3499188 h 5292796"/>
              <a:gd name="connsiteX94" fmla="*/ 893463 w 1674193"/>
              <a:gd name="connsiteY94" fmla="*/ 3496724 h 5292796"/>
              <a:gd name="connsiteX95" fmla="*/ 901350 w 1674193"/>
              <a:gd name="connsiteY95" fmla="*/ 3367590 h 5292796"/>
              <a:gd name="connsiteX96" fmla="*/ 911700 w 1674193"/>
              <a:gd name="connsiteY96" fmla="*/ 3265072 h 5292796"/>
              <a:gd name="connsiteX97" fmla="*/ 904306 w 1674193"/>
              <a:gd name="connsiteY97" fmla="*/ 3049191 h 5292796"/>
              <a:gd name="connsiteX98" fmla="*/ 895435 w 1674193"/>
              <a:gd name="connsiteY98" fmla="*/ 3004339 h 5292796"/>
              <a:gd name="connsiteX99" fmla="*/ 900856 w 1674193"/>
              <a:gd name="connsiteY99" fmla="*/ 2961952 h 5292796"/>
              <a:gd name="connsiteX100" fmla="*/ 896913 w 1674193"/>
              <a:gd name="connsiteY100" fmla="*/ 2938294 h 5292796"/>
              <a:gd name="connsiteX101" fmla="*/ 888042 w 1674193"/>
              <a:gd name="connsiteY101" fmla="*/ 2859434 h 5292796"/>
              <a:gd name="connsiteX102" fmla="*/ 892971 w 1674193"/>
              <a:gd name="connsiteY102" fmla="*/ 2800288 h 5292796"/>
              <a:gd name="connsiteX103" fmla="*/ 828403 w 1674193"/>
              <a:gd name="connsiteY103" fmla="*/ 2737200 h 5292796"/>
              <a:gd name="connsiteX104" fmla="*/ 595272 w 1674193"/>
              <a:gd name="connsiteY104" fmla="*/ 2544977 h 5292796"/>
              <a:gd name="connsiteX105" fmla="*/ 576050 w 1674193"/>
              <a:gd name="connsiteY105" fmla="*/ 2482382 h 5292796"/>
              <a:gd name="connsiteX106" fmla="*/ 589358 w 1674193"/>
              <a:gd name="connsiteY106" fmla="*/ 2416830 h 5292796"/>
              <a:gd name="connsiteX107" fmla="*/ 631253 w 1674193"/>
              <a:gd name="connsiteY107" fmla="*/ 2229536 h 5292796"/>
              <a:gd name="connsiteX108" fmla="*/ 651460 w 1674193"/>
              <a:gd name="connsiteY108" fmla="*/ 2230522 h 5292796"/>
              <a:gd name="connsiteX109" fmla="*/ 692862 w 1674193"/>
              <a:gd name="connsiteY109" fmla="*/ 2099909 h 5292796"/>
              <a:gd name="connsiteX110" fmla="*/ 679061 w 1674193"/>
              <a:gd name="connsiteY110" fmla="*/ 1957960 h 5292796"/>
              <a:gd name="connsiteX111" fmla="*/ 678076 w 1674193"/>
              <a:gd name="connsiteY111" fmla="*/ 1902758 h 5292796"/>
              <a:gd name="connsiteX112" fmla="*/ 683490 w 1674193"/>
              <a:gd name="connsiteY112" fmla="*/ 1895242 h 5292796"/>
              <a:gd name="connsiteX113" fmla="*/ 694909 w 1674193"/>
              <a:gd name="connsiteY113" fmla="*/ 1889822 h 5292796"/>
              <a:gd name="connsiteX114" fmla="*/ 694909 w 1674193"/>
              <a:gd name="connsiteY114" fmla="*/ 1792417 h 5292796"/>
              <a:gd name="connsiteX115" fmla="*/ 694909 w 1674193"/>
              <a:gd name="connsiteY115" fmla="*/ 1005135 h 5292796"/>
              <a:gd name="connsiteX116" fmla="*/ 692949 w 1674193"/>
              <a:gd name="connsiteY116" fmla="*/ 993379 h 5292796"/>
              <a:gd name="connsiteX117" fmla="*/ 0 w 1674193"/>
              <a:gd name="connsiteY117" fmla="*/ 993379 h 5292796"/>
              <a:gd name="connsiteX118" fmla="*/ 0 w 1674193"/>
              <a:gd name="connsiteY118" fmla="*/ 55514 h 5292796"/>
              <a:gd name="connsiteX119" fmla="*/ 694909 w 1674193"/>
              <a:gd name="connsiteY119" fmla="*/ 55514 h 529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674193" h="5292796">
                <a:moveTo>
                  <a:pt x="694909" y="0"/>
                </a:moveTo>
                <a:lnTo>
                  <a:pt x="803325" y="0"/>
                </a:lnTo>
                <a:lnTo>
                  <a:pt x="803325" y="53555"/>
                </a:lnTo>
                <a:lnTo>
                  <a:pt x="1499539" y="53555"/>
                </a:lnTo>
                <a:lnTo>
                  <a:pt x="1499539" y="993379"/>
                </a:lnTo>
                <a:lnTo>
                  <a:pt x="805937" y="993379"/>
                </a:lnTo>
                <a:cubicBezTo>
                  <a:pt x="805284" y="1004481"/>
                  <a:pt x="804631" y="1012319"/>
                  <a:pt x="804631" y="1020156"/>
                </a:cubicBezTo>
                <a:cubicBezTo>
                  <a:pt x="804141" y="1174453"/>
                  <a:pt x="804386" y="1537418"/>
                  <a:pt x="803988" y="1796050"/>
                </a:cubicBezTo>
                <a:lnTo>
                  <a:pt x="803764" y="1899315"/>
                </a:lnTo>
                <a:lnTo>
                  <a:pt x="804499" y="1899739"/>
                </a:lnTo>
                <a:cubicBezTo>
                  <a:pt x="808072" y="1903005"/>
                  <a:pt x="811399" y="1906701"/>
                  <a:pt x="816574" y="1910151"/>
                </a:cubicBezTo>
                <a:cubicBezTo>
                  <a:pt x="835796" y="1922966"/>
                  <a:pt x="817560" y="1962889"/>
                  <a:pt x="811153" y="1985561"/>
                </a:cubicBezTo>
                <a:lnTo>
                  <a:pt x="803333" y="2006352"/>
                </a:lnTo>
                <a:lnTo>
                  <a:pt x="803325" y="2008310"/>
                </a:lnTo>
                <a:lnTo>
                  <a:pt x="802597" y="2008310"/>
                </a:lnTo>
                <a:lnTo>
                  <a:pt x="787494" y="2048465"/>
                </a:lnTo>
                <a:cubicBezTo>
                  <a:pt x="778746" y="2069351"/>
                  <a:pt x="770244" y="2090298"/>
                  <a:pt x="765315" y="2111738"/>
                </a:cubicBezTo>
                <a:cubicBezTo>
                  <a:pt x="759400" y="2137861"/>
                  <a:pt x="748557" y="2230029"/>
                  <a:pt x="748557" y="2244815"/>
                </a:cubicBezTo>
                <a:cubicBezTo>
                  <a:pt x="750529" y="2244815"/>
                  <a:pt x="758415" y="2252208"/>
                  <a:pt x="760879" y="2252208"/>
                </a:cubicBezTo>
                <a:cubicBezTo>
                  <a:pt x="760387" y="2272909"/>
                  <a:pt x="725885" y="2408451"/>
                  <a:pt x="736728" y="2434080"/>
                </a:cubicBezTo>
                <a:cubicBezTo>
                  <a:pt x="755458" y="2476961"/>
                  <a:pt x="817560" y="2495197"/>
                  <a:pt x="853540" y="2516884"/>
                </a:cubicBezTo>
                <a:cubicBezTo>
                  <a:pt x="881634" y="2533642"/>
                  <a:pt x="1006333" y="2562228"/>
                  <a:pt x="1051677" y="2598701"/>
                </a:cubicBezTo>
                <a:cubicBezTo>
                  <a:pt x="1093572" y="2632217"/>
                  <a:pt x="1100965" y="2616938"/>
                  <a:pt x="1138917" y="2617430"/>
                </a:cubicBezTo>
                <a:cubicBezTo>
                  <a:pt x="1151731" y="2594758"/>
                  <a:pt x="1155181" y="2577015"/>
                  <a:pt x="1153210" y="2557793"/>
                </a:cubicBezTo>
                <a:cubicBezTo>
                  <a:pt x="1152224" y="2547442"/>
                  <a:pt x="1133002" y="2531177"/>
                  <a:pt x="1124623" y="2525755"/>
                </a:cubicBezTo>
                <a:cubicBezTo>
                  <a:pt x="1099979" y="2509983"/>
                  <a:pt x="1093572" y="2488790"/>
                  <a:pt x="1097515" y="2462174"/>
                </a:cubicBezTo>
                <a:cubicBezTo>
                  <a:pt x="1102937" y="2427673"/>
                  <a:pt x="1132016" y="2388735"/>
                  <a:pt x="1108358" y="2363106"/>
                </a:cubicBezTo>
                <a:cubicBezTo>
                  <a:pt x="1081250" y="2333533"/>
                  <a:pt x="1162574" y="2325154"/>
                  <a:pt x="1168982" y="2314803"/>
                </a:cubicBezTo>
                <a:cubicBezTo>
                  <a:pt x="1181797" y="2293610"/>
                  <a:pt x="1172925" y="2290160"/>
                  <a:pt x="1190175" y="2271924"/>
                </a:cubicBezTo>
                <a:cubicBezTo>
                  <a:pt x="1200526" y="2261080"/>
                  <a:pt x="1206933" y="2252208"/>
                  <a:pt x="1198062" y="2236929"/>
                </a:cubicBezTo>
                <a:cubicBezTo>
                  <a:pt x="1187219" y="2218200"/>
                  <a:pt x="1191162" y="2205878"/>
                  <a:pt x="1205948" y="2190106"/>
                </a:cubicBezTo>
                <a:cubicBezTo>
                  <a:pt x="1214326" y="2181727"/>
                  <a:pt x="1215805" y="2181234"/>
                  <a:pt x="1229113" y="2190106"/>
                </a:cubicBezTo>
                <a:cubicBezTo>
                  <a:pt x="1228620" y="2191584"/>
                  <a:pt x="1227634" y="2193556"/>
                  <a:pt x="1229606" y="2190106"/>
                </a:cubicBezTo>
                <a:cubicBezTo>
                  <a:pt x="1228620" y="2192077"/>
                  <a:pt x="1228127" y="2194541"/>
                  <a:pt x="1227634" y="2197006"/>
                </a:cubicBezTo>
                <a:cubicBezTo>
                  <a:pt x="1226649" y="2202428"/>
                  <a:pt x="1232071" y="2205878"/>
                  <a:pt x="1236999" y="2204399"/>
                </a:cubicBezTo>
                <a:cubicBezTo>
                  <a:pt x="1237492" y="2203906"/>
                  <a:pt x="1247842" y="2196513"/>
                  <a:pt x="1248828" y="2195527"/>
                </a:cubicBezTo>
                <a:cubicBezTo>
                  <a:pt x="1272980" y="2172362"/>
                  <a:pt x="1324238" y="2183205"/>
                  <a:pt x="1346911" y="2197006"/>
                </a:cubicBezTo>
                <a:cubicBezTo>
                  <a:pt x="1425278" y="2249744"/>
                  <a:pt x="1484917" y="2302482"/>
                  <a:pt x="1497239" y="2396621"/>
                </a:cubicBezTo>
                <a:cubicBezTo>
                  <a:pt x="1502168" y="2435558"/>
                  <a:pt x="1477031" y="2493225"/>
                  <a:pt x="1454358" y="2524769"/>
                </a:cubicBezTo>
                <a:cubicBezTo>
                  <a:pt x="1417392" y="2576521"/>
                  <a:pt x="1366626" y="2578986"/>
                  <a:pt x="1303537" y="2588844"/>
                </a:cubicBezTo>
                <a:cubicBezTo>
                  <a:pt x="1299595" y="2589337"/>
                  <a:pt x="1305509" y="2626795"/>
                  <a:pt x="1312409" y="2627781"/>
                </a:cubicBezTo>
                <a:cubicBezTo>
                  <a:pt x="1348389" y="2632217"/>
                  <a:pt x="1384863" y="2636160"/>
                  <a:pt x="1420842" y="2641089"/>
                </a:cubicBezTo>
                <a:cubicBezTo>
                  <a:pt x="1444501" y="2644046"/>
                  <a:pt x="1466187" y="2655875"/>
                  <a:pt x="1482452" y="2673619"/>
                </a:cubicBezTo>
                <a:cubicBezTo>
                  <a:pt x="1514489" y="2708613"/>
                  <a:pt x="1535190" y="2749522"/>
                  <a:pt x="1552934" y="2793388"/>
                </a:cubicBezTo>
                <a:cubicBezTo>
                  <a:pt x="1569692" y="2834789"/>
                  <a:pt x="1573635" y="2875206"/>
                  <a:pt x="1567227" y="2918086"/>
                </a:cubicBezTo>
                <a:cubicBezTo>
                  <a:pt x="1566734" y="2922522"/>
                  <a:pt x="1562791" y="2929915"/>
                  <a:pt x="1559834" y="2930408"/>
                </a:cubicBezTo>
                <a:cubicBezTo>
                  <a:pt x="1545541" y="2932379"/>
                  <a:pt x="1544062" y="2941744"/>
                  <a:pt x="1542091" y="2952587"/>
                </a:cubicBezTo>
                <a:cubicBezTo>
                  <a:pt x="1534698" y="2997932"/>
                  <a:pt x="1526811" y="3043277"/>
                  <a:pt x="1519911" y="3088621"/>
                </a:cubicBezTo>
                <a:cubicBezTo>
                  <a:pt x="1518925" y="3096014"/>
                  <a:pt x="1520404" y="3103901"/>
                  <a:pt x="1524347" y="3110801"/>
                </a:cubicBezTo>
                <a:cubicBezTo>
                  <a:pt x="1531740" y="3125094"/>
                  <a:pt x="1529769" y="3135937"/>
                  <a:pt x="1519911" y="3147767"/>
                </a:cubicBezTo>
                <a:cubicBezTo>
                  <a:pt x="1490831" y="3181775"/>
                  <a:pt x="1480481" y="3225642"/>
                  <a:pt x="1463230" y="3265565"/>
                </a:cubicBezTo>
                <a:cubicBezTo>
                  <a:pt x="1459780" y="3273450"/>
                  <a:pt x="1457316" y="3282815"/>
                  <a:pt x="1451894" y="3288730"/>
                </a:cubicBezTo>
                <a:cubicBezTo>
                  <a:pt x="1436614" y="3304502"/>
                  <a:pt x="1437600" y="3318795"/>
                  <a:pt x="1450908" y="3335060"/>
                </a:cubicBezTo>
                <a:cubicBezTo>
                  <a:pt x="1460273" y="3346889"/>
                  <a:pt x="1466680" y="3361183"/>
                  <a:pt x="1475552" y="3373998"/>
                </a:cubicBezTo>
                <a:cubicBezTo>
                  <a:pt x="1488367" y="3391741"/>
                  <a:pt x="1499210" y="3408992"/>
                  <a:pt x="1494281" y="3432157"/>
                </a:cubicBezTo>
                <a:cubicBezTo>
                  <a:pt x="1491817" y="3442014"/>
                  <a:pt x="1488367" y="3451379"/>
                  <a:pt x="1481959" y="3465180"/>
                </a:cubicBezTo>
                <a:cubicBezTo>
                  <a:pt x="1469638" y="3464194"/>
                  <a:pt x="1475552" y="3474544"/>
                  <a:pt x="1459287" y="3473066"/>
                </a:cubicBezTo>
                <a:cubicBezTo>
                  <a:pt x="1456822" y="3494753"/>
                  <a:pt x="1454851" y="3506582"/>
                  <a:pt x="1453372" y="3528268"/>
                </a:cubicBezTo>
                <a:cubicBezTo>
                  <a:pt x="1451401" y="3556362"/>
                  <a:pt x="1450908" y="3584456"/>
                  <a:pt x="1450908" y="3612550"/>
                </a:cubicBezTo>
                <a:cubicBezTo>
                  <a:pt x="1450908" y="3625858"/>
                  <a:pt x="1451894" y="3640152"/>
                  <a:pt x="1455344" y="3652966"/>
                </a:cubicBezTo>
                <a:cubicBezTo>
                  <a:pt x="1470623" y="3710633"/>
                  <a:pt x="1463230" y="3768300"/>
                  <a:pt x="1456822" y="3825967"/>
                </a:cubicBezTo>
                <a:cubicBezTo>
                  <a:pt x="1445979" y="3927992"/>
                  <a:pt x="1437108" y="4030018"/>
                  <a:pt x="1425771" y="4132043"/>
                </a:cubicBezTo>
                <a:cubicBezTo>
                  <a:pt x="1421828" y="4169009"/>
                  <a:pt x="1431193" y="4203511"/>
                  <a:pt x="1441543" y="4237519"/>
                </a:cubicBezTo>
                <a:cubicBezTo>
                  <a:pt x="1471116" y="4333630"/>
                  <a:pt x="1504632" y="4427770"/>
                  <a:pt x="1545047" y="4520431"/>
                </a:cubicBezTo>
                <a:cubicBezTo>
                  <a:pt x="1578563" y="4596826"/>
                  <a:pt x="1600743" y="4678644"/>
                  <a:pt x="1626373" y="4758490"/>
                </a:cubicBezTo>
                <a:cubicBezTo>
                  <a:pt x="1630316" y="4769334"/>
                  <a:pt x="1626865" y="4782641"/>
                  <a:pt x="1626373" y="4794964"/>
                </a:cubicBezTo>
                <a:cubicBezTo>
                  <a:pt x="1625880" y="4815665"/>
                  <a:pt x="1626865" y="4836365"/>
                  <a:pt x="1623415" y="4856080"/>
                </a:cubicBezTo>
                <a:cubicBezTo>
                  <a:pt x="1616022" y="4896496"/>
                  <a:pt x="1622923" y="4928533"/>
                  <a:pt x="1664324" y="4946277"/>
                </a:cubicBezTo>
                <a:cubicBezTo>
                  <a:pt x="1675167" y="4950713"/>
                  <a:pt x="1676153" y="4958106"/>
                  <a:pt x="1671717" y="4968949"/>
                </a:cubicBezTo>
                <a:cubicBezTo>
                  <a:pt x="1663831" y="4988172"/>
                  <a:pt x="1659395" y="5009365"/>
                  <a:pt x="1652002" y="5027602"/>
                </a:cubicBezTo>
                <a:cubicBezTo>
                  <a:pt x="1635244" y="5063089"/>
                  <a:pt x="1638695" y="5097097"/>
                  <a:pt x="1651509" y="5132585"/>
                </a:cubicBezTo>
                <a:cubicBezTo>
                  <a:pt x="1663338" y="5166100"/>
                  <a:pt x="1648059" y="5192716"/>
                  <a:pt x="1613557" y="5201588"/>
                </a:cubicBezTo>
                <a:cubicBezTo>
                  <a:pt x="1610601" y="5202573"/>
                  <a:pt x="1607643" y="5203559"/>
                  <a:pt x="1604686" y="5203559"/>
                </a:cubicBezTo>
                <a:cubicBezTo>
                  <a:pt x="1560820" y="5203559"/>
                  <a:pt x="1516954" y="5203559"/>
                  <a:pt x="1471609" y="5203559"/>
                </a:cubicBezTo>
                <a:cubicBezTo>
                  <a:pt x="1468652" y="5219331"/>
                  <a:pt x="1466187" y="5234117"/>
                  <a:pt x="1463723" y="5249397"/>
                </a:cubicBezTo>
                <a:cubicBezTo>
                  <a:pt x="1460766" y="5267633"/>
                  <a:pt x="1451401" y="5279955"/>
                  <a:pt x="1432179" y="5282912"/>
                </a:cubicBezTo>
                <a:cubicBezTo>
                  <a:pt x="1406549" y="5286855"/>
                  <a:pt x="1380919" y="5293263"/>
                  <a:pt x="1355290" y="5292770"/>
                </a:cubicBezTo>
                <a:cubicBezTo>
                  <a:pt x="1229113" y="5290798"/>
                  <a:pt x="1103429" y="5285870"/>
                  <a:pt x="977253" y="5283898"/>
                </a:cubicBezTo>
                <a:cubicBezTo>
                  <a:pt x="948173" y="5283405"/>
                  <a:pt x="941765" y="5262211"/>
                  <a:pt x="931908" y="5244468"/>
                </a:cubicBezTo>
                <a:cubicBezTo>
                  <a:pt x="922543" y="5227710"/>
                  <a:pt x="926979" y="5209473"/>
                  <a:pt x="938315" y="5194194"/>
                </a:cubicBezTo>
                <a:cubicBezTo>
                  <a:pt x="946694" y="5182858"/>
                  <a:pt x="958523" y="5184337"/>
                  <a:pt x="970352" y="5188280"/>
                </a:cubicBezTo>
                <a:cubicBezTo>
                  <a:pt x="1021611" y="5205038"/>
                  <a:pt x="1068928" y="5192223"/>
                  <a:pt x="1114272" y="5168564"/>
                </a:cubicBezTo>
                <a:cubicBezTo>
                  <a:pt x="1135467" y="5157721"/>
                  <a:pt x="1142860" y="5135542"/>
                  <a:pt x="1151239" y="5114841"/>
                </a:cubicBezTo>
                <a:cubicBezTo>
                  <a:pt x="1153703" y="5108433"/>
                  <a:pt x="1155674" y="5102026"/>
                  <a:pt x="1158139" y="5095126"/>
                </a:cubicBezTo>
                <a:cubicBezTo>
                  <a:pt x="1166024" y="5096111"/>
                  <a:pt x="1173418" y="5096605"/>
                  <a:pt x="1183275" y="5097591"/>
                </a:cubicBezTo>
                <a:cubicBezTo>
                  <a:pt x="1180318" y="5074425"/>
                  <a:pt x="1177361" y="5051753"/>
                  <a:pt x="1174403" y="5029573"/>
                </a:cubicBezTo>
                <a:cubicBezTo>
                  <a:pt x="1173911" y="5027602"/>
                  <a:pt x="1173418" y="5025630"/>
                  <a:pt x="1171939" y="5024644"/>
                </a:cubicBezTo>
                <a:cubicBezTo>
                  <a:pt x="1153703" y="5013801"/>
                  <a:pt x="1154689" y="4995565"/>
                  <a:pt x="1153703" y="4978807"/>
                </a:cubicBezTo>
                <a:cubicBezTo>
                  <a:pt x="1145324" y="4824536"/>
                  <a:pt x="1108851" y="4674701"/>
                  <a:pt x="1080264" y="4523881"/>
                </a:cubicBezTo>
                <a:cubicBezTo>
                  <a:pt x="1052170" y="4376017"/>
                  <a:pt x="1003868" y="4233576"/>
                  <a:pt x="960495" y="4090149"/>
                </a:cubicBezTo>
                <a:cubicBezTo>
                  <a:pt x="927965" y="3982702"/>
                  <a:pt x="916136" y="3873283"/>
                  <a:pt x="900364" y="3763371"/>
                </a:cubicBezTo>
                <a:cubicBezTo>
                  <a:pt x="899871" y="3759428"/>
                  <a:pt x="899378" y="3752528"/>
                  <a:pt x="899378" y="3748091"/>
                </a:cubicBezTo>
                <a:cubicBezTo>
                  <a:pt x="899378" y="3675639"/>
                  <a:pt x="899378" y="3602693"/>
                  <a:pt x="899871" y="3530240"/>
                </a:cubicBezTo>
                <a:cubicBezTo>
                  <a:pt x="899871" y="3520875"/>
                  <a:pt x="902335" y="3511511"/>
                  <a:pt x="903814" y="3499188"/>
                </a:cubicBezTo>
                <a:cubicBezTo>
                  <a:pt x="900364" y="3498695"/>
                  <a:pt x="903814" y="3499188"/>
                  <a:pt x="893463" y="3496724"/>
                </a:cubicBezTo>
                <a:cubicBezTo>
                  <a:pt x="901350" y="3464687"/>
                  <a:pt x="887548" y="3399134"/>
                  <a:pt x="901350" y="3367590"/>
                </a:cubicBezTo>
                <a:cubicBezTo>
                  <a:pt x="905292" y="3358226"/>
                  <a:pt x="912193" y="3275422"/>
                  <a:pt x="911700" y="3265072"/>
                </a:cubicBezTo>
                <a:cubicBezTo>
                  <a:pt x="909235" y="3175861"/>
                  <a:pt x="903814" y="3151217"/>
                  <a:pt x="904306" y="3049191"/>
                </a:cubicBezTo>
                <a:cubicBezTo>
                  <a:pt x="904306" y="3033912"/>
                  <a:pt x="888534" y="3018633"/>
                  <a:pt x="895435" y="3004339"/>
                </a:cubicBezTo>
                <a:cubicBezTo>
                  <a:pt x="902335" y="2990539"/>
                  <a:pt x="904306" y="2976738"/>
                  <a:pt x="900856" y="2961952"/>
                </a:cubicBezTo>
                <a:cubicBezTo>
                  <a:pt x="898885" y="2954066"/>
                  <a:pt x="898392" y="2946180"/>
                  <a:pt x="896913" y="2938294"/>
                </a:cubicBezTo>
                <a:cubicBezTo>
                  <a:pt x="891985" y="2913157"/>
                  <a:pt x="898392" y="2885063"/>
                  <a:pt x="888042" y="2859434"/>
                </a:cubicBezTo>
                <a:cubicBezTo>
                  <a:pt x="880649" y="2841197"/>
                  <a:pt x="899378" y="2817539"/>
                  <a:pt x="892971" y="2800288"/>
                </a:cubicBezTo>
                <a:cubicBezTo>
                  <a:pt x="876705" y="2758393"/>
                  <a:pt x="862905" y="2765786"/>
                  <a:pt x="828403" y="2737200"/>
                </a:cubicBezTo>
                <a:cubicBezTo>
                  <a:pt x="787494" y="2703191"/>
                  <a:pt x="638153" y="2576029"/>
                  <a:pt x="595272" y="2544977"/>
                </a:cubicBezTo>
                <a:cubicBezTo>
                  <a:pt x="585907" y="2538077"/>
                  <a:pt x="570628" y="2528713"/>
                  <a:pt x="576050" y="2482382"/>
                </a:cubicBezTo>
                <a:cubicBezTo>
                  <a:pt x="577528" y="2471046"/>
                  <a:pt x="586893" y="2427673"/>
                  <a:pt x="589358" y="2416830"/>
                </a:cubicBezTo>
                <a:cubicBezTo>
                  <a:pt x="592315" y="2405493"/>
                  <a:pt x="624352" y="2274881"/>
                  <a:pt x="631253" y="2229536"/>
                </a:cubicBezTo>
                <a:cubicBezTo>
                  <a:pt x="639631" y="2229043"/>
                  <a:pt x="644067" y="2230522"/>
                  <a:pt x="651460" y="2230522"/>
                </a:cubicBezTo>
                <a:cubicBezTo>
                  <a:pt x="665754" y="2173841"/>
                  <a:pt x="693848" y="2124060"/>
                  <a:pt x="692862" y="2099909"/>
                </a:cubicBezTo>
                <a:cubicBezTo>
                  <a:pt x="690890" y="2059000"/>
                  <a:pt x="680047" y="1998377"/>
                  <a:pt x="679061" y="1957960"/>
                </a:cubicBezTo>
                <a:cubicBezTo>
                  <a:pt x="679061" y="1938246"/>
                  <a:pt x="678076" y="1922473"/>
                  <a:pt x="678076" y="1902758"/>
                </a:cubicBezTo>
                <a:cubicBezTo>
                  <a:pt x="678076" y="1900047"/>
                  <a:pt x="680109" y="1897552"/>
                  <a:pt x="683490" y="1895242"/>
                </a:cubicBezTo>
                <a:lnTo>
                  <a:pt x="694909" y="1889822"/>
                </a:lnTo>
                <a:lnTo>
                  <a:pt x="694909" y="1792417"/>
                </a:lnTo>
                <a:cubicBezTo>
                  <a:pt x="694909" y="1529989"/>
                  <a:pt x="694909" y="1162860"/>
                  <a:pt x="694909" y="1005135"/>
                </a:cubicBezTo>
                <a:cubicBezTo>
                  <a:pt x="694909" y="1001869"/>
                  <a:pt x="694255" y="999257"/>
                  <a:pt x="692949" y="993379"/>
                </a:cubicBezTo>
                <a:lnTo>
                  <a:pt x="0" y="993379"/>
                </a:lnTo>
                <a:lnTo>
                  <a:pt x="0" y="55514"/>
                </a:lnTo>
                <a:lnTo>
                  <a:pt x="694909" y="55514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753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3B674AD-631A-421A-A833-B9E48FF35154}"/>
              </a:ext>
            </a:extLst>
          </p:cNvPr>
          <p:cNvSpPr txBox="1"/>
          <p:nvPr/>
        </p:nvSpPr>
        <p:spPr>
          <a:xfrm>
            <a:off x="632460" y="380347"/>
            <a:ext cx="69975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Dataset</a:t>
            </a:r>
            <a:r>
              <a:rPr lang="en-US" altLang="ko-KR" sz="4000" dirty="0" smtClean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="" xmlns:a16="http://schemas.microsoft.com/office/drawing/2014/main" id="{903B47F3-F0B3-4B4A-B4EB-2076A352C094}"/>
              </a:ext>
            </a:extLst>
          </p:cNvPr>
          <p:cNvSpPr/>
          <p:nvPr/>
        </p:nvSpPr>
        <p:spPr>
          <a:xfrm rot="8414484">
            <a:off x="8452143" y="5088908"/>
            <a:ext cx="1096014" cy="1094535"/>
          </a:xfrm>
          <a:custGeom>
            <a:avLst/>
            <a:gdLst>
              <a:gd name="connsiteX0" fmla="*/ 1015824 w 2230147"/>
              <a:gd name="connsiteY0" fmla="*/ 2109399 h 2227137"/>
              <a:gd name="connsiteX1" fmla="*/ 1015495 w 2230147"/>
              <a:gd name="connsiteY1" fmla="*/ 2124240 h 2227137"/>
              <a:gd name="connsiteX2" fmla="*/ 1013187 w 2230147"/>
              <a:gd name="connsiteY2" fmla="*/ 2131166 h 2227137"/>
              <a:gd name="connsiteX3" fmla="*/ 1013187 w 2230147"/>
              <a:gd name="connsiteY3" fmla="*/ 2131165 h 2227137"/>
              <a:gd name="connsiteX4" fmla="*/ 1012198 w 2230147"/>
              <a:gd name="connsiteY4" fmla="*/ 2144027 h 2227137"/>
              <a:gd name="connsiteX5" fmla="*/ 1012857 w 2230147"/>
              <a:gd name="connsiteY5" fmla="*/ 2167113 h 2227137"/>
              <a:gd name="connsiteX6" fmla="*/ 1004612 w 2230147"/>
              <a:gd name="connsiteY6" fmla="*/ 2190859 h 2227137"/>
              <a:gd name="connsiteX7" fmla="*/ 996697 w 2230147"/>
              <a:gd name="connsiteY7" fmla="*/ 2190529 h 2227137"/>
              <a:gd name="connsiteX8" fmla="*/ 992080 w 2230147"/>
              <a:gd name="connsiteY8" fmla="*/ 2179316 h 2227137"/>
              <a:gd name="connsiteX9" fmla="*/ 1001232 w 2230147"/>
              <a:gd name="connsiteY9" fmla="*/ 2152932 h 2227137"/>
              <a:gd name="connsiteX10" fmla="*/ 1010878 w 2230147"/>
              <a:gd name="connsiteY10" fmla="*/ 2126549 h 2227137"/>
              <a:gd name="connsiteX11" fmla="*/ 1010877 w 2230147"/>
              <a:gd name="connsiteY11" fmla="*/ 2126549 h 2227137"/>
              <a:gd name="connsiteX12" fmla="*/ 1015824 w 2230147"/>
              <a:gd name="connsiteY12" fmla="*/ 2109399 h 2227137"/>
              <a:gd name="connsiteX13" fmla="*/ 1219311 w 2230147"/>
              <a:gd name="connsiteY13" fmla="*/ 2015735 h 2227137"/>
              <a:gd name="connsiteX14" fmla="*/ 1233163 w 2230147"/>
              <a:gd name="connsiteY14" fmla="*/ 2027938 h 2227137"/>
              <a:gd name="connsiteX15" fmla="*/ 1233492 w 2230147"/>
              <a:gd name="connsiteY15" fmla="*/ 2050364 h 2227137"/>
              <a:gd name="connsiteX16" fmla="*/ 1233383 w 2230147"/>
              <a:gd name="connsiteY16" fmla="*/ 2059216 h 2227137"/>
              <a:gd name="connsiteX17" fmla="*/ 1237110 w 2230147"/>
              <a:gd name="connsiteY17" fmla="*/ 2050694 h 2227137"/>
              <a:gd name="connsiteX18" fmla="*/ 1237110 w 2230147"/>
              <a:gd name="connsiteY18" fmla="*/ 2077078 h 2227137"/>
              <a:gd name="connsiteX19" fmla="*/ 1233272 w 2230147"/>
              <a:gd name="connsiteY19" fmla="*/ 2068137 h 2227137"/>
              <a:gd name="connsiteX20" fmla="*/ 1233162 w 2230147"/>
              <a:gd name="connsiteY20" fmla="*/ 2077078 h 2227137"/>
              <a:gd name="connsiteX21" fmla="*/ 1239428 w 2230147"/>
              <a:gd name="connsiteY21" fmla="*/ 2098515 h 2227137"/>
              <a:gd name="connsiteX22" fmla="*/ 1235472 w 2230147"/>
              <a:gd name="connsiteY22" fmla="*/ 2140070 h 2227137"/>
              <a:gd name="connsiteX23" fmla="*/ 1213044 w 2230147"/>
              <a:gd name="connsiteY23" fmla="*/ 2173379 h 2227137"/>
              <a:gd name="connsiteX24" fmla="*/ 1187320 w 2230147"/>
              <a:gd name="connsiteY24" fmla="*/ 2222190 h 2227137"/>
              <a:gd name="connsiteX25" fmla="*/ 1179075 w 2230147"/>
              <a:gd name="connsiteY25" fmla="*/ 2227137 h 2227137"/>
              <a:gd name="connsiteX26" fmla="*/ 1150712 w 2230147"/>
              <a:gd name="connsiteY26" fmla="*/ 2203721 h 2227137"/>
              <a:gd name="connsiteX27" fmla="*/ 1154011 w 2230147"/>
              <a:gd name="connsiteY27" fmla="*/ 2162826 h 2227137"/>
              <a:gd name="connsiteX28" fmla="*/ 1163905 w 2230147"/>
              <a:gd name="connsiteY28" fmla="*/ 2119951 h 2227137"/>
              <a:gd name="connsiteX29" fmla="*/ 1183693 w 2230147"/>
              <a:gd name="connsiteY29" fmla="*/ 2071141 h 2227137"/>
              <a:gd name="connsiteX30" fmla="*/ 1199193 w 2230147"/>
              <a:gd name="connsiteY30" fmla="*/ 2035193 h 2227137"/>
              <a:gd name="connsiteX31" fmla="*/ 1219311 w 2230147"/>
              <a:gd name="connsiteY31" fmla="*/ 2015735 h 2227137"/>
              <a:gd name="connsiteX32" fmla="*/ 1028688 w 2230147"/>
              <a:gd name="connsiteY32" fmla="*/ 2033544 h 2227137"/>
              <a:gd name="connsiteX33" fmla="*/ 1019453 w 2230147"/>
              <a:gd name="connsiteY33" fmla="*/ 2101813 h 2227137"/>
              <a:gd name="connsiteX34" fmla="*/ 1028688 w 2230147"/>
              <a:gd name="connsiteY34" fmla="*/ 2033544 h 2227137"/>
              <a:gd name="connsiteX35" fmla="*/ 2155942 w 2230147"/>
              <a:gd name="connsiteY35" fmla="*/ 1661860 h 2227137"/>
              <a:gd name="connsiteX36" fmla="*/ 2218274 w 2230147"/>
              <a:gd name="connsiteY36" fmla="*/ 1700447 h 2227137"/>
              <a:gd name="connsiteX37" fmla="*/ 2220253 w 2230147"/>
              <a:gd name="connsiteY37" fmla="*/ 1714298 h 2227137"/>
              <a:gd name="connsiteX38" fmla="*/ 2201784 w 2230147"/>
              <a:gd name="connsiteY38" fmla="*/ 1722214 h 2227137"/>
              <a:gd name="connsiteX39" fmla="*/ 2157921 w 2230147"/>
              <a:gd name="connsiteY39" fmla="*/ 1691212 h 2227137"/>
              <a:gd name="connsiteX40" fmla="*/ 2150006 w 2230147"/>
              <a:gd name="connsiteY40" fmla="*/ 1670765 h 2227137"/>
              <a:gd name="connsiteX41" fmla="*/ 2148357 w 2230147"/>
              <a:gd name="connsiteY41" fmla="*/ 1664499 h 2227137"/>
              <a:gd name="connsiteX42" fmla="*/ 2155942 w 2230147"/>
              <a:gd name="connsiteY42" fmla="*/ 1661860 h 2227137"/>
              <a:gd name="connsiteX43" fmla="*/ 1496796 w 2230147"/>
              <a:gd name="connsiteY43" fmla="*/ 1837808 h 2227137"/>
              <a:gd name="connsiteX44" fmla="*/ 1503928 w 2230147"/>
              <a:gd name="connsiteY44" fmla="*/ 1837313 h 2227137"/>
              <a:gd name="connsiteX45" fmla="*/ 1533939 w 2230147"/>
              <a:gd name="connsiteY45" fmla="*/ 1855123 h 2227137"/>
              <a:gd name="connsiteX46" fmla="*/ 1519429 w 2230147"/>
              <a:gd name="connsiteY46" fmla="*/ 1879528 h 2227137"/>
              <a:gd name="connsiteX47" fmla="*/ 1499970 w 2230147"/>
              <a:gd name="connsiteY47" fmla="*/ 1861389 h 2227137"/>
              <a:gd name="connsiteX48" fmla="*/ 1496342 w 2230147"/>
              <a:gd name="connsiteY48" fmla="*/ 1844239 h 2227137"/>
              <a:gd name="connsiteX49" fmla="*/ 1496796 w 2230147"/>
              <a:gd name="connsiteY49" fmla="*/ 1837808 h 2227137"/>
              <a:gd name="connsiteX50" fmla="*/ 1109488 w 2230147"/>
              <a:gd name="connsiteY50" fmla="*/ 1946478 h 2227137"/>
              <a:gd name="connsiteX51" fmla="*/ 1118723 w 2230147"/>
              <a:gd name="connsiteY51" fmla="*/ 1955382 h 2227137"/>
              <a:gd name="connsiteX52" fmla="*/ 1109818 w 2230147"/>
              <a:gd name="connsiteY52" fmla="*/ 1966266 h 2227137"/>
              <a:gd name="connsiteX53" fmla="*/ 1099594 w 2230147"/>
              <a:gd name="connsiteY53" fmla="*/ 1956372 h 2227137"/>
              <a:gd name="connsiteX54" fmla="*/ 1109488 w 2230147"/>
              <a:gd name="connsiteY54" fmla="*/ 1946478 h 2227137"/>
              <a:gd name="connsiteX55" fmla="*/ 2225200 w 2230147"/>
              <a:gd name="connsiteY55" fmla="*/ 1603156 h 2227137"/>
              <a:gd name="connsiteX56" fmla="*/ 2230147 w 2230147"/>
              <a:gd name="connsiteY56" fmla="*/ 1607114 h 2227137"/>
              <a:gd name="connsiteX57" fmla="*/ 2227179 w 2230147"/>
              <a:gd name="connsiteY57" fmla="*/ 1611731 h 2227137"/>
              <a:gd name="connsiteX58" fmla="*/ 2221902 w 2230147"/>
              <a:gd name="connsiteY58" fmla="*/ 1607773 h 2227137"/>
              <a:gd name="connsiteX59" fmla="*/ 2225200 w 2230147"/>
              <a:gd name="connsiteY59" fmla="*/ 1603156 h 2227137"/>
              <a:gd name="connsiteX60" fmla="*/ 1051113 w 2230147"/>
              <a:gd name="connsiteY60" fmla="*/ 1949775 h 2227137"/>
              <a:gd name="connsiteX61" fmla="*/ 1056060 w 2230147"/>
              <a:gd name="connsiteY61" fmla="*/ 1952743 h 2227137"/>
              <a:gd name="connsiteX62" fmla="*/ 1053092 w 2230147"/>
              <a:gd name="connsiteY62" fmla="*/ 1956371 h 2227137"/>
              <a:gd name="connsiteX63" fmla="*/ 1048805 w 2230147"/>
              <a:gd name="connsiteY63" fmla="*/ 1952743 h 2227137"/>
              <a:gd name="connsiteX64" fmla="*/ 1051113 w 2230147"/>
              <a:gd name="connsiteY64" fmla="*/ 1949775 h 2227137"/>
              <a:gd name="connsiteX65" fmla="*/ 1166543 w 2230147"/>
              <a:gd name="connsiteY65" fmla="*/ 1907891 h 2227137"/>
              <a:gd name="connsiteX66" fmla="*/ 1169511 w 2230147"/>
              <a:gd name="connsiteY66" fmla="*/ 1911519 h 2227137"/>
              <a:gd name="connsiteX67" fmla="*/ 1165884 w 2230147"/>
              <a:gd name="connsiteY67" fmla="*/ 1914816 h 2227137"/>
              <a:gd name="connsiteX68" fmla="*/ 1163905 w 2230147"/>
              <a:gd name="connsiteY68" fmla="*/ 1910529 h 2227137"/>
              <a:gd name="connsiteX69" fmla="*/ 1166543 w 2230147"/>
              <a:gd name="connsiteY69" fmla="*/ 1907891 h 2227137"/>
              <a:gd name="connsiteX70" fmla="*/ 1273399 w 2230147"/>
              <a:gd name="connsiteY70" fmla="*/ 1871942 h 2227137"/>
              <a:gd name="connsiteX71" fmla="*/ 1306709 w 2230147"/>
              <a:gd name="connsiteY71" fmla="*/ 1890081 h 2227137"/>
              <a:gd name="connsiteX72" fmla="*/ 1275707 w 2230147"/>
              <a:gd name="connsiteY72" fmla="*/ 1930317 h 2227137"/>
              <a:gd name="connsiteX73" fmla="*/ 1256909 w 2230147"/>
              <a:gd name="connsiteY73" fmla="*/ 1920423 h 2227137"/>
              <a:gd name="connsiteX74" fmla="*/ 1256908 w 2230147"/>
              <a:gd name="connsiteY74" fmla="*/ 1911571 h 2227137"/>
              <a:gd name="connsiteX75" fmla="*/ 1254562 w 2230147"/>
              <a:gd name="connsiteY75" fmla="*/ 1907066 h 2227137"/>
              <a:gd name="connsiteX76" fmla="*/ 1256908 w 2230147"/>
              <a:gd name="connsiteY76" fmla="*/ 1902562 h 2227137"/>
              <a:gd name="connsiteX77" fmla="*/ 1256908 w 2230147"/>
              <a:gd name="connsiteY77" fmla="*/ 1894039 h 2227137"/>
              <a:gd name="connsiteX78" fmla="*/ 1273399 w 2230147"/>
              <a:gd name="connsiteY78" fmla="*/ 1871942 h 2227137"/>
              <a:gd name="connsiteX79" fmla="*/ 1688945 w 2230147"/>
              <a:gd name="connsiteY79" fmla="*/ 1726830 h 2227137"/>
              <a:gd name="connsiteX80" fmla="*/ 1693233 w 2230147"/>
              <a:gd name="connsiteY80" fmla="*/ 1731448 h 2227137"/>
              <a:gd name="connsiteX81" fmla="*/ 1686307 w 2230147"/>
              <a:gd name="connsiteY81" fmla="*/ 1739693 h 2227137"/>
              <a:gd name="connsiteX82" fmla="*/ 1683009 w 2230147"/>
              <a:gd name="connsiteY82" fmla="*/ 1733756 h 2227137"/>
              <a:gd name="connsiteX83" fmla="*/ 1688945 w 2230147"/>
              <a:gd name="connsiteY83" fmla="*/ 1726830 h 2227137"/>
              <a:gd name="connsiteX84" fmla="*/ 2056013 w 2230147"/>
              <a:gd name="connsiteY84" fmla="*/ 1589964 h 2227137"/>
              <a:gd name="connsiteX85" fmla="*/ 2100206 w 2230147"/>
              <a:gd name="connsiteY85" fmla="*/ 1598868 h 2227137"/>
              <a:gd name="connsiteX86" fmla="*/ 2110759 w 2230147"/>
              <a:gd name="connsiteY86" fmla="*/ 1612060 h 2227137"/>
              <a:gd name="connsiteX87" fmla="*/ 2117686 w 2230147"/>
              <a:gd name="connsiteY87" fmla="*/ 1633827 h 2227137"/>
              <a:gd name="connsiteX88" fmla="*/ 2090971 w 2230147"/>
              <a:gd name="connsiteY88" fmla="*/ 1626242 h 2227137"/>
              <a:gd name="connsiteX89" fmla="*/ 2079429 w 2230147"/>
              <a:gd name="connsiteY89" fmla="*/ 1611401 h 2227137"/>
              <a:gd name="connsiteX90" fmla="*/ 2064588 w 2230147"/>
              <a:gd name="connsiteY90" fmla="*/ 1605464 h 2227137"/>
              <a:gd name="connsiteX91" fmla="*/ 2049417 w 2230147"/>
              <a:gd name="connsiteY91" fmla="*/ 1603156 h 2227137"/>
              <a:gd name="connsiteX92" fmla="*/ 2046119 w 2230147"/>
              <a:gd name="connsiteY92" fmla="*/ 1595241 h 2227137"/>
              <a:gd name="connsiteX93" fmla="*/ 2056013 w 2230147"/>
              <a:gd name="connsiteY93" fmla="*/ 1589964 h 2227137"/>
              <a:gd name="connsiteX94" fmla="*/ 1110807 w 2230147"/>
              <a:gd name="connsiteY94" fmla="*/ 1876889 h 2227137"/>
              <a:gd name="connsiteX95" fmla="*/ 1117403 w 2230147"/>
              <a:gd name="connsiteY95" fmla="*/ 1880847 h 2227137"/>
              <a:gd name="connsiteX96" fmla="*/ 1113775 w 2230147"/>
              <a:gd name="connsiteY96" fmla="*/ 1885464 h 2227137"/>
              <a:gd name="connsiteX97" fmla="*/ 1108168 w 2230147"/>
              <a:gd name="connsiteY97" fmla="*/ 1880517 h 2227137"/>
              <a:gd name="connsiteX98" fmla="*/ 1110807 w 2230147"/>
              <a:gd name="connsiteY98" fmla="*/ 1876889 h 2227137"/>
              <a:gd name="connsiteX99" fmla="*/ 1441596 w 2230147"/>
              <a:gd name="connsiteY99" fmla="*/ 1773992 h 2227137"/>
              <a:gd name="connsiteX100" fmla="*/ 1446213 w 2230147"/>
              <a:gd name="connsiteY100" fmla="*/ 1773333 h 2227137"/>
              <a:gd name="connsiteX101" fmla="*/ 1449841 w 2230147"/>
              <a:gd name="connsiteY101" fmla="*/ 1778939 h 2227137"/>
              <a:gd name="connsiteX102" fmla="*/ 1445223 w 2230147"/>
              <a:gd name="connsiteY102" fmla="*/ 1782237 h 2227137"/>
              <a:gd name="connsiteX103" fmla="*/ 1441596 w 2230147"/>
              <a:gd name="connsiteY103" fmla="*/ 1773992 h 2227137"/>
              <a:gd name="connsiteX104" fmla="*/ 1905294 w 2230147"/>
              <a:gd name="connsiteY104" fmla="*/ 1621294 h 2227137"/>
              <a:gd name="connsiteX105" fmla="*/ 1909911 w 2230147"/>
              <a:gd name="connsiteY105" fmla="*/ 1624263 h 2227137"/>
              <a:gd name="connsiteX106" fmla="*/ 1903645 w 2230147"/>
              <a:gd name="connsiteY106" fmla="*/ 1634157 h 2227137"/>
              <a:gd name="connsiteX107" fmla="*/ 1897709 w 2230147"/>
              <a:gd name="connsiteY107" fmla="*/ 1628880 h 2227137"/>
              <a:gd name="connsiteX108" fmla="*/ 1905294 w 2230147"/>
              <a:gd name="connsiteY108" fmla="*/ 1621294 h 2227137"/>
              <a:gd name="connsiteX109" fmla="*/ 1371678 w 2230147"/>
              <a:gd name="connsiteY109" fmla="*/ 1784216 h 2227137"/>
              <a:gd name="connsiteX110" fmla="*/ 1377286 w 2230147"/>
              <a:gd name="connsiteY110" fmla="*/ 1788833 h 2227137"/>
              <a:gd name="connsiteX111" fmla="*/ 1371678 w 2230147"/>
              <a:gd name="connsiteY111" fmla="*/ 1792461 h 2227137"/>
              <a:gd name="connsiteX112" fmla="*/ 1367062 w 2230147"/>
              <a:gd name="connsiteY112" fmla="*/ 1788503 h 2227137"/>
              <a:gd name="connsiteX113" fmla="*/ 1371678 w 2230147"/>
              <a:gd name="connsiteY113" fmla="*/ 1784216 h 2227137"/>
              <a:gd name="connsiteX114" fmla="*/ 2034576 w 2230147"/>
              <a:gd name="connsiteY114" fmla="*/ 1548740 h 2227137"/>
              <a:gd name="connsiteX115" fmla="*/ 2053703 w 2230147"/>
              <a:gd name="connsiteY115" fmla="*/ 1567868 h 2227137"/>
              <a:gd name="connsiteX116" fmla="*/ 2041171 w 2230147"/>
              <a:gd name="connsiteY116" fmla="*/ 1579081 h 2227137"/>
              <a:gd name="connsiteX117" fmla="*/ 2023033 w 2230147"/>
              <a:gd name="connsiteY117" fmla="*/ 1557974 h 2227137"/>
              <a:gd name="connsiteX118" fmla="*/ 2034576 w 2230147"/>
              <a:gd name="connsiteY118" fmla="*/ 1548740 h 2227137"/>
              <a:gd name="connsiteX119" fmla="*/ 1154671 w 2230147"/>
              <a:gd name="connsiteY119" fmla="*/ 1784216 h 2227137"/>
              <a:gd name="connsiteX120" fmla="*/ 1158299 w 2230147"/>
              <a:gd name="connsiteY120" fmla="*/ 1787184 h 2227137"/>
              <a:gd name="connsiteX121" fmla="*/ 1154670 w 2230147"/>
              <a:gd name="connsiteY121" fmla="*/ 1790152 h 2227137"/>
              <a:gd name="connsiteX122" fmla="*/ 1151372 w 2230147"/>
              <a:gd name="connsiteY122" fmla="*/ 1787184 h 2227137"/>
              <a:gd name="connsiteX123" fmla="*/ 1154671 w 2230147"/>
              <a:gd name="connsiteY123" fmla="*/ 1784216 h 2227137"/>
              <a:gd name="connsiteX124" fmla="*/ 1883526 w 2230147"/>
              <a:gd name="connsiteY124" fmla="*/ 1551378 h 2227137"/>
              <a:gd name="connsiteX125" fmla="*/ 1891112 w 2230147"/>
              <a:gd name="connsiteY125" fmla="*/ 1557974 h 2227137"/>
              <a:gd name="connsiteX126" fmla="*/ 1883527 w 2230147"/>
              <a:gd name="connsiteY126" fmla="*/ 1563910 h 2227137"/>
              <a:gd name="connsiteX127" fmla="*/ 1876601 w 2230147"/>
              <a:gd name="connsiteY127" fmla="*/ 1555995 h 2227137"/>
              <a:gd name="connsiteX128" fmla="*/ 1883526 w 2230147"/>
              <a:gd name="connsiteY128" fmla="*/ 1551378 h 2227137"/>
              <a:gd name="connsiteX129" fmla="*/ 1220630 w 2230147"/>
              <a:gd name="connsiteY129" fmla="*/ 1747608 h 2227137"/>
              <a:gd name="connsiteX130" fmla="*/ 1220960 w 2230147"/>
              <a:gd name="connsiteY130" fmla="*/ 1761130 h 2227137"/>
              <a:gd name="connsiteX131" fmla="*/ 1217333 w 2230147"/>
              <a:gd name="connsiteY131" fmla="*/ 1760470 h 2227137"/>
              <a:gd name="connsiteX132" fmla="*/ 1220630 w 2230147"/>
              <a:gd name="connsiteY132" fmla="*/ 1747608 h 2227137"/>
              <a:gd name="connsiteX133" fmla="*/ 1799758 w 2230147"/>
              <a:gd name="connsiteY133" fmla="*/ 1562590 h 2227137"/>
              <a:gd name="connsiteX134" fmla="*/ 1804375 w 2230147"/>
              <a:gd name="connsiteY134" fmla="*/ 1566548 h 2227137"/>
              <a:gd name="connsiteX135" fmla="*/ 1799758 w 2230147"/>
              <a:gd name="connsiteY135" fmla="*/ 1571165 h 2227137"/>
              <a:gd name="connsiteX136" fmla="*/ 1795470 w 2230147"/>
              <a:gd name="connsiteY136" fmla="*/ 1567867 h 2227137"/>
              <a:gd name="connsiteX137" fmla="*/ 1799758 w 2230147"/>
              <a:gd name="connsiteY137" fmla="*/ 1562590 h 2227137"/>
              <a:gd name="connsiteX138" fmla="*/ 1015825 w 2230147"/>
              <a:gd name="connsiteY138" fmla="*/ 1795099 h 2227137"/>
              <a:gd name="connsiteX139" fmla="*/ 1020442 w 2230147"/>
              <a:gd name="connsiteY139" fmla="*/ 1799057 h 2227137"/>
              <a:gd name="connsiteX140" fmla="*/ 1016814 w 2230147"/>
              <a:gd name="connsiteY140" fmla="*/ 1805653 h 2227137"/>
              <a:gd name="connsiteX141" fmla="*/ 1012197 w 2230147"/>
              <a:gd name="connsiteY141" fmla="*/ 1801036 h 2227137"/>
              <a:gd name="connsiteX142" fmla="*/ 1015825 w 2230147"/>
              <a:gd name="connsiteY142" fmla="*/ 1795099 h 2227137"/>
              <a:gd name="connsiteX143" fmla="*/ 1160607 w 2230147"/>
              <a:gd name="connsiteY143" fmla="*/ 1731778 h 2227137"/>
              <a:gd name="connsiteX144" fmla="*/ 1163905 w 2230147"/>
              <a:gd name="connsiteY144" fmla="*/ 1735076 h 2227137"/>
              <a:gd name="connsiteX145" fmla="*/ 1160937 w 2230147"/>
              <a:gd name="connsiteY145" fmla="*/ 1738704 h 2227137"/>
              <a:gd name="connsiteX146" fmla="*/ 1156979 w 2230147"/>
              <a:gd name="connsiteY146" fmla="*/ 1734416 h 2227137"/>
              <a:gd name="connsiteX147" fmla="*/ 1160607 w 2230147"/>
              <a:gd name="connsiteY147" fmla="*/ 1731778 h 2227137"/>
              <a:gd name="connsiteX148" fmla="*/ 1009228 w 2230147"/>
              <a:gd name="connsiteY148" fmla="*/ 1773003 h 2227137"/>
              <a:gd name="connsiteX149" fmla="*/ 1017474 w 2230147"/>
              <a:gd name="connsiteY149" fmla="*/ 1779598 h 2227137"/>
              <a:gd name="connsiteX150" fmla="*/ 1012197 w 2230147"/>
              <a:gd name="connsiteY150" fmla="*/ 1783886 h 2227137"/>
              <a:gd name="connsiteX151" fmla="*/ 1005601 w 2230147"/>
              <a:gd name="connsiteY151" fmla="*/ 1778279 h 2227137"/>
              <a:gd name="connsiteX152" fmla="*/ 1009228 w 2230147"/>
              <a:gd name="connsiteY152" fmla="*/ 1773003 h 2227137"/>
              <a:gd name="connsiteX153" fmla="*/ 1437968 w 2230147"/>
              <a:gd name="connsiteY153" fmla="*/ 1637785 h 2227137"/>
              <a:gd name="connsiteX154" fmla="*/ 1440607 w 2230147"/>
              <a:gd name="connsiteY154" fmla="*/ 1637456 h 2227137"/>
              <a:gd name="connsiteX155" fmla="*/ 1441266 w 2230147"/>
              <a:gd name="connsiteY155" fmla="*/ 1648999 h 2227137"/>
              <a:gd name="connsiteX156" fmla="*/ 1437968 w 2230147"/>
              <a:gd name="connsiteY156" fmla="*/ 1637785 h 2227137"/>
              <a:gd name="connsiteX157" fmla="*/ 1089040 w 2230147"/>
              <a:gd name="connsiteY157" fmla="*/ 1721224 h 2227137"/>
              <a:gd name="connsiteX158" fmla="*/ 1093987 w 2230147"/>
              <a:gd name="connsiteY158" fmla="*/ 1726501 h 2227137"/>
              <a:gd name="connsiteX159" fmla="*/ 1090689 w 2230147"/>
              <a:gd name="connsiteY159" fmla="*/ 1731118 h 2227137"/>
              <a:gd name="connsiteX160" fmla="*/ 1085742 w 2230147"/>
              <a:gd name="connsiteY160" fmla="*/ 1723863 h 2227137"/>
              <a:gd name="connsiteX161" fmla="*/ 1089040 w 2230147"/>
              <a:gd name="connsiteY161" fmla="*/ 1721224 h 2227137"/>
              <a:gd name="connsiteX162" fmla="*/ 1469298 w 2230147"/>
              <a:gd name="connsiteY162" fmla="*/ 1604145 h 2227137"/>
              <a:gd name="connsiteX163" fmla="*/ 1477873 w 2230147"/>
              <a:gd name="connsiteY163" fmla="*/ 1604145 h 2227137"/>
              <a:gd name="connsiteX164" fmla="*/ 1498321 w 2230147"/>
              <a:gd name="connsiteY164" fmla="*/ 1601507 h 2227137"/>
              <a:gd name="connsiteX165" fmla="*/ 1510524 w 2230147"/>
              <a:gd name="connsiteY165" fmla="*/ 1610081 h 2227137"/>
              <a:gd name="connsiteX166" fmla="*/ 1503268 w 2230147"/>
              <a:gd name="connsiteY166" fmla="*/ 1622944 h 2227137"/>
              <a:gd name="connsiteX167" fmla="*/ 1466331 w 2230147"/>
              <a:gd name="connsiteY167" fmla="*/ 1609752 h 2227137"/>
              <a:gd name="connsiteX168" fmla="*/ 1469298 w 2230147"/>
              <a:gd name="connsiteY168" fmla="*/ 1604145 h 2227137"/>
              <a:gd name="connsiteX169" fmla="*/ 1099388 w 2230147"/>
              <a:gd name="connsiteY169" fmla="*/ 1693273 h 2227137"/>
              <a:gd name="connsiteX170" fmla="*/ 1109488 w 2230147"/>
              <a:gd name="connsiteY170" fmla="*/ 1690553 h 2227137"/>
              <a:gd name="connsiteX171" fmla="*/ 1120701 w 2230147"/>
              <a:gd name="connsiteY171" fmla="*/ 1701106 h 2227137"/>
              <a:gd name="connsiteX172" fmla="*/ 1106520 w 2230147"/>
              <a:gd name="connsiteY172" fmla="*/ 1715287 h 2227137"/>
              <a:gd name="connsiteX173" fmla="*/ 1094977 w 2230147"/>
              <a:gd name="connsiteY173" fmla="*/ 1702425 h 2227137"/>
              <a:gd name="connsiteX174" fmla="*/ 1099388 w 2230147"/>
              <a:gd name="connsiteY174" fmla="*/ 1693273 h 2227137"/>
              <a:gd name="connsiteX175" fmla="*/ 1162256 w 2230147"/>
              <a:gd name="connsiteY175" fmla="*/ 1651637 h 2227137"/>
              <a:gd name="connsiteX176" fmla="*/ 1166213 w 2230147"/>
              <a:gd name="connsiteY176" fmla="*/ 1654605 h 2227137"/>
              <a:gd name="connsiteX177" fmla="*/ 1164564 w 2230147"/>
              <a:gd name="connsiteY177" fmla="*/ 1658892 h 2227137"/>
              <a:gd name="connsiteX178" fmla="*/ 1160277 w 2230147"/>
              <a:gd name="connsiteY178" fmla="*/ 1655594 h 2227137"/>
              <a:gd name="connsiteX179" fmla="*/ 1162256 w 2230147"/>
              <a:gd name="connsiteY179" fmla="*/ 1651637 h 2227137"/>
              <a:gd name="connsiteX180" fmla="*/ 1431702 w 2230147"/>
              <a:gd name="connsiteY180" fmla="*/ 1551708 h 2227137"/>
              <a:gd name="connsiteX181" fmla="*/ 1434670 w 2230147"/>
              <a:gd name="connsiteY181" fmla="*/ 1555006 h 2227137"/>
              <a:gd name="connsiteX182" fmla="*/ 1431702 w 2230147"/>
              <a:gd name="connsiteY182" fmla="*/ 1558634 h 2227137"/>
              <a:gd name="connsiteX183" fmla="*/ 1428734 w 2230147"/>
              <a:gd name="connsiteY183" fmla="*/ 1555006 h 2227137"/>
              <a:gd name="connsiteX184" fmla="*/ 1431702 w 2230147"/>
              <a:gd name="connsiteY184" fmla="*/ 1551708 h 2227137"/>
              <a:gd name="connsiteX185" fmla="*/ 1192267 w 2230147"/>
              <a:gd name="connsiteY185" fmla="*/ 1599528 h 2227137"/>
              <a:gd name="connsiteX186" fmla="*/ 1195565 w 2230147"/>
              <a:gd name="connsiteY186" fmla="*/ 1605794 h 2227137"/>
              <a:gd name="connsiteX187" fmla="*/ 1191278 w 2230147"/>
              <a:gd name="connsiteY187" fmla="*/ 1613050 h 2227137"/>
              <a:gd name="connsiteX188" fmla="*/ 1188969 w 2230147"/>
              <a:gd name="connsiteY188" fmla="*/ 1607113 h 2227137"/>
              <a:gd name="connsiteX189" fmla="*/ 1192267 w 2230147"/>
              <a:gd name="connsiteY189" fmla="*/ 1599528 h 2227137"/>
              <a:gd name="connsiteX190" fmla="*/ 1143786 w 2230147"/>
              <a:gd name="connsiteY190" fmla="*/ 1590953 h 2227137"/>
              <a:gd name="connsiteX191" fmla="*/ 1151702 w 2230147"/>
              <a:gd name="connsiteY191" fmla="*/ 1596560 h 2227137"/>
              <a:gd name="connsiteX192" fmla="*/ 1144117 w 2230147"/>
              <a:gd name="connsiteY192" fmla="*/ 1603485 h 2227137"/>
              <a:gd name="connsiteX193" fmla="*/ 1136861 w 2230147"/>
              <a:gd name="connsiteY193" fmla="*/ 1598868 h 2227137"/>
              <a:gd name="connsiteX194" fmla="*/ 1143786 w 2230147"/>
              <a:gd name="connsiteY194" fmla="*/ 1590953 h 2227137"/>
              <a:gd name="connsiteX195" fmla="*/ 1222609 w 2230147"/>
              <a:gd name="connsiteY195" fmla="*/ 1552697 h 2227137"/>
              <a:gd name="connsiteX196" fmla="*/ 1234482 w 2230147"/>
              <a:gd name="connsiteY196" fmla="*/ 1550388 h 2227137"/>
              <a:gd name="connsiteX197" fmla="*/ 1240749 w 2230147"/>
              <a:gd name="connsiteY197" fmla="*/ 1557974 h 2227137"/>
              <a:gd name="connsiteX198" fmla="*/ 1248004 w 2230147"/>
              <a:gd name="connsiteY198" fmla="*/ 1617667 h 2227137"/>
              <a:gd name="connsiteX199" fmla="*/ 1234153 w 2230147"/>
              <a:gd name="connsiteY199" fmla="*/ 1631519 h 2227137"/>
              <a:gd name="connsiteX200" fmla="*/ 1214694 w 2230147"/>
              <a:gd name="connsiteY200" fmla="*/ 1626242 h 2227137"/>
              <a:gd name="connsiteX201" fmla="*/ 1213705 w 2230147"/>
              <a:gd name="connsiteY201" fmla="*/ 1622285 h 2227137"/>
              <a:gd name="connsiteX202" fmla="*/ 1211396 w 2230147"/>
              <a:gd name="connsiteY202" fmla="*/ 1594581 h 2227137"/>
              <a:gd name="connsiteX203" fmla="*/ 1222609 w 2230147"/>
              <a:gd name="connsiteY203" fmla="*/ 1552697 h 2227137"/>
              <a:gd name="connsiteX204" fmla="*/ 1409935 w 2230147"/>
              <a:gd name="connsiteY204" fmla="*/ 1494982 h 2227137"/>
              <a:gd name="connsiteX205" fmla="*/ 1417191 w 2230147"/>
              <a:gd name="connsiteY205" fmla="*/ 1502237 h 2227137"/>
              <a:gd name="connsiteX206" fmla="*/ 1406967 w 2230147"/>
              <a:gd name="connsiteY206" fmla="*/ 1509493 h 2227137"/>
              <a:gd name="connsiteX207" fmla="*/ 1400041 w 2230147"/>
              <a:gd name="connsiteY207" fmla="*/ 1503887 h 2227137"/>
              <a:gd name="connsiteX208" fmla="*/ 1409935 w 2230147"/>
              <a:gd name="connsiteY208" fmla="*/ 1494982 h 2227137"/>
              <a:gd name="connsiteX209" fmla="*/ 1468969 w 2230147"/>
              <a:gd name="connsiteY209" fmla="*/ 1476184 h 2227137"/>
              <a:gd name="connsiteX210" fmla="*/ 1474246 w 2230147"/>
              <a:gd name="connsiteY210" fmla="*/ 1483110 h 2227137"/>
              <a:gd name="connsiteX211" fmla="*/ 1471608 w 2230147"/>
              <a:gd name="connsiteY211" fmla="*/ 1490365 h 2227137"/>
              <a:gd name="connsiteX212" fmla="*/ 1466001 w 2230147"/>
              <a:gd name="connsiteY212" fmla="*/ 1496631 h 2227137"/>
              <a:gd name="connsiteX213" fmla="*/ 1465671 w 2230147"/>
              <a:gd name="connsiteY213" fmla="*/ 1489046 h 2227137"/>
              <a:gd name="connsiteX214" fmla="*/ 1466661 w 2230147"/>
              <a:gd name="connsiteY214" fmla="*/ 1482450 h 2227137"/>
              <a:gd name="connsiteX215" fmla="*/ 1468969 w 2230147"/>
              <a:gd name="connsiteY215" fmla="*/ 1476184 h 2227137"/>
              <a:gd name="connsiteX216" fmla="*/ 1113445 w 2230147"/>
              <a:gd name="connsiteY216" fmla="*/ 1573145 h 2227137"/>
              <a:gd name="connsiteX217" fmla="*/ 1116744 w 2230147"/>
              <a:gd name="connsiteY217" fmla="*/ 1576772 h 2227137"/>
              <a:gd name="connsiteX218" fmla="*/ 1114105 w 2230147"/>
              <a:gd name="connsiteY218" fmla="*/ 1579411 h 2227137"/>
              <a:gd name="connsiteX219" fmla="*/ 1109488 w 2230147"/>
              <a:gd name="connsiteY219" fmla="*/ 1576112 h 2227137"/>
              <a:gd name="connsiteX220" fmla="*/ 1113445 w 2230147"/>
              <a:gd name="connsiteY220" fmla="*/ 1573145 h 2227137"/>
              <a:gd name="connsiteX221" fmla="*/ 566968 w 2230147"/>
              <a:gd name="connsiteY221" fmla="*/ 1739033 h 2227137"/>
              <a:gd name="connsiteX222" fmla="*/ 569277 w 2230147"/>
              <a:gd name="connsiteY222" fmla="*/ 1741671 h 2227137"/>
              <a:gd name="connsiteX223" fmla="*/ 565649 w 2230147"/>
              <a:gd name="connsiteY223" fmla="*/ 1745959 h 2227137"/>
              <a:gd name="connsiteX224" fmla="*/ 563340 w 2230147"/>
              <a:gd name="connsiteY224" fmla="*/ 1743320 h 2227137"/>
              <a:gd name="connsiteX225" fmla="*/ 566968 w 2230147"/>
              <a:gd name="connsiteY225" fmla="*/ 1739033 h 2227137"/>
              <a:gd name="connsiteX226" fmla="*/ 972951 w 2230147"/>
              <a:gd name="connsiteY226" fmla="*/ 1605794 h 2227137"/>
              <a:gd name="connsiteX227" fmla="*/ 964376 w 2230147"/>
              <a:gd name="connsiteY227" fmla="*/ 1621295 h 2227137"/>
              <a:gd name="connsiteX228" fmla="*/ 972951 w 2230147"/>
              <a:gd name="connsiteY228" fmla="*/ 1605794 h 2227137"/>
              <a:gd name="connsiteX229" fmla="*/ 1410595 w 2230147"/>
              <a:gd name="connsiteY229" fmla="*/ 1460353 h 2227137"/>
              <a:gd name="connsiteX230" fmla="*/ 1417191 w 2230147"/>
              <a:gd name="connsiteY230" fmla="*/ 1473875 h 2227137"/>
              <a:gd name="connsiteX231" fmla="*/ 1413563 w 2230147"/>
              <a:gd name="connsiteY231" fmla="*/ 1474534 h 2227137"/>
              <a:gd name="connsiteX232" fmla="*/ 1410595 w 2230147"/>
              <a:gd name="connsiteY232" fmla="*/ 1460353 h 2227137"/>
              <a:gd name="connsiteX233" fmla="*/ 1452480 w 2230147"/>
              <a:gd name="connsiteY233" fmla="*/ 1434628 h 2227137"/>
              <a:gd name="connsiteX234" fmla="*/ 1457756 w 2230147"/>
              <a:gd name="connsiteY234" fmla="*/ 1439575 h 2227137"/>
              <a:gd name="connsiteX235" fmla="*/ 1447532 w 2230147"/>
              <a:gd name="connsiteY235" fmla="*/ 1446171 h 2227137"/>
              <a:gd name="connsiteX236" fmla="*/ 1441926 w 2230147"/>
              <a:gd name="connsiteY236" fmla="*/ 1441884 h 2227137"/>
              <a:gd name="connsiteX237" fmla="*/ 1452480 w 2230147"/>
              <a:gd name="connsiteY237" fmla="*/ 1434628 h 2227137"/>
              <a:gd name="connsiteX238" fmla="*/ 1070901 w 2230147"/>
              <a:gd name="connsiteY238" fmla="*/ 1549398 h 2227137"/>
              <a:gd name="connsiteX239" fmla="*/ 1075189 w 2230147"/>
              <a:gd name="connsiteY239" fmla="*/ 1553686 h 2227137"/>
              <a:gd name="connsiteX240" fmla="*/ 1057379 w 2230147"/>
              <a:gd name="connsiteY240" fmla="*/ 1568527 h 2227137"/>
              <a:gd name="connsiteX241" fmla="*/ 1055071 w 2230147"/>
              <a:gd name="connsiteY241" fmla="*/ 1576442 h 2227137"/>
              <a:gd name="connsiteX242" fmla="*/ 1050124 w 2230147"/>
              <a:gd name="connsiteY242" fmla="*/ 1581719 h 2227137"/>
              <a:gd name="connsiteX243" fmla="*/ 1047816 w 2230147"/>
              <a:gd name="connsiteY243" fmla="*/ 1574793 h 2227137"/>
              <a:gd name="connsiteX244" fmla="*/ 1056060 w 2230147"/>
              <a:gd name="connsiteY244" fmla="*/ 1566218 h 2227137"/>
              <a:gd name="connsiteX245" fmla="*/ 1056060 w 2230147"/>
              <a:gd name="connsiteY245" fmla="*/ 1566218 h 2227137"/>
              <a:gd name="connsiteX246" fmla="*/ 1405318 w 2230147"/>
              <a:gd name="connsiteY246" fmla="*/ 1426714 h 2227137"/>
              <a:gd name="connsiteX247" fmla="*/ 1418180 w 2230147"/>
              <a:gd name="connsiteY247" fmla="*/ 1452768 h 2227137"/>
              <a:gd name="connsiteX248" fmla="*/ 1416531 w 2230147"/>
              <a:gd name="connsiteY248" fmla="*/ 1457055 h 2227137"/>
              <a:gd name="connsiteX249" fmla="*/ 1411914 w 2230147"/>
              <a:gd name="connsiteY249" fmla="*/ 1453428 h 2227137"/>
              <a:gd name="connsiteX250" fmla="*/ 1405318 w 2230147"/>
              <a:gd name="connsiteY250" fmla="*/ 1426714 h 2227137"/>
              <a:gd name="connsiteX251" fmla="*/ 1164235 w 2230147"/>
              <a:gd name="connsiteY251" fmla="*/ 1486077 h 2227137"/>
              <a:gd name="connsiteX252" fmla="*/ 1166993 w 2230147"/>
              <a:gd name="connsiteY252" fmla="*/ 1488042 h 2227137"/>
              <a:gd name="connsiteX253" fmla="*/ 1167404 w 2230147"/>
              <a:gd name="connsiteY253" fmla="*/ 1486077 h 2227137"/>
              <a:gd name="connsiteX254" fmla="*/ 1167612 w 2230147"/>
              <a:gd name="connsiteY254" fmla="*/ 1488483 h 2227137"/>
              <a:gd name="connsiteX255" fmla="*/ 1169676 w 2230147"/>
              <a:gd name="connsiteY255" fmla="*/ 1489953 h 2227137"/>
              <a:gd name="connsiteX256" fmla="*/ 1169182 w 2230147"/>
              <a:gd name="connsiteY256" fmla="*/ 1496301 h 2227137"/>
              <a:gd name="connsiteX257" fmla="*/ 1168831 w 2230147"/>
              <a:gd name="connsiteY257" fmla="*/ 1502555 h 2227137"/>
              <a:gd name="connsiteX258" fmla="*/ 1169312 w 2230147"/>
              <a:gd name="connsiteY258" fmla="*/ 1508110 h 2227137"/>
              <a:gd name="connsiteX259" fmla="*/ 1173056 w 2230147"/>
              <a:gd name="connsiteY259" fmla="*/ 1496631 h 2227137"/>
              <a:gd name="connsiteX260" fmla="*/ 1167341 w 2230147"/>
              <a:gd name="connsiteY260" fmla="*/ 1531920 h 2227137"/>
              <a:gd name="connsiteX261" fmla="*/ 1167341 w 2230147"/>
              <a:gd name="connsiteY261" fmla="*/ 1529107 h 2227137"/>
              <a:gd name="connsiteX262" fmla="*/ 1167202 w 2230147"/>
              <a:gd name="connsiteY262" fmla="*/ 1531590 h 2227137"/>
              <a:gd name="connsiteX263" fmla="*/ 1166873 w 2230147"/>
              <a:gd name="connsiteY263" fmla="*/ 1531717 h 2227137"/>
              <a:gd name="connsiteX264" fmla="*/ 1166872 w 2230147"/>
              <a:gd name="connsiteY264" fmla="*/ 1532579 h 2227137"/>
              <a:gd name="connsiteX265" fmla="*/ 1167532 w 2230147"/>
              <a:gd name="connsiteY265" fmla="*/ 1544782 h 2227137"/>
              <a:gd name="connsiteX266" fmla="*/ 1163905 w 2230147"/>
              <a:gd name="connsiteY266" fmla="*/ 1545441 h 2227137"/>
              <a:gd name="connsiteX267" fmla="*/ 1162915 w 2230147"/>
              <a:gd name="connsiteY267" fmla="*/ 1533239 h 2227137"/>
              <a:gd name="connsiteX268" fmla="*/ 1162932 w 2230147"/>
              <a:gd name="connsiteY268" fmla="*/ 1533232 h 2227137"/>
              <a:gd name="connsiteX269" fmla="*/ 1162915 w 2230147"/>
              <a:gd name="connsiteY269" fmla="*/ 1533239 h 2227137"/>
              <a:gd name="connsiteX270" fmla="*/ 1162916 w 2230147"/>
              <a:gd name="connsiteY270" fmla="*/ 1530271 h 2227137"/>
              <a:gd name="connsiteX271" fmla="*/ 1163353 w 2230147"/>
              <a:gd name="connsiteY271" fmla="*/ 1515596 h 2227137"/>
              <a:gd name="connsiteX272" fmla="*/ 1162760 w 2230147"/>
              <a:gd name="connsiteY272" fmla="*/ 1508297 h 2227137"/>
              <a:gd name="connsiteX273" fmla="*/ 1163707 w 2230147"/>
              <a:gd name="connsiteY273" fmla="*/ 1503768 h 2227137"/>
              <a:gd name="connsiteX274" fmla="*/ 1453798 w 2230147"/>
              <a:gd name="connsiteY274" fmla="*/ 1364711 h 2227137"/>
              <a:gd name="connsiteX275" fmla="*/ 1458746 w 2230147"/>
              <a:gd name="connsiteY275" fmla="*/ 1369988 h 2227137"/>
              <a:gd name="connsiteX276" fmla="*/ 1455447 w 2230147"/>
              <a:gd name="connsiteY276" fmla="*/ 1373946 h 2227137"/>
              <a:gd name="connsiteX277" fmla="*/ 1450171 w 2230147"/>
              <a:gd name="connsiteY277" fmla="*/ 1367680 h 2227137"/>
              <a:gd name="connsiteX278" fmla="*/ 1453798 w 2230147"/>
              <a:gd name="connsiteY278" fmla="*/ 1364711 h 2227137"/>
              <a:gd name="connsiteX279" fmla="*/ 1368051 w 2230147"/>
              <a:gd name="connsiteY279" fmla="*/ 1355146 h 2227137"/>
              <a:gd name="connsiteX280" fmla="*/ 1380583 w 2230147"/>
              <a:gd name="connsiteY280" fmla="*/ 1370976 h 2227137"/>
              <a:gd name="connsiteX281" fmla="*/ 1380582 w 2230147"/>
              <a:gd name="connsiteY281" fmla="*/ 1370978 h 2227137"/>
              <a:gd name="connsiteX282" fmla="*/ 1380582 w 2230147"/>
              <a:gd name="connsiteY282" fmla="*/ 1370978 h 2227137"/>
              <a:gd name="connsiteX283" fmla="*/ 1399711 w 2230147"/>
              <a:gd name="connsiteY283" fmla="*/ 1413192 h 2227137"/>
              <a:gd name="connsiteX284" fmla="*/ 1377944 w 2230147"/>
              <a:gd name="connsiteY284" fmla="*/ 1374935 h 2227137"/>
              <a:gd name="connsiteX285" fmla="*/ 1378130 w 2230147"/>
              <a:gd name="connsiteY285" fmla="*/ 1374655 h 2227137"/>
              <a:gd name="connsiteX286" fmla="*/ 1037097 w 2230147"/>
              <a:gd name="connsiteY286" fmla="*/ 1434505 h 2227137"/>
              <a:gd name="connsiteX287" fmla="*/ 1043198 w 2230147"/>
              <a:gd name="connsiteY287" fmla="*/ 1433639 h 2227137"/>
              <a:gd name="connsiteX288" fmla="*/ 1051113 w 2230147"/>
              <a:gd name="connsiteY288" fmla="*/ 1440894 h 2227137"/>
              <a:gd name="connsiteX289" fmla="*/ 1042209 w 2230147"/>
              <a:gd name="connsiteY289" fmla="*/ 1448150 h 2227137"/>
              <a:gd name="connsiteX290" fmla="*/ 1034953 w 2230147"/>
              <a:gd name="connsiteY290" fmla="*/ 1439575 h 2227137"/>
              <a:gd name="connsiteX291" fmla="*/ 1037097 w 2230147"/>
              <a:gd name="connsiteY291" fmla="*/ 1434505 h 2227137"/>
              <a:gd name="connsiteX292" fmla="*/ 702845 w 2230147"/>
              <a:gd name="connsiteY292" fmla="*/ 1535547 h 2227137"/>
              <a:gd name="connsiteX293" fmla="*/ 708781 w 2230147"/>
              <a:gd name="connsiteY293" fmla="*/ 1534558 h 2227137"/>
              <a:gd name="connsiteX294" fmla="*/ 709111 w 2230147"/>
              <a:gd name="connsiteY294" fmla="*/ 1541153 h 2227137"/>
              <a:gd name="connsiteX295" fmla="*/ 703505 w 2230147"/>
              <a:gd name="connsiteY295" fmla="*/ 1542473 h 2227137"/>
              <a:gd name="connsiteX296" fmla="*/ 702845 w 2230147"/>
              <a:gd name="connsiteY296" fmla="*/ 1535547 h 2227137"/>
              <a:gd name="connsiteX297" fmla="*/ 1219970 w 2230147"/>
              <a:gd name="connsiteY297" fmla="*/ 1369988 h 2227137"/>
              <a:gd name="connsiteX298" fmla="*/ 1243056 w 2230147"/>
              <a:gd name="connsiteY298" fmla="*/ 1385158 h 2227137"/>
              <a:gd name="connsiteX299" fmla="*/ 1243386 w 2230147"/>
              <a:gd name="connsiteY299" fmla="*/ 1390765 h 2227137"/>
              <a:gd name="connsiteX300" fmla="*/ 1238109 w 2230147"/>
              <a:gd name="connsiteY300" fmla="*/ 1389116 h 2227137"/>
              <a:gd name="connsiteX301" fmla="*/ 1224587 w 2230147"/>
              <a:gd name="connsiteY301" fmla="*/ 1380541 h 2227137"/>
              <a:gd name="connsiteX302" fmla="*/ 1219970 w 2230147"/>
              <a:gd name="connsiteY302" fmla="*/ 1369988 h 2227137"/>
              <a:gd name="connsiteX303" fmla="*/ 1347933 w 2230147"/>
              <a:gd name="connsiteY303" fmla="*/ 1326124 h 2227137"/>
              <a:gd name="connsiteX304" fmla="*/ 1366072 w 2230147"/>
              <a:gd name="connsiteY304" fmla="*/ 1348551 h 2227137"/>
              <a:gd name="connsiteX305" fmla="*/ 1347933 w 2230147"/>
              <a:gd name="connsiteY305" fmla="*/ 1326124 h 2227137"/>
              <a:gd name="connsiteX306" fmla="*/ 1158958 w 2230147"/>
              <a:gd name="connsiteY306" fmla="*/ 1379552 h 2227137"/>
              <a:gd name="connsiteX307" fmla="*/ 1166873 w 2230147"/>
              <a:gd name="connsiteY307" fmla="*/ 1428362 h 2227137"/>
              <a:gd name="connsiteX308" fmla="*/ 1166802 w 2230147"/>
              <a:gd name="connsiteY308" fmla="*/ 1428893 h 2227137"/>
              <a:gd name="connsiteX309" fmla="*/ 1166873 w 2230147"/>
              <a:gd name="connsiteY309" fmla="*/ 1428692 h 2227137"/>
              <a:gd name="connsiteX310" fmla="*/ 1168522 w 2230147"/>
              <a:gd name="connsiteY310" fmla="*/ 1456395 h 2227137"/>
              <a:gd name="connsiteX311" fmla="*/ 1166543 w 2230147"/>
              <a:gd name="connsiteY311" fmla="*/ 1460683 h 2227137"/>
              <a:gd name="connsiteX312" fmla="*/ 1163245 w 2230147"/>
              <a:gd name="connsiteY312" fmla="*/ 1456396 h 2227137"/>
              <a:gd name="connsiteX313" fmla="*/ 1162915 w 2230147"/>
              <a:gd name="connsiteY313" fmla="*/ 1435948 h 2227137"/>
              <a:gd name="connsiteX314" fmla="*/ 1162915 w 2230147"/>
              <a:gd name="connsiteY314" fmla="*/ 1422096 h 2227137"/>
              <a:gd name="connsiteX315" fmla="*/ 1162586 w 2230147"/>
              <a:gd name="connsiteY315" fmla="*/ 1410553 h 2227137"/>
              <a:gd name="connsiteX316" fmla="*/ 1158958 w 2230147"/>
              <a:gd name="connsiteY316" fmla="*/ 1379552 h 2227137"/>
              <a:gd name="connsiteX317" fmla="*/ 1048402 w 2230147"/>
              <a:gd name="connsiteY317" fmla="*/ 1383180 h 2227137"/>
              <a:gd name="connsiteX318" fmla="*/ 1048681 w 2230147"/>
              <a:gd name="connsiteY318" fmla="*/ 1383738 h 2227137"/>
              <a:gd name="connsiteX319" fmla="*/ 1050013 w 2230147"/>
              <a:gd name="connsiteY319" fmla="*/ 1382849 h 2227137"/>
              <a:gd name="connsiteX320" fmla="*/ 1048998 w 2230147"/>
              <a:gd name="connsiteY320" fmla="*/ 1384373 h 2227137"/>
              <a:gd name="connsiteX321" fmla="*/ 1049354 w 2230147"/>
              <a:gd name="connsiteY321" fmla="*/ 1385085 h 2227137"/>
              <a:gd name="connsiteX322" fmla="*/ 1046496 w 2230147"/>
              <a:gd name="connsiteY322" fmla="*/ 1386990 h 2227137"/>
              <a:gd name="connsiteX323" fmla="*/ 1047462 w 2230147"/>
              <a:gd name="connsiteY323" fmla="*/ 1385059 h 2227137"/>
              <a:gd name="connsiteX324" fmla="*/ 1047157 w 2230147"/>
              <a:gd name="connsiteY324" fmla="*/ 1384754 h 2227137"/>
              <a:gd name="connsiteX325" fmla="*/ 1047843 w 2230147"/>
              <a:gd name="connsiteY325" fmla="*/ 1384296 h 2227137"/>
              <a:gd name="connsiteX326" fmla="*/ 723953 w 2230147"/>
              <a:gd name="connsiteY326" fmla="*/ 1476843 h 2227137"/>
              <a:gd name="connsiteX327" fmla="*/ 735496 w 2230147"/>
              <a:gd name="connsiteY327" fmla="*/ 1476513 h 2227137"/>
              <a:gd name="connsiteX328" fmla="*/ 737804 w 2230147"/>
              <a:gd name="connsiteY328" fmla="*/ 1488386 h 2227137"/>
              <a:gd name="connsiteX329" fmla="*/ 723293 w 2230147"/>
              <a:gd name="connsiteY329" fmla="*/ 1488386 h 2227137"/>
              <a:gd name="connsiteX330" fmla="*/ 723953 w 2230147"/>
              <a:gd name="connsiteY330" fmla="*/ 1476843 h 2227137"/>
              <a:gd name="connsiteX331" fmla="*/ 1155330 w 2230147"/>
              <a:gd name="connsiteY331" fmla="*/ 1341624 h 2227137"/>
              <a:gd name="connsiteX332" fmla="*/ 1157309 w 2230147"/>
              <a:gd name="connsiteY332" fmla="*/ 1358444 h 2227137"/>
              <a:gd name="connsiteX333" fmla="*/ 1155330 w 2230147"/>
              <a:gd name="connsiteY333" fmla="*/ 1341624 h 2227137"/>
              <a:gd name="connsiteX334" fmla="*/ 923811 w 2230147"/>
              <a:gd name="connsiteY334" fmla="*/ 1379882 h 2227137"/>
              <a:gd name="connsiteX335" fmla="*/ 933045 w 2230147"/>
              <a:gd name="connsiteY335" fmla="*/ 1388127 h 2227137"/>
              <a:gd name="connsiteX336" fmla="*/ 925460 w 2230147"/>
              <a:gd name="connsiteY336" fmla="*/ 1396702 h 2227137"/>
              <a:gd name="connsiteX337" fmla="*/ 916555 w 2230147"/>
              <a:gd name="connsiteY337" fmla="*/ 1388457 h 2227137"/>
              <a:gd name="connsiteX338" fmla="*/ 923811 w 2230147"/>
              <a:gd name="connsiteY338" fmla="*/ 1379882 h 2227137"/>
              <a:gd name="connsiteX339" fmla="*/ 1057709 w 2230147"/>
              <a:gd name="connsiteY339" fmla="*/ 1325794 h 2227137"/>
              <a:gd name="connsiteX340" fmla="*/ 1096625 w 2230147"/>
              <a:gd name="connsiteY340" fmla="*/ 1313921 h 2227137"/>
              <a:gd name="connsiteX341" fmla="*/ 1072880 w 2230147"/>
              <a:gd name="connsiteY341" fmla="*/ 1333710 h 2227137"/>
              <a:gd name="connsiteX342" fmla="*/ 1057709 w 2230147"/>
              <a:gd name="connsiteY342" fmla="*/ 1325794 h 2227137"/>
              <a:gd name="connsiteX343" fmla="*/ 964705 w 2230147"/>
              <a:gd name="connsiteY343" fmla="*/ 1332720 h 2227137"/>
              <a:gd name="connsiteX344" fmla="*/ 966024 w 2230147"/>
              <a:gd name="connsiteY344" fmla="*/ 1336348 h 2227137"/>
              <a:gd name="connsiteX345" fmla="*/ 961407 w 2230147"/>
              <a:gd name="connsiteY345" fmla="*/ 1337667 h 2227137"/>
              <a:gd name="connsiteX346" fmla="*/ 959429 w 2230147"/>
              <a:gd name="connsiteY346" fmla="*/ 1334699 h 2227137"/>
              <a:gd name="connsiteX347" fmla="*/ 964705 w 2230147"/>
              <a:gd name="connsiteY347" fmla="*/ 1332720 h 2227137"/>
              <a:gd name="connsiteX348" fmla="*/ 1083104 w 2230147"/>
              <a:gd name="connsiteY348" fmla="*/ 1293804 h 2227137"/>
              <a:gd name="connsiteX349" fmla="*/ 1091019 w 2230147"/>
              <a:gd name="connsiteY349" fmla="*/ 1301720 h 2227137"/>
              <a:gd name="connsiteX350" fmla="*/ 1086402 w 2230147"/>
              <a:gd name="connsiteY350" fmla="*/ 1309305 h 2227137"/>
              <a:gd name="connsiteX351" fmla="*/ 1077827 w 2230147"/>
              <a:gd name="connsiteY351" fmla="*/ 1312603 h 2227137"/>
              <a:gd name="connsiteX352" fmla="*/ 1080136 w 2230147"/>
              <a:gd name="connsiteY352" fmla="*/ 1302379 h 2227137"/>
              <a:gd name="connsiteX353" fmla="*/ 1083104 w 2230147"/>
              <a:gd name="connsiteY353" fmla="*/ 1293804 h 2227137"/>
              <a:gd name="connsiteX354" fmla="*/ 1579782 w 2230147"/>
              <a:gd name="connsiteY354" fmla="*/ 1136819 h 2227137"/>
              <a:gd name="connsiteX355" fmla="*/ 1598580 w 2230147"/>
              <a:gd name="connsiteY355" fmla="*/ 1148033 h 2227137"/>
              <a:gd name="connsiteX356" fmla="*/ 1601219 w 2230147"/>
              <a:gd name="connsiteY356" fmla="*/ 1154958 h 2227137"/>
              <a:gd name="connsiteX357" fmla="*/ 1595282 w 2230147"/>
              <a:gd name="connsiteY357" fmla="*/ 1152650 h 2227137"/>
              <a:gd name="connsiteX358" fmla="*/ 1578133 w 2230147"/>
              <a:gd name="connsiteY358" fmla="*/ 1138798 h 2227137"/>
              <a:gd name="connsiteX359" fmla="*/ 1579782 w 2230147"/>
              <a:gd name="connsiteY359" fmla="*/ 1136819 h 2227137"/>
              <a:gd name="connsiteX360" fmla="*/ 1107180 w 2230147"/>
              <a:gd name="connsiteY360" fmla="*/ 1270058 h 2227137"/>
              <a:gd name="connsiteX361" fmla="*/ 1112457 w 2230147"/>
              <a:gd name="connsiteY361" fmla="*/ 1275335 h 2227137"/>
              <a:gd name="connsiteX362" fmla="*/ 1109159 w 2230147"/>
              <a:gd name="connsiteY362" fmla="*/ 1278303 h 2227137"/>
              <a:gd name="connsiteX363" fmla="*/ 1104211 w 2230147"/>
              <a:gd name="connsiteY363" fmla="*/ 1272037 h 2227137"/>
              <a:gd name="connsiteX364" fmla="*/ 1107180 w 2230147"/>
              <a:gd name="connsiteY364" fmla="*/ 1270058 h 2227137"/>
              <a:gd name="connsiteX365" fmla="*/ 370407 w 2230147"/>
              <a:gd name="connsiteY365" fmla="*/ 1443533 h 2227137"/>
              <a:gd name="connsiteX366" fmla="*/ 373705 w 2230147"/>
              <a:gd name="connsiteY366" fmla="*/ 1446831 h 2227137"/>
              <a:gd name="connsiteX367" fmla="*/ 370737 w 2230147"/>
              <a:gd name="connsiteY367" fmla="*/ 1450788 h 2227137"/>
              <a:gd name="connsiteX368" fmla="*/ 366449 w 2230147"/>
              <a:gd name="connsiteY368" fmla="*/ 1447161 h 2227137"/>
              <a:gd name="connsiteX369" fmla="*/ 370407 w 2230147"/>
              <a:gd name="connsiteY369" fmla="*/ 1443533 h 2227137"/>
              <a:gd name="connsiteX370" fmla="*/ 1103881 w 2230147"/>
              <a:gd name="connsiteY370" fmla="*/ 1189917 h 2227137"/>
              <a:gd name="connsiteX371" fmla="*/ 1120701 w 2230147"/>
              <a:gd name="connsiteY371" fmla="*/ 1203109 h 2227137"/>
              <a:gd name="connsiteX372" fmla="*/ 1115754 w 2230147"/>
              <a:gd name="connsiteY372" fmla="*/ 1223557 h 2227137"/>
              <a:gd name="connsiteX373" fmla="*/ 1115094 w 2230147"/>
              <a:gd name="connsiteY373" fmla="*/ 1229163 h 2227137"/>
              <a:gd name="connsiteX374" fmla="*/ 1102892 w 2230147"/>
              <a:gd name="connsiteY374" fmla="*/ 1228504 h 2227137"/>
              <a:gd name="connsiteX375" fmla="*/ 1100584 w 2230147"/>
              <a:gd name="connsiteY375" fmla="*/ 1220259 h 2227137"/>
              <a:gd name="connsiteX376" fmla="*/ 1103881 w 2230147"/>
              <a:gd name="connsiteY376" fmla="*/ 1189917 h 2227137"/>
              <a:gd name="connsiteX377" fmla="*/ 985153 w 2230147"/>
              <a:gd name="connsiteY377" fmla="*/ 1222568 h 2227137"/>
              <a:gd name="connsiteX378" fmla="*/ 988781 w 2230147"/>
              <a:gd name="connsiteY378" fmla="*/ 1226855 h 2227137"/>
              <a:gd name="connsiteX379" fmla="*/ 983834 w 2230147"/>
              <a:gd name="connsiteY379" fmla="*/ 1230483 h 2227137"/>
              <a:gd name="connsiteX380" fmla="*/ 980206 w 2230147"/>
              <a:gd name="connsiteY380" fmla="*/ 1226195 h 2227137"/>
              <a:gd name="connsiteX381" fmla="*/ 985153 w 2230147"/>
              <a:gd name="connsiteY381" fmla="*/ 1222568 h 2227137"/>
              <a:gd name="connsiteX382" fmla="*/ 1523716 w 2230147"/>
              <a:gd name="connsiteY382" fmla="*/ 1053710 h 2227137"/>
              <a:gd name="connsiteX383" fmla="*/ 1538887 w 2230147"/>
              <a:gd name="connsiteY383" fmla="*/ 1050741 h 2227137"/>
              <a:gd name="connsiteX384" fmla="*/ 1556037 w 2230147"/>
              <a:gd name="connsiteY384" fmla="*/ 1058986 h 2227137"/>
              <a:gd name="connsiteX385" fmla="*/ 1556366 w 2230147"/>
              <a:gd name="connsiteY385" fmla="*/ 1072178 h 2227137"/>
              <a:gd name="connsiteX386" fmla="*/ 1520418 w 2230147"/>
              <a:gd name="connsiteY386" fmla="*/ 1065912 h 2227137"/>
              <a:gd name="connsiteX387" fmla="*/ 1514481 w 2230147"/>
              <a:gd name="connsiteY387" fmla="*/ 1062615 h 2227137"/>
              <a:gd name="connsiteX388" fmla="*/ 1523716 w 2230147"/>
              <a:gd name="connsiteY388" fmla="*/ 1053710 h 2227137"/>
              <a:gd name="connsiteX389" fmla="*/ 679347 w 2230147"/>
              <a:gd name="connsiteY389" fmla="*/ 1289970 h 2227137"/>
              <a:gd name="connsiteX390" fmla="*/ 688663 w 2230147"/>
              <a:gd name="connsiteY390" fmla="*/ 1287868 h 2227137"/>
              <a:gd name="connsiteX391" fmla="*/ 689983 w 2230147"/>
              <a:gd name="connsiteY391" fmla="*/ 1288528 h 2227137"/>
              <a:gd name="connsiteX392" fmla="*/ 673493 w 2230147"/>
              <a:gd name="connsiteY392" fmla="*/ 1297762 h 2227137"/>
              <a:gd name="connsiteX393" fmla="*/ 679347 w 2230147"/>
              <a:gd name="connsiteY393" fmla="*/ 1289970 h 2227137"/>
              <a:gd name="connsiteX394" fmla="*/ 694971 w 2230147"/>
              <a:gd name="connsiteY394" fmla="*/ 1283085 h 2227137"/>
              <a:gd name="connsiteX395" fmla="*/ 703505 w 2230147"/>
              <a:gd name="connsiteY395" fmla="*/ 1284240 h 2227137"/>
              <a:gd name="connsiteX396" fmla="*/ 689983 w 2230147"/>
              <a:gd name="connsiteY396" fmla="*/ 1288527 h 2227137"/>
              <a:gd name="connsiteX397" fmla="*/ 689323 w 2230147"/>
              <a:gd name="connsiteY397" fmla="*/ 1287867 h 2227137"/>
              <a:gd name="connsiteX398" fmla="*/ 688664 w 2230147"/>
              <a:gd name="connsiteY398" fmla="*/ 1287867 h 2227137"/>
              <a:gd name="connsiteX399" fmla="*/ 694971 w 2230147"/>
              <a:gd name="connsiteY399" fmla="*/ 1283085 h 2227137"/>
              <a:gd name="connsiteX400" fmla="*/ 991419 w 2230147"/>
              <a:gd name="connsiteY400" fmla="*/ 1173427 h 2227137"/>
              <a:gd name="connsiteX401" fmla="*/ 994387 w 2230147"/>
              <a:gd name="connsiteY401" fmla="*/ 1177055 h 2227137"/>
              <a:gd name="connsiteX402" fmla="*/ 989111 w 2230147"/>
              <a:gd name="connsiteY402" fmla="*/ 1180023 h 2227137"/>
              <a:gd name="connsiteX403" fmla="*/ 987132 w 2230147"/>
              <a:gd name="connsiteY403" fmla="*/ 1176066 h 2227137"/>
              <a:gd name="connsiteX404" fmla="*/ 991419 w 2230147"/>
              <a:gd name="connsiteY404" fmla="*/ 1173427 h 2227137"/>
              <a:gd name="connsiteX405" fmla="*/ 583128 w 2230147"/>
              <a:gd name="connsiteY405" fmla="*/ 1261484 h 2227137"/>
              <a:gd name="connsiteX406" fmla="*/ 587415 w 2230147"/>
              <a:gd name="connsiteY406" fmla="*/ 1263462 h 2227137"/>
              <a:gd name="connsiteX407" fmla="*/ 583787 w 2230147"/>
              <a:gd name="connsiteY407" fmla="*/ 1267420 h 2227137"/>
              <a:gd name="connsiteX408" fmla="*/ 580159 w 2230147"/>
              <a:gd name="connsiteY408" fmla="*/ 1264122 h 2227137"/>
              <a:gd name="connsiteX409" fmla="*/ 583128 w 2230147"/>
              <a:gd name="connsiteY409" fmla="*/ 1261484 h 2227137"/>
              <a:gd name="connsiteX410" fmla="*/ 1745341 w 2230147"/>
              <a:gd name="connsiteY410" fmla="*/ 903321 h 2227137"/>
              <a:gd name="connsiteX411" fmla="*/ 1750617 w 2230147"/>
              <a:gd name="connsiteY411" fmla="*/ 907938 h 2227137"/>
              <a:gd name="connsiteX412" fmla="*/ 1745011 w 2230147"/>
              <a:gd name="connsiteY412" fmla="*/ 911896 h 2227137"/>
              <a:gd name="connsiteX413" fmla="*/ 1740394 w 2230147"/>
              <a:gd name="connsiteY413" fmla="*/ 907279 h 2227137"/>
              <a:gd name="connsiteX414" fmla="*/ 1745341 w 2230147"/>
              <a:gd name="connsiteY414" fmla="*/ 903321 h 2227137"/>
              <a:gd name="connsiteX415" fmla="*/ 604565 w 2230147"/>
              <a:gd name="connsiteY415" fmla="*/ 1240046 h 2227137"/>
              <a:gd name="connsiteX416" fmla="*/ 609511 w 2230147"/>
              <a:gd name="connsiteY416" fmla="*/ 1244334 h 2227137"/>
              <a:gd name="connsiteX417" fmla="*/ 600607 w 2230147"/>
              <a:gd name="connsiteY417" fmla="*/ 1251260 h 2227137"/>
              <a:gd name="connsiteX418" fmla="*/ 596650 w 2230147"/>
              <a:gd name="connsiteY418" fmla="*/ 1245323 h 2227137"/>
              <a:gd name="connsiteX419" fmla="*/ 604565 w 2230147"/>
              <a:gd name="connsiteY419" fmla="*/ 1240046 h 2227137"/>
              <a:gd name="connsiteX420" fmla="*/ 1445553 w 2230147"/>
              <a:gd name="connsiteY420" fmla="*/ 956749 h 2227137"/>
              <a:gd name="connsiteX421" fmla="*/ 1452480 w 2230147"/>
              <a:gd name="connsiteY421" fmla="*/ 960707 h 2227137"/>
              <a:gd name="connsiteX422" fmla="*/ 1443904 w 2230147"/>
              <a:gd name="connsiteY422" fmla="*/ 970601 h 2227137"/>
              <a:gd name="connsiteX423" fmla="*/ 1434670 w 2230147"/>
              <a:gd name="connsiteY423" fmla="*/ 963675 h 2227137"/>
              <a:gd name="connsiteX424" fmla="*/ 1445553 w 2230147"/>
              <a:gd name="connsiteY424" fmla="*/ 956749 h 2227137"/>
              <a:gd name="connsiteX425" fmla="*/ 814318 w 2230147"/>
              <a:gd name="connsiteY425" fmla="*/ 1062614 h 2227137"/>
              <a:gd name="connsiteX426" fmla="*/ 816296 w 2230147"/>
              <a:gd name="connsiteY426" fmla="*/ 1064593 h 2227137"/>
              <a:gd name="connsiteX427" fmla="*/ 809041 w 2230147"/>
              <a:gd name="connsiteY427" fmla="*/ 1075146 h 2227137"/>
              <a:gd name="connsiteX428" fmla="*/ 804093 w 2230147"/>
              <a:gd name="connsiteY428" fmla="*/ 1076795 h 2227137"/>
              <a:gd name="connsiteX429" fmla="*/ 806072 w 2230147"/>
              <a:gd name="connsiteY429" fmla="*/ 1071519 h 2227137"/>
              <a:gd name="connsiteX430" fmla="*/ 814318 w 2230147"/>
              <a:gd name="connsiteY430" fmla="*/ 1062614 h 2227137"/>
              <a:gd name="connsiteX431" fmla="*/ 659641 w 2230147"/>
              <a:gd name="connsiteY431" fmla="*/ 1109776 h 2227137"/>
              <a:gd name="connsiteX432" fmla="*/ 670525 w 2230147"/>
              <a:gd name="connsiteY432" fmla="*/ 1123628 h 2227137"/>
              <a:gd name="connsiteX433" fmla="*/ 666896 w 2230147"/>
              <a:gd name="connsiteY433" fmla="*/ 1128905 h 2227137"/>
              <a:gd name="connsiteX434" fmla="*/ 632928 w 2230147"/>
              <a:gd name="connsiteY434" fmla="*/ 1151991 h 2227137"/>
              <a:gd name="connsiteX435" fmla="*/ 621715 w 2230147"/>
              <a:gd name="connsiteY435" fmla="*/ 1157597 h 2227137"/>
              <a:gd name="connsiteX436" fmla="*/ 615778 w 2230147"/>
              <a:gd name="connsiteY436" fmla="*/ 1153970 h 2227137"/>
              <a:gd name="connsiteX437" fmla="*/ 617427 w 2230147"/>
              <a:gd name="connsiteY437" fmla="*/ 1145065 h 2227137"/>
              <a:gd name="connsiteX438" fmla="*/ 649747 w 2230147"/>
              <a:gd name="connsiteY438" fmla="*/ 1122968 h 2227137"/>
              <a:gd name="connsiteX439" fmla="*/ 658322 w 2230147"/>
              <a:gd name="connsiteY439" fmla="*/ 1114724 h 2227137"/>
              <a:gd name="connsiteX440" fmla="*/ 659641 w 2230147"/>
              <a:gd name="connsiteY440" fmla="*/ 1109776 h 2227137"/>
              <a:gd name="connsiteX441" fmla="*/ 1786896 w 2230147"/>
              <a:gd name="connsiteY441" fmla="*/ 742380 h 2227137"/>
              <a:gd name="connsiteX442" fmla="*/ 1798770 w 2230147"/>
              <a:gd name="connsiteY442" fmla="*/ 753593 h 2227137"/>
              <a:gd name="connsiteX443" fmla="*/ 1788215 w 2230147"/>
              <a:gd name="connsiteY443" fmla="*/ 765136 h 2227137"/>
              <a:gd name="connsiteX444" fmla="*/ 1777332 w 2230147"/>
              <a:gd name="connsiteY444" fmla="*/ 757551 h 2227137"/>
              <a:gd name="connsiteX445" fmla="*/ 1786896 w 2230147"/>
              <a:gd name="connsiteY445" fmla="*/ 742380 h 2227137"/>
              <a:gd name="connsiteX446" fmla="*/ 470006 w 2230147"/>
              <a:gd name="connsiteY446" fmla="*/ 1129894 h 2227137"/>
              <a:gd name="connsiteX447" fmla="*/ 473964 w 2230147"/>
              <a:gd name="connsiteY447" fmla="*/ 1130224 h 2227137"/>
              <a:gd name="connsiteX448" fmla="*/ 474623 w 2230147"/>
              <a:gd name="connsiteY448" fmla="*/ 1137479 h 2227137"/>
              <a:gd name="connsiteX449" fmla="*/ 474623 w 2230147"/>
              <a:gd name="connsiteY449" fmla="*/ 1138469 h 2227137"/>
              <a:gd name="connsiteX450" fmla="*/ 473304 w 2230147"/>
              <a:gd name="connsiteY450" fmla="*/ 1147703 h 2227137"/>
              <a:gd name="connsiteX451" fmla="*/ 470336 w 2230147"/>
              <a:gd name="connsiteY451" fmla="*/ 1144281 h 2227137"/>
              <a:gd name="connsiteX452" fmla="*/ 470337 w 2230147"/>
              <a:gd name="connsiteY452" fmla="*/ 1138139 h 2227137"/>
              <a:gd name="connsiteX453" fmla="*/ 470336 w 2230147"/>
              <a:gd name="connsiteY453" fmla="*/ 1138139 h 2227137"/>
              <a:gd name="connsiteX454" fmla="*/ 470006 w 2230147"/>
              <a:gd name="connsiteY454" fmla="*/ 1129894 h 2227137"/>
              <a:gd name="connsiteX455" fmla="*/ 460772 w 2230147"/>
              <a:gd name="connsiteY455" fmla="*/ 1054039 h 2227137"/>
              <a:gd name="connsiteX456" fmla="*/ 470667 w 2230147"/>
              <a:gd name="connsiteY456" fmla="*/ 1066572 h 2227137"/>
              <a:gd name="connsiteX457" fmla="*/ 463080 w 2230147"/>
              <a:gd name="connsiteY457" fmla="*/ 1076136 h 2227137"/>
              <a:gd name="connsiteX458" fmla="*/ 455495 w 2230147"/>
              <a:gd name="connsiteY458" fmla="*/ 1062285 h 2227137"/>
              <a:gd name="connsiteX459" fmla="*/ 460772 w 2230147"/>
              <a:gd name="connsiteY459" fmla="*/ 1054039 h 2227137"/>
              <a:gd name="connsiteX460" fmla="*/ 1789204 w 2230147"/>
              <a:gd name="connsiteY460" fmla="*/ 623981 h 2227137"/>
              <a:gd name="connsiteX461" fmla="*/ 1792502 w 2230147"/>
              <a:gd name="connsiteY461" fmla="*/ 627279 h 2227137"/>
              <a:gd name="connsiteX462" fmla="*/ 1788874 w 2230147"/>
              <a:gd name="connsiteY462" fmla="*/ 630248 h 2227137"/>
              <a:gd name="connsiteX463" fmla="*/ 1785577 w 2230147"/>
              <a:gd name="connsiteY463" fmla="*/ 626950 h 2227137"/>
              <a:gd name="connsiteX464" fmla="*/ 1789204 w 2230147"/>
              <a:gd name="connsiteY464" fmla="*/ 623981 h 2227137"/>
              <a:gd name="connsiteX465" fmla="*/ 1654976 w 2230147"/>
              <a:gd name="connsiteY465" fmla="*/ 660918 h 2227137"/>
              <a:gd name="connsiteX466" fmla="*/ 1661243 w 2230147"/>
              <a:gd name="connsiteY466" fmla="*/ 677079 h 2227137"/>
              <a:gd name="connsiteX467" fmla="*/ 1647392 w 2230147"/>
              <a:gd name="connsiteY467" fmla="*/ 667845 h 2227137"/>
              <a:gd name="connsiteX468" fmla="*/ 1654976 w 2230147"/>
              <a:gd name="connsiteY468" fmla="*/ 660918 h 2227137"/>
              <a:gd name="connsiteX469" fmla="*/ 1720937 w 2230147"/>
              <a:gd name="connsiteY469" fmla="*/ 562968 h 2227137"/>
              <a:gd name="connsiteX470" fmla="*/ 1724234 w 2230147"/>
              <a:gd name="connsiteY470" fmla="*/ 566267 h 2227137"/>
              <a:gd name="connsiteX471" fmla="*/ 1719947 w 2230147"/>
              <a:gd name="connsiteY471" fmla="*/ 569565 h 2227137"/>
              <a:gd name="connsiteX472" fmla="*/ 1716320 w 2230147"/>
              <a:gd name="connsiteY472" fmla="*/ 565607 h 2227137"/>
              <a:gd name="connsiteX473" fmla="*/ 1720937 w 2230147"/>
              <a:gd name="connsiteY473" fmla="*/ 562968 h 2227137"/>
              <a:gd name="connsiteX474" fmla="*/ 563011 w 2230147"/>
              <a:gd name="connsiteY474" fmla="*/ 883533 h 2227137"/>
              <a:gd name="connsiteX475" fmla="*/ 515849 w 2230147"/>
              <a:gd name="connsiteY475" fmla="*/ 919811 h 2227137"/>
              <a:gd name="connsiteX476" fmla="*/ 563011 w 2230147"/>
              <a:gd name="connsiteY476" fmla="*/ 883533 h 2227137"/>
              <a:gd name="connsiteX477" fmla="*/ 1534599 w 2230147"/>
              <a:gd name="connsiteY477" fmla="*/ 540212 h 2227137"/>
              <a:gd name="connsiteX478" fmla="*/ 1541525 w 2230147"/>
              <a:gd name="connsiteY478" fmla="*/ 545489 h 2227137"/>
              <a:gd name="connsiteX479" fmla="*/ 1534929 w 2230147"/>
              <a:gd name="connsiteY479" fmla="*/ 550106 h 2227137"/>
              <a:gd name="connsiteX480" fmla="*/ 1529322 w 2230147"/>
              <a:gd name="connsiteY480" fmla="*/ 544829 h 2227137"/>
              <a:gd name="connsiteX481" fmla="*/ 1534599 w 2230147"/>
              <a:gd name="connsiteY481" fmla="*/ 540212 h 2227137"/>
              <a:gd name="connsiteX482" fmla="*/ 688334 w 2230147"/>
              <a:gd name="connsiteY482" fmla="*/ 777998 h 2227137"/>
              <a:gd name="connsiteX483" fmla="*/ 683387 w 2230147"/>
              <a:gd name="connsiteY483" fmla="*/ 782945 h 2227137"/>
              <a:gd name="connsiteX484" fmla="*/ 705484 w 2230147"/>
              <a:gd name="connsiteY484" fmla="*/ 814606 h 2227137"/>
              <a:gd name="connsiteX485" fmla="*/ 732527 w 2230147"/>
              <a:gd name="connsiteY485" fmla="*/ 827138 h 2227137"/>
              <a:gd name="connsiteX486" fmla="*/ 721644 w 2230147"/>
              <a:gd name="connsiteY486" fmla="*/ 815265 h 2227137"/>
              <a:gd name="connsiteX487" fmla="*/ 707133 w 2230147"/>
              <a:gd name="connsiteY487" fmla="*/ 799765 h 2227137"/>
              <a:gd name="connsiteX488" fmla="*/ 707133 w 2230147"/>
              <a:gd name="connsiteY488" fmla="*/ 791520 h 2227137"/>
              <a:gd name="connsiteX489" fmla="*/ 705813 w 2230147"/>
              <a:gd name="connsiteY489" fmla="*/ 785583 h 2227137"/>
              <a:gd name="connsiteX490" fmla="*/ 688334 w 2230147"/>
              <a:gd name="connsiteY490" fmla="*/ 777998 h 2227137"/>
              <a:gd name="connsiteX491" fmla="*/ 933128 w 2230147"/>
              <a:gd name="connsiteY491" fmla="*/ 632309 h 2227137"/>
              <a:gd name="connsiteX492" fmla="*/ 928098 w 2230147"/>
              <a:gd name="connsiteY492" fmla="*/ 636844 h 2227137"/>
              <a:gd name="connsiteX493" fmla="*/ 923481 w 2230147"/>
              <a:gd name="connsiteY493" fmla="*/ 670483 h 2227137"/>
              <a:gd name="connsiteX494" fmla="*/ 956462 w 2230147"/>
              <a:gd name="connsiteY494" fmla="*/ 717644 h 2227137"/>
              <a:gd name="connsiteX495" fmla="*/ 964706 w 2230147"/>
              <a:gd name="connsiteY495" fmla="*/ 713687 h 2227137"/>
              <a:gd name="connsiteX496" fmla="*/ 956461 w 2230147"/>
              <a:gd name="connsiteY496" fmla="*/ 699176 h 2227137"/>
              <a:gd name="connsiteX497" fmla="*/ 969323 w 2230147"/>
              <a:gd name="connsiteY497" fmla="*/ 703793 h 2227137"/>
              <a:gd name="connsiteX498" fmla="*/ 984824 w 2230147"/>
              <a:gd name="connsiteY498" fmla="*/ 698846 h 2227137"/>
              <a:gd name="connsiteX499" fmla="*/ 990430 w 2230147"/>
              <a:gd name="connsiteY499" fmla="*/ 682356 h 2227137"/>
              <a:gd name="connsiteX500" fmla="*/ 964706 w 2230147"/>
              <a:gd name="connsiteY500" fmla="*/ 653993 h 2227137"/>
              <a:gd name="connsiteX501" fmla="*/ 939641 w 2230147"/>
              <a:gd name="connsiteY501" fmla="*/ 636184 h 2227137"/>
              <a:gd name="connsiteX502" fmla="*/ 933128 w 2230147"/>
              <a:gd name="connsiteY502" fmla="*/ 632309 h 2227137"/>
              <a:gd name="connsiteX503" fmla="*/ 791231 w 2230147"/>
              <a:gd name="connsiteY503" fmla="*/ 663228 h 2227137"/>
              <a:gd name="connsiteX504" fmla="*/ 803763 w 2230147"/>
              <a:gd name="connsiteY504" fmla="*/ 677739 h 2227137"/>
              <a:gd name="connsiteX505" fmla="*/ 792220 w 2230147"/>
              <a:gd name="connsiteY505" fmla="*/ 688952 h 2227137"/>
              <a:gd name="connsiteX506" fmla="*/ 778038 w 2230147"/>
              <a:gd name="connsiteY506" fmla="*/ 675430 h 2227137"/>
              <a:gd name="connsiteX507" fmla="*/ 791231 w 2230147"/>
              <a:gd name="connsiteY507" fmla="*/ 663228 h 2227137"/>
              <a:gd name="connsiteX508" fmla="*/ 867415 w 2230147"/>
              <a:gd name="connsiteY508" fmla="*/ 621673 h 2227137"/>
              <a:gd name="connsiteX509" fmla="*/ 865766 w 2230147"/>
              <a:gd name="connsiteY509" fmla="*/ 623322 h 2227137"/>
              <a:gd name="connsiteX510" fmla="*/ 862798 w 2230147"/>
              <a:gd name="connsiteY510" fmla="*/ 631897 h 2227137"/>
              <a:gd name="connsiteX511" fmla="*/ 878299 w 2230147"/>
              <a:gd name="connsiteY511" fmla="*/ 637173 h 2227137"/>
              <a:gd name="connsiteX512" fmla="*/ 896768 w 2230147"/>
              <a:gd name="connsiteY512" fmla="*/ 630907 h 2227137"/>
              <a:gd name="connsiteX513" fmla="*/ 896767 w 2230147"/>
              <a:gd name="connsiteY513" fmla="*/ 624312 h 2227137"/>
              <a:gd name="connsiteX514" fmla="*/ 867415 w 2230147"/>
              <a:gd name="connsiteY514" fmla="*/ 621673 h 2227137"/>
              <a:gd name="connsiteX515" fmla="*/ 308076 w 2230147"/>
              <a:gd name="connsiteY515" fmla="*/ 782945 h 2227137"/>
              <a:gd name="connsiteX516" fmla="*/ 323905 w 2230147"/>
              <a:gd name="connsiteY516" fmla="*/ 797786 h 2227137"/>
              <a:gd name="connsiteX517" fmla="*/ 307086 w 2230147"/>
              <a:gd name="connsiteY517" fmla="*/ 816914 h 2227137"/>
              <a:gd name="connsiteX518" fmla="*/ 291915 w 2230147"/>
              <a:gd name="connsiteY518" fmla="*/ 800424 h 2227137"/>
              <a:gd name="connsiteX519" fmla="*/ 308076 w 2230147"/>
              <a:gd name="connsiteY519" fmla="*/ 782945 h 2227137"/>
              <a:gd name="connsiteX520" fmla="*/ 159005 w 2230147"/>
              <a:gd name="connsiteY520" fmla="*/ 828456 h 2227137"/>
              <a:gd name="connsiteX521" fmla="*/ 162633 w 2230147"/>
              <a:gd name="connsiteY521" fmla="*/ 831425 h 2227137"/>
              <a:gd name="connsiteX522" fmla="*/ 158675 w 2230147"/>
              <a:gd name="connsiteY522" fmla="*/ 834063 h 2227137"/>
              <a:gd name="connsiteX523" fmla="*/ 155707 w 2230147"/>
              <a:gd name="connsiteY523" fmla="*/ 830435 h 2227137"/>
              <a:gd name="connsiteX524" fmla="*/ 159005 w 2230147"/>
              <a:gd name="connsiteY524" fmla="*/ 828456 h 2227137"/>
              <a:gd name="connsiteX525" fmla="*/ 758911 w 2230147"/>
              <a:gd name="connsiteY525" fmla="*/ 619364 h 2227137"/>
              <a:gd name="connsiteX526" fmla="*/ 768804 w 2230147"/>
              <a:gd name="connsiteY526" fmla="*/ 628928 h 2227137"/>
              <a:gd name="connsiteX527" fmla="*/ 760890 w 2230147"/>
              <a:gd name="connsiteY527" fmla="*/ 636843 h 2227137"/>
              <a:gd name="connsiteX528" fmla="*/ 751326 w 2230147"/>
              <a:gd name="connsiteY528" fmla="*/ 628928 h 2227137"/>
              <a:gd name="connsiteX529" fmla="*/ 758911 w 2230147"/>
              <a:gd name="connsiteY529" fmla="*/ 619364 h 2227137"/>
              <a:gd name="connsiteX530" fmla="*/ 1393115 w 2230147"/>
              <a:gd name="connsiteY530" fmla="*/ 395430 h 2227137"/>
              <a:gd name="connsiteX531" fmla="*/ 1399051 w 2230147"/>
              <a:gd name="connsiteY531" fmla="*/ 401036 h 2227137"/>
              <a:gd name="connsiteX532" fmla="*/ 1391796 w 2230147"/>
              <a:gd name="connsiteY532" fmla="*/ 408292 h 2227137"/>
              <a:gd name="connsiteX533" fmla="*/ 1384870 w 2230147"/>
              <a:gd name="connsiteY533" fmla="*/ 402026 h 2227137"/>
              <a:gd name="connsiteX534" fmla="*/ 1393115 w 2230147"/>
              <a:gd name="connsiteY534" fmla="*/ 395430 h 2227137"/>
              <a:gd name="connsiteX535" fmla="*/ 914906 w 2230147"/>
              <a:gd name="connsiteY535" fmla="*/ 538564 h 2227137"/>
              <a:gd name="connsiteX536" fmla="*/ 917214 w 2230147"/>
              <a:gd name="connsiteY536" fmla="*/ 553075 h 2227137"/>
              <a:gd name="connsiteX537" fmla="*/ 914906 w 2230147"/>
              <a:gd name="connsiteY537" fmla="*/ 538564 h 2227137"/>
              <a:gd name="connsiteX538" fmla="*/ 656673 w 2230147"/>
              <a:gd name="connsiteY538" fmla="*/ 615077 h 2227137"/>
              <a:gd name="connsiteX539" fmla="*/ 666237 w 2230147"/>
              <a:gd name="connsiteY539" fmla="*/ 622992 h 2227137"/>
              <a:gd name="connsiteX540" fmla="*/ 658982 w 2230147"/>
              <a:gd name="connsiteY540" fmla="*/ 632227 h 2227137"/>
              <a:gd name="connsiteX541" fmla="*/ 645790 w 2230147"/>
              <a:gd name="connsiteY541" fmla="*/ 635855 h 2227137"/>
              <a:gd name="connsiteX542" fmla="*/ 639853 w 2230147"/>
              <a:gd name="connsiteY542" fmla="*/ 634865 h 2227137"/>
              <a:gd name="connsiteX543" fmla="*/ 638534 w 2230147"/>
              <a:gd name="connsiteY543" fmla="*/ 627939 h 2227137"/>
              <a:gd name="connsiteX544" fmla="*/ 656673 w 2230147"/>
              <a:gd name="connsiteY544" fmla="*/ 615077 h 2227137"/>
              <a:gd name="connsiteX545" fmla="*/ 712409 w 2230147"/>
              <a:gd name="connsiteY545" fmla="*/ 578799 h 2227137"/>
              <a:gd name="connsiteX546" fmla="*/ 722632 w 2230147"/>
              <a:gd name="connsiteY546" fmla="*/ 582427 h 2227137"/>
              <a:gd name="connsiteX547" fmla="*/ 745058 w 2230147"/>
              <a:gd name="connsiteY547" fmla="*/ 597597 h 2227137"/>
              <a:gd name="connsiteX548" fmla="*/ 745058 w 2230147"/>
              <a:gd name="connsiteY548" fmla="*/ 609140 h 2227137"/>
              <a:gd name="connsiteX549" fmla="*/ 732856 w 2230147"/>
              <a:gd name="connsiteY549" fmla="*/ 610460 h 2227137"/>
              <a:gd name="connsiteX550" fmla="*/ 708121 w 2230147"/>
              <a:gd name="connsiteY550" fmla="*/ 591661 h 2227137"/>
              <a:gd name="connsiteX551" fmla="*/ 706472 w 2230147"/>
              <a:gd name="connsiteY551" fmla="*/ 583746 h 2227137"/>
              <a:gd name="connsiteX552" fmla="*/ 712409 w 2230147"/>
              <a:gd name="connsiteY552" fmla="*/ 578799 h 2227137"/>
              <a:gd name="connsiteX553" fmla="*/ 668215 w 2230147"/>
              <a:gd name="connsiteY553" fmla="*/ 589022 h 2227137"/>
              <a:gd name="connsiteX554" fmla="*/ 677120 w 2230147"/>
              <a:gd name="connsiteY554" fmla="*/ 596938 h 2227137"/>
              <a:gd name="connsiteX555" fmla="*/ 668875 w 2230147"/>
              <a:gd name="connsiteY555" fmla="*/ 606172 h 2227137"/>
              <a:gd name="connsiteX556" fmla="*/ 659970 w 2230147"/>
              <a:gd name="connsiteY556" fmla="*/ 596608 h 2227137"/>
              <a:gd name="connsiteX557" fmla="*/ 668215 w 2230147"/>
              <a:gd name="connsiteY557" fmla="*/ 589022 h 2227137"/>
              <a:gd name="connsiteX558" fmla="*/ 647108 w 2230147"/>
              <a:gd name="connsiteY558" fmla="*/ 575500 h 2227137"/>
              <a:gd name="connsiteX559" fmla="*/ 657662 w 2230147"/>
              <a:gd name="connsiteY559" fmla="*/ 586054 h 2227137"/>
              <a:gd name="connsiteX560" fmla="*/ 647768 w 2230147"/>
              <a:gd name="connsiteY560" fmla="*/ 595288 h 2227137"/>
              <a:gd name="connsiteX561" fmla="*/ 636225 w 2230147"/>
              <a:gd name="connsiteY561" fmla="*/ 584735 h 2227137"/>
              <a:gd name="connsiteX562" fmla="*/ 647108 w 2230147"/>
              <a:gd name="connsiteY562" fmla="*/ 575500 h 2227137"/>
              <a:gd name="connsiteX563" fmla="*/ 685036 w 2230147"/>
              <a:gd name="connsiteY563" fmla="*/ 563298 h 2227137"/>
              <a:gd name="connsiteX564" fmla="*/ 689982 w 2230147"/>
              <a:gd name="connsiteY564" fmla="*/ 570224 h 2227137"/>
              <a:gd name="connsiteX565" fmla="*/ 684376 w 2230147"/>
              <a:gd name="connsiteY565" fmla="*/ 575501 h 2227137"/>
              <a:gd name="connsiteX566" fmla="*/ 679429 w 2230147"/>
              <a:gd name="connsiteY566" fmla="*/ 568575 h 2227137"/>
              <a:gd name="connsiteX567" fmla="*/ 685036 w 2230147"/>
              <a:gd name="connsiteY567" fmla="*/ 563298 h 2227137"/>
              <a:gd name="connsiteX568" fmla="*/ 526401 w 2230147"/>
              <a:gd name="connsiteY568" fmla="*/ 604193 h 2227137"/>
              <a:gd name="connsiteX569" fmla="*/ 542892 w 2230147"/>
              <a:gd name="connsiteY569" fmla="*/ 622332 h 2227137"/>
              <a:gd name="connsiteX570" fmla="*/ 529700 w 2230147"/>
              <a:gd name="connsiteY570" fmla="*/ 641131 h 2227137"/>
              <a:gd name="connsiteX571" fmla="*/ 509581 w 2230147"/>
              <a:gd name="connsiteY571" fmla="*/ 619364 h 2227137"/>
              <a:gd name="connsiteX572" fmla="*/ 526401 w 2230147"/>
              <a:gd name="connsiteY572" fmla="*/ 604193 h 2227137"/>
              <a:gd name="connsiteX573" fmla="*/ 827509 w 2230147"/>
              <a:gd name="connsiteY573" fmla="*/ 510200 h 2227137"/>
              <a:gd name="connsiteX574" fmla="*/ 831796 w 2230147"/>
              <a:gd name="connsiteY574" fmla="*/ 510200 h 2227137"/>
              <a:gd name="connsiteX575" fmla="*/ 851914 w 2230147"/>
              <a:gd name="connsiteY575" fmla="*/ 528339 h 2227137"/>
              <a:gd name="connsiteX576" fmla="*/ 828828 w 2230147"/>
              <a:gd name="connsiteY576" fmla="*/ 513828 h 2227137"/>
              <a:gd name="connsiteX577" fmla="*/ 827509 w 2230147"/>
              <a:gd name="connsiteY577" fmla="*/ 510200 h 2227137"/>
              <a:gd name="connsiteX578" fmla="*/ 750089 w 2230147"/>
              <a:gd name="connsiteY578" fmla="*/ 525866 h 2227137"/>
              <a:gd name="connsiteX579" fmla="*/ 763528 w 2230147"/>
              <a:gd name="connsiteY579" fmla="*/ 526360 h 2227137"/>
              <a:gd name="connsiteX580" fmla="*/ 776390 w 2230147"/>
              <a:gd name="connsiteY580" fmla="*/ 534276 h 2227137"/>
              <a:gd name="connsiteX581" fmla="*/ 781338 w 2230147"/>
              <a:gd name="connsiteY581" fmla="*/ 555712 h 2227137"/>
              <a:gd name="connsiteX582" fmla="*/ 781997 w 2230147"/>
              <a:gd name="connsiteY582" fmla="*/ 566266 h 2227137"/>
              <a:gd name="connsiteX583" fmla="*/ 783976 w 2230147"/>
              <a:gd name="connsiteY583" fmla="*/ 582426 h 2227137"/>
              <a:gd name="connsiteX584" fmla="*/ 766166 w 2230147"/>
              <a:gd name="connsiteY584" fmla="*/ 588363 h 2227137"/>
              <a:gd name="connsiteX585" fmla="*/ 756272 w 2230147"/>
              <a:gd name="connsiteY585" fmla="*/ 571213 h 2227137"/>
              <a:gd name="connsiteX586" fmla="*/ 758911 w 2230147"/>
              <a:gd name="connsiteY586" fmla="*/ 561979 h 2227137"/>
              <a:gd name="connsiteX587" fmla="*/ 744070 w 2230147"/>
              <a:gd name="connsiteY587" fmla="*/ 557361 h 2227137"/>
              <a:gd name="connsiteX588" fmla="*/ 741102 w 2230147"/>
              <a:gd name="connsiteY588" fmla="*/ 535265 h 2227137"/>
              <a:gd name="connsiteX589" fmla="*/ 750089 w 2230147"/>
              <a:gd name="connsiteY589" fmla="*/ 525866 h 2227137"/>
              <a:gd name="connsiteX590" fmla="*/ 773752 w 2230147"/>
              <a:gd name="connsiteY590" fmla="*/ 502615 h 2227137"/>
              <a:gd name="connsiteX591" fmla="*/ 786285 w 2230147"/>
              <a:gd name="connsiteY591" fmla="*/ 506573 h 2227137"/>
              <a:gd name="connsiteX592" fmla="*/ 794200 w 2230147"/>
              <a:gd name="connsiteY592" fmla="*/ 518445 h 2227137"/>
              <a:gd name="connsiteX593" fmla="*/ 784636 w 2230147"/>
              <a:gd name="connsiteY593" fmla="*/ 529329 h 2227137"/>
              <a:gd name="connsiteX594" fmla="*/ 772103 w 2230147"/>
              <a:gd name="connsiteY594" fmla="*/ 525701 h 2227137"/>
              <a:gd name="connsiteX595" fmla="*/ 764847 w 2230147"/>
              <a:gd name="connsiteY595" fmla="*/ 517786 h 2227137"/>
              <a:gd name="connsiteX596" fmla="*/ 761220 w 2230147"/>
              <a:gd name="connsiteY596" fmla="*/ 507892 h 2227137"/>
              <a:gd name="connsiteX597" fmla="*/ 773752 w 2230147"/>
              <a:gd name="connsiteY597" fmla="*/ 502615 h 2227137"/>
              <a:gd name="connsiteX598" fmla="*/ 473964 w 2230147"/>
              <a:gd name="connsiteY598" fmla="*/ 586713 h 2227137"/>
              <a:gd name="connsiteX599" fmla="*/ 483528 w 2230147"/>
              <a:gd name="connsiteY599" fmla="*/ 595288 h 2227137"/>
              <a:gd name="connsiteX600" fmla="*/ 474953 w 2230147"/>
              <a:gd name="connsiteY600" fmla="*/ 604193 h 2227137"/>
              <a:gd name="connsiteX601" fmla="*/ 466379 w 2230147"/>
              <a:gd name="connsiteY601" fmla="*/ 596278 h 2227137"/>
              <a:gd name="connsiteX602" fmla="*/ 473964 w 2230147"/>
              <a:gd name="connsiteY602" fmla="*/ 586713 h 2227137"/>
              <a:gd name="connsiteX603" fmla="*/ 532998 w 2230147"/>
              <a:gd name="connsiteY603" fmla="*/ 558681 h 2227137"/>
              <a:gd name="connsiteX604" fmla="*/ 541244 w 2230147"/>
              <a:gd name="connsiteY604" fmla="*/ 567915 h 2227137"/>
              <a:gd name="connsiteX605" fmla="*/ 531350 w 2230147"/>
              <a:gd name="connsiteY605" fmla="*/ 575831 h 2227137"/>
              <a:gd name="connsiteX606" fmla="*/ 522775 w 2230147"/>
              <a:gd name="connsiteY606" fmla="*/ 569235 h 2227137"/>
              <a:gd name="connsiteX607" fmla="*/ 532998 w 2230147"/>
              <a:gd name="connsiteY607" fmla="*/ 558681 h 2227137"/>
              <a:gd name="connsiteX608" fmla="*/ 766207 w 2230147"/>
              <a:gd name="connsiteY608" fmla="*/ 479693 h 2227137"/>
              <a:gd name="connsiteX609" fmla="*/ 776719 w 2230147"/>
              <a:gd name="connsiteY609" fmla="*/ 477220 h 2227137"/>
              <a:gd name="connsiteX610" fmla="*/ 786283 w 2230147"/>
              <a:gd name="connsiteY610" fmla="*/ 487773 h 2227137"/>
              <a:gd name="connsiteX611" fmla="*/ 772432 w 2230147"/>
              <a:gd name="connsiteY611" fmla="*/ 499976 h 2227137"/>
              <a:gd name="connsiteX612" fmla="*/ 760890 w 2230147"/>
              <a:gd name="connsiteY612" fmla="*/ 488103 h 2227137"/>
              <a:gd name="connsiteX613" fmla="*/ 766207 w 2230147"/>
              <a:gd name="connsiteY613" fmla="*/ 479693 h 2227137"/>
              <a:gd name="connsiteX614" fmla="*/ 320278 w 2230147"/>
              <a:gd name="connsiteY614" fmla="*/ 615076 h 2227137"/>
              <a:gd name="connsiteX615" fmla="*/ 320282 w 2230147"/>
              <a:gd name="connsiteY615" fmla="*/ 615078 h 2227137"/>
              <a:gd name="connsiteX616" fmla="*/ 337427 w 2230147"/>
              <a:gd name="connsiteY616" fmla="*/ 619035 h 2227137"/>
              <a:gd name="connsiteX617" fmla="*/ 323905 w 2230147"/>
              <a:gd name="connsiteY617" fmla="*/ 621343 h 2227137"/>
              <a:gd name="connsiteX618" fmla="*/ 322917 w 2230147"/>
              <a:gd name="connsiteY618" fmla="*/ 622002 h 2227137"/>
              <a:gd name="connsiteX619" fmla="*/ 312033 w 2230147"/>
              <a:gd name="connsiteY619" fmla="*/ 624971 h 2227137"/>
              <a:gd name="connsiteX620" fmla="*/ 310054 w 2230147"/>
              <a:gd name="connsiteY620" fmla="*/ 620683 h 2227137"/>
              <a:gd name="connsiteX621" fmla="*/ 320278 w 2230147"/>
              <a:gd name="connsiteY621" fmla="*/ 615076 h 2227137"/>
              <a:gd name="connsiteX622" fmla="*/ 817863 w 2230147"/>
              <a:gd name="connsiteY622" fmla="*/ 453721 h 2227137"/>
              <a:gd name="connsiteX623" fmla="*/ 825860 w 2230147"/>
              <a:gd name="connsiteY623" fmla="*/ 452155 h 2227137"/>
              <a:gd name="connsiteX624" fmla="*/ 835755 w 2230147"/>
              <a:gd name="connsiteY624" fmla="*/ 468645 h 2227137"/>
              <a:gd name="connsiteX625" fmla="*/ 823552 w 2230147"/>
              <a:gd name="connsiteY625" fmla="*/ 492061 h 2227137"/>
              <a:gd name="connsiteX626" fmla="*/ 812668 w 2230147"/>
              <a:gd name="connsiteY626" fmla="*/ 484475 h 2227137"/>
              <a:gd name="connsiteX627" fmla="*/ 812998 w 2230147"/>
              <a:gd name="connsiteY627" fmla="*/ 483486 h 2227137"/>
              <a:gd name="connsiteX628" fmla="*/ 812338 w 2230147"/>
              <a:gd name="connsiteY628" fmla="*/ 482496 h 2227137"/>
              <a:gd name="connsiteX629" fmla="*/ 813328 w 2230147"/>
              <a:gd name="connsiteY629" fmla="*/ 460730 h 2227137"/>
              <a:gd name="connsiteX630" fmla="*/ 817863 w 2230147"/>
              <a:gd name="connsiteY630" fmla="*/ 453721 h 2227137"/>
              <a:gd name="connsiteX631" fmla="*/ 712409 w 2230147"/>
              <a:gd name="connsiteY631" fmla="*/ 467326 h 2227137"/>
              <a:gd name="connsiteX632" fmla="*/ 720984 w 2230147"/>
              <a:gd name="connsiteY632" fmla="*/ 476890 h 2227137"/>
              <a:gd name="connsiteX633" fmla="*/ 712409 w 2230147"/>
              <a:gd name="connsiteY633" fmla="*/ 486454 h 2227137"/>
              <a:gd name="connsiteX634" fmla="*/ 703834 w 2230147"/>
              <a:gd name="connsiteY634" fmla="*/ 476561 h 2227137"/>
              <a:gd name="connsiteX635" fmla="*/ 712409 w 2230147"/>
              <a:gd name="connsiteY635" fmla="*/ 467326 h 2227137"/>
              <a:gd name="connsiteX636" fmla="*/ 420536 w 2230147"/>
              <a:gd name="connsiteY636" fmla="*/ 551755 h 2227137"/>
              <a:gd name="connsiteX637" fmla="*/ 429112 w 2230147"/>
              <a:gd name="connsiteY637" fmla="*/ 560660 h 2227137"/>
              <a:gd name="connsiteX638" fmla="*/ 419547 w 2230147"/>
              <a:gd name="connsiteY638" fmla="*/ 569235 h 2227137"/>
              <a:gd name="connsiteX639" fmla="*/ 409983 w 2230147"/>
              <a:gd name="connsiteY639" fmla="*/ 560000 h 2227137"/>
              <a:gd name="connsiteX640" fmla="*/ 420536 w 2230147"/>
              <a:gd name="connsiteY640" fmla="*/ 551755 h 2227137"/>
              <a:gd name="connsiteX641" fmla="*/ 566639 w 2230147"/>
              <a:gd name="connsiteY641" fmla="*/ 504594 h 2227137"/>
              <a:gd name="connsiteX642" fmla="*/ 573894 w 2230147"/>
              <a:gd name="connsiteY642" fmla="*/ 502615 h 2227137"/>
              <a:gd name="connsiteX643" fmla="*/ 594012 w 2230147"/>
              <a:gd name="connsiteY643" fmla="*/ 514488 h 2227137"/>
              <a:gd name="connsiteX644" fmla="*/ 602916 w 2230147"/>
              <a:gd name="connsiteY644" fmla="*/ 535266 h 2227137"/>
              <a:gd name="connsiteX645" fmla="*/ 614129 w 2230147"/>
              <a:gd name="connsiteY645" fmla="*/ 538234 h 2227137"/>
              <a:gd name="connsiteX646" fmla="*/ 628641 w 2230147"/>
              <a:gd name="connsiteY646" fmla="*/ 534276 h 2227137"/>
              <a:gd name="connsiteX647" fmla="*/ 637875 w 2230147"/>
              <a:gd name="connsiteY647" fmla="*/ 544500 h 2227137"/>
              <a:gd name="connsiteX648" fmla="*/ 627651 w 2230147"/>
              <a:gd name="connsiteY648" fmla="*/ 554394 h 2227137"/>
              <a:gd name="connsiteX649" fmla="*/ 614129 w 2230147"/>
              <a:gd name="connsiteY649" fmla="*/ 561320 h 2227137"/>
              <a:gd name="connsiteX650" fmla="*/ 596320 w 2230147"/>
              <a:gd name="connsiteY650" fmla="*/ 556373 h 2227137"/>
              <a:gd name="connsiteX651" fmla="*/ 581149 w 2230147"/>
              <a:gd name="connsiteY651" fmla="*/ 540872 h 2227137"/>
              <a:gd name="connsiteX652" fmla="*/ 573564 w 2230147"/>
              <a:gd name="connsiteY652" fmla="*/ 542851 h 2227137"/>
              <a:gd name="connsiteX653" fmla="*/ 557404 w 2230147"/>
              <a:gd name="connsiteY653" fmla="*/ 532957 h 2227137"/>
              <a:gd name="connsiteX654" fmla="*/ 559713 w 2230147"/>
              <a:gd name="connsiteY654" fmla="*/ 525041 h 2227137"/>
              <a:gd name="connsiteX655" fmla="*/ 564330 w 2230147"/>
              <a:gd name="connsiteY655" fmla="*/ 511520 h 2227137"/>
              <a:gd name="connsiteX656" fmla="*/ 566639 w 2230147"/>
              <a:gd name="connsiteY656" fmla="*/ 504594 h 2227137"/>
              <a:gd name="connsiteX657" fmla="*/ 547179 w 2230147"/>
              <a:gd name="connsiteY657" fmla="*/ 509541 h 2227137"/>
              <a:gd name="connsiteX658" fmla="*/ 555425 w 2230147"/>
              <a:gd name="connsiteY658" fmla="*/ 518445 h 2227137"/>
              <a:gd name="connsiteX659" fmla="*/ 546850 w 2230147"/>
              <a:gd name="connsiteY659" fmla="*/ 526030 h 2227137"/>
              <a:gd name="connsiteX660" fmla="*/ 538934 w 2230147"/>
              <a:gd name="connsiteY660" fmla="*/ 517456 h 2227137"/>
              <a:gd name="connsiteX661" fmla="*/ 547179 w 2230147"/>
              <a:gd name="connsiteY661" fmla="*/ 509541 h 2227137"/>
              <a:gd name="connsiteX662" fmla="*/ 272127 w 2230147"/>
              <a:gd name="connsiteY662" fmla="*/ 573192 h 2227137"/>
              <a:gd name="connsiteX663" fmla="*/ 271798 w 2230147"/>
              <a:gd name="connsiteY663" fmla="*/ 575831 h 2227137"/>
              <a:gd name="connsiteX664" fmla="*/ 277404 w 2230147"/>
              <a:gd name="connsiteY664" fmla="*/ 578799 h 2227137"/>
              <a:gd name="connsiteX665" fmla="*/ 331491 w 2230147"/>
              <a:gd name="connsiteY665" fmla="*/ 596278 h 2227137"/>
              <a:gd name="connsiteX666" fmla="*/ 342045 w 2230147"/>
              <a:gd name="connsiteY666" fmla="*/ 598257 h 2227137"/>
              <a:gd name="connsiteX667" fmla="*/ 335448 w 2230147"/>
              <a:gd name="connsiteY667" fmla="*/ 586384 h 2227137"/>
              <a:gd name="connsiteX668" fmla="*/ 327534 w 2230147"/>
              <a:gd name="connsiteY668" fmla="*/ 583086 h 2227137"/>
              <a:gd name="connsiteX669" fmla="*/ 302468 w 2230147"/>
              <a:gd name="connsiteY669" fmla="*/ 576161 h 2227137"/>
              <a:gd name="connsiteX670" fmla="*/ 272127 w 2230147"/>
              <a:gd name="connsiteY670" fmla="*/ 573192 h 2227137"/>
              <a:gd name="connsiteX671" fmla="*/ 518816 w 2230147"/>
              <a:gd name="connsiteY671" fmla="*/ 487115 h 2227137"/>
              <a:gd name="connsiteX672" fmla="*/ 532998 w 2230147"/>
              <a:gd name="connsiteY672" fmla="*/ 498987 h 2227137"/>
              <a:gd name="connsiteX673" fmla="*/ 518817 w 2230147"/>
              <a:gd name="connsiteY673" fmla="*/ 512839 h 2227137"/>
              <a:gd name="connsiteX674" fmla="*/ 505955 w 2230147"/>
              <a:gd name="connsiteY674" fmla="*/ 497668 h 2227137"/>
              <a:gd name="connsiteX675" fmla="*/ 518816 w 2230147"/>
              <a:gd name="connsiteY675" fmla="*/ 487115 h 2227137"/>
              <a:gd name="connsiteX676" fmla="*/ 720324 w 2230147"/>
              <a:gd name="connsiteY676" fmla="*/ 402356 h 2227137"/>
              <a:gd name="connsiteX677" fmla="*/ 722633 w 2230147"/>
              <a:gd name="connsiteY677" fmla="*/ 404335 h 2227137"/>
              <a:gd name="connsiteX678" fmla="*/ 718676 w 2230147"/>
              <a:gd name="connsiteY678" fmla="*/ 411260 h 2227137"/>
              <a:gd name="connsiteX679" fmla="*/ 709771 w 2230147"/>
              <a:gd name="connsiteY679" fmla="*/ 417197 h 2227137"/>
              <a:gd name="connsiteX680" fmla="*/ 715377 w 2230147"/>
              <a:gd name="connsiteY680" fmla="*/ 407303 h 2227137"/>
              <a:gd name="connsiteX681" fmla="*/ 720324 w 2230147"/>
              <a:gd name="connsiteY681" fmla="*/ 402356 h 2227137"/>
              <a:gd name="connsiteX682" fmla="*/ 227603 w 2230147"/>
              <a:gd name="connsiteY682" fmla="*/ 529328 h 2227137"/>
              <a:gd name="connsiteX683" fmla="*/ 236178 w 2230147"/>
              <a:gd name="connsiteY683" fmla="*/ 530647 h 2227137"/>
              <a:gd name="connsiteX684" fmla="*/ 234859 w 2230147"/>
              <a:gd name="connsiteY684" fmla="*/ 533945 h 2227137"/>
              <a:gd name="connsiteX685" fmla="*/ 227603 w 2230147"/>
              <a:gd name="connsiteY685" fmla="*/ 529328 h 2227137"/>
              <a:gd name="connsiteX686" fmla="*/ 402397 w 2230147"/>
              <a:gd name="connsiteY686" fmla="*/ 473923 h 2227137"/>
              <a:gd name="connsiteX687" fmla="*/ 411633 w 2230147"/>
              <a:gd name="connsiteY687" fmla="*/ 484476 h 2227137"/>
              <a:gd name="connsiteX688" fmla="*/ 402068 w 2230147"/>
              <a:gd name="connsiteY688" fmla="*/ 493380 h 2227137"/>
              <a:gd name="connsiteX689" fmla="*/ 392174 w 2230147"/>
              <a:gd name="connsiteY689" fmla="*/ 483817 h 2227137"/>
              <a:gd name="connsiteX690" fmla="*/ 402397 w 2230147"/>
              <a:gd name="connsiteY690" fmla="*/ 473923 h 2227137"/>
              <a:gd name="connsiteX691" fmla="*/ 639524 w 2230147"/>
              <a:gd name="connsiteY691" fmla="*/ 368386 h 2227137"/>
              <a:gd name="connsiteX692" fmla="*/ 658652 w 2230147"/>
              <a:gd name="connsiteY692" fmla="*/ 385207 h 2227137"/>
              <a:gd name="connsiteX693" fmla="*/ 639524 w 2230147"/>
              <a:gd name="connsiteY693" fmla="*/ 368386 h 2227137"/>
              <a:gd name="connsiteX694" fmla="*/ 624023 w 2230147"/>
              <a:gd name="connsiteY694" fmla="*/ 344970 h 2227137"/>
              <a:gd name="connsiteX695" fmla="*/ 631279 w 2230147"/>
              <a:gd name="connsiteY695" fmla="*/ 349588 h 2227137"/>
              <a:gd name="connsiteX696" fmla="*/ 635896 w 2230147"/>
              <a:gd name="connsiteY696" fmla="*/ 364099 h 2227137"/>
              <a:gd name="connsiteX697" fmla="*/ 622374 w 2230147"/>
              <a:gd name="connsiteY697" fmla="*/ 359811 h 2227137"/>
              <a:gd name="connsiteX698" fmla="*/ 620725 w 2230147"/>
              <a:gd name="connsiteY698" fmla="*/ 350247 h 2227137"/>
              <a:gd name="connsiteX699" fmla="*/ 624023 w 2230147"/>
              <a:gd name="connsiteY699" fmla="*/ 344970 h 2227137"/>
              <a:gd name="connsiteX700" fmla="*/ 558063 w 2230147"/>
              <a:gd name="connsiteY700" fmla="*/ 354205 h 2227137"/>
              <a:gd name="connsiteX701" fmla="*/ 569277 w 2230147"/>
              <a:gd name="connsiteY701" fmla="*/ 364758 h 2227137"/>
              <a:gd name="connsiteX702" fmla="*/ 560702 w 2230147"/>
              <a:gd name="connsiteY702" fmla="*/ 373663 h 2227137"/>
              <a:gd name="connsiteX703" fmla="*/ 548829 w 2230147"/>
              <a:gd name="connsiteY703" fmla="*/ 363769 h 2227137"/>
              <a:gd name="connsiteX704" fmla="*/ 558063 w 2230147"/>
              <a:gd name="connsiteY704" fmla="*/ 354205 h 2227137"/>
              <a:gd name="connsiteX705" fmla="*/ 647439 w 2230147"/>
              <a:gd name="connsiteY705" fmla="*/ 318917 h 2227137"/>
              <a:gd name="connsiteX706" fmla="*/ 655354 w 2230147"/>
              <a:gd name="connsiteY706" fmla="*/ 327821 h 2227137"/>
              <a:gd name="connsiteX707" fmla="*/ 647109 w 2230147"/>
              <a:gd name="connsiteY707" fmla="*/ 336396 h 2227137"/>
              <a:gd name="connsiteX708" fmla="*/ 638204 w 2230147"/>
              <a:gd name="connsiteY708" fmla="*/ 327492 h 2227137"/>
              <a:gd name="connsiteX709" fmla="*/ 647439 w 2230147"/>
              <a:gd name="connsiteY709" fmla="*/ 318917 h 2227137"/>
              <a:gd name="connsiteX710" fmla="*/ 376344 w 2230147"/>
              <a:gd name="connsiteY710" fmla="*/ 397739 h 2227137"/>
              <a:gd name="connsiteX711" fmla="*/ 389866 w 2230147"/>
              <a:gd name="connsiteY711" fmla="*/ 405654 h 2227137"/>
              <a:gd name="connsiteX712" fmla="*/ 380301 w 2230147"/>
              <a:gd name="connsiteY712" fmla="*/ 414559 h 2227137"/>
              <a:gd name="connsiteX713" fmla="*/ 368758 w 2230147"/>
              <a:gd name="connsiteY713" fmla="*/ 404665 h 2227137"/>
              <a:gd name="connsiteX714" fmla="*/ 376344 w 2230147"/>
              <a:gd name="connsiteY714" fmla="*/ 397739 h 2227137"/>
              <a:gd name="connsiteX715" fmla="*/ 546849 w 2230147"/>
              <a:gd name="connsiteY715" fmla="*/ 329800 h 2227137"/>
              <a:gd name="connsiteX716" fmla="*/ 555425 w 2230147"/>
              <a:gd name="connsiteY716" fmla="*/ 337055 h 2227137"/>
              <a:gd name="connsiteX717" fmla="*/ 546191 w 2230147"/>
              <a:gd name="connsiteY717" fmla="*/ 349258 h 2227137"/>
              <a:gd name="connsiteX718" fmla="*/ 536296 w 2230147"/>
              <a:gd name="connsiteY718" fmla="*/ 340023 h 2227137"/>
              <a:gd name="connsiteX719" fmla="*/ 546849 w 2230147"/>
              <a:gd name="connsiteY719" fmla="*/ 329800 h 2227137"/>
              <a:gd name="connsiteX720" fmla="*/ 469346 w 2230147"/>
              <a:gd name="connsiteY720" fmla="*/ 288905 h 2227137"/>
              <a:gd name="connsiteX721" fmla="*/ 475942 w 2230147"/>
              <a:gd name="connsiteY721" fmla="*/ 295830 h 2227137"/>
              <a:gd name="connsiteX722" fmla="*/ 469346 w 2230147"/>
              <a:gd name="connsiteY722" fmla="*/ 301767 h 2227137"/>
              <a:gd name="connsiteX723" fmla="*/ 461761 w 2230147"/>
              <a:gd name="connsiteY723" fmla="*/ 295501 h 2227137"/>
              <a:gd name="connsiteX724" fmla="*/ 469346 w 2230147"/>
              <a:gd name="connsiteY724" fmla="*/ 288905 h 2227137"/>
              <a:gd name="connsiteX725" fmla="*/ 930407 w 2230147"/>
              <a:gd name="connsiteY725" fmla="*/ 133898 h 2227137"/>
              <a:gd name="connsiteX726" fmla="*/ 935354 w 2230147"/>
              <a:gd name="connsiteY726" fmla="*/ 138186 h 2227137"/>
              <a:gd name="connsiteX727" fmla="*/ 929418 w 2230147"/>
              <a:gd name="connsiteY727" fmla="*/ 143133 h 2227137"/>
              <a:gd name="connsiteX728" fmla="*/ 925790 w 2230147"/>
              <a:gd name="connsiteY728" fmla="*/ 137856 h 2227137"/>
              <a:gd name="connsiteX729" fmla="*/ 930407 w 2230147"/>
              <a:gd name="connsiteY729" fmla="*/ 133898 h 2227137"/>
              <a:gd name="connsiteX730" fmla="*/ 934694 w 2230147"/>
              <a:gd name="connsiteY730" fmla="*/ 90365 h 2227137"/>
              <a:gd name="connsiteX731" fmla="*/ 940631 w 2230147"/>
              <a:gd name="connsiteY731" fmla="*/ 97291 h 2227137"/>
              <a:gd name="connsiteX732" fmla="*/ 933375 w 2230147"/>
              <a:gd name="connsiteY732" fmla="*/ 103227 h 2227137"/>
              <a:gd name="connsiteX733" fmla="*/ 928427 w 2230147"/>
              <a:gd name="connsiteY733" fmla="*/ 95972 h 2227137"/>
              <a:gd name="connsiteX734" fmla="*/ 934694 w 2230147"/>
              <a:gd name="connsiteY734" fmla="*/ 90365 h 2227137"/>
              <a:gd name="connsiteX735" fmla="*/ 467368 w 2230147"/>
              <a:gd name="connsiteY735" fmla="*/ 225583 h 2227137"/>
              <a:gd name="connsiteX736" fmla="*/ 478581 w 2230147"/>
              <a:gd name="connsiteY736" fmla="*/ 234488 h 2227137"/>
              <a:gd name="connsiteX737" fmla="*/ 468357 w 2230147"/>
              <a:gd name="connsiteY737" fmla="*/ 243062 h 2227137"/>
              <a:gd name="connsiteX738" fmla="*/ 457474 w 2230147"/>
              <a:gd name="connsiteY738" fmla="*/ 235477 h 2227137"/>
              <a:gd name="connsiteX739" fmla="*/ 467368 w 2230147"/>
              <a:gd name="connsiteY739" fmla="*/ 225583 h 2227137"/>
              <a:gd name="connsiteX740" fmla="*/ 522444 w 2230147"/>
              <a:gd name="connsiteY740" fmla="*/ 207774 h 2227137"/>
              <a:gd name="connsiteX741" fmla="*/ 531348 w 2230147"/>
              <a:gd name="connsiteY741" fmla="*/ 217008 h 2227137"/>
              <a:gd name="connsiteX742" fmla="*/ 522773 w 2230147"/>
              <a:gd name="connsiteY742" fmla="*/ 225583 h 2227137"/>
              <a:gd name="connsiteX743" fmla="*/ 513870 w 2230147"/>
              <a:gd name="connsiteY743" fmla="*/ 216349 h 2227137"/>
              <a:gd name="connsiteX744" fmla="*/ 522444 w 2230147"/>
              <a:gd name="connsiteY744" fmla="*/ 207774 h 2227137"/>
              <a:gd name="connsiteX745" fmla="*/ 601597 w 2230147"/>
              <a:gd name="connsiteY745" fmla="*/ 170837 h 2227137"/>
              <a:gd name="connsiteX746" fmla="*/ 606873 w 2230147"/>
              <a:gd name="connsiteY746" fmla="*/ 175124 h 2227137"/>
              <a:gd name="connsiteX747" fmla="*/ 603245 w 2230147"/>
              <a:gd name="connsiteY747" fmla="*/ 181720 h 2227137"/>
              <a:gd name="connsiteX748" fmla="*/ 596320 w 2230147"/>
              <a:gd name="connsiteY748" fmla="*/ 177762 h 2227137"/>
              <a:gd name="connsiteX749" fmla="*/ 601597 w 2230147"/>
              <a:gd name="connsiteY749" fmla="*/ 170837 h 2227137"/>
              <a:gd name="connsiteX750" fmla="*/ 334129 w 2230147"/>
              <a:gd name="connsiteY750" fmla="*/ 177762 h 2227137"/>
              <a:gd name="connsiteX751" fmla="*/ 348640 w 2230147"/>
              <a:gd name="connsiteY751" fmla="*/ 185348 h 2227137"/>
              <a:gd name="connsiteX752" fmla="*/ 340725 w 2230147"/>
              <a:gd name="connsiteY752" fmla="*/ 194582 h 2227137"/>
              <a:gd name="connsiteX753" fmla="*/ 327533 w 2230147"/>
              <a:gd name="connsiteY753" fmla="*/ 184029 h 2227137"/>
              <a:gd name="connsiteX754" fmla="*/ 334129 w 2230147"/>
              <a:gd name="connsiteY754" fmla="*/ 177762 h 2227137"/>
              <a:gd name="connsiteX755" fmla="*/ 139218 w 2230147"/>
              <a:gd name="connsiteY755" fmla="*/ 202828 h 2227137"/>
              <a:gd name="connsiteX756" fmla="*/ 128334 w 2230147"/>
              <a:gd name="connsiteY756" fmla="*/ 212062 h 2227137"/>
              <a:gd name="connsiteX757" fmla="*/ 134271 w 2230147"/>
              <a:gd name="connsiteY757" fmla="*/ 246361 h 2227137"/>
              <a:gd name="connsiteX758" fmla="*/ 157357 w 2230147"/>
              <a:gd name="connsiteY758" fmla="*/ 285937 h 2227137"/>
              <a:gd name="connsiteX759" fmla="*/ 180113 w 2230147"/>
              <a:gd name="connsiteY759" fmla="*/ 316279 h 2227137"/>
              <a:gd name="connsiteX760" fmla="*/ 186049 w 2230147"/>
              <a:gd name="connsiteY760" fmla="*/ 225584 h 2227137"/>
              <a:gd name="connsiteX761" fmla="*/ 139218 w 2230147"/>
              <a:gd name="connsiteY761" fmla="*/ 202828 h 2227137"/>
              <a:gd name="connsiteX762" fmla="*/ 585436 w 2230147"/>
              <a:gd name="connsiteY762" fmla="*/ 49800 h 2227137"/>
              <a:gd name="connsiteX763" fmla="*/ 589394 w 2230147"/>
              <a:gd name="connsiteY763" fmla="*/ 53428 h 2227137"/>
              <a:gd name="connsiteX764" fmla="*/ 586426 w 2230147"/>
              <a:gd name="connsiteY764" fmla="*/ 57055 h 2227137"/>
              <a:gd name="connsiteX765" fmla="*/ 582468 w 2230147"/>
              <a:gd name="connsiteY765" fmla="*/ 54417 h 2227137"/>
              <a:gd name="connsiteX766" fmla="*/ 585436 w 2230147"/>
              <a:gd name="connsiteY766" fmla="*/ 49800 h 2227137"/>
              <a:gd name="connsiteX767" fmla="*/ 191326 w 2230147"/>
              <a:gd name="connsiteY767" fmla="*/ 0 h 2227137"/>
              <a:gd name="connsiteX768" fmla="*/ 200560 w 2230147"/>
              <a:gd name="connsiteY768" fmla="*/ 11213 h 2227137"/>
              <a:gd name="connsiteX769" fmla="*/ 194953 w 2230147"/>
              <a:gd name="connsiteY769" fmla="*/ 14182 h 2227137"/>
              <a:gd name="connsiteX770" fmla="*/ 186049 w 2230147"/>
              <a:gd name="connsiteY770" fmla="*/ 4947 h 2227137"/>
              <a:gd name="connsiteX771" fmla="*/ 191326 w 2230147"/>
              <a:gd name="connsiteY771" fmla="*/ 0 h 2227137"/>
              <a:gd name="connsiteX772" fmla="*/ 35002 w 2230147"/>
              <a:gd name="connsiteY772" fmla="*/ 6267 h 2227137"/>
              <a:gd name="connsiteX773" fmla="*/ 74248 w 2230147"/>
              <a:gd name="connsiteY773" fmla="*/ 4948 h 2227137"/>
              <a:gd name="connsiteX774" fmla="*/ 81833 w 2230147"/>
              <a:gd name="connsiteY774" fmla="*/ 6267 h 2227137"/>
              <a:gd name="connsiteX775" fmla="*/ 129653 w 2230147"/>
              <a:gd name="connsiteY775" fmla="*/ 23417 h 2227137"/>
              <a:gd name="connsiteX776" fmla="*/ 146803 w 2230147"/>
              <a:gd name="connsiteY776" fmla="*/ 30013 h 2227137"/>
              <a:gd name="connsiteX777" fmla="*/ 154059 w 2230147"/>
              <a:gd name="connsiteY777" fmla="*/ 43864 h 2227137"/>
              <a:gd name="connsiteX778" fmla="*/ 156697 w 2230147"/>
              <a:gd name="connsiteY778" fmla="*/ 53428 h 2227137"/>
              <a:gd name="connsiteX779" fmla="*/ 172857 w 2230147"/>
              <a:gd name="connsiteY779" fmla="*/ 85419 h 2227137"/>
              <a:gd name="connsiteX780" fmla="*/ 194294 w 2230147"/>
              <a:gd name="connsiteY780" fmla="*/ 142145 h 2227137"/>
              <a:gd name="connsiteX781" fmla="*/ 222987 w 2230147"/>
              <a:gd name="connsiteY781" fmla="*/ 168199 h 2227137"/>
              <a:gd name="connsiteX782" fmla="*/ 301479 w 2230147"/>
              <a:gd name="connsiteY782" fmla="*/ 251638 h 2227137"/>
              <a:gd name="connsiteX783" fmla="*/ 338087 w 2230147"/>
              <a:gd name="connsiteY783" fmla="*/ 332768 h 2227137"/>
              <a:gd name="connsiteX784" fmla="*/ 355567 w 2230147"/>
              <a:gd name="connsiteY784" fmla="*/ 367397 h 2227137"/>
              <a:gd name="connsiteX785" fmla="*/ 346662 w 2230147"/>
              <a:gd name="connsiteY785" fmla="*/ 403675 h 2227137"/>
              <a:gd name="connsiteX786" fmla="*/ 341715 w 2230147"/>
              <a:gd name="connsiteY786" fmla="*/ 405654 h 2227137"/>
              <a:gd name="connsiteX787" fmla="*/ 323906 w 2230147"/>
              <a:gd name="connsiteY787" fmla="*/ 415878 h 2227137"/>
              <a:gd name="connsiteX788" fmla="*/ 328523 w 2230147"/>
              <a:gd name="connsiteY788" fmla="*/ 444241 h 2227137"/>
              <a:gd name="connsiteX789" fmla="*/ 369088 w 2230147"/>
              <a:gd name="connsiteY789" fmla="*/ 527680 h 2227137"/>
              <a:gd name="connsiteX790" fmla="*/ 401079 w 2230147"/>
              <a:gd name="connsiteY790" fmla="*/ 591661 h 2227137"/>
              <a:gd name="connsiteX791" fmla="*/ 411962 w 2230147"/>
              <a:gd name="connsiteY791" fmla="*/ 602215 h 2227137"/>
              <a:gd name="connsiteX792" fmla="*/ 476273 w 2230147"/>
              <a:gd name="connsiteY792" fmla="*/ 648717 h 2227137"/>
              <a:gd name="connsiteX793" fmla="*/ 529041 w 2230147"/>
              <a:gd name="connsiteY793" fmla="*/ 675760 h 2227137"/>
              <a:gd name="connsiteX794" fmla="*/ 552046 w 2230147"/>
              <a:gd name="connsiteY794" fmla="*/ 685214 h 2227137"/>
              <a:gd name="connsiteX795" fmla="*/ 552456 w 2230147"/>
              <a:gd name="connsiteY795" fmla="*/ 684994 h 2227137"/>
              <a:gd name="connsiteX796" fmla="*/ 576860 w 2230147"/>
              <a:gd name="connsiteY796" fmla="*/ 691260 h 2227137"/>
              <a:gd name="connsiteX797" fmla="*/ 576861 w 2230147"/>
              <a:gd name="connsiteY797" fmla="*/ 691260 h 2227137"/>
              <a:gd name="connsiteX798" fmla="*/ 613799 w 2230147"/>
              <a:gd name="connsiteY798" fmla="*/ 696537 h 2227137"/>
              <a:gd name="connsiteX799" fmla="*/ 626661 w 2230147"/>
              <a:gd name="connsiteY799" fmla="*/ 703462 h 2227137"/>
              <a:gd name="connsiteX800" fmla="*/ 618746 w 2230147"/>
              <a:gd name="connsiteY800" fmla="*/ 716984 h 2227137"/>
              <a:gd name="connsiteX801" fmla="*/ 608852 w 2230147"/>
              <a:gd name="connsiteY801" fmla="*/ 712367 h 2227137"/>
              <a:gd name="connsiteX802" fmla="*/ 577521 w 2230147"/>
              <a:gd name="connsiteY802" fmla="*/ 695547 h 2227137"/>
              <a:gd name="connsiteX803" fmla="*/ 577502 w 2230147"/>
              <a:gd name="connsiteY803" fmla="*/ 695541 h 2227137"/>
              <a:gd name="connsiteX804" fmla="*/ 577521 w 2230147"/>
              <a:gd name="connsiteY804" fmla="*/ 695548 h 2227137"/>
              <a:gd name="connsiteX805" fmla="*/ 571031 w 2230147"/>
              <a:gd name="connsiteY805" fmla="*/ 697908 h 2227137"/>
              <a:gd name="connsiteX806" fmla="*/ 591373 w 2230147"/>
              <a:gd name="connsiteY806" fmla="*/ 707751 h 2227137"/>
              <a:gd name="connsiteX807" fmla="*/ 598299 w 2230147"/>
              <a:gd name="connsiteY807" fmla="*/ 710719 h 2227137"/>
              <a:gd name="connsiteX808" fmla="*/ 626992 w 2230147"/>
              <a:gd name="connsiteY808" fmla="*/ 732815 h 2227137"/>
              <a:gd name="connsiteX809" fmla="*/ 663599 w 2230147"/>
              <a:gd name="connsiteY809" fmla="*/ 759199 h 2227137"/>
              <a:gd name="connsiteX810" fmla="*/ 670855 w 2230147"/>
              <a:gd name="connsiteY810" fmla="*/ 760848 h 2227137"/>
              <a:gd name="connsiteX811" fmla="*/ 676791 w 2230147"/>
              <a:gd name="connsiteY811" fmla="*/ 756891 h 2227137"/>
              <a:gd name="connsiteX812" fmla="*/ 673823 w 2230147"/>
              <a:gd name="connsiteY812" fmla="*/ 751614 h 2227137"/>
              <a:gd name="connsiteX813" fmla="*/ 663929 w 2230147"/>
              <a:gd name="connsiteY813" fmla="*/ 745018 h 2227137"/>
              <a:gd name="connsiteX814" fmla="*/ 657663 w 2230147"/>
              <a:gd name="connsiteY814" fmla="*/ 728199 h 2227137"/>
              <a:gd name="connsiteX815" fmla="*/ 677121 w 2230147"/>
              <a:gd name="connsiteY815" fmla="*/ 724241 h 2227137"/>
              <a:gd name="connsiteX816" fmla="*/ 682397 w 2230147"/>
              <a:gd name="connsiteY816" fmla="*/ 728199 h 2227137"/>
              <a:gd name="connsiteX817" fmla="*/ 682627 w 2230147"/>
              <a:gd name="connsiteY817" fmla="*/ 728632 h 2227137"/>
              <a:gd name="connsiteX818" fmla="*/ 700990 w 2230147"/>
              <a:gd name="connsiteY818" fmla="*/ 725230 h 2227137"/>
              <a:gd name="connsiteX819" fmla="*/ 721313 w 2230147"/>
              <a:gd name="connsiteY819" fmla="*/ 725559 h 2227137"/>
              <a:gd name="connsiteX820" fmla="*/ 702763 w 2230147"/>
              <a:gd name="connsiteY820" fmla="*/ 731413 h 2227137"/>
              <a:gd name="connsiteX821" fmla="*/ 684799 w 2230147"/>
              <a:gd name="connsiteY821" fmla="*/ 732735 h 2227137"/>
              <a:gd name="connsiteX822" fmla="*/ 685366 w 2230147"/>
              <a:gd name="connsiteY822" fmla="*/ 733805 h 2227137"/>
              <a:gd name="connsiteX823" fmla="*/ 704494 w 2230147"/>
              <a:gd name="connsiteY823" fmla="*/ 750955 h 2227137"/>
              <a:gd name="connsiteX824" fmla="*/ 741102 w 2230147"/>
              <a:gd name="connsiteY824" fmla="*/ 753923 h 2227137"/>
              <a:gd name="connsiteX825" fmla="*/ 782986 w 2230147"/>
              <a:gd name="connsiteY825" fmla="*/ 741720 h 2227137"/>
              <a:gd name="connsiteX826" fmla="*/ 807721 w 2230147"/>
              <a:gd name="connsiteY826" fmla="*/ 733475 h 2227137"/>
              <a:gd name="connsiteX827" fmla="*/ 811679 w 2230147"/>
              <a:gd name="connsiteY827" fmla="*/ 728858 h 2227137"/>
              <a:gd name="connsiteX828" fmla="*/ 817945 w 2230147"/>
              <a:gd name="connsiteY828" fmla="*/ 690931 h 2227137"/>
              <a:gd name="connsiteX829" fmla="*/ 829159 w 2230147"/>
              <a:gd name="connsiteY829" fmla="*/ 680707 h 2227137"/>
              <a:gd name="connsiteX830" fmla="*/ 845649 w 2230147"/>
              <a:gd name="connsiteY830" fmla="*/ 654653 h 2227137"/>
              <a:gd name="connsiteX831" fmla="*/ 840042 w 2230147"/>
              <a:gd name="connsiteY831" fmla="*/ 625301 h 2227137"/>
              <a:gd name="connsiteX832" fmla="*/ 830148 w 2230147"/>
              <a:gd name="connsiteY832" fmla="*/ 616066 h 2227137"/>
              <a:gd name="connsiteX833" fmla="*/ 826190 w 2230147"/>
              <a:gd name="connsiteY833" fmla="*/ 603204 h 2227137"/>
              <a:gd name="connsiteX834" fmla="*/ 828499 w 2230147"/>
              <a:gd name="connsiteY834" fmla="*/ 594629 h 2227137"/>
              <a:gd name="connsiteX835" fmla="*/ 831137 w 2230147"/>
              <a:gd name="connsiteY835" fmla="*/ 589682 h 2227137"/>
              <a:gd name="connsiteX836" fmla="*/ 836414 w 2230147"/>
              <a:gd name="connsiteY836" fmla="*/ 592651 h 2227137"/>
              <a:gd name="connsiteX837" fmla="*/ 842680 w 2230147"/>
              <a:gd name="connsiteY837" fmla="*/ 608811 h 2227137"/>
              <a:gd name="connsiteX838" fmla="*/ 859830 w 2230147"/>
              <a:gd name="connsiteY838" fmla="*/ 615407 h 2227137"/>
              <a:gd name="connsiteX839" fmla="*/ 875331 w 2230147"/>
              <a:gd name="connsiteY839" fmla="*/ 613098 h 2227137"/>
              <a:gd name="connsiteX840" fmla="*/ 871372 w 2230147"/>
              <a:gd name="connsiteY840" fmla="*/ 603534 h 2227137"/>
              <a:gd name="connsiteX841" fmla="*/ 870054 w 2230147"/>
              <a:gd name="connsiteY841" fmla="*/ 588363 h 2227137"/>
              <a:gd name="connsiteX842" fmla="*/ 883905 w 2230147"/>
              <a:gd name="connsiteY842" fmla="*/ 580778 h 2227137"/>
              <a:gd name="connsiteX843" fmla="*/ 889512 w 2230147"/>
              <a:gd name="connsiteY843" fmla="*/ 594299 h 2227137"/>
              <a:gd name="connsiteX844" fmla="*/ 894789 w 2230147"/>
              <a:gd name="connsiteY844" fmla="*/ 613758 h 2227137"/>
              <a:gd name="connsiteX845" fmla="*/ 902704 w 2230147"/>
              <a:gd name="connsiteY845" fmla="*/ 613428 h 2227137"/>
              <a:gd name="connsiteX846" fmla="*/ 916556 w 2230147"/>
              <a:gd name="connsiteY846" fmla="*/ 605183 h 2227137"/>
              <a:gd name="connsiteX847" fmla="*/ 893469 w 2230147"/>
              <a:gd name="connsiteY847" fmla="*/ 577809 h 2227137"/>
              <a:gd name="connsiteX848" fmla="*/ 890831 w 2230147"/>
              <a:gd name="connsiteY848" fmla="*/ 568905 h 2227137"/>
              <a:gd name="connsiteX849" fmla="*/ 892203 w 2230147"/>
              <a:gd name="connsiteY849" fmla="*/ 567670 h 2227137"/>
              <a:gd name="connsiteX850" fmla="*/ 854883 w 2230147"/>
              <a:gd name="connsiteY850" fmla="*/ 534605 h 2227137"/>
              <a:gd name="connsiteX851" fmla="*/ 874341 w 2230147"/>
              <a:gd name="connsiteY851" fmla="*/ 547468 h 2227137"/>
              <a:gd name="connsiteX852" fmla="*/ 895118 w 2230147"/>
              <a:gd name="connsiteY852" fmla="*/ 565277 h 2227137"/>
              <a:gd name="connsiteX853" fmla="*/ 894320 w 2230147"/>
              <a:gd name="connsiteY853" fmla="*/ 566075 h 2227137"/>
              <a:gd name="connsiteX854" fmla="*/ 915896 w 2230147"/>
              <a:gd name="connsiteY854" fmla="*/ 581767 h 2227137"/>
              <a:gd name="connsiteX855" fmla="*/ 922821 w 2230147"/>
              <a:gd name="connsiteY855" fmla="*/ 583746 h 2227137"/>
              <a:gd name="connsiteX856" fmla="*/ 925130 w 2230147"/>
              <a:gd name="connsiteY856" fmla="*/ 575831 h 2227137"/>
              <a:gd name="connsiteX857" fmla="*/ 920184 w 2230147"/>
              <a:gd name="connsiteY857" fmla="*/ 564947 h 2227137"/>
              <a:gd name="connsiteX858" fmla="*/ 923151 w 2230147"/>
              <a:gd name="connsiteY858" fmla="*/ 560330 h 2227137"/>
              <a:gd name="connsiteX859" fmla="*/ 942610 w 2230147"/>
              <a:gd name="connsiteY859" fmla="*/ 565277 h 2227137"/>
              <a:gd name="connsiteX860" fmla="*/ 959100 w 2230147"/>
              <a:gd name="connsiteY860" fmla="*/ 564947 h 2227137"/>
              <a:gd name="connsiteX861" fmla="*/ 967674 w 2230147"/>
              <a:gd name="connsiteY861" fmla="*/ 550107 h 2227137"/>
              <a:gd name="connsiteX862" fmla="*/ 959759 w 2230147"/>
              <a:gd name="connsiteY862" fmla="*/ 526361 h 2227137"/>
              <a:gd name="connsiteX863" fmla="*/ 960418 w 2230147"/>
              <a:gd name="connsiteY863" fmla="*/ 516467 h 2227137"/>
              <a:gd name="connsiteX864" fmla="*/ 965205 w 2230147"/>
              <a:gd name="connsiteY864" fmla="*/ 516978 h 2227137"/>
              <a:gd name="connsiteX865" fmla="*/ 968673 w 2230147"/>
              <a:gd name="connsiteY865" fmla="*/ 521565 h 2227137"/>
              <a:gd name="connsiteX866" fmla="*/ 968994 w 2230147"/>
              <a:gd name="connsiteY866" fmla="*/ 522074 h 2227137"/>
              <a:gd name="connsiteX867" fmla="*/ 971302 w 2230147"/>
              <a:gd name="connsiteY867" fmla="*/ 525042 h 2227137"/>
              <a:gd name="connsiteX868" fmla="*/ 968673 w 2230147"/>
              <a:gd name="connsiteY868" fmla="*/ 521565 h 2227137"/>
              <a:gd name="connsiteX869" fmla="*/ 965820 w 2230147"/>
              <a:gd name="connsiteY869" fmla="*/ 517044 h 2227137"/>
              <a:gd name="connsiteX870" fmla="*/ 965205 w 2230147"/>
              <a:gd name="connsiteY870" fmla="*/ 516978 h 2227137"/>
              <a:gd name="connsiteX871" fmla="*/ 961078 w 2230147"/>
              <a:gd name="connsiteY871" fmla="*/ 511520 h 2227137"/>
              <a:gd name="connsiteX872" fmla="*/ 943929 w 2230147"/>
              <a:gd name="connsiteY872" fmla="*/ 488104 h 2227137"/>
              <a:gd name="connsiteX873" fmla="*/ 892480 w 2230147"/>
              <a:gd name="connsiteY873" fmla="*/ 443911 h 2227137"/>
              <a:gd name="connsiteX874" fmla="*/ 860159 w 2230147"/>
              <a:gd name="connsiteY874" fmla="*/ 440943 h 2227137"/>
              <a:gd name="connsiteX875" fmla="*/ 846309 w 2230147"/>
              <a:gd name="connsiteY875" fmla="*/ 433357 h 2227137"/>
              <a:gd name="connsiteX876" fmla="*/ 814977 w 2230147"/>
              <a:gd name="connsiteY876" fmla="*/ 421155 h 2227137"/>
              <a:gd name="connsiteX877" fmla="*/ 765178 w 2230147"/>
              <a:gd name="connsiteY877" fmla="*/ 386196 h 2227137"/>
              <a:gd name="connsiteX878" fmla="*/ 696909 w 2230147"/>
              <a:gd name="connsiteY878" fmla="*/ 331779 h 2227137"/>
              <a:gd name="connsiteX879" fmla="*/ 657663 w 2230147"/>
              <a:gd name="connsiteY879" fmla="*/ 289895 h 2227137"/>
              <a:gd name="connsiteX880" fmla="*/ 579171 w 2230147"/>
              <a:gd name="connsiteY880" fmla="*/ 211072 h 2227137"/>
              <a:gd name="connsiteX881" fmla="*/ 489465 w 2230147"/>
              <a:gd name="connsiteY881" fmla="*/ 162262 h 2227137"/>
              <a:gd name="connsiteX882" fmla="*/ 457145 w 2230147"/>
              <a:gd name="connsiteY882" fmla="*/ 144123 h 2227137"/>
              <a:gd name="connsiteX883" fmla="*/ 451208 w 2230147"/>
              <a:gd name="connsiteY883" fmla="*/ 136868 h 2227137"/>
              <a:gd name="connsiteX884" fmla="*/ 452280 w 2230147"/>
              <a:gd name="connsiteY884" fmla="*/ 135558 h 2227137"/>
              <a:gd name="connsiteX885" fmla="*/ 393493 w 2230147"/>
              <a:gd name="connsiteY885" fmla="*/ 114771 h 2227137"/>
              <a:gd name="connsiteX886" fmla="*/ 399759 w 2230147"/>
              <a:gd name="connsiteY886" fmla="*/ 110813 h 2227137"/>
              <a:gd name="connsiteX887" fmla="*/ 452527 w 2230147"/>
              <a:gd name="connsiteY887" fmla="*/ 130931 h 2227137"/>
              <a:gd name="connsiteX888" fmla="*/ 454676 w 2230147"/>
              <a:gd name="connsiteY888" fmla="*/ 133319 h 2227137"/>
              <a:gd name="connsiteX889" fmla="*/ 466708 w 2230147"/>
              <a:gd name="connsiteY889" fmla="*/ 135219 h 2227137"/>
              <a:gd name="connsiteX890" fmla="*/ 556744 w 2230147"/>
              <a:gd name="connsiteY890" fmla="*/ 183369 h 2227137"/>
              <a:gd name="connsiteX891" fmla="*/ 578840 w 2230147"/>
              <a:gd name="connsiteY891" fmla="*/ 188317 h 2227137"/>
              <a:gd name="connsiteX892" fmla="*/ 579830 w 2230147"/>
              <a:gd name="connsiteY892" fmla="*/ 167209 h 2227137"/>
              <a:gd name="connsiteX893" fmla="*/ 563340 w 2230147"/>
              <a:gd name="connsiteY893" fmla="*/ 122686 h 2227137"/>
              <a:gd name="connsiteX894" fmla="*/ 557073 w 2230147"/>
              <a:gd name="connsiteY894" fmla="*/ 107845 h 2227137"/>
              <a:gd name="connsiteX895" fmla="*/ 565649 w 2230147"/>
              <a:gd name="connsiteY895" fmla="*/ 90696 h 2227137"/>
              <a:gd name="connsiteX896" fmla="*/ 583458 w 2230147"/>
              <a:gd name="connsiteY896" fmla="*/ 94323 h 2227137"/>
              <a:gd name="connsiteX897" fmla="*/ 600608 w 2230147"/>
              <a:gd name="connsiteY897" fmla="*/ 119388 h 2227137"/>
              <a:gd name="connsiteX898" fmla="*/ 590383 w 2230147"/>
              <a:gd name="connsiteY898" fmla="*/ 134559 h 2227137"/>
              <a:gd name="connsiteX899" fmla="*/ 585767 w 2230147"/>
              <a:gd name="connsiteY899" fmla="*/ 138516 h 2227137"/>
              <a:gd name="connsiteX900" fmla="*/ 605225 w 2230147"/>
              <a:gd name="connsiteY900" fmla="*/ 206455 h 2227137"/>
              <a:gd name="connsiteX901" fmla="*/ 675801 w 2230147"/>
              <a:gd name="connsiteY901" fmla="*/ 288905 h 2227137"/>
              <a:gd name="connsiteX902" fmla="*/ 728900 w 2230147"/>
              <a:gd name="connsiteY902" fmla="*/ 328481 h 2227137"/>
              <a:gd name="connsiteX903" fmla="*/ 765177 w 2230147"/>
              <a:gd name="connsiteY903" fmla="*/ 357834 h 2227137"/>
              <a:gd name="connsiteX904" fmla="*/ 862139 w 2230147"/>
              <a:gd name="connsiteY904" fmla="*/ 419176 h 2227137"/>
              <a:gd name="connsiteX905" fmla="*/ 894459 w 2230147"/>
              <a:gd name="connsiteY905" fmla="*/ 423463 h 2227137"/>
              <a:gd name="connsiteX906" fmla="*/ 950194 w 2230147"/>
              <a:gd name="connsiteY906" fmla="*/ 460071 h 2227137"/>
              <a:gd name="connsiteX907" fmla="*/ 970312 w 2230147"/>
              <a:gd name="connsiteY907" fmla="*/ 486785 h 2227137"/>
              <a:gd name="connsiteX908" fmla="*/ 977239 w 2230147"/>
              <a:gd name="connsiteY908" fmla="*/ 496349 h 2227137"/>
              <a:gd name="connsiteX909" fmla="*/ 1018134 w 2230147"/>
              <a:gd name="connsiteY909" fmla="*/ 543181 h 2227137"/>
              <a:gd name="connsiteX910" fmla="*/ 1052762 w 2230147"/>
              <a:gd name="connsiteY910" fmla="*/ 574182 h 2227137"/>
              <a:gd name="connsiteX911" fmla="*/ 1080466 w 2230147"/>
              <a:gd name="connsiteY911" fmla="*/ 598257 h 2227137"/>
              <a:gd name="connsiteX912" fmla="*/ 1103882 w 2230147"/>
              <a:gd name="connsiteY912" fmla="*/ 634205 h 2227137"/>
              <a:gd name="connsiteX913" fmla="*/ 1106850 w 2230147"/>
              <a:gd name="connsiteY913" fmla="*/ 642450 h 2227137"/>
              <a:gd name="connsiteX914" fmla="*/ 1124659 w 2230147"/>
              <a:gd name="connsiteY914" fmla="*/ 648387 h 2227137"/>
              <a:gd name="connsiteX915" fmla="*/ 1167203 w 2230147"/>
              <a:gd name="connsiteY915" fmla="*/ 628929 h 2227137"/>
              <a:gd name="connsiteX916" fmla="*/ 1256578 w 2230147"/>
              <a:gd name="connsiteY916" fmla="*/ 690271 h 2227137"/>
              <a:gd name="connsiteX917" fmla="*/ 1290878 w 2230147"/>
              <a:gd name="connsiteY917" fmla="*/ 736773 h 2227137"/>
              <a:gd name="connsiteX918" fmla="*/ 1344306 w 2230147"/>
              <a:gd name="connsiteY918" fmla="*/ 774700 h 2227137"/>
              <a:gd name="connsiteX919" fmla="*/ 1382562 w 2230147"/>
              <a:gd name="connsiteY919" fmla="*/ 831096 h 2227137"/>
              <a:gd name="connsiteX920" fmla="*/ 1406968 w 2230147"/>
              <a:gd name="connsiteY920" fmla="*/ 853192 h 2227137"/>
              <a:gd name="connsiteX921" fmla="*/ 1432692 w 2230147"/>
              <a:gd name="connsiteY921" fmla="*/ 854182 h 2227137"/>
              <a:gd name="connsiteX922" fmla="*/ 1486779 w 2230147"/>
              <a:gd name="connsiteY922" fmla="*/ 852533 h 2227137"/>
              <a:gd name="connsiteX923" fmla="*/ 1497663 w 2230147"/>
              <a:gd name="connsiteY923" fmla="*/ 853192 h 2227137"/>
              <a:gd name="connsiteX924" fmla="*/ 1514812 w 2230147"/>
              <a:gd name="connsiteY924" fmla="*/ 889470 h 2227137"/>
              <a:gd name="connsiteX925" fmla="*/ 1490737 w 2230147"/>
              <a:gd name="connsiteY925" fmla="*/ 921131 h 2227137"/>
              <a:gd name="connsiteX926" fmla="*/ 1485789 w 2230147"/>
              <a:gd name="connsiteY926" fmla="*/ 930366 h 2227137"/>
              <a:gd name="connsiteX927" fmla="*/ 1494365 w 2230147"/>
              <a:gd name="connsiteY927" fmla="*/ 935312 h 2227137"/>
              <a:gd name="connsiteX928" fmla="*/ 1550760 w 2230147"/>
              <a:gd name="connsiteY928" fmla="*/ 945866 h 2227137"/>
              <a:gd name="connsiteX929" fmla="*/ 1634529 w 2230147"/>
              <a:gd name="connsiteY929" fmla="*/ 971591 h 2227137"/>
              <a:gd name="connsiteX930" fmla="*/ 1685318 w 2230147"/>
              <a:gd name="connsiteY930" fmla="*/ 991049 h 2227137"/>
              <a:gd name="connsiteX931" fmla="*/ 1701148 w 2230147"/>
              <a:gd name="connsiteY931" fmla="*/ 1004571 h 2227137"/>
              <a:gd name="connsiteX932" fmla="*/ 1700537 w 2230147"/>
              <a:gd name="connsiteY932" fmla="*/ 1004900 h 2227137"/>
              <a:gd name="connsiteX933" fmla="*/ 1700817 w 2230147"/>
              <a:gd name="connsiteY933" fmla="*/ 1004900 h 2227137"/>
              <a:gd name="connsiteX934" fmla="*/ 1733468 w 2230147"/>
              <a:gd name="connsiteY934" fmla="*/ 1037550 h 2227137"/>
              <a:gd name="connsiteX935" fmla="*/ 1733139 w 2230147"/>
              <a:gd name="connsiteY935" fmla="*/ 1037550 h 2227137"/>
              <a:gd name="connsiteX936" fmla="*/ 1752886 w 2230147"/>
              <a:gd name="connsiteY936" fmla="*/ 1055730 h 2227137"/>
              <a:gd name="connsiteX937" fmla="*/ 1774363 w 2230147"/>
              <a:gd name="connsiteY937" fmla="*/ 1072179 h 2227137"/>
              <a:gd name="connsiteX938" fmla="*/ 1800418 w 2230147"/>
              <a:gd name="connsiteY938" fmla="*/ 1111095 h 2227137"/>
              <a:gd name="connsiteX939" fmla="*/ 1807014 w 2230147"/>
              <a:gd name="connsiteY939" fmla="*/ 1121979 h 2227137"/>
              <a:gd name="connsiteX940" fmla="*/ 1807674 w 2230147"/>
              <a:gd name="connsiteY940" fmla="*/ 1128245 h 2227137"/>
              <a:gd name="connsiteX941" fmla="*/ 1801407 w 2230147"/>
              <a:gd name="connsiteY941" fmla="*/ 1126266 h 2227137"/>
              <a:gd name="connsiteX942" fmla="*/ 1788215 w 2230147"/>
              <a:gd name="connsiteY942" fmla="*/ 1102191 h 2227137"/>
              <a:gd name="connsiteX943" fmla="*/ 1766119 w 2230147"/>
              <a:gd name="connsiteY943" fmla="*/ 1075147 h 2227137"/>
              <a:gd name="connsiteX944" fmla="*/ 1730171 w 2230147"/>
              <a:gd name="connsiteY944" fmla="*/ 1037550 h 2227137"/>
              <a:gd name="connsiteX945" fmla="*/ 1730499 w 2230147"/>
              <a:gd name="connsiteY945" fmla="*/ 1037550 h 2227137"/>
              <a:gd name="connsiteX946" fmla="*/ 1708404 w 2230147"/>
              <a:gd name="connsiteY946" fmla="*/ 1015453 h 2227137"/>
              <a:gd name="connsiteX947" fmla="*/ 1697864 w 2230147"/>
              <a:gd name="connsiteY947" fmla="*/ 1006339 h 2227137"/>
              <a:gd name="connsiteX948" fmla="*/ 1696861 w 2230147"/>
              <a:gd name="connsiteY948" fmla="*/ 1006879 h 2227137"/>
              <a:gd name="connsiteX949" fmla="*/ 1671136 w 2230147"/>
              <a:gd name="connsiteY949" fmla="*/ 995006 h 2227137"/>
              <a:gd name="connsiteX950" fmla="*/ 1554717 w 2230147"/>
              <a:gd name="connsiteY950" fmla="*/ 959388 h 2227137"/>
              <a:gd name="connsiteX951" fmla="*/ 1490077 w 2230147"/>
              <a:gd name="connsiteY951" fmla="*/ 951473 h 2227137"/>
              <a:gd name="connsiteX952" fmla="*/ 1476555 w 2230147"/>
              <a:gd name="connsiteY952" fmla="*/ 947515 h 2227137"/>
              <a:gd name="connsiteX953" fmla="*/ 1431042 w 2230147"/>
              <a:gd name="connsiteY953" fmla="*/ 938611 h 2227137"/>
              <a:gd name="connsiteX954" fmla="*/ 1417191 w 2230147"/>
              <a:gd name="connsiteY954" fmla="*/ 957739 h 2227137"/>
              <a:gd name="connsiteX955" fmla="*/ 1437969 w 2230147"/>
              <a:gd name="connsiteY955" fmla="*/ 981155 h 2227137"/>
              <a:gd name="connsiteX956" fmla="*/ 1456767 w 2230147"/>
              <a:gd name="connsiteY956" fmla="*/ 990060 h 2227137"/>
              <a:gd name="connsiteX957" fmla="*/ 1476225 w 2230147"/>
              <a:gd name="connsiteY957" fmla="*/ 1007868 h 2227137"/>
              <a:gd name="connsiteX958" fmla="*/ 1490406 w 2230147"/>
              <a:gd name="connsiteY958" fmla="*/ 1018092 h 2227137"/>
              <a:gd name="connsiteX959" fmla="*/ 1505907 w 2230147"/>
              <a:gd name="connsiteY959" fmla="*/ 1022709 h 2227137"/>
              <a:gd name="connsiteX960" fmla="*/ 1512173 w 2230147"/>
              <a:gd name="connsiteY960" fmla="*/ 1024029 h 2227137"/>
              <a:gd name="connsiteX961" fmla="*/ 1530312 w 2230147"/>
              <a:gd name="connsiteY961" fmla="*/ 1028975 h 2227137"/>
              <a:gd name="connsiteX962" fmla="*/ 1533281 w 2230147"/>
              <a:gd name="connsiteY962" fmla="*/ 1038210 h 2227137"/>
              <a:gd name="connsiteX963" fmla="*/ 1525035 w 2230147"/>
              <a:gd name="connsiteY963" fmla="*/ 1041838 h 2227137"/>
              <a:gd name="connsiteX964" fmla="*/ 1510194 w 2230147"/>
              <a:gd name="connsiteY964" fmla="*/ 1035571 h 2227137"/>
              <a:gd name="connsiteX965" fmla="*/ 1485460 w 2230147"/>
              <a:gd name="connsiteY965" fmla="*/ 1049093 h 2227137"/>
              <a:gd name="connsiteX966" fmla="*/ 1511184 w 2230147"/>
              <a:gd name="connsiteY966" fmla="*/ 1076137 h 2227137"/>
              <a:gd name="connsiteX967" fmla="*/ 1521738 w 2230147"/>
              <a:gd name="connsiteY967" fmla="*/ 1080424 h 2227137"/>
              <a:gd name="connsiteX968" fmla="*/ 1553399 w 2230147"/>
              <a:gd name="connsiteY968" fmla="*/ 1111096 h 2227137"/>
              <a:gd name="connsiteX969" fmla="*/ 1568899 w 2230147"/>
              <a:gd name="connsiteY969" fmla="*/ 1126266 h 2227137"/>
              <a:gd name="connsiteX970" fmla="*/ 1570877 w 2230147"/>
              <a:gd name="connsiteY970" fmla="*/ 1132862 h 2227137"/>
              <a:gd name="connsiteX971" fmla="*/ 1562962 w 2230147"/>
              <a:gd name="connsiteY971" fmla="*/ 1132862 h 2227137"/>
              <a:gd name="connsiteX972" fmla="*/ 1551089 w 2230147"/>
              <a:gd name="connsiteY972" fmla="*/ 1123628 h 2227137"/>
              <a:gd name="connsiteX973" fmla="*/ 1538887 w 2230147"/>
              <a:gd name="connsiteY973" fmla="*/ 1113075 h 2227137"/>
              <a:gd name="connsiteX974" fmla="*/ 1521078 w 2230147"/>
              <a:gd name="connsiteY974" fmla="*/ 1113405 h 2227137"/>
              <a:gd name="connsiteX975" fmla="*/ 1517450 w 2230147"/>
              <a:gd name="connsiteY975" fmla="*/ 1115713 h 2227137"/>
              <a:gd name="connsiteX976" fmla="*/ 1512173 w 2230147"/>
              <a:gd name="connsiteY976" fmla="*/ 1134841 h 2227137"/>
              <a:gd name="connsiteX977" fmla="*/ 1537567 w 2230147"/>
              <a:gd name="connsiteY977" fmla="*/ 1161225 h 2227137"/>
              <a:gd name="connsiteX978" fmla="*/ 1585059 w 2230147"/>
              <a:gd name="connsiteY978" fmla="*/ 1201131 h 2227137"/>
              <a:gd name="connsiteX979" fmla="*/ 1596272 w 2230147"/>
              <a:gd name="connsiteY979" fmla="*/ 1207727 h 2227137"/>
              <a:gd name="connsiteX980" fmla="*/ 1616390 w 2230147"/>
              <a:gd name="connsiteY980" fmla="*/ 1222238 h 2227137"/>
              <a:gd name="connsiteX981" fmla="*/ 1679052 w 2230147"/>
              <a:gd name="connsiteY981" fmla="*/ 1280613 h 2227137"/>
              <a:gd name="connsiteX982" fmla="*/ 1710054 w 2230147"/>
              <a:gd name="connsiteY982" fmla="*/ 1310624 h 2227137"/>
              <a:gd name="connsiteX983" fmla="*/ 1738746 w 2230147"/>
              <a:gd name="connsiteY983" fmla="*/ 1333710 h 2227137"/>
              <a:gd name="connsiteX984" fmla="*/ 1804046 w 2230147"/>
              <a:gd name="connsiteY984" fmla="*/ 1390436 h 2227137"/>
              <a:gd name="connsiteX985" fmla="*/ 1834057 w 2230147"/>
              <a:gd name="connsiteY985" fmla="*/ 1410224 h 2227137"/>
              <a:gd name="connsiteX986" fmla="*/ 1853846 w 2230147"/>
              <a:gd name="connsiteY986" fmla="*/ 1425395 h 2227137"/>
              <a:gd name="connsiteX987" fmla="*/ 1923433 w 2230147"/>
              <a:gd name="connsiteY987" fmla="*/ 1467939 h 2227137"/>
              <a:gd name="connsiteX988" fmla="*/ 1937945 w 2230147"/>
              <a:gd name="connsiteY988" fmla="*/ 1476844 h 2227137"/>
              <a:gd name="connsiteX989" fmla="*/ 1972904 w 2230147"/>
              <a:gd name="connsiteY989" fmla="*/ 1502898 h 2227137"/>
              <a:gd name="connsiteX990" fmla="*/ 1966637 w 2230147"/>
              <a:gd name="connsiteY990" fmla="*/ 1526973 h 2227137"/>
              <a:gd name="connsiteX991" fmla="*/ 1940583 w 2230147"/>
              <a:gd name="connsiteY991" fmla="*/ 1524994 h 2227137"/>
              <a:gd name="connsiteX992" fmla="*/ 1911231 w 2230147"/>
              <a:gd name="connsiteY992" fmla="*/ 1499270 h 2227137"/>
              <a:gd name="connsiteX993" fmla="*/ 1867697 w 2230147"/>
              <a:gd name="connsiteY993" fmla="*/ 1458705 h 2227137"/>
              <a:gd name="connsiteX994" fmla="*/ 1825153 w 2230147"/>
              <a:gd name="connsiteY994" fmla="*/ 1425065 h 2227137"/>
              <a:gd name="connsiteX995" fmla="*/ 1802397 w 2230147"/>
              <a:gd name="connsiteY995" fmla="*/ 1422427 h 2227137"/>
              <a:gd name="connsiteX996" fmla="*/ 1791843 w 2230147"/>
              <a:gd name="connsiteY996" fmla="*/ 1423746 h 2227137"/>
              <a:gd name="connsiteX997" fmla="*/ 1767768 w 2230147"/>
              <a:gd name="connsiteY997" fmla="*/ 1426714 h 2227137"/>
              <a:gd name="connsiteX998" fmla="*/ 1758863 w 2230147"/>
              <a:gd name="connsiteY998" fmla="*/ 1423416 h 2227137"/>
              <a:gd name="connsiteX999" fmla="*/ 1763151 w 2230147"/>
              <a:gd name="connsiteY999" fmla="*/ 1415501 h 2227137"/>
              <a:gd name="connsiteX1000" fmla="*/ 1777992 w 2230147"/>
              <a:gd name="connsiteY1000" fmla="*/ 1413192 h 2227137"/>
              <a:gd name="connsiteX1001" fmla="*/ 1789205 w 2230147"/>
              <a:gd name="connsiteY1001" fmla="*/ 1407585 h 2227137"/>
              <a:gd name="connsiteX1002" fmla="*/ 1786237 w 2230147"/>
              <a:gd name="connsiteY1002" fmla="*/ 1396702 h 2227137"/>
              <a:gd name="connsiteX1003" fmla="*/ 1738086 w 2230147"/>
              <a:gd name="connsiteY1003" fmla="*/ 1362403 h 2227137"/>
              <a:gd name="connsiteX1004" fmla="*/ 1701149 w 2230147"/>
              <a:gd name="connsiteY1004" fmla="*/ 1338987 h 2227137"/>
              <a:gd name="connsiteX1005" fmla="*/ 1649040 w 2230147"/>
              <a:gd name="connsiteY1005" fmla="*/ 1304358 h 2227137"/>
              <a:gd name="connsiteX1006" fmla="*/ 1587038 w 2230147"/>
              <a:gd name="connsiteY1006" fmla="*/ 1256867 h 2227137"/>
              <a:gd name="connsiteX1007" fmla="*/ 1565601 w 2230147"/>
              <a:gd name="connsiteY1007" fmla="*/ 1226855 h 2227137"/>
              <a:gd name="connsiteX1008" fmla="*/ 1513493 w 2230147"/>
              <a:gd name="connsiteY1008" fmla="*/ 1176396 h 2227137"/>
              <a:gd name="connsiteX1009" fmla="*/ 1494034 w 2230147"/>
              <a:gd name="connsiteY1009" fmla="*/ 1169800 h 2227137"/>
              <a:gd name="connsiteX1010" fmla="*/ 1469629 w 2230147"/>
              <a:gd name="connsiteY1010" fmla="*/ 1159576 h 2227137"/>
              <a:gd name="connsiteX1011" fmla="*/ 1454458 w 2230147"/>
              <a:gd name="connsiteY1011" fmla="*/ 1155289 h 2227137"/>
              <a:gd name="connsiteX1012" fmla="*/ 1448852 w 2230147"/>
              <a:gd name="connsiteY1012" fmla="*/ 1171779 h 2227137"/>
              <a:gd name="connsiteX1013" fmla="*/ 1450830 w 2230147"/>
              <a:gd name="connsiteY1013" fmla="*/ 1182332 h 2227137"/>
              <a:gd name="connsiteX1014" fmla="*/ 1435990 w 2230147"/>
              <a:gd name="connsiteY1014" fmla="*/ 1199811 h 2227137"/>
              <a:gd name="connsiteX1015" fmla="*/ 1425842 w 2230147"/>
              <a:gd name="connsiteY1015" fmla="*/ 1199278 h 2227137"/>
              <a:gd name="connsiteX1016" fmla="*/ 1435989 w 2230147"/>
              <a:gd name="connsiteY1016" fmla="*/ 1200800 h 2227137"/>
              <a:gd name="connsiteX1017" fmla="*/ 1425229 w 2230147"/>
              <a:gd name="connsiteY1017" fmla="*/ 1200718 h 2227137"/>
              <a:gd name="connsiteX1018" fmla="*/ 1417612 w 2230147"/>
              <a:gd name="connsiteY1018" fmla="*/ 1207670 h 2227137"/>
              <a:gd name="connsiteX1019" fmla="*/ 1430712 w 2230147"/>
              <a:gd name="connsiteY1019" fmla="*/ 1246643 h 2227137"/>
              <a:gd name="connsiteX1020" fmla="*/ 1402350 w 2230147"/>
              <a:gd name="connsiteY1020" fmla="*/ 1291166 h 2227137"/>
              <a:gd name="connsiteX1021" fmla="*/ 1400975 w 2230147"/>
              <a:gd name="connsiteY1021" fmla="*/ 1291666 h 2227137"/>
              <a:gd name="connsiteX1022" fmla="*/ 1402351 w 2230147"/>
              <a:gd name="connsiteY1022" fmla="*/ 1291825 h 2227137"/>
              <a:gd name="connsiteX1023" fmla="*/ 1422798 w 2230147"/>
              <a:gd name="connsiteY1023" fmla="*/ 1344263 h 2227137"/>
              <a:gd name="connsiteX1024" fmla="*/ 1426425 w 2230147"/>
              <a:gd name="connsiteY1024" fmla="*/ 1354487 h 2227137"/>
              <a:gd name="connsiteX1025" fmla="*/ 1421808 w 2230147"/>
              <a:gd name="connsiteY1025" fmla="*/ 1357455 h 2227137"/>
              <a:gd name="connsiteX1026" fmla="*/ 1418181 w 2230147"/>
              <a:gd name="connsiteY1026" fmla="*/ 1354817 h 2227137"/>
              <a:gd name="connsiteX1027" fmla="*/ 1407297 w 2230147"/>
              <a:gd name="connsiteY1027" fmla="*/ 1331731 h 2227137"/>
              <a:gd name="connsiteX1028" fmla="*/ 1398063 w 2230147"/>
              <a:gd name="connsiteY1028" fmla="*/ 1304357 h 2227137"/>
              <a:gd name="connsiteX1029" fmla="*/ 1391467 w 2230147"/>
              <a:gd name="connsiteY1029" fmla="*/ 1295783 h 2227137"/>
              <a:gd name="connsiteX1030" fmla="*/ 1392420 w 2230147"/>
              <a:gd name="connsiteY1030" fmla="*/ 1294777 h 2227137"/>
              <a:gd name="connsiteX1031" fmla="*/ 1391466 w 2230147"/>
              <a:gd name="connsiteY1031" fmla="*/ 1295124 h 2227137"/>
              <a:gd name="connsiteX1032" fmla="*/ 1361784 w 2230147"/>
              <a:gd name="connsiteY1032" fmla="*/ 1283911 h 2227137"/>
              <a:gd name="connsiteX1033" fmla="*/ 1344305 w 2230147"/>
              <a:gd name="connsiteY1033" fmla="*/ 1264452 h 2227137"/>
              <a:gd name="connsiteX1034" fmla="*/ 1324517 w 2230147"/>
              <a:gd name="connsiteY1034" fmla="*/ 1277644 h 2227137"/>
              <a:gd name="connsiteX1035" fmla="*/ 1315943 w 2230147"/>
              <a:gd name="connsiteY1035" fmla="*/ 1281932 h 2227137"/>
              <a:gd name="connsiteX1036" fmla="*/ 1309016 w 2230147"/>
              <a:gd name="connsiteY1036" fmla="*/ 1300071 h 2227137"/>
              <a:gd name="connsiteX1037" fmla="*/ 1311326 w 2230147"/>
              <a:gd name="connsiteY1037" fmla="*/ 1318539 h 2227137"/>
              <a:gd name="connsiteX1038" fmla="*/ 1306049 w 2230147"/>
              <a:gd name="connsiteY1038" fmla="*/ 1326785 h 2227137"/>
              <a:gd name="connsiteX1039" fmla="*/ 1297474 w 2230147"/>
              <a:gd name="connsiteY1039" fmla="*/ 1324476 h 2227137"/>
              <a:gd name="connsiteX1040" fmla="*/ 1285601 w 2230147"/>
              <a:gd name="connsiteY1040" fmla="*/ 1299741 h 2227137"/>
              <a:gd name="connsiteX1041" fmla="*/ 1278675 w 2230147"/>
              <a:gd name="connsiteY1041" fmla="*/ 1286549 h 2227137"/>
              <a:gd name="connsiteX1042" fmla="*/ 1266802 w 2230147"/>
              <a:gd name="connsiteY1042" fmla="*/ 1288858 h 2227137"/>
              <a:gd name="connsiteX1043" fmla="*/ 1266143 w 2230147"/>
              <a:gd name="connsiteY1043" fmla="*/ 1303699 h 2227137"/>
              <a:gd name="connsiteX1044" fmla="*/ 1278015 w 2230147"/>
              <a:gd name="connsiteY1044" fmla="*/ 1341296 h 2227137"/>
              <a:gd name="connsiteX1045" fmla="*/ 1279005 w 2230147"/>
              <a:gd name="connsiteY1045" fmla="*/ 1354818 h 2227137"/>
              <a:gd name="connsiteX1046" fmla="*/ 1282303 w 2230147"/>
              <a:gd name="connsiteY1046" fmla="*/ 1375595 h 2227137"/>
              <a:gd name="connsiteX1047" fmla="*/ 1283623 w 2230147"/>
              <a:gd name="connsiteY1047" fmla="*/ 1403628 h 2227137"/>
              <a:gd name="connsiteX1048" fmla="*/ 1287250 w 2230147"/>
              <a:gd name="connsiteY1048" fmla="*/ 1445842 h 2227137"/>
              <a:gd name="connsiteX1049" fmla="*/ 1287250 w 2230147"/>
              <a:gd name="connsiteY1049" fmla="*/ 1447419 h 2227137"/>
              <a:gd name="connsiteX1050" fmla="*/ 1290630 w 2230147"/>
              <a:gd name="connsiteY1050" fmla="*/ 1453427 h 2227137"/>
              <a:gd name="connsiteX1051" fmla="*/ 1287250 w 2230147"/>
              <a:gd name="connsiteY1051" fmla="*/ 1459435 h 2227137"/>
              <a:gd name="connsiteX1052" fmla="*/ 1287250 w 2230147"/>
              <a:gd name="connsiteY1052" fmla="*/ 1523675 h 2227137"/>
              <a:gd name="connsiteX1053" fmla="*/ 1297144 w 2230147"/>
              <a:gd name="connsiteY1053" fmla="*/ 1537197 h 2227137"/>
              <a:gd name="connsiteX1054" fmla="*/ 1320230 w 2230147"/>
              <a:gd name="connsiteY1054" fmla="*/ 1595242 h 2227137"/>
              <a:gd name="connsiteX1055" fmla="*/ 1315613 w 2230147"/>
              <a:gd name="connsiteY1055" fmla="*/ 1616019 h 2227137"/>
              <a:gd name="connsiteX1056" fmla="*/ 1299782 w 2230147"/>
              <a:gd name="connsiteY1056" fmla="*/ 1628881 h 2227137"/>
              <a:gd name="connsiteX1057" fmla="*/ 1293189 w 2230147"/>
              <a:gd name="connsiteY1057" fmla="*/ 1636973 h 2227137"/>
              <a:gd name="connsiteX1058" fmla="*/ 1294898 w 2230147"/>
              <a:gd name="connsiteY1058" fmla="*/ 1639269 h 2227137"/>
              <a:gd name="connsiteX1059" fmla="*/ 1292419 w 2230147"/>
              <a:gd name="connsiteY1059" fmla="*/ 1643052 h 2227137"/>
              <a:gd name="connsiteX1060" fmla="*/ 1292197 w 2230147"/>
              <a:gd name="connsiteY1060" fmla="*/ 1653863 h 2227137"/>
              <a:gd name="connsiteX1061" fmla="*/ 1295825 w 2230147"/>
              <a:gd name="connsiteY1061" fmla="*/ 1669447 h 2227137"/>
              <a:gd name="connsiteX1062" fmla="*/ 1291868 w 2230147"/>
              <a:gd name="connsiteY1062" fmla="*/ 1678681 h 2227137"/>
              <a:gd name="connsiteX1063" fmla="*/ 1283622 w 2230147"/>
              <a:gd name="connsiteY1063" fmla="*/ 1671096 h 2227137"/>
              <a:gd name="connsiteX1064" fmla="*/ 1287844 w 2230147"/>
              <a:gd name="connsiteY1064" fmla="*/ 1649337 h 2227137"/>
              <a:gd name="connsiteX1065" fmla="*/ 1286920 w 2230147"/>
              <a:gd name="connsiteY1065" fmla="*/ 1628551 h 2227137"/>
              <a:gd name="connsiteX1066" fmla="*/ 1287609 w 2230147"/>
              <a:gd name="connsiteY1066" fmla="*/ 1629476 h 2227137"/>
              <a:gd name="connsiteX1067" fmla="*/ 1287580 w 2230147"/>
              <a:gd name="connsiteY1067" fmla="*/ 1627562 h 2227137"/>
              <a:gd name="connsiteX1068" fmla="*/ 1259547 w 2230147"/>
              <a:gd name="connsiteY1068" fmla="*/ 1565559 h 2227137"/>
              <a:gd name="connsiteX1069" fmla="*/ 1267792 w 2230147"/>
              <a:gd name="connsiteY1069" fmla="*/ 1536867 h 2227137"/>
              <a:gd name="connsiteX1070" fmla="*/ 1275377 w 2230147"/>
              <a:gd name="connsiteY1070" fmla="*/ 1486078 h 2227137"/>
              <a:gd name="connsiteX1071" fmla="*/ 1274718 w 2230147"/>
              <a:gd name="connsiteY1071" fmla="*/ 1464311 h 2227137"/>
              <a:gd name="connsiteX1072" fmla="*/ 1274962 w 2230147"/>
              <a:gd name="connsiteY1072" fmla="*/ 1459729 h 2227137"/>
              <a:gd name="connsiteX1073" fmla="*/ 1273632 w 2230147"/>
              <a:gd name="connsiteY1073" fmla="*/ 1452685 h 2227137"/>
              <a:gd name="connsiteX1074" fmla="*/ 1275536 w 2230147"/>
              <a:gd name="connsiteY1074" fmla="*/ 1448957 h 2227137"/>
              <a:gd name="connsiteX1075" fmla="*/ 1276036 w 2230147"/>
              <a:gd name="connsiteY1075" fmla="*/ 1439576 h 2227137"/>
              <a:gd name="connsiteX1076" fmla="*/ 1270431 w 2230147"/>
              <a:gd name="connsiteY1076" fmla="*/ 1400989 h 2227137"/>
              <a:gd name="connsiteX1077" fmla="*/ 1266143 w 2230147"/>
              <a:gd name="connsiteY1077" fmla="*/ 1393074 h 2227137"/>
              <a:gd name="connsiteX1078" fmla="*/ 1263834 w 2230147"/>
              <a:gd name="connsiteY1078" fmla="*/ 1389117 h 2227137"/>
              <a:gd name="connsiteX1079" fmla="*/ 1257898 w 2230147"/>
              <a:gd name="connsiteY1079" fmla="*/ 1343604 h 2227137"/>
              <a:gd name="connsiteX1080" fmla="*/ 1248994 w 2230147"/>
              <a:gd name="connsiteY1080" fmla="*/ 1306007 h 2227137"/>
              <a:gd name="connsiteX1081" fmla="*/ 1245695 w 2230147"/>
              <a:gd name="connsiteY1081" fmla="*/ 1298422 h 2227137"/>
              <a:gd name="connsiteX1082" fmla="*/ 1238439 w 2230147"/>
              <a:gd name="connsiteY1082" fmla="*/ 1304028 h 2227137"/>
              <a:gd name="connsiteX1083" fmla="*/ 1231514 w 2230147"/>
              <a:gd name="connsiteY1083" fmla="*/ 1300730 h 2227137"/>
              <a:gd name="connsiteX1084" fmla="*/ 1234482 w 2230147"/>
              <a:gd name="connsiteY1084" fmla="*/ 1295784 h 2227137"/>
              <a:gd name="connsiteX1085" fmla="*/ 1241078 w 2230147"/>
              <a:gd name="connsiteY1085" fmla="*/ 1289517 h 2227137"/>
              <a:gd name="connsiteX1086" fmla="*/ 1231843 w 2230147"/>
              <a:gd name="connsiteY1086" fmla="*/ 1284570 h 2227137"/>
              <a:gd name="connsiteX1087" fmla="*/ 1196225 w 2230147"/>
              <a:gd name="connsiteY1087" fmla="*/ 1269400 h 2227137"/>
              <a:gd name="connsiteX1088" fmla="*/ 1175118 w 2230147"/>
              <a:gd name="connsiteY1088" fmla="*/ 1229824 h 2227137"/>
              <a:gd name="connsiteX1089" fmla="*/ 1163905 w 2230147"/>
              <a:gd name="connsiteY1089" fmla="*/ 1241696 h 2227137"/>
              <a:gd name="connsiteX1090" fmla="*/ 1170171 w 2230147"/>
              <a:gd name="connsiteY1090" fmla="*/ 1227845 h 2227137"/>
              <a:gd name="connsiteX1091" fmla="*/ 1171160 w 2230147"/>
              <a:gd name="connsiteY1091" fmla="*/ 1211684 h 2227137"/>
              <a:gd name="connsiteX1092" fmla="*/ 1155001 w 2230147"/>
              <a:gd name="connsiteY1092" fmla="*/ 1206408 h 2227137"/>
              <a:gd name="connsiteX1093" fmla="*/ 1154295 w 2230147"/>
              <a:gd name="connsiteY1093" fmla="*/ 1214751 h 2227137"/>
              <a:gd name="connsiteX1094" fmla="*/ 1154505 w 2230147"/>
              <a:gd name="connsiteY1094" fmla="*/ 1220465 h 2227137"/>
              <a:gd name="connsiteX1095" fmla="*/ 1152928 w 2230147"/>
              <a:gd name="connsiteY1095" fmla="*/ 1226227 h 2227137"/>
              <a:gd name="connsiteX1096" fmla="*/ 1152032 w 2230147"/>
              <a:gd name="connsiteY1096" fmla="*/ 1232462 h 2227137"/>
              <a:gd name="connsiteX1097" fmla="*/ 1144777 w 2230147"/>
              <a:gd name="connsiteY1097" fmla="*/ 1271048 h 2227137"/>
              <a:gd name="connsiteX1098" fmla="*/ 1155330 w 2230147"/>
              <a:gd name="connsiteY1098" fmla="*/ 1283251 h 2227137"/>
              <a:gd name="connsiteX1099" fmla="*/ 1159288 w 2230147"/>
              <a:gd name="connsiteY1099" fmla="*/ 1285559 h 2227137"/>
              <a:gd name="connsiteX1100" fmla="*/ 1166213 w 2230147"/>
              <a:gd name="connsiteY1100" fmla="*/ 1319529 h 2227137"/>
              <a:gd name="connsiteX1101" fmla="*/ 1151702 w 2230147"/>
              <a:gd name="connsiteY1101" fmla="*/ 1337008 h 2227137"/>
              <a:gd name="connsiteX1102" fmla="*/ 1143127 w 2230147"/>
              <a:gd name="connsiteY1102" fmla="*/ 1337338 h 2227137"/>
              <a:gd name="connsiteX1103" fmla="*/ 1128617 w 2230147"/>
              <a:gd name="connsiteY1103" fmla="*/ 1350200 h 2227137"/>
              <a:gd name="connsiteX1104" fmla="*/ 1121361 w 2230147"/>
              <a:gd name="connsiteY1104" fmla="*/ 1374606 h 2227137"/>
              <a:gd name="connsiteX1105" fmla="*/ 1126637 w 2230147"/>
              <a:gd name="connsiteY1105" fmla="*/ 1393404 h 2227137"/>
              <a:gd name="connsiteX1106" fmla="*/ 1110148 w 2230147"/>
              <a:gd name="connsiteY1106" fmla="*/ 1406266 h 2227137"/>
              <a:gd name="connsiteX1107" fmla="*/ 1096296 w 2230147"/>
              <a:gd name="connsiteY1107" fmla="*/ 1462992 h 2227137"/>
              <a:gd name="connsiteX1108" fmla="*/ 1092008 w 2230147"/>
              <a:gd name="connsiteY1108" fmla="*/ 1484759 h 2227137"/>
              <a:gd name="connsiteX1109" fmla="*/ 1091061 w 2230147"/>
              <a:gd name="connsiteY1109" fmla="*/ 1499105 h 2227137"/>
              <a:gd name="connsiteX1110" fmla="*/ 1090796 w 2230147"/>
              <a:gd name="connsiteY1110" fmla="*/ 1501344 h 2227137"/>
              <a:gd name="connsiteX1111" fmla="*/ 1091120 w 2230147"/>
              <a:gd name="connsiteY1111" fmla="*/ 1499640 h 2227137"/>
              <a:gd name="connsiteX1112" fmla="*/ 1096001 w 2230147"/>
              <a:gd name="connsiteY1112" fmla="*/ 1485417 h 2227137"/>
              <a:gd name="connsiteX1113" fmla="*/ 1096001 w 2230147"/>
              <a:gd name="connsiteY1113" fmla="*/ 1507076 h 2227137"/>
              <a:gd name="connsiteX1114" fmla="*/ 1089404 w 2230147"/>
              <a:gd name="connsiteY1114" fmla="*/ 1513165 h 2227137"/>
              <a:gd name="connsiteX1115" fmla="*/ 1089370 w 2230147"/>
              <a:gd name="connsiteY1115" fmla="*/ 1513451 h 2227137"/>
              <a:gd name="connsiteX1116" fmla="*/ 1092668 w 2230147"/>
              <a:gd name="connsiteY1116" fmla="*/ 1571826 h 2227137"/>
              <a:gd name="connsiteX1117" fmla="*/ 1092669 w 2230147"/>
              <a:gd name="connsiteY1117" fmla="*/ 1586667 h 2227137"/>
              <a:gd name="connsiteX1118" fmla="*/ 1076508 w 2230147"/>
              <a:gd name="connsiteY1118" fmla="*/ 1552697 h 2227137"/>
              <a:gd name="connsiteX1119" fmla="*/ 1072221 w 2230147"/>
              <a:gd name="connsiteY1119" fmla="*/ 1548410 h 2227137"/>
              <a:gd name="connsiteX1120" fmla="*/ 1081126 w 2230147"/>
              <a:gd name="connsiteY1120" fmla="*/ 1515760 h 2227137"/>
              <a:gd name="connsiteX1121" fmla="*/ 1080466 w 2230147"/>
              <a:gd name="connsiteY1121" fmla="*/ 1500259 h 2227137"/>
              <a:gd name="connsiteX1122" fmla="*/ 1078817 w 2230147"/>
              <a:gd name="connsiteY1122" fmla="*/ 1479482 h 2227137"/>
              <a:gd name="connsiteX1123" fmla="*/ 1082115 w 2230147"/>
              <a:gd name="connsiteY1123" fmla="*/ 1452108 h 2227137"/>
              <a:gd name="connsiteX1124" fmla="*/ 1110807 w 2230147"/>
              <a:gd name="connsiteY1124" fmla="*/ 1375925 h 2227137"/>
              <a:gd name="connsiteX1125" fmla="*/ 1116744 w 2230147"/>
              <a:gd name="connsiteY1125" fmla="*/ 1303699 h 2227137"/>
              <a:gd name="connsiteX1126" fmla="*/ 1118722 w 2230147"/>
              <a:gd name="connsiteY1126" fmla="*/ 1282592 h 2227137"/>
              <a:gd name="connsiteX1127" fmla="*/ 1122680 w 2230147"/>
              <a:gd name="connsiteY1127" fmla="*/ 1258186 h 2227137"/>
              <a:gd name="connsiteX1128" fmla="*/ 1130596 w 2230147"/>
              <a:gd name="connsiteY1128" fmla="*/ 1206738 h 2227137"/>
              <a:gd name="connsiteX1129" fmla="*/ 1130053 w 2230147"/>
              <a:gd name="connsiteY1129" fmla="*/ 1200386 h 2227137"/>
              <a:gd name="connsiteX1130" fmla="*/ 1126309 w 2230147"/>
              <a:gd name="connsiteY1130" fmla="*/ 1192349 h 2227137"/>
              <a:gd name="connsiteX1131" fmla="*/ 1122173 w 2230147"/>
              <a:gd name="connsiteY1131" fmla="*/ 1181495 h 2227137"/>
              <a:gd name="connsiteX1132" fmla="*/ 1120371 w 2230147"/>
              <a:gd name="connsiteY1132" fmla="*/ 1179694 h 2227137"/>
              <a:gd name="connsiteX1133" fmla="*/ 1119718 w 2230147"/>
              <a:gd name="connsiteY1133" fmla="*/ 1179282 h 2227137"/>
              <a:gd name="connsiteX1134" fmla="*/ 1107056 w 2230147"/>
              <a:gd name="connsiteY1134" fmla="*/ 1178497 h 2227137"/>
              <a:gd name="connsiteX1135" fmla="*/ 1097465 w 2230147"/>
              <a:gd name="connsiteY1135" fmla="*/ 1180484 h 2227137"/>
              <a:gd name="connsiteX1136" fmla="*/ 1096625 w 2230147"/>
              <a:gd name="connsiteY1136" fmla="*/ 1181673 h 2227137"/>
              <a:gd name="connsiteX1137" fmla="*/ 1094526 w 2230147"/>
              <a:gd name="connsiteY1137" fmla="*/ 1187713 h 2227137"/>
              <a:gd name="connsiteX1138" fmla="*/ 1096212 w 2230147"/>
              <a:gd name="connsiteY1138" fmla="*/ 1200594 h 2227137"/>
              <a:gd name="connsiteX1139" fmla="*/ 1095364 w 2230147"/>
              <a:gd name="connsiteY1139" fmla="*/ 1207402 h 2227137"/>
              <a:gd name="connsiteX1140" fmla="*/ 1092823 w 2230147"/>
              <a:gd name="connsiteY1140" fmla="*/ 1209918 h 2227137"/>
              <a:gd name="connsiteX1141" fmla="*/ 1092668 w 2230147"/>
              <a:gd name="connsiteY1141" fmla="*/ 1212674 h 2227137"/>
              <a:gd name="connsiteX1142" fmla="*/ 1086732 w 2230147"/>
              <a:gd name="connsiteY1142" fmla="*/ 1248622 h 2227137"/>
              <a:gd name="connsiteX1143" fmla="*/ 1084986 w 2230147"/>
              <a:gd name="connsiteY1143" fmla="*/ 1255453 h 2227137"/>
              <a:gd name="connsiteX1144" fmla="*/ 1088050 w 2230147"/>
              <a:gd name="connsiteY1144" fmla="*/ 1259835 h 2227137"/>
              <a:gd name="connsiteX1145" fmla="*/ 1088050 w 2230147"/>
              <a:gd name="connsiteY1145" fmla="*/ 1259839 h 2227137"/>
              <a:gd name="connsiteX1146" fmla="*/ 1088051 w 2230147"/>
              <a:gd name="connsiteY1146" fmla="*/ 1259835 h 2227137"/>
              <a:gd name="connsiteX1147" fmla="*/ 1092998 w 2230147"/>
              <a:gd name="connsiteY1147" fmla="*/ 1253569 h 2227137"/>
              <a:gd name="connsiteX1148" fmla="*/ 1092009 w 2230147"/>
              <a:gd name="connsiteY1148" fmla="*/ 1261154 h 2227137"/>
              <a:gd name="connsiteX1149" fmla="*/ 1088711 w 2230147"/>
              <a:gd name="connsiteY1149" fmla="*/ 1275006 h 2227137"/>
              <a:gd name="connsiteX1150" fmla="*/ 1088710 w 2230147"/>
              <a:gd name="connsiteY1150" fmla="*/ 1275005 h 2227137"/>
              <a:gd name="connsiteX1151" fmla="*/ 1088710 w 2230147"/>
              <a:gd name="connsiteY1151" fmla="*/ 1275006 h 2227137"/>
              <a:gd name="connsiteX1152" fmla="*/ 1082526 w 2230147"/>
              <a:gd name="connsiteY1152" fmla="*/ 1279458 h 2227137"/>
              <a:gd name="connsiteX1153" fmla="*/ 1078407 w 2230147"/>
              <a:gd name="connsiteY1153" fmla="*/ 1279192 h 2227137"/>
              <a:gd name="connsiteX1154" fmla="*/ 1075849 w 2230147"/>
              <a:gd name="connsiteY1154" fmla="*/ 1282261 h 2227137"/>
              <a:gd name="connsiteX1155" fmla="*/ 1073539 w 2230147"/>
              <a:gd name="connsiteY1155" fmla="*/ 1282608 h 2227137"/>
              <a:gd name="connsiteX1156" fmla="*/ 1073539 w 2230147"/>
              <a:gd name="connsiteY1156" fmla="*/ 1296442 h 2227137"/>
              <a:gd name="connsiteX1157" fmla="*/ 1069912 w 2230147"/>
              <a:gd name="connsiteY1157" fmla="*/ 1301719 h 2227137"/>
              <a:gd name="connsiteX1158" fmla="*/ 1068262 w 2230147"/>
              <a:gd name="connsiteY1158" fmla="*/ 1296442 h 2227137"/>
              <a:gd name="connsiteX1159" fmla="*/ 1069252 w 2230147"/>
              <a:gd name="connsiteY1159" fmla="*/ 1283580 h 2227137"/>
              <a:gd name="connsiteX1160" fmla="*/ 1070098 w 2230147"/>
              <a:gd name="connsiteY1160" fmla="*/ 1283124 h 2227137"/>
              <a:gd name="connsiteX1161" fmla="*/ 1069252 w 2230147"/>
              <a:gd name="connsiteY1161" fmla="*/ 1283251 h 2227137"/>
              <a:gd name="connsiteX1162" fmla="*/ 1054412 w 2230147"/>
              <a:gd name="connsiteY1162" fmla="*/ 1233781 h 2227137"/>
              <a:gd name="connsiteX1163" fmla="*/ 1064635 w 2230147"/>
              <a:gd name="connsiteY1163" fmla="*/ 1190577 h 2227137"/>
              <a:gd name="connsiteX1164" fmla="*/ 1066284 w 2230147"/>
              <a:gd name="connsiteY1164" fmla="*/ 1181013 h 2227137"/>
              <a:gd name="connsiteX1165" fmla="*/ 1073135 w 2230147"/>
              <a:gd name="connsiteY1165" fmla="*/ 1169922 h 2227137"/>
              <a:gd name="connsiteX1166" fmla="*/ 1070489 w 2230147"/>
              <a:gd name="connsiteY1166" fmla="*/ 1167862 h 2227137"/>
              <a:gd name="connsiteX1167" fmla="*/ 1066944 w 2230147"/>
              <a:gd name="connsiteY1167" fmla="*/ 1162214 h 2227137"/>
              <a:gd name="connsiteX1168" fmla="*/ 1066945 w 2230147"/>
              <a:gd name="connsiteY1168" fmla="*/ 1162214 h 2227137"/>
              <a:gd name="connsiteX1169" fmla="*/ 1066944 w 2230147"/>
              <a:gd name="connsiteY1169" fmla="*/ 1162214 h 2227137"/>
              <a:gd name="connsiteX1170" fmla="*/ 1053752 w 2230147"/>
              <a:gd name="connsiteY1170" fmla="*/ 1159245 h 2227137"/>
              <a:gd name="connsiteX1171" fmla="*/ 1053168 w 2230147"/>
              <a:gd name="connsiteY1171" fmla="*/ 1159141 h 2227137"/>
              <a:gd name="connsiteX1172" fmla="*/ 1053422 w 2230147"/>
              <a:gd name="connsiteY1172" fmla="*/ 1159246 h 2227137"/>
              <a:gd name="connsiteX1173" fmla="*/ 1040871 w 2230147"/>
              <a:gd name="connsiteY1173" fmla="*/ 1159076 h 2227137"/>
              <a:gd name="connsiteX1174" fmla="*/ 1030336 w 2230147"/>
              <a:gd name="connsiteY1174" fmla="*/ 1161555 h 2227137"/>
              <a:gd name="connsiteX1175" fmla="*/ 881267 w 2230147"/>
              <a:gd name="connsiteY1175" fmla="*/ 1194865 h 2227137"/>
              <a:gd name="connsiteX1176" fmla="*/ 873577 w 2230147"/>
              <a:gd name="connsiteY1176" fmla="*/ 1195270 h 2227137"/>
              <a:gd name="connsiteX1177" fmla="*/ 866385 w 2230147"/>
              <a:gd name="connsiteY1177" fmla="*/ 1198893 h 2227137"/>
              <a:gd name="connsiteX1178" fmla="*/ 852904 w 2230147"/>
              <a:gd name="connsiteY1178" fmla="*/ 1196989 h 2227137"/>
              <a:gd name="connsiteX1179" fmla="*/ 855863 w 2230147"/>
              <a:gd name="connsiteY1179" fmla="*/ 1196145 h 2227137"/>
              <a:gd name="connsiteX1180" fmla="*/ 815471 w 2230147"/>
              <a:gd name="connsiteY1180" fmla="*/ 1191485 h 2227137"/>
              <a:gd name="connsiteX1181" fmla="*/ 780678 w 2230147"/>
              <a:gd name="connsiteY1181" fmla="*/ 1170459 h 2227137"/>
              <a:gd name="connsiteX1182" fmla="*/ 792221 w 2230147"/>
              <a:gd name="connsiteY1182" fmla="*/ 1126266 h 2227137"/>
              <a:gd name="connsiteX1183" fmla="*/ 810360 w 2230147"/>
              <a:gd name="connsiteY1183" fmla="*/ 1119341 h 2227137"/>
              <a:gd name="connsiteX1184" fmla="*/ 818935 w 2230147"/>
              <a:gd name="connsiteY1184" fmla="*/ 1089989 h 2227137"/>
              <a:gd name="connsiteX1185" fmla="*/ 817912 w 2230147"/>
              <a:gd name="connsiteY1185" fmla="*/ 1088088 h 2227137"/>
              <a:gd name="connsiteX1186" fmla="*/ 804093 w 2230147"/>
              <a:gd name="connsiteY1186" fmla="*/ 1093616 h 2227137"/>
              <a:gd name="connsiteX1187" fmla="*/ 816626 w 2230147"/>
              <a:gd name="connsiteY1187" fmla="*/ 1085371 h 2227137"/>
              <a:gd name="connsiteX1188" fmla="*/ 816752 w 2230147"/>
              <a:gd name="connsiteY1188" fmla="*/ 1085497 h 2227137"/>
              <a:gd name="connsiteX1189" fmla="*/ 835754 w 2230147"/>
              <a:gd name="connsiteY1189" fmla="*/ 1054700 h 2227137"/>
              <a:gd name="connsiteX1190" fmla="*/ 836084 w 2230147"/>
              <a:gd name="connsiteY1190" fmla="*/ 1041178 h 2227137"/>
              <a:gd name="connsiteX1191" fmla="*/ 832639 w 2230147"/>
              <a:gd name="connsiteY1191" fmla="*/ 1042741 h 2227137"/>
              <a:gd name="connsiteX1192" fmla="*/ 830972 w 2230147"/>
              <a:gd name="connsiteY1192" fmla="*/ 1045094 h 2227137"/>
              <a:gd name="connsiteX1193" fmla="*/ 833775 w 2230147"/>
              <a:gd name="connsiteY1193" fmla="*/ 1055029 h 2227137"/>
              <a:gd name="connsiteX1194" fmla="*/ 820843 w 2230147"/>
              <a:gd name="connsiteY1194" fmla="*/ 1049641 h 2227137"/>
              <a:gd name="connsiteX1195" fmla="*/ 819265 w 2230147"/>
              <a:gd name="connsiteY1195" fmla="*/ 1050742 h 2227137"/>
              <a:gd name="connsiteX1196" fmla="*/ 791231 w 2230147"/>
              <a:gd name="connsiteY1196" fmla="*/ 1074818 h 2227137"/>
              <a:gd name="connsiteX1197" fmla="*/ 753964 w 2230147"/>
              <a:gd name="connsiteY1197" fmla="*/ 1109447 h 2227137"/>
              <a:gd name="connsiteX1198" fmla="*/ 738134 w 2230147"/>
              <a:gd name="connsiteY1198" fmla="*/ 1112415 h 2227137"/>
              <a:gd name="connsiteX1199" fmla="*/ 730218 w 2230147"/>
              <a:gd name="connsiteY1199" fmla="*/ 1096585 h 2227137"/>
              <a:gd name="connsiteX1200" fmla="*/ 741432 w 2230147"/>
              <a:gd name="connsiteY1200" fmla="*/ 1086690 h 2227137"/>
              <a:gd name="connsiteX1201" fmla="*/ 785625 w 2230147"/>
              <a:gd name="connsiteY1201" fmla="*/ 1059317 h 2227137"/>
              <a:gd name="connsiteX1202" fmla="*/ 814977 w 2230147"/>
              <a:gd name="connsiteY1202" fmla="*/ 1027327 h 2227137"/>
              <a:gd name="connsiteX1203" fmla="*/ 817650 w 2230147"/>
              <a:gd name="connsiteY1203" fmla="*/ 1025501 h 2227137"/>
              <a:gd name="connsiteX1204" fmla="*/ 821243 w 2230147"/>
              <a:gd name="connsiteY1204" fmla="*/ 1014464 h 2227137"/>
              <a:gd name="connsiteX1205" fmla="*/ 822232 w 2230147"/>
              <a:gd name="connsiteY1205" fmla="*/ 998963 h 2227137"/>
              <a:gd name="connsiteX1206" fmla="*/ 823222 w 2230147"/>
              <a:gd name="connsiteY1206" fmla="*/ 991048 h 2227137"/>
              <a:gd name="connsiteX1207" fmla="*/ 830477 w 2230147"/>
              <a:gd name="connsiteY1207" fmla="*/ 993027 h 2227137"/>
              <a:gd name="connsiteX1208" fmla="*/ 835884 w 2230147"/>
              <a:gd name="connsiteY1208" fmla="*/ 991946 h 2227137"/>
              <a:gd name="connsiteX1209" fmla="*/ 834435 w 2230147"/>
              <a:gd name="connsiteY1209" fmla="*/ 984123 h 2227137"/>
              <a:gd name="connsiteX1210" fmla="*/ 833691 w 2230147"/>
              <a:gd name="connsiteY1210" fmla="*/ 982387 h 2227137"/>
              <a:gd name="connsiteX1211" fmla="*/ 826026 w 2230147"/>
              <a:gd name="connsiteY1211" fmla="*/ 979999 h 2227137"/>
              <a:gd name="connsiteX1212" fmla="*/ 822955 w 2230147"/>
              <a:gd name="connsiteY1212" fmla="*/ 970144 h 2227137"/>
              <a:gd name="connsiteX1213" fmla="*/ 822892 w 2230147"/>
              <a:gd name="connsiteY1213" fmla="*/ 970271 h 2227137"/>
              <a:gd name="connsiteX1214" fmla="*/ 813823 w 2230147"/>
              <a:gd name="connsiteY1214" fmla="*/ 962356 h 2227137"/>
              <a:gd name="connsiteX1215" fmla="*/ 816057 w 2230147"/>
              <a:gd name="connsiteY1215" fmla="*/ 952892 h 2227137"/>
              <a:gd name="connsiteX1216" fmla="*/ 815966 w 2230147"/>
              <a:gd name="connsiteY1216" fmla="*/ 952792 h 2227137"/>
              <a:gd name="connsiteX1217" fmla="*/ 802115 w 2230147"/>
              <a:gd name="connsiteY1217" fmla="*/ 937621 h 2227137"/>
              <a:gd name="connsiteX1218" fmla="*/ 800036 w 2230147"/>
              <a:gd name="connsiteY1218" fmla="*/ 935958 h 2227137"/>
              <a:gd name="connsiteX1219" fmla="*/ 796838 w 2230147"/>
              <a:gd name="connsiteY1219" fmla="*/ 936631 h 2227137"/>
              <a:gd name="connsiteX1220" fmla="*/ 782656 w 2230147"/>
              <a:gd name="connsiteY1220" fmla="*/ 930036 h 2227137"/>
              <a:gd name="connsiteX1221" fmla="*/ 779128 w 2230147"/>
              <a:gd name="connsiteY1221" fmla="*/ 919232 h 2227137"/>
              <a:gd name="connsiteX1222" fmla="*/ 775731 w 2230147"/>
              <a:gd name="connsiteY1222" fmla="*/ 916514 h 2227137"/>
              <a:gd name="connsiteX1223" fmla="*/ 726591 w 2230147"/>
              <a:gd name="connsiteY1223" fmla="*/ 892439 h 2227137"/>
              <a:gd name="connsiteX1224" fmla="*/ 721870 w 2230147"/>
              <a:gd name="connsiteY1224" fmla="*/ 891022 h 2227137"/>
              <a:gd name="connsiteX1225" fmla="*/ 719005 w 2230147"/>
              <a:gd name="connsiteY1225" fmla="*/ 891902 h 2227137"/>
              <a:gd name="connsiteX1226" fmla="*/ 717361 w 2230147"/>
              <a:gd name="connsiteY1226" fmla="*/ 889669 h 2227137"/>
              <a:gd name="connsiteX1227" fmla="*/ 713399 w 2230147"/>
              <a:gd name="connsiteY1227" fmla="*/ 888481 h 2227137"/>
              <a:gd name="connsiteX1228" fmla="*/ 683387 w 2230147"/>
              <a:gd name="connsiteY1228" fmla="*/ 886172 h 2227137"/>
              <a:gd name="connsiteX1229" fmla="*/ 681899 w 2230147"/>
              <a:gd name="connsiteY1229" fmla="*/ 886149 h 2227137"/>
              <a:gd name="connsiteX1230" fmla="*/ 683387 w 2230147"/>
              <a:gd name="connsiteY1230" fmla="*/ 886979 h 2227137"/>
              <a:gd name="connsiteX1231" fmla="*/ 660960 w 2230147"/>
              <a:gd name="connsiteY1231" fmla="*/ 886026 h 2227137"/>
              <a:gd name="connsiteX1232" fmla="*/ 661218 w 2230147"/>
              <a:gd name="connsiteY1232" fmla="*/ 885907 h 2227137"/>
              <a:gd name="connsiteX1233" fmla="*/ 624147 w 2230147"/>
              <a:gd name="connsiteY1233" fmla="*/ 887285 h 2227137"/>
              <a:gd name="connsiteX1234" fmla="*/ 585107 w 2230147"/>
              <a:gd name="connsiteY1234" fmla="*/ 882545 h 2227137"/>
              <a:gd name="connsiteX1235" fmla="*/ 522115 w 2230147"/>
              <a:gd name="connsiteY1235" fmla="*/ 839671 h 2227137"/>
              <a:gd name="connsiteX1236" fmla="*/ 513633 w 2230147"/>
              <a:gd name="connsiteY1236" fmla="*/ 831361 h 2227137"/>
              <a:gd name="connsiteX1237" fmla="*/ 513417 w 2230147"/>
              <a:gd name="connsiteY1237" fmla="*/ 831219 h 2227137"/>
              <a:gd name="connsiteX1238" fmla="*/ 513288 w 2230147"/>
              <a:gd name="connsiteY1238" fmla="*/ 831023 h 2227137"/>
              <a:gd name="connsiteX1239" fmla="*/ 505955 w 2230147"/>
              <a:gd name="connsiteY1239" fmla="*/ 823840 h 2227137"/>
              <a:gd name="connsiteX1240" fmla="*/ 464071 w 2230147"/>
              <a:gd name="connsiteY1240" fmla="*/ 768764 h 2227137"/>
              <a:gd name="connsiteX1241" fmla="*/ 458793 w 2230147"/>
              <a:gd name="connsiteY1241" fmla="*/ 736773 h 2227137"/>
              <a:gd name="connsiteX1242" fmla="*/ 398770 w 2230147"/>
              <a:gd name="connsiteY1242" fmla="*/ 647397 h 2227137"/>
              <a:gd name="connsiteX1243" fmla="*/ 354247 w 2230147"/>
              <a:gd name="connsiteY1243" fmla="*/ 622662 h 2227137"/>
              <a:gd name="connsiteX1244" fmla="*/ 244094 w 2230147"/>
              <a:gd name="connsiteY1244" fmla="*/ 581437 h 2227137"/>
              <a:gd name="connsiteX1245" fmla="*/ 231231 w 2230147"/>
              <a:gd name="connsiteY1245" fmla="*/ 575501 h 2227137"/>
              <a:gd name="connsiteX1246" fmla="*/ 181102 w 2230147"/>
              <a:gd name="connsiteY1246" fmla="*/ 557032 h 2227137"/>
              <a:gd name="connsiteX1247" fmla="*/ 160325 w 2230147"/>
              <a:gd name="connsiteY1247" fmla="*/ 550436 h 2227137"/>
              <a:gd name="connsiteX1248" fmla="*/ 33023 w 2230147"/>
              <a:gd name="connsiteY1248" fmla="*/ 510201 h 2227137"/>
              <a:gd name="connsiteX1249" fmla="*/ 6309 w 2230147"/>
              <a:gd name="connsiteY1249" fmla="*/ 497998 h 2227137"/>
              <a:gd name="connsiteX1250" fmla="*/ 702 w 2230147"/>
              <a:gd name="connsiteY1250" fmla="*/ 485466 h 2227137"/>
              <a:gd name="connsiteX1251" fmla="*/ 12575 w 2230147"/>
              <a:gd name="connsiteY1251" fmla="*/ 482498 h 2227137"/>
              <a:gd name="connsiteX1252" fmla="*/ 47204 w 2230147"/>
              <a:gd name="connsiteY1252" fmla="*/ 495360 h 2227137"/>
              <a:gd name="connsiteX1253" fmla="*/ 53140 w 2230147"/>
              <a:gd name="connsiteY1253" fmla="*/ 497998 h 2227137"/>
              <a:gd name="connsiteX1254" fmla="*/ 128994 w 2230147"/>
              <a:gd name="connsiteY1254" fmla="*/ 521744 h 2227137"/>
              <a:gd name="connsiteX1255" fmla="*/ 201880 w 2230147"/>
              <a:gd name="connsiteY1255" fmla="*/ 541202 h 2227137"/>
              <a:gd name="connsiteX1256" fmla="*/ 186050 w 2230147"/>
              <a:gd name="connsiteY1256" fmla="*/ 524382 h 2227137"/>
              <a:gd name="connsiteX1257" fmla="*/ 186723 w 2230147"/>
              <a:gd name="connsiteY1257" fmla="*/ 522952 h 2227137"/>
              <a:gd name="connsiteX1258" fmla="*/ 149112 w 2230147"/>
              <a:gd name="connsiteY1258" fmla="*/ 497338 h 2227137"/>
              <a:gd name="connsiteX1259" fmla="*/ 170837 w 2230147"/>
              <a:gd name="connsiteY1259" fmla="*/ 505377 h 2227137"/>
              <a:gd name="connsiteX1260" fmla="*/ 189200 w 2230147"/>
              <a:gd name="connsiteY1260" fmla="*/ 518995 h 2227137"/>
              <a:gd name="connsiteX1261" fmla="*/ 221008 w 2230147"/>
              <a:gd name="connsiteY1261" fmla="*/ 532627 h 2227137"/>
              <a:gd name="connsiteX1262" fmla="*/ 236179 w 2230147"/>
              <a:gd name="connsiteY1262" fmla="*/ 541202 h 2227137"/>
              <a:gd name="connsiteX1263" fmla="*/ 311703 w 2230147"/>
              <a:gd name="connsiteY1263" fmla="*/ 554064 h 2227137"/>
              <a:gd name="connsiteX1264" fmla="*/ 325555 w 2230147"/>
              <a:gd name="connsiteY1264" fmla="*/ 532627 h 2227137"/>
              <a:gd name="connsiteX1265" fmla="*/ 312033 w 2230147"/>
              <a:gd name="connsiteY1265" fmla="*/ 501626 h 2227137"/>
              <a:gd name="connsiteX1266" fmla="*/ 261574 w 2230147"/>
              <a:gd name="connsiteY1266" fmla="*/ 404665 h 2227137"/>
              <a:gd name="connsiteX1267" fmla="*/ 235520 w 2230147"/>
              <a:gd name="connsiteY1267" fmla="*/ 396750 h 2227137"/>
              <a:gd name="connsiteX1268" fmla="*/ 169560 w 2230147"/>
              <a:gd name="connsiteY1268" fmla="*/ 375312 h 2227137"/>
              <a:gd name="connsiteX1269" fmla="*/ 166591 w 2230147"/>
              <a:gd name="connsiteY1269" fmla="*/ 334417 h 2227137"/>
              <a:gd name="connsiteX1270" fmla="*/ 162633 w 2230147"/>
              <a:gd name="connsiteY1270" fmla="*/ 313310 h 2227137"/>
              <a:gd name="connsiteX1271" fmla="*/ 141526 w 2230147"/>
              <a:gd name="connsiteY1271" fmla="*/ 280660 h 2227137"/>
              <a:gd name="connsiteX1272" fmla="*/ 117121 w 2230147"/>
              <a:gd name="connsiteY1272" fmla="*/ 253947 h 2227137"/>
              <a:gd name="connsiteX1273" fmla="*/ 96673 w 2230147"/>
              <a:gd name="connsiteY1273" fmla="*/ 205466 h 2227137"/>
              <a:gd name="connsiteX1274" fmla="*/ 83811 w 2230147"/>
              <a:gd name="connsiteY1274" fmla="*/ 164571 h 2227137"/>
              <a:gd name="connsiteX1275" fmla="*/ 69630 w 2230147"/>
              <a:gd name="connsiteY1275" fmla="*/ 152698 h 2227137"/>
              <a:gd name="connsiteX1276" fmla="*/ 57757 w 2230147"/>
              <a:gd name="connsiteY1276" fmla="*/ 126974 h 2227137"/>
              <a:gd name="connsiteX1277" fmla="*/ 56438 w 2230147"/>
              <a:gd name="connsiteY1277" fmla="*/ 103558 h 2227137"/>
              <a:gd name="connsiteX1278" fmla="*/ 48853 w 2230147"/>
              <a:gd name="connsiteY1278" fmla="*/ 61343 h 2227137"/>
              <a:gd name="connsiteX1279" fmla="*/ 35991 w 2230147"/>
              <a:gd name="connsiteY1279" fmla="*/ 37268 h 2227137"/>
              <a:gd name="connsiteX1280" fmla="*/ 27415 w 2230147"/>
              <a:gd name="connsiteY1280" fmla="*/ 28694 h 2227137"/>
              <a:gd name="connsiteX1281" fmla="*/ 35002 w 2230147"/>
              <a:gd name="connsiteY1281" fmla="*/ 6267 h 2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</a:cxnLst>
            <a:rect l="l" t="t" r="r" b="b"/>
            <a:pathLst>
              <a:path w="2230147" h="2227137">
                <a:moveTo>
                  <a:pt x="1015824" y="2109399"/>
                </a:moveTo>
                <a:cubicBezTo>
                  <a:pt x="1022091" y="2110718"/>
                  <a:pt x="1012857" y="2118633"/>
                  <a:pt x="1015495" y="2124240"/>
                </a:cubicBezTo>
                <a:cubicBezTo>
                  <a:pt x="1016484" y="2126548"/>
                  <a:pt x="1015495" y="2129517"/>
                  <a:pt x="1013187" y="2131166"/>
                </a:cubicBezTo>
                <a:lnTo>
                  <a:pt x="1013187" y="2131165"/>
                </a:lnTo>
                <a:lnTo>
                  <a:pt x="1012198" y="2144027"/>
                </a:lnTo>
                <a:cubicBezTo>
                  <a:pt x="1008570" y="2151613"/>
                  <a:pt x="1006261" y="2158539"/>
                  <a:pt x="1012857" y="2167113"/>
                </a:cubicBezTo>
                <a:cubicBezTo>
                  <a:pt x="1017804" y="2173380"/>
                  <a:pt x="1012197" y="2186572"/>
                  <a:pt x="1004612" y="2190859"/>
                </a:cubicBezTo>
                <a:cubicBezTo>
                  <a:pt x="1001644" y="2192508"/>
                  <a:pt x="998676" y="2192508"/>
                  <a:pt x="996697" y="2190529"/>
                </a:cubicBezTo>
                <a:cubicBezTo>
                  <a:pt x="993399" y="2187561"/>
                  <a:pt x="990101" y="2183603"/>
                  <a:pt x="992080" y="2179316"/>
                </a:cubicBezTo>
                <a:cubicBezTo>
                  <a:pt x="996038" y="2170906"/>
                  <a:pt x="998593" y="2161919"/>
                  <a:pt x="1001232" y="2152932"/>
                </a:cubicBezTo>
                <a:lnTo>
                  <a:pt x="1010878" y="2126549"/>
                </a:lnTo>
                <a:lnTo>
                  <a:pt x="1010877" y="2126549"/>
                </a:lnTo>
                <a:cubicBezTo>
                  <a:pt x="1012197" y="2120282"/>
                  <a:pt x="1011867" y="2108740"/>
                  <a:pt x="1015824" y="2109399"/>
                </a:cubicBezTo>
                <a:close/>
                <a:moveTo>
                  <a:pt x="1219311" y="2015735"/>
                </a:moveTo>
                <a:cubicBezTo>
                  <a:pt x="1227885" y="2015405"/>
                  <a:pt x="1232503" y="2020682"/>
                  <a:pt x="1233163" y="2027938"/>
                </a:cubicBezTo>
                <a:cubicBezTo>
                  <a:pt x="1234153" y="2035193"/>
                  <a:pt x="1235471" y="2042779"/>
                  <a:pt x="1233492" y="2050364"/>
                </a:cubicBezTo>
                <a:lnTo>
                  <a:pt x="1233383" y="2059216"/>
                </a:lnTo>
                <a:lnTo>
                  <a:pt x="1237110" y="2050694"/>
                </a:lnTo>
                <a:cubicBezTo>
                  <a:pt x="1237110" y="2059268"/>
                  <a:pt x="1237109" y="2068173"/>
                  <a:pt x="1237110" y="2077078"/>
                </a:cubicBezTo>
                <a:lnTo>
                  <a:pt x="1233272" y="2068137"/>
                </a:lnTo>
                <a:lnTo>
                  <a:pt x="1233162" y="2077078"/>
                </a:lnTo>
                <a:cubicBezTo>
                  <a:pt x="1235141" y="2084333"/>
                  <a:pt x="1237120" y="2091589"/>
                  <a:pt x="1239428" y="2098515"/>
                </a:cubicBezTo>
                <a:cubicBezTo>
                  <a:pt x="1243717" y="2113026"/>
                  <a:pt x="1241408" y="2128856"/>
                  <a:pt x="1235472" y="2140070"/>
                </a:cubicBezTo>
                <a:cubicBezTo>
                  <a:pt x="1229865" y="2151283"/>
                  <a:pt x="1221619" y="2162826"/>
                  <a:pt x="1213044" y="2173379"/>
                </a:cubicBezTo>
                <a:cubicBezTo>
                  <a:pt x="1201172" y="2187890"/>
                  <a:pt x="1194246" y="2205040"/>
                  <a:pt x="1187320" y="2222190"/>
                </a:cubicBezTo>
                <a:cubicBezTo>
                  <a:pt x="1185672" y="2226477"/>
                  <a:pt x="1183033" y="2227137"/>
                  <a:pt x="1179075" y="2227137"/>
                </a:cubicBezTo>
                <a:cubicBezTo>
                  <a:pt x="1165554" y="2227137"/>
                  <a:pt x="1154670" y="2217902"/>
                  <a:pt x="1150712" y="2203721"/>
                </a:cubicBezTo>
                <a:cubicBezTo>
                  <a:pt x="1146755" y="2189540"/>
                  <a:pt x="1144776" y="2177337"/>
                  <a:pt x="1154011" y="2162826"/>
                </a:cubicBezTo>
                <a:cubicBezTo>
                  <a:pt x="1161267" y="2150953"/>
                  <a:pt x="1162256" y="2134463"/>
                  <a:pt x="1163905" y="2119951"/>
                </a:cubicBezTo>
                <a:cubicBezTo>
                  <a:pt x="1165554" y="2101483"/>
                  <a:pt x="1170830" y="2084993"/>
                  <a:pt x="1183693" y="2071141"/>
                </a:cubicBezTo>
                <a:cubicBezTo>
                  <a:pt x="1192927" y="2061247"/>
                  <a:pt x="1197544" y="2048715"/>
                  <a:pt x="1199193" y="2035193"/>
                </a:cubicBezTo>
                <a:cubicBezTo>
                  <a:pt x="1200842" y="2022991"/>
                  <a:pt x="1208758" y="2016065"/>
                  <a:pt x="1219311" y="2015735"/>
                </a:cubicBezTo>
                <a:close/>
                <a:moveTo>
                  <a:pt x="1028688" y="2033544"/>
                </a:moveTo>
                <a:cubicBezTo>
                  <a:pt x="1041549" y="2058280"/>
                  <a:pt x="1023740" y="2079057"/>
                  <a:pt x="1019453" y="2101813"/>
                </a:cubicBezTo>
                <a:cubicBezTo>
                  <a:pt x="1026049" y="2079387"/>
                  <a:pt x="1025059" y="2056301"/>
                  <a:pt x="1028688" y="2033544"/>
                </a:cubicBezTo>
                <a:close/>
                <a:moveTo>
                  <a:pt x="2155942" y="1661860"/>
                </a:moveTo>
                <a:cubicBezTo>
                  <a:pt x="2177710" y="1672744"/>
                  <a:pt x="2203103" y="1678680"/>
                  <a:pt x="2218274" y="1700447"/>
                </a:cubicBezTo>
                <a:cubicBezTo>
                  <a:pt x="2221243" y="1704404"/>
                  <a:pt x="2222892" y="1709022"/>
                  <a:pt x="2220253" y="1714298"/>
                </a:cubicBezTo>
                <a:cubicBezTo>
                  <a:pt x="2215966" y="1722214"/>
                  <a:pt x="2209369" y="1723533"/>
                  <a:pt x="2201784" y="1722214"/>
                </a:cubicBezTo>
                <a:cubicBezTo>
                  <a:pt x="2184965" y="1725512"/>
                  <a:pt x="2162208" y="1706053"/>
                  <a:pt x="2157921" y="1691212"/>
                </a:cubicBezTo>
                <a:cubicBezTo>
                  <a:pt x="2155942" y="1684287"/>
                  <a:pt x="2153304" y="1677361"/>
                  <a:pt x="2150006" y="1670765"/>
                </a:cubicBezTo>
                <a:cubicBezTo>
                  <a:pt x="2149346" y="1669116"/>
                  <a:pt x="2145719" y="1667796"/>
                  <a:pt x="2148357" y="1664499"/>
                </a:cubicBezTo>
                <a:cubicBezTo>
                  <a:pt x="2150665" y="1661860"/>
                  <a:pt x="2153633" y="1660871"/>
                  <a:pt x="2155942" y="1661860"/>
                </a:cubicBezTo>
                <a:close/>
                <a:moveTo>
                  <a:pt x="1496796" y="1837808"/>
                </a:moveTo>
                <a:cubicBezTo>
                  <a:pt x="1497909" y="1836901"/>
                  <a:pt x="1500136" y="1836983"/>
                  <a:pt x="1503928" y="1837313"/>
                </a:cubicBezTo>
                <a:cubicBezTo>
                  <a:pt x="1517450" y="1838633"/>
                  <a:pt x="1527673" y="1842590"/>
                  <a:pt x="1533939" y="1855123"/>
                </a:cubicBezTo>
                <a:cubicBezTo>
                  <a:pt x="1540536" y="1867985"/>
                  <a:pt x="1533610" y="1879528"/>
                  <a:pt x="1519429" y="1879528"/>
                </a:cubicBezTo>
                <a:cubicBezTo>
                  <a:pt x="1511843" y="1879528"/>
                  <a:pt x="1500630" y="1869963"/>
                  <a:pt x="1499970" y="1861389"/>
                </a:cubicBezTo>
                <a:cubicBezTo>
                  <a:pt x="1499311" y="1855452"/>
                  <a:pt x="1497332" y="1849846"/>
                  <a:pt x="1496342" y="1844239"/>
                </a:cubicBezTo>
                <a:cubicBezTo>
                  <a:pt x="1495683" y="1840612"/>
                  <a:pt x="1495683" y="1838715"/>
                  <a:pt x="1496796" y="1837808"/>
                </a:cubicBezTo>
                <a:close/>
                <a:moveTo>
                  <a:pt x="1109488" y="1946478"/>
                </a:moveTo>
                <a:cubicBezTo>
                  <a:pt x="1115095" y="1946807"/>
                  <a:pt x="1119712" y="1948127"/>
                  <a:pt x="1118723" y="1955382"/>
                </a:cubicBezTo>
                <a:cubicBezTo>
                  <a:pt x="1118392" y="1960989"/>
                  <a:pt x="1117403" y="1966266"/>
                  <a:pt x="1109818" y="1966266"/>
                </a:cubicBezTo>
                <a:cubicBezTo>
                  <a:pt x="1103221" y="1966266"/>
                  <a:pt x="1099924" y="1962308"/>
                  <a:pt x="1099594" y="1956372"/>
                </a:cubicBezTo>
                <a:cubicBezTo>
                  <a:pt x="1099264" y="1950106"/>
                  <a:pt x="1102232" y="1946478"/>
                  <a:pt x="1109488" y="1946478"/>
                </a:cubicBezTo>
                <a:close/>
                <a:moveTo>
                  <a:pt x="2225200" y="1603156"/>
                </a:moveTo>
                <a:cubicBezTo>
                  <a:pt x="2228168" y="1602826"/>
                  <a:pt x="2229817" y="1603816"/>
                  <a:pt x="2230147" y="1607114"/>
                </a:cubicBezTo>
                <a:cubicBezTo>
                  <a:pt x="2230147" y="1609422"/>
                  <a:pt x="2230147" y="1611731"/>
                  <a:pt x="2227179" y="1611731"/>
                </a:cubicBezTo>
                <a:cubicBezTo>
                  <a:pt x="2224870" y="1611731"/>
                  <a:pt x="2221902" y="1611401"/>
                  <a:pt x="2221902" y="1607773"/>
                </a:cubicBezTo>
                <a:cubicBezTo>
                  <a:pt x="2221902" y="1605465"/>
                  <a:pt x="2222232" y="1603486"/>
                  <a:pt x="2225200" y="1603156"/>
                </a:cubicBezTo>
                <a:close/>
                <a:moveTo>
                  <a:pt x="1051113" y="1949775"/>
                </a:moveTo>
                <a:cubicBezTo>
                  <a:pt x="1053421" y="1949445"/>
                  <a:pt x="1055401" y="1950435"/>
                  <a:pt x="1056060" y="1952743"/>
                </a:cubicBezTo>
                <a:cubicBezTo>
                  <a:pt x="1056060" y="1954722"/>
                  <a:pt x="1054741" y="1956371"/>
                  <a:pt x="1053092" y="1956371"/>
                </a:cubicBezTo>
                <a:cubicBezTo>
                  <a:pt x="1050783" y="1956701"/>
                  <a:pt x="1049134" y="1955382"/>
                  <a:pt x="1048805" y="1952743"/>
                </a:cubicBezTo>
                <a:cubicBezTo>
                  <a:pt x="1048804" y="1951094"/>
                  <a:pt x="1049464" y="1949775"/>
                  <a:pt x="1051113" y="1949775"/>
                </a:cubicBezTo>
                <a:close/>
                <a:moveTo>
                  <a:pt x="1166543" y="1907891"/>
                </a:moveTo>
                <a:cubicBezTo>
                  <a:pt x="1168192" y="1908221"/>
                  <a:pt x="1169512" y="1909540"/>
                  <a:pt x="1169511" y="1911519"/>
                </a:cubicBezTo>
                <a:cubicBezTo>
                  <a:pt x="1168852" y="1913497"/>
                  <a:pt x="1167862" y="1915147"/>
                  <a:pt x="1165884" y="1914816"/>
                </a:cubicBezTo>
                <a:cubicBezTo>
                  <a:pt x="1163575" y="1914487"/>
                  <a:pt x="1163575" y="1912508"/>
                  <a:pt x="1163905" y="1910529"/>
                </a:cubicBezTo>
                <a:cubicBezTo>
                  <a:pt x="1163905" y="1908880"/>
                  <a:pt x="1164895" y="1907561"/>
                  <a:pt x="1166543" y="1907891"/>
                </a:cubicBezTo>
                <a:close/>
                <a:moveTo>
                  <a:pt x="1273399" y="1871942"/>
                </a:moveTo>
                <a:cubicBezTo>
                  <a:pt x="1287580" y="1865676"/>
                  <a:pt x="1306049" y="1873921"/>
                  <a:pt x="1306709" y="1890081"/>
                </a:cubicBezTo>
                <a:cubicBezTo>
                  <a:pt x="1307698" y="1911188"/>
                  <a:pt x="1296155" y="1925040"/>
                  <a:pt x="1275707" y="1930317"/>
                </a:cubicBezTo>
                <a:cubicBezTo>
                  <a:pt x="1267462" y="1932295"/>
                  <a:pt x="1260866" y="1927678"/>
                  <a:pt x="1256909" y="1920423"/>
                </a:cubicBezTo>
                <a:lnTo>
                  <a:pt x="1256908" y="1911571"/>
                </a:lnTo>
                <a:lnTo>
                  <a:pt x="1254562" y="1907066"/>
                </a:lnTo>
                <a:lnTo>
                  <a:pt x="1256908" y="1902562"/>
                </a:lnTo>
                <a:lnTo>
                  <a:pt x="1256908" y="1894039"/>
                </a:lnTo>
                <a:cubicBezTo>
                  <a:pt x="1259877" y="1884804"/>
                  <a:pt x="1262845" y="1876559"/>
                  <a:pt x="1273399" y="1871942"/>
                </a:cubicBezTo>
                <a:close/>
                <a:moveTo>
                  <a:pt x="1688945" y="1726830"/>
                </a:moveTo>
                <a:cubicBezTo>
                  <a:pt x="1692243" y="1726830"/>
                  <a:pt x="1693562" y="1728150"/>
                  <a:pt x="1693233" y="1731448"/>
                </a:cubicBezTo>
                <a:cubicBezTo>
                  <a:pt x="1692903" y="1736065"/>
                  <a:pt x="1690594" y="1739033"/>
                  <a:pt x="1686307" y="1739693"/>
                </a:cubicBezTo>
                <a:cubicBezTo>
                  <a:pt x="1681690" y="1740352"/>
                  <a:pt x="1683009" y="1736395"/>
                  <a:pt x="1683009" y="1733756"/>
                </a:cubicBezTo>
                <a:cubicBezTo>
                  <a:pt x="1682679" y="1729469"/>
                  <a:pt x="1684328" y="1726830"/>
                  <a:pt x="1688945" y="1726830"/>
                </a:cubicBezTo>
                <a:close/>
                <a:moveTo>
                  <a:pt x="2056013" y="1589964"/>
                </a:moveTo>
                <a:cubicBezTo>
                  <a:pt x="2069865" y="1597879"/>
                  <a:pt x="2085365" y="1595900"/>
                  <a:pt x="2100206" y="1598868"/>
                </a:cubicBezTo>
                <a:cubicBezTo>
                  <a:pt x="2106803" y="1600188"/>
                  <a:pt x="2110760" y="1605464"/>
                  <a:pt x="2110759" y="1612060"/>
                </a:cubicBezTo>
                <a:cubicBezTo>
                  <a:pt x="2109770" y="1620635"/>
                  <a:pt x="2114388" y="1626572"/>
                  <a:pt x="2117686" y="1633827"/>
                </a:cubicBezTo>
                <a:cubicBezTo>
                  <a:pt x="2109441" y="1626901"/>
                  <a:pt x="2100536" y="1626572"/>
                  <a:pt x="2090971" y="1626242"/>
                </a:cubicBezTo>
                <a:cubicBezTo>
                  <a:pt x="2083057" y="1625912"/>
                  <a:pt x="2081408" y="1617337"/>
                  <a:pt x="2079429" y="1611401"/>
                </a:cubicBezTo>
                <a:cubicBezTo>
                  <a:pt x="2076130" y="1603156"/>
                  <a:pt x="2073492" y="1599858"/>
                  <a:pt x="2064588" y="1605464"/>
                </a:cubicBezTo>
                <a:cubicBezTo>
                  <a:pt x="2059971" y="1608433"/>
                  <a:pt x="2053374" y="1609092"/>
                  <a:pt x="2049417" y="1603156"/>
                </a:cubicBezTo>
                <a:cubicBezTo>
                  <a:pt x="2047768" y="1600847"/>
                  <a:pt x="2044140" y="1598209"/>
                  <a:pt x="2046119" y="1595241"/>
                </a:cubicBezTo>
                <a:cubicBezTo>
                  <a:pt x="2048097" y="1591943"/>
                  <a:pt x="2052385" y="1587985"/>
                  <a:pt x="2056013" y="1589964"/>
                </a:cubicBezTo>
                <a:close/>
                <a:moveTo>
                  <a:pt x="1110807" y="1876889"/>
                </a:moveTo>
                <a:cubicBezTo>
                  <a:pt x="1115094" y="1876230"/>
                  <a:pt x="1116744" y="1878208"/>
                  <a:pt x="1117403" y="1880847"/>
                </a:cubicBezTo>
                <a:cubicBezTo>
                  <a:pt x="1117733" y="1883155"/>
                  <a:pt x="1116084" y="1884804"/>
                  <a:pt x="1113775" y="1885464"/>
                </a:cubicBezTo>
                <a:cubicBezTo>
                  <a:pt x="1109818" y="1886453"/>
                  <a:pt x="1108828" y="1882496"/>
                  <a:pt x="1108168" y="1880517"/>
                </a:cubicBezTo>
                <a:cubicBezTo>
                  <a:pt x="1106849" y="1877879"/>
                  <a:pt x="1110147" y="1877219"/>
                  <a:pt x="1110807" y="1876889"/>
                </a:cubicBezTo>
                <a:close/>
                <a:moveTo>
                  <a:pt x="1441596" y="1773992"/>
                </a:moveTo>
                <a:cubicBezTo>
                  <a:pt x="1441596" y="1774322"/>
                  <a:pt x="1443574" y="1772673"/>
                  <a:pt x="1446213" y="1773333"/>
                </a:cubicBezTo>
                <a:cubicBezTo>
                  <a:pt x="1448522" y="1773992"/>
                  <a:pt x="1450500" y="1775971"/>
                  <a:pt x="1449841" y="1778939"/>
                </a:cubicBezTo>
                <a:cubicBezTo>
                  <a:pt x="1449181" y="1781578"/>
                  <a:pt x="1447532" y="1782567"/>
                  <a:pt x="1445223" y="1782237"/>
                </a:cubicBezTo>
                <a:cubicBezTo>
                  <a:pt x="1442585" y="1781908"/>
                  <a:pt x="1440606" y="1780588"/>
                  <a:pt x="1441596" y="1773992"/>
                </a:cubicBezTo>
                <a:close/>
                <a:moveTo>
                  <a:pt x="1905294" y="1621294"/>
                </a:moveTo>
                <a:cubicBezTo>
                  <a:pt x="1908922" y="1621295"/>
                  <a:pt x="1909911" y="1623603"/>
                  <a:pt x="1909911" y="1624263"/>
                </a:cubicBezTo>
                <a:cubicBezTo>
                  <a:pt x="1910241" y="1631189"/>
                  <a:pt x="1907603" y="1633497"/>
                  <a:pt x="1903645" y="1634157"/>
                </a:cubicBezTo>
                <a:cubicBezTo>
                  <a:pt x="1899687" y="1634817"/>
                  <a:pt x="1897049" y="1630859"/>
                  <a:pt x="1897709" y="1628880"/>
                </a:cubicBezTo>
                <a:cubicBezTo>
                  <a:pt x="1898698" y="1625912"/>
                  <a:pt x="1900017" y="1621295"/>
                  <a:pt x="1905294" y="1621294"/>
                </a:cubicBezTo>
                <a:close/>
                <a:moveTo>
                  <a:pt x="1371678" y="1784216"/>
                </a:moveTo>
                <a:cubicBezTo>
                  <a:pt x="1374646" y="1784876"/>
                  <a:pt x="1377286" y="1785865"/>
                  <a:pt x="1377286" y="1788833"/>
                </a:cubicBezTo>
                <a:cubicBezTo>
                  <a:pt x="1376956" y="1791471"/>
                  <a:pt x="1374647" y="1792791"/>
                  <a:pt x="1371678" y="1792461"/>
                </a:cubicBezTo>
                <a:cubicBezTo>
                  <a:pt x="1369370" y="1792131"/>
                  <a:pt x="1367391" y="1790812"/>
                  <a:pt x="1367062" y="1788503"/>
                </a:cubicBezTo>
                <a:cubicBezTo>
                  <a:pt x="1367062" y="1785535"/>
                  <a:pt x="1369370" y="1784216"/>
                  <a:pt x="1371678" y="1784216"/>
                </a:cubicBezTo>
                <a:close/>
                <a:moveTo>
                  <a:pt x="2034576" y="1548740"/>
                </a:moveTo>
                <a:cubicBezTo>
                  <a:pt x="2044799" y="1549399"/>
                  <a:pt x="2053704" y="1558303"/>
                  <a:pt x="2053703" y="1567868"/>
                </a:cubicBezTo>
                <a:cubicBezTo>
                  <a:pt x="2053374" y="1576113"/>
                  <a:pt x="2049417" y="1579741"/>
                  <a:pt x="2041171" y="1579081"/>
                </a:cubicBezTo>
                <a:cubicBezTo>
                  <a:pt x="2031607" y="1578751"/>
                  <a:pt x="2022703" y="1567868"/>
                  <a:pt x="2023033" y="1557974"/>
                </a:cubicBezTo>
                <a:cubicBezTo>
                  <a:pt x="2023362" y="1550388"/>
                  <a:pt x="2027649" y="1548409"/>
                  <a:pt x="2034576" y="1548740"/>
                </a:cubicBezTo>
                <a:close/>
                <a:moveTo>
                  <a:pt x="1154671" y="1784216"/>
                </a:moveTo>
                <a:cubicBezTo>
                  <a:pt x="1156649" y="1784216"/>
                  <a:pt x="1158299" y="1785535"/>
                  <a:pt x="1158299" y="1787184"/>
                </a:cubicBezTo>
                <a:cubicBezTo>
                  <a:pt x="1158298" y="1788833"/>
                  <a:pt x="1156649" y="1790152"/>
                  <a:pt x="1154670" y="1790152"/>
                </a:cubicBezTo>
                <a:cubicBezTo>
                  <a:pt x="1152691" y="1790152"/>
                  <a:pt x="1151372" y="1789163"/>
                  <a:pt x="1151372" y="1787184"/>
                </a:cubicBezTo>
                <a:cubicBezTo>
                  <a:pt x="1151373" y="1785205"/>
                  <a:pt x="1152692" y="1784215"/>
                  <a:pt x="1154671" y="1784216"/>
                </a:cubicBezTo>
                <a:close/>
                <a:moveTo>
                  <a:pt x="1883526" y="1551378"/>
                </a:moveTo>
                <a:cubicBezTo>
                  <a:pt x="1888474" y="1551048"/>
                  <a:pt x="1890783" y="1553686"/>
                  <a:pt x="1891112" y="1557974"/>
                </a:cubicBezTo>
                <a:cubicBezTo>
                  <a:pt x="1891113" y="1563580"/>
                  <a:pt x="1887485" y="1563910"/>
                  <a:pt x="1883527" y="1563910"/>
                </a:cubicBezTo>
                <a:cubicBezTo>
                  <a:pt x="1878250" y="1563910"/>
                  <a:pt x="1877261" y="1558633"/>
                  <a:pt x="1876601" y="1555995"/>
                </a:cubicBezTo>
                <a:cubicBezTo>
                  <a:pt x="1875613" y="1552367"/>
                  <a:pt x="1879899" y="1551708"/>
                  <a:pt x="1883526" y="1551378"/>
                </a:cubicBezTo>
                <a:close/>
                <a:moveTo>
                  <a:pt x="1220630" y="1747608"/>
                </a:moveTo>
                <a:cubicBezTo>
                  <a:pt x="1223269" y="1753874"/>
                  <a:pt x="1222279" y="1757502"/>
                  <a:pt x="1220960" y="1761130"/>
                </a:cubicBezTo>
                <a:cubicBezTo>
                  <a:pt x="1220630" y="1762119"/>
                  <a:pt x="1217992" y="1761789"/>
                  <a:pt x="1217333" y="1760470"/>
                </a:cubicBezTo>
                <a:cubicBezTo>
                  <a:pt x="1215683" y="1756183"/>
                  <a:pt x="1218651" y="1753215"/>
                  <a:pt x="1220630" y="1747608"/>
                </a:cubicBezTo>
                <a:close/>
                <a:moveTo>
                  <a:pt x="1799758" y="1562590"/>
                </a:moveTo>
                <a:cubicBezTo>
                  <a:pt x="1802396" y="1562920"/>
                  <a:pt x="1804045" y="1563910"/>
                  <a:pt x="1804375" y="1566548"/>
                </a:cubicBezTo>
                <a:cubicBezTo>
                  <a:pt x="1804375" y="1569516"/>
                  <a:pt x="1803056" y="1571165"/>
                  <a:pt x="1799758" y="1571165"/>
                </a:cubicBezTo>
                <a:cubicBezTo>
                  <a:pt x="1797450" y="1571165"/>
                  <a:pt x="1795141" y="1570835"/>
                  <a:pt x="1795470" y="1567867"/>
                </a:cubicBezTo>
                <a:cubicBezTo>
                  <a:pt x="1795471" y="1564569"/>
                  <a:pt x="1797120" y="1563250"/>
                  <a:pt x="1799758" y="1562590"/>
                </a:cubicBezTo>
                <a:close/>
                <a:moveTo>
                  <a:pt x="1015825" y="1795099"/>
                </a:moveTo>
                <a:cubicBezTo>
                  <a:pt x="1019123" y="1794770"/>
                  <a:pt x="1020442" y="1796089"/>
                  <a:pt x="1020442" y="1799057"/>
                </a:cubicBezTo>
                <a:cubicBezTo>
                  <a:pt x="1020443" y="1801695"/>
                  <a:pt x="1020772" y="1804664"/>
                  <a:pt x="1016814" y="1805653"/>
                </a:cubicBezTo>
                <a:cubicBezTo>
                  <a:pt x="1013516" y="1805653"/>
                  <a:pt x="1012527" y="1803344"/>
                  <a:pt x="1012197" y="1801036"/>
                </a:cubicBezTo>
                <a:cubicBezTo>
                  <a:pt x="1011867" y="1798068"/>
                  <a:pt x="1011538" y="1795429"/>
                  <a:pt x="1015825" y="1795099"/>
                </a:cubicBezTo>
                <a:close/>
                <a:moveTo>
                  <a:pt x="1160607" y="1731778"/>
                </a:moveTo>
                <a:cubicBezTo>
                  <a:pt x="1162915" y="1731778"/>
                  <a:pt x="1163904" y="1733098"/>
                  <a:pt x="1163905" y="1735076"/>
                </a:cubicBezTo>
                <a:cubicBezTo>
                  <a:pt x="1163905" y="1737055"/>
                  <a:pt x="1162915" y="1738704"/>
                  <a:pt x="1160937" y="1738704"/>
                </a:cubicBezTo>
                <a:cubicBezTo>
                  <a:pt x="1158628" y="1738704"/>
                  <a:pt x="1156979" y="1736725"/>
                  <a:pt x="1156979" y="1734416"/>
                </a:cubicBezTo>
                <a:cubicBezTo>
                  <a:pt x="1156979" y="1732768"/>
                  <a:pt x="1158628" y="1731778"/>
                  <a:pt x="1160607" y="1731778"/>
                </a:cubicBezTo>
                <a:close/>
                <a:moveTo>
                  <a:pt x="1009228" y="1773003"/>
                </a:moveTo>
                <a:cubicBezTo>
                  <a:pt x="1013846" y="1773992"/>
                  <a:pt x="1017144" y="1775311"/>
                  <a:pt x="1017474" y="1779598"/>
                </a:cubicBezTo>
                <a:cubicBezTo>
                  <a:pt x="1017804" y="1782237"/>
                  <a:pt x="1015165" y="1783556"/>
                  <a:pt x="1012197" y="1783886"/>
                </a:cubicBezTo>
                <a:cubicBezTo>
                  <a:pt x="1007580" y="1784546"/>
                  <a:pt x="1006590" y="1780588"/>
                  <a:pt x="1005601" y="1778279"/>
                </a:cubicBezTo>
                <a:cubicBezTo>
                  <a:pt x="1004282" y="1775311"/>
                  <a:pt x="1007909" y="1774322"/>
                  <a:pt x="1009228" y="1773003"/>
                </a:cubicBezTo>
                <a:close/>
                <a:moveTo>
                  <a:pt x="1437968" y="1637785"/>
                </a:moveTo>
                <a:cubicBezTo>
                  <a:pt x="1438298" y="1637456"/>
                  <a:pt x="1439947" y="1637126"/>
                  <a:pt x="1440607" y="1637456"/>
                </a:cubicBezTo>
                <a:cubicBezTo>
                  <a:pt x="1444894" y="1640424"/>
                  <a:pt x="1444564" y="1644381"/>
                  <a:pt x="1441266" y="1648999"/>
                </a:cubicBezTo>
                <a:cubicBezTo>
                  <a:pt x="1441267" y="1644711"/>
                  <a:pt x="1434670" y="1642732"/>
                  <a:pt x="1437968" y="1637785"/>
                </a:cubicBezTo>
                <a:close/>
                <a:moveTo>
                  <a:pt x="1089040" y="1721224"/>
                </a:moveTo>
                <a:cubicBezTo>
                  <a:pt x="1092998" y="1721554"/>
                  <a:pt x="1092008" y="1725182"/>
                  <a:pt x="1093987" y="1726501"/>
                </a:cubicBezTo>
                <a:cubicBezTo>
                  <a:pt x="1093327" y="1729139"/>
                  <a:pt x="1091348" y="1731448"/>
                  <a:pt x="1090689" y="1731118"/>
                </a:cubicBezTo>
                <a:cubicBezTo>
                  <a:pt x="1088710" y="1729139"/>
                  <a:pt x="1086731" y="1726501"/>
                  <a:pt x="1085742" y="1723863"/>
                </a:cubicBezTo>
                <a:cubicBezTo>
                  <a:pt x="1085082" y="1721883"/>
                  <a:pt x="1087062" y="1720894"/>
                  <a:pt x="1089040" y="1721224"/>
                </a:cubicBezTo>
                <a:close/>
                <a:moveTo>
                  <a:pt x="1469298" y="1604145"/>
                </a:moveTo>
                <a:cubicBezTo>
                  <a:pt x="1472267" y="1603815"/>
                  <a:pt x="1475235" y="1604145"/>
                  <a:pt x="1477873" y="1604145"/>
                </a:cubicBezTo>
                <a:cubicBezTo>
                  <a:pt x="1485129" y="1606124"/>
                  <a:pt x="1491066" y="1601507"/>
                  <a:pt x="1498321" y="1601507"/>
                </a:cubicBezTo>
                <a:cubicBezTo>
                  <a:pt x="1504917" y="1601507"/>
                  <a:pt x="1508875" y="1604805"/>
                  <a:pt x="1510524" y="1610081"/>
                </a:cubicBezTo>
                <a:cubicBezTo>
                  <a:pt x="1512503" y="1616018"/>
                  <a:pt x="1508545" y="1619976"/>
                  <a:pt x="1503268" y="1622944"/>
                </a:cubicBezTo>
                <a:cubicBezTo>
                  <a:pt x="1493045" y="1628221"/>
                  <a:pt x="1470618" y="1620305"/>
                  <a:pt x="1466331" y="1609752"/>
                </a:cubicBezTo>
                <a:cubicBezTo>
                  <a:pt x="1465012" y="1606454"/>
                  <a:pt x="1466990" y="1604805"/>
                  <a:pt x="1469298" y="1604145"/>
                </a:cubicBezTo>
                <a:close/>
                <a:moveTo>
                  <a:pt x="1099388" y="1693273"/>
                </a:moveTo>
                <a:cubicBezTo>
                  <a:pt x="1102068" y="1691295"/>
                  <a:pt x="1105695" y="1690388"/>
                  <a:pt x="1109488" y="1690553"/>
                </a:cubicBezTo>
                <a:cubicBezTo>
                  <a:pt x="1116414" y="1690883"/>
                  <a:pt x="1120042" y="1696159"/>
                  <a:pt x="1120701" y="1701106"/>
                </a:cubicBezTo>
                <a:cubicBezTo>
                  <a:pt x="1120701" y="1710341"/>
                  <a:pt x="1114765" y="1715947"/>
                  <a:pt x="1106520" y="1715287"/>
                </a:cubicBezTo>
                <a:cubicBezTo>
                  <a:pt x="1098934" y="1714628"/>
                  <a:pt x="1094977" y="1708362"/>
                  <a:pt x="1094977" y="1702425"/>
                </a:cubicBezTo>
                <a:cubicBezTo>
                  <a:pt x="1094977" y="1698303"/>
                  <a:pt x="1096709" y="1695252"/>
                  <a:pt x="1099388" y="1693273"/>
                </a:cubicBezTo>
                <a:close/>
                <a:moveTo>
                  <a:pt x="1162256" y="1651637"/>
                </a:moveTo>
                <a:cubicBezTo>
                  <a:pt x="1164893" y="1651307"/>
                  <a:pt x="1165883" y="1652626"/>
                  <a:pt x="1166213" y="1654605"/>
                </a:cubicBezTo>
                <a:cubicBezTo>
                  <a:pt x="1166543" y="1656254"/>
                  <a:pt x="1166543" y="1658233"/>
                  <a:pt x="1164564" y="1658892"/>
                </a:cubicBezTo>
                <a:cubicBezTo>
                  <a:pt x="1161925" y="1659552"/>
                  <a:pt x="1160936" y="1657573"/>
                  <a:pt x="1160277" y="1655594"/>
                </a:cubicBezTo>
                <a:cubicBezTo>
                  <a:pt x="1159617" y="1653286"/>
                  <a:pt x="1160606" y="1651967"/>
                  <a:pt x="1162256" y="1651637"/>
                </a:cubicBezTo>
                <a:close/>
                <a:moveTo>
                  <a:pt x="1431702" y="1551708"/>
                </a:moveTo>
                <a:cubicBezTo>
                  <a:pt x="1433682" y="1552037"/>
                  <a:pt x="1434670" y="1553027"/>
                  <a:pt x="1434670" y="1555006"/>
                </a:cubicBezTo>
                <a:cubicBezTo>
                  <a:pt x="1434670" y="1556984"/>
                  <a:pt x="1433021" y="1558633"/>
                  <a:pt x="1431702" y="1558634"/>
                </a:cubicBezTo>
                <a:cubicBezTo>
                  <a:pt x="1430383" y="1558633"/>
                  <a:pt x="1429063" y="1556325"/>
                  <a:pt x="1428734" y="1555006"/>
                </a:cubicBezTo>
                <a:cubicBezTo>
                  <a:pt x="1428075" y="1552697"/>
                  <a:pt x="1430053" y="1552037"/>
                  <a:pt x="1431702" y="1551708"/>
                </a:cubicBezTo>
                <a:close/>
                <a:moveTo>
                  <a:pt x="1192267" y="1599528"/>
                </a:moveTo>
                <a:cubicBezTo>
                  <a:pt x="1196555" y="1599858"/>
                  <a:pt x="1195236" y="1603815"/>
                  <a:pt x="1195565" y="1605794"/>
                </a:cubicBezTo>
                <a:cubicBezTo>
                  <a:pt x="1195895" y="1609422"/>
                  <a:pt x="1195565" y="1613380"/>
                  <a:pt x="1191278" y="1613050"/>
                </a:cubicBezTo>
                <a:cubicBezTo>
                  <a:pt x="1187651" y="1613050"/>
                  <a:pt x="1188640" y="1609422"/>
                  <a:pt x="1188969" y="1607113"/>
                </a:cubicBezTo>
                <a:cubicBezTo>
                  <a:pt x="1189299" y="1604475"/>
                  <a:pt x="1186991" y="1599858"/>
                  <a:pt x="1192267" y="1599528"/>
                </a:cubicBezTo>
                <a:close/>
                <a:moveTo>
                  <a:pt x="1143786" y="1590953"/>
                </a:moveTo>
                <a:cubicBezTo>
                  <a:pt x="1148404" y="1589964"/>
                  <a:pt x="1149393" y="1594251"/>
                  <a:pt x="1151702" y="1596560"/>
                </a:cubicBezTo>
                <a:cubicBezTo>
                  <a:pt x="1150054" y="1600517"/>
                  <a:pt x="1148074" y="1603486"/>
                  <a:pt x="1144117" y="1603485"/>
                </a:cubicBezTo>
                <a:cubicBezTo>
                  <a:pt x="1140819" y="1603485"/>
                  <a:pt x="1136861" y="1602826"/>
                  <a:pt x="1136861" y="1598868"/>
                </a:cubicBezTo>
                <a:cubicBezTo>
                  <a:pt x="1136531" y="1594910"/>
                  <a:pt x="1139169" y="1591613"/>
                  <a:pt x="1143786" y="1590953"/>
                </a:cubicBezTo>
                <a:close/>
                <a:moveTo>
                  <a:pt x="1222609" y="1552697"/>
                </a:moveTo>
                <a:cubicBezTo>
                  <a:pt x="1225578" y="1546761"/>
                  <a:pt x="1229535" y="1545771"/>
                  <a:pt x="1234482" y="1550388"/>
                </a:cubicBezTo>
                <a:cubicBezTo>
                  <a:pt x="1236790" y="1552697"/>
                  <a:pt x="1240089" y="1555006"/>
                  <a:pt x="1240749" y="1557974"/>
                </a:cubicBezTo>
                <a:cubicBezTo>
                  <a:pt x="1244706" y="1577762"/>
                  <a:pt x="1253611" y="1596560"/>
                  <a:pt x="1248004" y="1617667"/>
                </a:cubicBezTo>
                <a:cubicBezTo>
                  <a:pt x="1246025" y="1625583"/>
                  <a:pt x="1240088" y="1628881"/>
                  <a:pt x="1234153" y="1631519"/>
                </a:cubicBezTo>
                <a:cubicBezTo>
                  <a:pt x="1227227" y="1634817"/>
                  <a:pt x="1220961" y="1628881"/>
                  <a:pt x="1214694" y="1626242"/>
                </a:cubicBezTo>
                <a:cubicBezTo>
                  <a:pt x="1214035" y="1625913"/>
                  <a:pt x="1213375" y="1623604"/>
                  <a:pt x="1213705" y="1622285"/>
                </a:cubicBezTo>
                <a:cubicBezTo>
                  <a:pt x="1214694" y="1612721"/>
                  <a:pt x="1209088" y="1603816"/>
                  <a:pt x="1211396" y="1594581"/>
                </a:cubicBezTo>
                <a:cubicBezTo>
                  <a:pt x="1210407" y="1579081"/>
                  <a:pt x="1215684" y="1565889"/>
                  <a:pt x="1222609" y="1552697"/>
                </a:cubicBezTo>
                <a:close/>
                <a:moveTo>
                  <a:pt x="1409935" y="1494982"/>
                </a:moveTo>
                <a:cubicBezTo>
                  <a:pt x="1414552" y="1494982"/>
                  <a:pt x="1417850" y="1496960"/>
                  <a:pt x="1417191" y="1502237"/>
                </a:cubicBezTo>
                <a:cubicBezTo>
                  <a:pt x="1416861" y="1507514"/>
                  <a:pt x="1413233" y="1509822"/>
                  <a:pt x="1406967" y="1509493"/>
                </a:cubicBezTo>
                <a:cubicBezTo>
                  <a:pt x="1403339" y="1509822"/>
                  <a:pt x="1399712" y="1508503"/>
                  <a:pt x="1400041" y="1503887"/>
                </a:cubicBezTo>
                <a:cubicBezTo>
                  <a:pt x="1400371" y="1498280"/>
                  <a:pt x="1403999" y="1494652"/>
                  <a:pt x="1409935" y="1494982"/>
                </a:cubicBezTo>
                <a:close/>
                <a:moveTo>
                  <a:pt x="1468969" y="1476184"/>
                </a:moveTo>
                <a:cubicBezTo>
                  <a:pt x="1472927" y="1475854"/>
                  <a:pt x="1474246" y="1478822"/>
                  <a:pt x="1474246" y="1483110"/>
                </a:cubicBezTo>
                <a:cubicBezTo>
                  <a:pt x="1473587" y="1485088"/>
                  <a:pt x="1472598" y="1488056"/>
                  <a:pt x="1471608" y="1490365"/>
                </a:cubicBezTo>
                <a:cubicBezTo>
                  <a:pt x="1470288" y="1493004"/>
                  <a:pt x="1470948" y="1497950"/>
                  <a:pt x="1466001" y="1496631"/>
                </a:cubicBezTo>
                <a:cubicBezTo>
                  <a:pt x="1459735" y="1494982"/>
                  <a:pt x="1467320" y="1491685"/>
                  <a:pt x="1465671" y="1489046"/>
                </a:cubicBezTo>
                <a:cubicBezTo>
                  <a:pt x="1464682" y="1487067"/>
                  <a:pt x="1468310" y="1485418"/>
                  <a:pt x="1466661" y="1482450"/>
                </a:cubicBezTo>
                <a:cubicBezTo>
                  <a:pt x="1465671" y="1480471"/>
                  <a:pt x="1464023" y="1476184"/>
                  <a:pt x="1468969" y="1476184"/>
                </a:cubicBezTo>
                <a:close/>
                <a:moveTo>
                  <a:pt x="1113445" y="1573145"/>
                </a:moveTo>
                <a:cubicBezTo>
                  <a:pt x="1115095" y="1573144"/>
                  <a:pt x="1116744" y="1573804"/>
                  <a:pt x="1116744" y="1576772"/>
                </a:cubicBezTo>
                <a:cubicBezTo>
                  <a:pt x="1116743" y="1578421"/>
                  <a:pt x="1115424" y="1579081"/>
                  <a:pt x="1114105" y="1579411"/>
                </a:cubicBezTo>
                <a:cubicBezTo>
                  <a:pt x="1111797" y="1579411"/>
                  <a:pt x="1109818" y="1578421"/>
                  <a:pt x="1109488" y="1576112"/>
                </a:cubicBezTo>
                <a:cubicBezTo>
                  <a:pt x="1108828" y="1574134"/>
                  <a:pt x="1110807" y="1573144"/>
                  <a:pt x="1113445" y="1573145"/>
                </a:cubicBezTo>
                <a:close/>
                <a:moveTo>
                  <a:pt x="566968" y="1739033"/>
                </a:moveTo>
                <a:cubicBezTo>
                  <a:pt x="568946" y="1739033"/>
                  <a:pt x="569277" y="1740352"/>
                  <a:pt x="569277" y="1741671"/>
                </a:cubicBezTo>
                <a:cubicBezTo>
                  <a:pt x="569277" y="1743980"/>
                  <a:pt x="567957" y="1745629"/>
                  <a:pt x="565649" y="1745959"/>
                </a:cubicBezTo>
                <a:cubicBezTo>
                  <a:pt x="563669" y="1746289"/>
                  <a:pt x="563340" y="1744640"/>
                  <a:pt x="563340" y="1743320"/>
                </a:cubicBezTo>
                <a:cubicBezTo>
                  <a:pt x="563670" y="1741012"/>
                  <a:pt x="564659" y="1739363"/>
                  <a:pt x="566968" y="1739033"/>
                </a:cubicBezTo>
                <a:close/>
                <a:moveTo>
                  <a:pt x="972951" y="1605794"/>
                </a:moveTo>
                <a:cubicBezTo>
                  <a:pt x="971301" y="1611071"/>
                  <a:pt x="971961" y="1617337"/>
                  <a:pt x="964376" y="1621295"/>
                </a:cubicBezTo>
                <a:cubicBezTo>
                  <a:pt x="965366" y="1613379"/>
                  <a:pt x="968004" y="1609092"/>
                  <a:pt x="972951" y="1605794"/>
                </a:cubicBezTo>
                <a:close/>
                <a:moveTo>
                  <a:pt x="1410595" y="1460353"/>
                </a:moveTo>
                <a:cubicBezTo>
                  <a:pt x="1416861" y="1463651"/>
                  <a:pt x="1419169" y="1467938"/>
                  <a:pt x="1417191" y="1473875"/>
                </a:cubicBezTo>
                <a:cubicBezTo>
                  <a:pt x="1416531" y="1475853"/>
                  <a:pt x="1414553" y="1475194"/>
                  <a:pt x="1413563" y="1474534"/>
                </a:cubicBezTo>
                <a:cubicBezTo>
                  <a:pt x="1408616" y="1471236"/>
                  <a:pt x="1407956" y="1466289"/>
                  <a:pt x="1410595" y="1460353"/>
                </a:cubicBezTo>
                <a:close/>
                <a:moveTo>
                  <a:pt x="1452480" y="1434628"/>
                </a:moveTo>
                <a:cubicBezTo>
                  <a:pt x="1454788" y="1434298"/>
                  <a:pt x="1457426" y="1436607"/>
                  <a:pt x="1457756" y="1439575"/>
                </a:cubicBezTo>
                <a:cubicBezTo>
                  <a:pt x="1455447" y="1443203"/>
                  <a:pt x="1452480" y="1446171"/>
                  <a:pt x="1447532" y="1446171"/>
                </a:cubicBezTo>
                <a:cubicBezTo>
                  <a:pt x="1444565" y="1446171"/>
                  <a:pt x="1440277" y="1445511"/>
                  <a:pt x="1441926" y="1441884"/>
                </a:cubicBezTo>
                <a:cubicBezTo>
                  <a:pt x="1443575" y="1437926"/>
                  <a:pt x="1448192" y="1435617"/>
                  <a:pt x="1452480" y="1434628"/>
                </a:cubicBezTo>
                <a:close/>
                <a:moveTo>
                  <a:pt x="1070901" y="1549398"/>
                </a:moveTo>
                <a:cubicBezTo>
                  <a:pt x="1070241" y="1553027"/>
                  <a:pt x="1074858" y="1551377"/>
                  <a:pt x="1075189" y="1553686"/>
                </a:cubicBezTo>
                <a:cubicBezTo>
                  <a:pt x="1066943" y="1555665"/>
                  <a:pt x="1063975" y="1564240"/>
                  <a:pt x="1057379" y="1568527"/>
                </a:cubicBezTo>
                <a:cubicBezTo>
                  <a:pt x="1056720" y="1571165"/>
                  <a:pt x="1055731" y="1573804"/>
                  <a:pt x="1055071" y="1576442"/>
                </a:cubicBezTo>
                <a:cubicBezTo>
                  <a:pt x="1054412" y="1579080"/>
                  <a:pt x="1054081" y="1582708"/>
                  <a:pt x="1050124" y="1581719"/>
                </a:cubicBezTo>
                <a:cubicBezTo>
                  <a:pt x="1045837" y="1580729"/>
                  <a:pt x="1047815" y="1577431"/>
                  <a:pt x="1047816" y="1574793"/>
                </a:cubicBezTo>
                <a:cubicBezTo>
                  <a:pt x="1048145" y="1569846"/>
                  <a:pt x="1051773" y="1567537"/>
                  <a:pt x="1056060" y="1566218"/>
                </a:cubicBezTo>
                <a:lnTo>
                  <a:pt x="1056060" y="1566218"/>
                </a:lnTo>
                <a:close/>
                <a:moveTo>
                  <a:pt x="1405318" y="1426714"/>
                </a:moveTo>
                <a:cubicBezTo>
                  <a:pt x="1412903" y="1434299"/>
                  <a:pt x="1413233" y="1444523"/>
                  <a:pt x="1418180" y="1452768"/>
                </a:cubicBezTo>
                <a:cubicBezTo>
                  <a:pt x="1419170" y="1454747"/>
                  <a:pt x="1418510" y="1456396"/>
                  <a:pt x="1416531" y="1457055"/>
                </a:cubicBezTo>
                <a:cubicBezTo>
                  <a:pt x="1413893" y="1457715"/>
                  <a:pt x="1412574" y="1457055"/>
                  <a:pt x="1411914" y="1453428"/>
                </a:cubicBezTo>
                <a:cubicBezTo>
                  <a:pt x="1409935" y="1444193"/>
                  <a:pt x="1407297" y="1435618"/>
                  <a:pt x="1405318" y="1426714"/>
                </a:cubicBezTo>
                <a:close/>
                <a:moveTo>
                  <a:pt x="1164235" y="1486077"/>
                </a:moveTo>
                <a:lnTo>
                  <a:pt x="1166993" y="1488042"/>
                </a:lnTo>
                <a:lnTo>
                  <a:pt x="1167404" y="1486077"/>
                </a:lnTo>
                <a:lnTo>
                  <a:pt x="1167612" y="1488483"/>
                </a:lnTo>
                <a:lnTo>
                  <a:pt x="1169676" y="1489953"/>
                </a:lnTo>
                <a:cubicBezTo>
                  <a:pt x="1169429" y="1492179"/>
                  <a:pt x="1168193" y="1494817"/>
                  <a:pt x="1169182" y="1496301"/>
                </a:cubicBezTo>
                <a:lnTo>
                  <a:pt x="1168831" y="1502555"/>
                </a:lnTo>
                <a:lnTo>
                  <a:pt x="1169312" y="1508110"/>
                </a:lnTo>
                <a:lnTo>
                  <a:pt x="1173056" y="1496631"/>
                </a:lnTo>
                <a:cubicBezTo>
                  <a:pt x="1170199" y="1508174"/>
                  <a:pt x="1180677" y="1520377"/>
                  <a:pt x="1167341" y="1531920"/>
                </a:cubicBezTo>
                <a:lnTo>
                  <a:pt x="1167341" y="1529107"/>
                </a:lnTo>
                <a:lnTo>
                  <a:pt x="1167202" y="1531590"/>
                </a:lnTo>
                <a:lnTo>
                  <a:pt x="1166873" y="1531717"/>
                </a:lnTo>
                <a:lnTo>
                  <a:pt x="1166872" y="1532579"/>
                </a:lnTo>
                <a:cubicBezTo>
                  <a:pt x="1167532" y="1536537"/>
                  <a:pt x="1170831" y="1540495"/>
                  <a:pt x="1167532" y="1544782"/>
                </a:cubicBezTo>
                <a:cubicBezTo>
                  <a:pt x="1166543" y="1546101"/>
                  <a:pt x="1164564" y="1546761"/>
                  <a:pt x="1163905" y="1545441"/>
                </a:cubicBezTo>
                <a:cubicBezTo>
                  <a:pt x="1161266" y="1541814"/>
                  <a:pt x="1162915" y="1537526"/>
                  <a:pt x="1162915" y="1533239"/>
                </a:cubicBezTo>
                <a:lnTo>
                  <a:pt x="1162932" y="1533232"/>
                </a:lnTo>
                <a:lnTo>
                  <a:pt x="1162915" y="1533239"/>
                </a:lnTo>
                <a:cubicBezTo>
                  <a:pt x="1162915" y="1532249"/>
                  <a:pt x="1162916" y="1531260"/>
                  <a:pt x="1162916" y="1530271"/>
                </a:cubicBezTo>
                <a:lnTo>
                  <a:pt x="1163353" y="1515596"/>
                </a:lnTo>
                <a:lnTo>
                  <a:pt x="1162760" y="1508297"/>
                </a:lnTo>
                <a:lnTo>
                  <a:pt x="1163707" y="1503768"/>
                </a:lnTo>
                <a:close/>
                <a:moveTo>
                  <a:pt x="1453798" y="1364711"/>
                </a:moveTo>
                <a:cubicBezTo>
                  <a:pt x="1456437" y="1365041"/>
                  <a:pt x="1458745" y="1366690"/>
                  <a:pt x="1458746" y="1369988"/>
                </a:cubicBezTo>
                <a:cubicBezTo>
                  <a:pt x="1458745" y="1372297"/>
                  <a:pt x="1457096" y="1374605"/>
                  <a:pt x="1455447" y="1373946"/>
                </a:cubicBezTo>
                <a:cubicBezTo>
                  <a:pt x="1453139" y="1372957"/>
                  <a:pt x="1450500" y="1370978"/>
                  <a:pt x="1450171" y="1367680"/>
                </a:cubicBezTo>
                <a:cubicBezTo>
                  <a:pt x="1450171" y="1365701"/>
                  <a:pt x="1451160" y="1364711"/>
                  <a:pt x="1453798" y="1364711"/>
                </a:cubicBezTo>
                <a:close/>
                <a:moveTo>
                  <a:pt x="1368051" y="1355146"/>
                </a:moveTo>
                <a:cubicBezTo>
                  <a:pt x="1372998" y="1359763"/>
                  <a:pt x="1378275" y="1364380"/>
                  <a:pt x="1380583" y="1370976"/>
                </a:cubicBezTo>
                <a:lnTo>
                  <a:pt x="1380582" y="1370978"/>
                </a:lnTo>
                <a:lnTo>
                  <a:pt x="1380582" y="1370978"/>
                </a:lnTo>
                <a:cubicBezTo>
                  <a:pt x="1388169" y="1384499"/>
                  <a:pt x="1397732" y="1397032"/>
                  <a:pt x="1399711" y="1413192"/>
                </a:cubicBezTo>
                <a:cubicBezTo>
                  <a:pt x="1390807" y="1401319"/>
                  <a:pt x="1387179" y="1386478"/>
                  <a:pt x="1377944" y="1374935"/>
                </a:cubicBezTo>
                <a:lnTo>
                  <a:pt x="1378130" y="1374655"/>
                </a:lnTo>
                <a:close/>
                <a:moveTo>
                  <a:pt x="1037097" y="1434505"/>
                </a:moveTo>
                <a:cubicBezTo>
                  <a:pt x="1038663" y="1433804"/>
                  <a:pt x="1040890" y="1433804"/>
                  <a:pt x="1043198" y="1433639"/>
                </a:cubicBezTo>
                <a:cubicBezTo>
                  <a:pt x="1048474" y="1432649"/>
                  <a:pt x="1050783" y="1436277"/>
                  <a:pt x="1051113" y="1440894"/>
                </a:cubicBezTo>
                <a:cubicBezTo>
                  <a:pt x="1051773" y="1446831"/>
                  <a:pt x="1046166" y="1447820"/>
                  <a:pt x="1042209" y="1448150"/>
                </a:cubicBezTo>
                <a:cubicBezTo>
                  <a:pt x="1036273" y="1448809"/>
                  <a:pt x="1035613" y="1443863"/>
                  <a:pt x="1034953" y="1439575"/>
                </a:cubicBezTo>
                <a:cubicBezTo>
                  <a:pt x="1034624" y="1436607"/>
                  <a:pt x="1035531" y="1435205"/>
                  <a:pt x="1037097" y="1434505"/>
                </a:cubicBezTo>
                <a:close/>
                <a:moveTo>
                  <a:pt x="702845" y="1535547"/>
                </a:moveTo>
                <a:cubicBezTo>
                  <a:pt x="704493" y="1533238"/>
                  <a:pt x="706473" y="1533568"/>
                  <a:pt x="708781" y="1534558"/>
                </a:cubicBezTo>
                <a:cubicBezTo>
                  <a:pt x="710760" y="1536536"/>
                  <a:pt x="710760" y="1538845"/>
                  <a:pt x="709111" y="1541153"/>
                </a:cubicBezTo>
                <a:cubicBezTo>
                  <a:pt x="707462" y="1543132"/>
                  <a:pt x="705153" y="1543462"/>
                  <a:pt x="703505" y="1542473"/>
                </a:cubicBezTo>
                <a:cubicBezTo>
                  <a:pt x="701196" y="1540823"/>
                  <a:pt x="701526" y="1537855"/>
                  <a:pt x="702845" y="1535547"/>
                </a:cubicBezTo>
                <a:close/>
                <a:moveTo>
                  <a:pt x="1219970" y="1369988"/>
                </a:moveTo>
                <a:cubicBezTo>
                  <a:pt x="1230523" y="1370977"/>
                  <a:pt x="1235471" y="1380211"/>
                  <a:pt x="1243056" y="1385158"/>
                </a:cubicBezTo>
                <a:cubicBezTo>
                  <a:pt x="1244046" y="1385818"/>
                  <a:pt x="1245694" y="1388787"/>
                  <a:pt x="1243386" y="1390765"/>
                </a:cubicBezTo>
                <a:cubicBezTo>
                  <a:pt x="1241078" y="1393074"/>
                  <a:pt x="1239428" y="1391095"/>
                  <a:pt x="1238109" y="1389116"/>
                </a:cubicBezTo>
                <a:cubicBezTo>
                  <a:pt x="1234811" y="1384499"/>
                  <a:pt x="1234811" y="1376254"/>
                  <a:pt x="1224587" y="1380541"/>
                </a:cubicBezTo>
                <a:cubicBezTo>
                  <a:pt x="1222279" y="1381861"/>
                  <a:pt x="1222608" y="1373616"/>
                  <a:pt x="1219970" y="1369988"/>
                </a:cubicBezTo>
                <a:close/>
                <a:moveTo>
                  <a:pt x="1347933" y="1326124"/>
                </a:moveTo>
                <a:cubicBezTo>
                  <a:pt x="1359476" y="1330082"/>
                  <a:pt x="1360135" y="1339976"/>
                  <a:pt x="1366072" y="1348551"/>
                </a:cubicBezTo>
                <a:cubicBezTo>
                  <a:pt x="1353539" y="1344923"/>
                  <a:pt x="1353539" y="1334699"/>
                  <a:pt x="1347933" y="1326124"/>
                </a:cubicBezTo>
                <a:close/>
                <a:moveTo>
                  <a:pt x="1158958" y="1379552"/>
                </a:moveTo>
                <a:cubicBezTo>
                  <a:pt x="1173139" y="1395053"/>
                  <a:pt x="1165554" y="1412532"/>
                  <a:pt x="1166873" y="1428362"/>
                </a:cubicBezTo>
                <a:lnTo>
                  <a:pt x="1166802" y="1428893"/>
                </a:lnTo>
                <a:lnTo>
                  <a:pt x="1166873" y="1428692"/>
                </a:lnTo>
                <a:cubicBezTo>
                  <a:pt x="1167533" y="1437927"/>
                  <a:pt x="1167863" y="1447161"/>
                  <a:pt x="1168522" y="1456395"/>
                </a:cubicBezTo>
                <a:cubicBezTo>
                  <a:pt x="1168522" y="1458374"/>
                  <a:pt x="1168522" y="1460353"/>
                  <a:pt x="1166543" y="1460683"/>
                </a:cubicBezTo>
                <a:cubicBezTo>
                  <a:pt x="1163575" y="1461013"/>
                  <a:pt x="1163575" y="1458704"/>
                  <a:pt x="1163245" y="1456396"/>
                </a:cubicBezTo>
                <a:cubicBezTo>
                  <a:pt x="1163245" y="1449469"/>
                  <a:pt x="1162915" y="1442873"/>
                  <a:pt x="1162915" y="1435948"/>
                </a:cubicBezTo>
                <a:cubicBezTo>
                  <a:pt x="1162915" y="1431331"/>
                  <a:pt x="1158628" y="1427373"/>
                  <a:pt x="1162915" y="1422096"/>
                </a:cubicBezTo>
                <a:cubicBezTo>
                  <a:pt x="1164894" y="1419788"/>
                  <a:pt x="1164565" y="1413191"/>
                  <a:pt x="1162586" y="1410553"/>
                </a:cubicBezTo>
                <a:cubicBezTo>
                  <a:pt x="1155000" y="1400989"/>
                  <a:pt x="1159617" y="1390765"/>
                  <a:pt x="1158958" y="1379552"/>
                </a:cubicBezTo>
                <a:close/>
                <a:moveTo>
                  <a:pt x="1048402" y="1383180"/>
                </a:moveTo>
                <a:lnTo>
                  <a:pt x="1048681" y="1383738"/>
                </a:lnTo>
                <a:lnTo>
                  <a:pt x="1050013" y="1382849"/>
                </a:lnTo>
                <a:lnTo>
                  <a:pt x="1048998" y="1384373"/>
                </a:lnTo>
                <a:lnTo>
                  <a:pt x="1049354" y="1385085"/>
                </a:lnTo>
                <a:cubicBezTo>
                  <a:pt x="1048401" y="1386038"/>
                  <a:pt x="1047449" y="1386990"/>
                  <a:pt x="1046496" y="1386990"/>
                </a:cubicBezTo>
                <a:lnTo>
                  <a:pt x="1047462" y="1385059"/>
                </a:lnTo>
                <a:lnTo>
                  <a:pt x="1047157" y="1384754"/>
                </a:lnTo>
                <a:lnTo>
                  <a:pt x="1047843" y="1384296"/>
                </a:lnTo>
                <a:close/>
                <a:moveTo>
                  <a:pt x="723953" y="1476843"/>
                </a:moveTo>
                <a:cubicBezTo>
                  <a:pt x="726261" y="1472555"/>
                  <a:pt x="730548" y="1472555"/>
                  <a:pt x="735496" y="1476513"/>
                </a:cubicBezTo>
                <a:cubicBezTo>
                  <a:pt x="740112" y="1480140"/>
                  <a:pt x="740772" y="1484758"/>
                  <a:pt x="737804" y="1488386"/>
                </a:cubicBezTo>
                <a:cubicBezTo>
                  <a:pt x="733846" y="1493003"/>
                  <a:pt x="727910" y="1491354"/>
                  <a:pt x="723293" y="1488386"/>
                </a:cubicBezTo>
                <a:cubicBezTo>
                  <a:pt x="718016" y="1485088"/>
                  <a:pt x="720325" y="1481790"/>
                  <a:pt x="723953" y="1476843"/>
                </a:cubicBezTo>
                <a:close/>
                <a:moveTo>
                  <a:pt x="1155330" y="1341624"/>
                </a:moveTo>
                <a:cubicBezTo>
                  <a:pt x="1156319" y="1348551"/>
                  <a:pt x="1156649" y="1353497"/>
                  <a:pt x="1157309" y="1358444"/>
                </a:cubicBezTo>
                <a:cubicBezTo>
                  <a:pt x="1148734" y="1352508"/>
                  <a:pt x="1148734" y="1352508"/>
                  <a:pt x="1155330" y="1341624"/>
                </a:cubicBezTo>
                <a:close/>
                <a:moveTo>
                  <a:pt x="923811" y="1379882"/>
                </a:moveTo>
                <a:cubicBezTo>
                  <a:pt x="928758" y="1380212"/>
                  <a:pt x="933046" y="1382850"/>
                  <a:pt x="933045" y="1388127"/>
                </a:cubicBezTo>
                <a:cubicBezTo>
                  <a:pt x="933045" y="1392085"/>
                  <a:pt x="931726" y="1396702"/>
                  <a:pt x="925460" y="1396702"/>
                </a:cubicBezTo>
                <a:cubicBezTo>
                  <a:pt x="920183" y="1396372"/>
                  <a:pt x="917545" y="1393404"/>
                  <a:pt x="916555" y="1388457"/>
                </a:cubicBezTo>
                <a:cubicBezTo>
                  <a:pt x="915566" y="1382520"/>
                  <a:pt x="919523" y="1381201"/>
                  <a:pt x="923811" y="1379882"/>
                </a:cubicBezTo>
                <a:close/>
                <a:moveTo>
                  <a:pt x="1057709" y="1325794"/>
                </a:moveTo>
                <a:cubicBezTo>
                  <a:pt x="1070571" y="1321507"/>
                  <a:pt x="1085412" y="1327773"/>
                  <a:pt x="1096625" y="1313921"/>
                </a:cubicBezTo>
                <a:cubicBezTo>
                  <a:pt x="1094316" y="1326124"/>
                  <a:pt x="1090359" y="1329092"/>
                  <a:pt x="1072880" y="1333710"/>
                </a:cubicBezTo>
                <a:cubicBezTo>
                  <a:pt x="1065955" y="1335688"/>
                  <a:pt x="1065955" y="1335688"/>
                  <a:pt x="1057709" y="1325794"/>
                </a:cubicBezTo>
                <a:close/>
                <a:moveTo>
                  <a:pt x="964705" y="1332720"/>
                </a:moveTo>
                <a:cubicBezTo>
                  <a:pt x="965366" y="1333380"/>
                  <a:pt x="966684" y="1334700"/>
                  <a:pt x="966024" y="1336348"/>
                </a:cubicBezTo>
                <a:cubicBezTo>
                  <a:pt x="965036" y="1338327"/>
                  <a:pt x="963056" y="1338327"/>
                  <a:pt x="961407" y="1337667"/>
                </a:cubicBezTo>
                <a:cubicBezTo>
                  <a:pt x="959758" y="1337337"/>
                  <a:pt x="958769" y="1336018"/>
                  <a:pt x="959429" y="1334699"/>
                </a:cubicBezTo>
                <a:cubicBezTo>
                  <a:pt x="960418" y="1332391"/>
                  <a:pt x="962067" y="1331402"/>
                  <a:pt x="964705" y="1332720"/>
                </a:cubicBezTo>
                <a:close/>
                <a:moveTo>
                  <a:pt x="1083104" y="1293804"/>
                </a:moveTo>
                <a:cubicBezTo>
                  <a:pt x="1087061" y="1293474"/>
                  <a:pt x="1089040" y="1298751"/>
                  <a:pt x="1091019" y="1301720"/>
                </a:cubicBezTo>
                <a:cubicBezTo>
                  <a:pt x="1094647" y="1306666"/>
                  <a:pt x="1088710" y="1306996"/>
                  <a:pt x="1086402" y="1309305"/>
                </a:cubicBezTo>
                <a:cubicBezTo>
                  <a:pt x="1084422" y="1310954"/>
                  <a:pt x="1082114" y="1312603"/>
                  <a:pt x="1077827" y="1312603"/>
                </a:cubicBezTo>
                <a:cubicBezTo>
                  <a:pt x="1078817" y="1308315"/>
                  <a:pt x="1079146" y="1305347"/>
                  <a:pt x="1080136" y="1302379"/>
                </a:cubicBezTo>
                <a:cubicBezTo>
                  <a:pt x="1080795" y="1299411"/>
                  <a:pt x="1077827" y="1294134"/>
                  <a:pt x="1083104" y="1293804"/>
                </a:cubicBezTo>
                <a:close/>
                <a:moveTo>
                  <a:pt x="1579782" y="1136819"/>
                </a:moveTo>
                <a:cubicBezTo>
                  <a:pt x="1586048" y="1140447"/>
                  <a:pt x="1592315" y="1144404"/>
                  <a:pt x="1598580" y="1148033"/>
                </a:cubicBezTo>
                <a:cubicBezTo>
                  <a:pt x="1601219" y="1149682"/>
                  <a:pt x="1603528" y="1152320"/>
                  <a:pt x="1601219" y="1154958"/>
                </a:cubicBezTo>
                <a:cubicBezTo>
                  <a:pt x="1597921" y="1158916"/>
                  <a:pt x="1597261" y="1154299"/>
                  <a:pt x="1595282" y="1152650"/>
                </a:cubicBezTo>
                <a:cubicBezTo>
                  <a:pt x="1590006" y="1147702"/>
                  <a:pt x="1584069" y="1143416"/>
                  <a:pt x="1578133" y="1138798"/>
                </a:cubicBezTo>
                <a:cubicBezTo>
                  <a:pt x="1578793" y="1138139"/>
                  <a:pt x="1579122" y="1137479"/>
                  <a:pt x="1579782" y="1136819"/>
                </a:cubicBezTo>
                <a:close/>
                <a:moveTo>
                  <a:pt x="1107180" y="1270058"/>
                </a:moveTo>
                <a:cubicBezTo>
                  <a:pt x="1110148" y="1270718"/>
                  <a:pt x="1112786" y="1271377"/>
                  <a:pt x="1112457" y="1275335"/>
                </a:cubicBezTo>
                <a:cubicBezTo>
                  <a:pt x="1112127" y="1277314"/>
                  <a:pt x="1111467" y="1279293"/>
                  <a:pt x="1109159" y="1278303"/>
                </a:cubicBezTo>
                <a:cubicBezTo>
                  <a:pt x="1106520" y="1277314"/>
                  <a:pt x="1104211" y="1275335"/>
                  <a:pt x="1104211" y="1272037"/>
                </a:cubicBezTo>
                <a:cubicBezTo>
                  <a:pt x="1104212" y="1270058"/>
                  <a:pt x="1105531" y="1269728"/>
                  <a:pt x="1107180" y="1270058"/>
                </a:cubicBezTo>
                <a:close/>
                <a:moveTo>
                  <a:pt x="370407" y="1443533"/>
                </a:moveTo>
                <a:cubicBezTo>
                  <a:pt x="372386" y="1443533"/>
                  <a:pt x="373705" y="1445182"/>
                  <a:pt x="373705" y="1446831"/>
                </a:cubicBezTo>
                <a:cubicBezTo>
                  <a:pt x="374035" y="1448809"/>
                  <a:pt x="372386" y="1450459"/>
                  <a:pt x="370737" y="1450788"/>
                </a:cubicBezTo>
                <a:cubicBezTo>
                  <a:pt x="368428" y="1451118"/>
                  <a:pt x="367109" y="1449469"/>
                  <a:pt x="366449" y="1447161"/>
                </a:cubicBezTo>
                <a:cubicBezTo>
                  <a:pt x="366779" y="1444852"/>
                  <a:pt x="368098" y="1443203"/>
                  <a:pt x="370407" y="1443533"/>
                </a:cubicBezTo>
                <a:close/>
                <a:moveTo>
                  <a:pt x="1103881" y="1189917"/>
                </a:moveTo>
                <a:cubicBezTo>
                  <a:pt x="1108169" y="1197832"/>
                  <a:pt x="1111467" y="1203439"/>
                  <a:pt x="1120701" y="1203109"/>
                </a:cubicBezTo>
                <a:cubicBezTo>
                  <a:pt x="1108498" y="1210365"/>
                  <a:pt x="1107509" y="1213663"/>
                  <a:pt x="1115754" y="1223557"/>
                </a:cubicBezTo>
                <a:cubicBezTo>
                  <a:pt x="1118392" y="1226855"/>
                  <a:pt x="1116743" y="1227844"/>
                  <a:pt x="1115094" y="1229163"/>
                </a:cubicBezTo>
                <a:cubicBezTo>
                  <a:pt x="1110808" y="1232461"/>
                  <a:pt x="1106850" y="1229823"/>
                  <a:pt x="1102892" y="1228504"/>
                </a:cubicBezTo>
                <a:cubicBezTo>
                  <a:pt x="1098605" y="1226855"/>
                  <a:pt x="1099923" y="1223557"/>
                  <a:pt x="1100584" y="1220259"/>
                </a:cubicBezTo>
                <a:cubicBezTo>
                  <a:pt x="1102232" y="1211354"/>
                  <a:pt x="1104541" y="1202120"/>
                  <a:pt x="1103881" y="1189917"/>
                </a:cubicBezTo>
                <a:close/>
                <a:moveTo>
                  <a:pt x="985153" y="1222568"/>
                </a:moveTo>
                <a:cubicBezTo>
                  <a:pt x="987792" y="1222568"/>
                  <a:pt x="988781" y="1223887"/>
                  <a:pt x="988781" y="1226855"/>
                </a:cubicBezTo>
                <a:cubicBezTo>
                  <a:pt x="988122" y="1228834"/>
                  <a:pt x="986802" y="1231472"/>
                  <a:pt x="983834" y="1230483"/>
                </a:cubicBezTo>
                <a:cubicBezTo>
                  <a:pt x="981856" y="1229823"/>
                  <a:pt x="979217" y="1229164"/>
                  <a:pt x="980206" y="1226195"/>
                </a:cubicBezTo>
                <a:cubicBezTo>
                  <a:pt x="980866" y="1224217"/>
                  <a:pt x="982515" y="1222568"/>
                  <a:pt x="985153" y="1222568"/>
                </a:cubicBezTo>
                <a:close/>
                <a:moveTo>
                  <a:pt x="1523716" y="1053710"/>
                </a:moveTo>
                <a:cubicBezTo>
                  <a:pt x="1529652" y="1054699"/>
                  <a:pt x="1533939" y="1052720"/>
                  <a:pt x="1538887" y="1050741"/>
                </a:cubicBezTo>
                <a:cubicBezTo>
                  <a:pt x="1546802" y="1047773"/>
                  <a:pt x="1550430" y="1056018"/>
                  <a:pt x="1556037" y="1058986"/>
                </a:cubicBezTo>
                <a:cubicBezTo>
                  <a:pt x="1562302" y="1061954"/>
                  <a:pt x="1556036" y="1067561"/>
                  <a:pt x="1556366" y="1072178"/>
                </a:cubicBezTo>
                <a:cubicBezTo>
                  <a:pt x="1543504" y="1070859"/>
                  <a:pt x="1532950" y="1063274"/>
                  <a:pt x="1520418" y="1065912"/>
                </a:cubicBezTo>
                <a:cubicBezTo>
                  <a:pt x="1518109" y="1066242"/>
                  <a:pt x="1513492" y="1067231"/>
                  <a:pt x="1514481" y="1062615"/>
                </a:cubicBezTo>
                <a:cubicBezTo>
                  <a:pt x="1515470" y="1057997"/>
                  <a:pt x="1518110" y="1052720"/>
                  <a:pt x="1523716" y="1053710"/>
                </a:cubicBezTo>
                <a:close/>
                <a:moveTo>
                  <a:pt x="679347" y="1289970"/>
                </a:moveTo>
                <a:cubicBezTo>
                  <a:pt x="682150" y="1288775"/>
                  <a:pt x="685531" y="1288528"/>
                  <a:pt x="688663" y="1287868"/>
                </a:cubicBezTo>
                <a:cubicBezTo>
                  <a:pt x="689324" y="1288198"/>
                  <a:pt x="689653" y="1288528"/>
                  <a:pt x="689983" y="1288528"/>
                </a:cubicBezTo>
                <a:cubicBezTo>
                  <a:pt x="683717" y="1289847"/>
                  <a:pt x="682068" y="1298751"/>
                  <a:pt x="673493" y="1297762"/>
                </a:cubicBezTo>
                <a:cubicBezTo>
                  <a:pt x="674317" y="1293310"/>
                  <a:pt x="676543" y="1291166"/>
                  <a:pt x="679347" y="1289970"/>
                </a:cubicBezTo>
                <a:close/>
                <a:moveTo>
                  <a:pt x="694971" y="1283085"/>
                </a:moveTo>
                <a:cubicBezTo>
                  <a:pt x="697486" y="1283003"/>
                  <a:pt x="700372" y="1283909"/>
                  <a:pt x="703505" y="1284240"/>
                </a:cubicBezTo>
                <a:cubicBezTo>
                  <a:pt x="699547" y="1290176"/>
                  <a:pt x="695259" y="1291165"/>
                  <a:pt x="689983" y="1288527"/>
                </a:cubicBezTo>
                <a:lnTo>
                  <a:pt x="689323" y="1287867"/>
                </a:lnTo>
                <a:cubicBezTo>
                  <a:pt x="689323" y="1287867"/>
                  <a:pt x="688664" y="1287867"/>
                  <a:pt x="688664" y="1287867"/>
                </a:cubicBezTo>
                <a:cubicBezTo>
                  <a:pt x="690313" y="1284239"/>
                  <a:pt x="692457" y="1283167"/>
                  <a:pt x="694971" y="1283085"/>
                </a:cubicBezTo>
                <a:close/>
                <a:moveTo>
                  <a:pt x="991419" y="1173427"/>
                </a:moveTo>
                <a:cubicBezTo>
                  <a:pt x="993398" y="1173757"/>
                  <a:pt x="994387" y="1175076"/>
                  <a:pt x="994387" y="1177055"/>
                </a:cubicBezTo>
                <a:cubicBezTo>
                  <a:pt x="993398" y="1179364"/>
                  <a:pt x="991420" y="1180353"/>
                  <a:pt x="989111" y="1180023"/>
                </a:cubicBezTo>
                <a:cubicBezTo>
                  <a:pt x="987131" y="1179694"/>
                  <a:pt x="986472" y="1177715"/>
                  <a:pt x="987132" y="1176066"/>
                </a:cubicBezTo>
                <a:cubicBezTo>
                  <a:pt x="987791" y="1174417"/>
                  <a:pt x="989440" y="1173098"/>
                  <a:pt x="991419" y="1173427"/>
                </a:cubicBezTo>
                <a:close/>
                <a:moveTo>
                  <a:pt x="583128" y="1261484"/>
                </a:moveTo>
                <a:cubicBezTo>
                  <a:pt x="584776" y="1261814"/>
                  <a:pt x="586425" y="1262143"/>
                  <a:pt x="587415" y="1263462"/>
                </a:cubicBezTo>
                <a:cubicBezTo>
                  <a:pt x="587085" y="1266101"/>
                  <a:pt x="586095" y="1267420"/>
                  <a:pt x="583787" y="1267420"/>
                </a:cubicBezTo>
                <a:cubicBezTo>
                  <a:pt x="581808" y="1267420"/>
                  <a:pt x="580489" y="1266101"/>
                  <a:pt x="580159" y="1264122"/>
                </a:cubicBezTo>
                <a:cubicBezTo>
                  <a:pt x="580159" y="1262473"/>
                  <a:pt x="581479" y="1261813"/>
                  <a:pt x="583128" y="1261484"/>
                </a:cubicBezTo>
                <a:close/>
                <a:moveTo>
                  <a:pt x="1745341" y="903321"/>
                </a:moveTo>
                <a:cubicBezTo>
                  <a:pt x="1748639" y="903321"/>
                  <a:pt x="1749958" y="905300"/>
                  <a:pt x="1750617" y="907938"/>
                </a:cubicBezTo>
                <a:cubicBezTo>
                  <a:pt x="1749628" y="910577"/>
                  <a:pt x="1747979" y="912226"/>
                  <a:pt x="1745011" y="911896"/>
                </a:cubicBezTo>
                <a:cubicBezTo>
                  <a:pt x="1742043" y="911896"/>
                  <a:pt x="1740394" y="910577"/>
                  <a:pt x="1740394" y="907279"/>
                </a:cubicBezTo>
                <a:cubicBezTo>
                  <a:pt x="1740394" y="903651"/>
                  <a:pt x="1742703" y="903321"/>
                  <a:pt x="1745341" y="903321"/>
                </a:cubicBezTo>
                <a:close/>
                <a:moveTo>
                  <a:pt x="604565" y="1240046"/>
                </a:moveTo>
                <a:cubicBezTo>
                  <a:pt x="607203" y="1240047"/>
                  <a:pt x="610171" y="1239387"/>
                  <a:pt x="609511" y="1244334"/>
                </a:cubicBezTo>
                <a:cubicBezTo>
                  <a:pt x="608522" y="1248621"/>
                  <a:pt x="604895" y="1250600"/>
                  <a:pt x="600607" y="1251260"/>
                </a:cubicBezTo>
                <a:cubicBezTo>
                  <a:pt x="599288" y="1251590"/>
                  <a:pt x="596320" y="1248292"/>
                  <a:pt x="596650" y="1245323"/>
                </a:cubicBezTo>
                <a:cubicBezTo>
                  <a:pt x="597309" y="1241036"/>
                  <a:pt x="600607" y="1239717"/>
                  <a:pt x="604565" y="1240046"/>
                </a:cubicBezTo>
                <a:close/>
                <a:moveTo>
                  <a:pt x="1445553" y="956749"/>
                </a:moveTo>
                <a:cubicBezTo>
                  <a:pt x="1449841" y="957079"/>
                  <a:pt x="1452809" y="958068"/>
                  <a:pt x="1452480" y="960707"/>
                </a:cubicBezTo>
                <a:cubicBezTo>
                  <a:pt x="1451820" y="968292"/>
                  <a:pt x="1448852" y="971590"/>
                  <a:pt x="1443904" y="970601"/>
                </a:cubicBezTo>
                <a:cubicBezTo>
                  <a:pt x="1440277" y="969941"/>
                  <a:pt x="1433680" y="968952"/>
                  <a:pt x="1434670" y="963675"/>
                </a:cubicBezTo>
                <a:cubicBezTo>
                  <a:pt x="1435330" y="959387"/>
                  <a:pt x="1440277" y="956419"/>
                  <a:pt x="1445553" y="956749"/>
                </a:cubicBezTo>
                <a:close/>
                <a:moveTo>
                  <a:pt x="814318" y="1062614"/>
                </a:moveTo>
                <a:cubicBezTo>
                  <a:pt x="814978" y="1062614"/>
                  <a:pt x="815966" y="1063933"/>
                  <a:pt x="816296" y="1064593"/>
                </a:cubicBezTo>
                <a:cubicBezTo>
                  <a:pt x="817286" y="1070199"/>
                  <a:pt x="813328" y="1072838"/>
                  <a:pt x="809041" y="1075146"/>
                </a:cubicBezTo>
                <a:cubicBezTo>
                  <a:pt x="808051" y="1075476"/>
                  <a:pt x="807062" y="1075806"/>
                  <a:pt x="804093" y="1076795"/>
                </a:cubicBezTo>
                <a:cubicBezTo>
                  <a:pt x="805083" y="1073827"/>
                  <a:pt x="805413" y="1072508"/>
                  <a:pt x="806072" y="1071519"/>
                </a:cubicBezTo>
                <a:cubicBezTo>
                  <a:pt x="808051" y="1067891"/>
                  <a:pt x="809041" y="1063274"/>
                  <a:pt x="814318" y="1062614"/>
                </a:cubicBezTo>
                <a:close/>
                <a:moveTo>
                  <a:pt x="659641" y="1109776"/>
                </a:moveTo>
                <a:cubicBezTo>
                  <a:pt x="668546" y="1109776"/>
                  <a:pt x="666237" y="1119340"/>
                  <a:pt x="670525" y="1123628"/>
                </a:cubicBezTo>
                <a:cubicBezTo>
                  <a:pt x="673823" y="1126926"/>
                  <a:pt x="669535" y="1127915"/>
                  <a:pt x="666896" y="1128905"/>
                </a:cubicBezTo>
                <a:cubicBezTo>
                  <a:pt x="653705" y="1133851"/>
                  <a:pt x="640843" y="1138799"/>
                  <a:pt x="632928" y="1151991"/>
                </a:cubicBezTo>
                <a:cubicBezTo>
                  <a:pt x="630618" y="1155618"/>
                  <a:pt x="626332" y="1157597"/>
                  <a:pt x="621715" y="1157597"/>
                </a:cubicBezTo>
                <a:cubicBezTo>
                  <a:pt x="618086" y="1157268"/>
                  <a:pt x="615118" y="1156278"/>
                  <a:pt x="615778" y="1153970"/>
                </a:cubicBezTo>
                <a:cubicBezTo>
                  <a:pt x="616438" y="1149022"/>
                  <a:pt x="616108" y="1146054"/>
                  <a:pt x="617427" y="1145065"/>
                </a:cubicBezTo>
                <a:cubicBezTo>
                  <a:pt x="627651" y="1136820"/>
                  <a:pt x="633257" y="1121649"/>
                  <a:pt x="649747" y="1122968"/>
                </a:cubicBezTo>
                <a:cubicBezTo>
                  <a:pt x="656014" y="1123628"/>
                  <a:pt x="657003" y="1119011"/>
                  <a:pt x="658322" y="1114724"/>
                </a:cubicBezTo>
                <a:cubicBezTo>
                  <a:pt x="658652" y="1113074"/>
                  <a:pt x="656673" y="1109776"/>
                  <a:pt x="659641" y="1109776"/>
                </a:cubicBezTo>
                <a:close/>
                <a:moveTo>
                  <a:pt x="1786896" y="742380"/>
                </a:moveTo>
                <a:cubicBezTo>
                  <a:pt x="1793822" y="742709"/>
                  <a:pt x="1798440" y="746667"/>
                  <a:pt x="1798770" y="753593"/>
                </a:cubicBezTo>
                <a:cubicBezTo>
                  <a:pt x="1799099" y="760519"/>
                  <a:pt x="1795472" y="765466"/>
                  <a:pt x="1788215" y="765136"/>
                </a:cubicBezTo>
                <a:cubicBezTo>
                  <a:pt x="1782280" y="765136"/>
                  <a:pt x="1776673" y="763157"/>
                  <a:pt x="1777332" y="757551"/>
                </a:cubicBezTo>
                <a:cubicBezTo>
                  <a:pt x="1777992" y="748976"/>
                  <a:pt x="1777662" y="742380"/>
                  <a:pt x="1786896" y="742380"/>
                </a:cubicBezTo>
                <a:close/>
                <a:moveTo>
                  <a:pt x="470006" y="1129894"/>
                </a:moveTo>
                <a:cubicBezTo>
                  <a:pt x="470666" y="1129234"/>
                  <a:pt x="472974" y="1129564"/>
                  <a:pt x="473964" y="1130224"/>
                </a:cubicBezTo>
                <a:cubicBezTo>
                  <a:pt x="477922" y="1132203"/>
                  <a:pt x="475943" y="1134841"/>
                  <a:pt x="474623" y="1137479"/>
                </a:cubicBezTo>
                <a:lnTo>
                  <a:pt x="474623" y="1138469"/>
                </a:lnTo>
                <a:cubicBezTo>
                  <a:pt x="473305" y="1141766"/>
                  <a:pt x="479901" y="1147373"/>
                  <a:pt x="473304" y="1147703"/>
                </a:cubicBezTo>
                <a:cubicBezTo>
                  <a:pt x="470831" y="1147868"/>
                  <a:pt x="470336" y="1146301"/>
                  <a:pt x="470336" y="1144281"/>
                </a:cubicBezTo>
                <a:lnTo>
                  <a:pt x="470337" y="1138139"/>
                </a:lnTo>
                <a:lnTo>
                  <a:pt x="470336" y="1138139"/>
                </a:lnTo>
                <a:cubicBezTo>
                  <a:pt x="467697" y="1135501"/>
                  <a:pt x="467698" y="1132532"/>
                  <a:pt x="470006" y="1129894"/>
                </a:cubicBezTo>
                <a:close/>
                <a:moveTo>
                  <a:pt x="460772" y="1054039"/>
                </a:moveTo>
                <a:cubicBezTo>
                  <a:pt x="467038" y="1055029"/>
                  <a:pt x="469676" y="1060306"/>
                  <a:pt x="470667" y="1066572"/>
                </a:cubicBezTo>
                <a:cubicBezTo>
                  <a:pt x="470007" y="1071519"/>
                  <a:pt x="468028" y="1077125"/>
                  <a:pt x="463080" y="1076136"/>
                </a:cubicBezTo>
                <a:cubicBezTo>
                  <a:pt x="456485" y="1075146"/>
                  <a:pt x="456815" y="1067561"/>
                  <a:pt x="455495" y="1062285"/>
                </a:cubicBezTo>
                <a:cubicBezTo>
                  <a:pt x="454506" y="1058657"/>
                  <a:pt x="456814" y="1053710"/>
                  <a:pt x="460772" y="1054039"/>
                </a:cubicBezTo>
                <a:close/>
                <a:moveTo>
                  <a:pt x="1789204" y="623981"/>
                </a:moveTo>
                <a:cubicBezTo>
                  <a:pt x="1791183" y="624311"/>
                  <a:pt x="1792832" y="625301"/>
                  <a:pt x="1792502" y="627279"/>
                </a:cubicBezTo>
                <a:cubicBezTo>
                  <a:pt x="1792502" y="629258"/>
                  <a:pt x="1790524" y="630248"/>
                  <a:pt x="1788874" y="630248"/>
                </a:cubicBezTo>
                <a:cubicBezTo>
                  <a:pt x="1786896" y="630248"/>
                  <a:pt x="1785576" y="629258"/>
                  <a:pt x="1785577" y="626950"/>
                </a:cubicBezTo>
                <a:cubicBezTo>
                  <a:pt x="1785906" y="624971"/>
                  <a:pt x="1787226" y="623981"/>
                  <a:pt x="1789204" y="623981"/>
                </a:cubicBezTo>
                <a:close/>
                <a:moveTo>
                  <a:pt x="1654976" y="660918"/>
                </a:moveTo>
                <a:lnTo>
                  <a:pt x="1661243" y="677079"/>
                </a:lnTo>
                <a:cubicBezTo>
                  <a:pt x="1653327" y="677079"/>
                  <a:pt x="1646072" y="671802"/>
                  <a:pt x="1647392" y="667845"/>
                </a:cubicBezTo>
                <a:cubicBezTo>
                  <a:pt x="1648380" y="664876"/>
                  <a:pt x="1652008" y="661249"/>
                  <a:pt x="1654976" y="660918"/>
                </a:cubicBezTo>
                <a:close/>
                <a:moveTo>
                  <a:pt x="1720937" y="562968"/>
                </a:moveTo>
                <a:cubicBezTo>
                  <a:pt x="1722915" y="562968"/>
                  <a:pt x="1724564" y="564288"/>
                  <a:pt x="1724234" y="566267"/>
                </a:cubicBezTo>
                <a:cubicBezTo>
                  <a:pt x="1724234" y="568905"/>
                  <a:pt x="1722256" y="569894"/>
                  <a:pt x="1719947" y="569565"/>
                </a:cubicBezTo>
                <a:cubicBezTo>
                  <a:pt x="1717639" y="569564"/>
                  <a:pt x="1716319" y="568245"/>
                  <a:pt x="1716320" y="565607"/>
                </a:cubicBezTo>
                <a:cubicBezTo>
                  <a:pt x="1716649" y="562309"/>
                  <a:pt x="1719287" y="562969"/>
                  <a:pt x="1720937" y="562968"/>
                </a:cubicBezTo>
                <a:close/>
                <a:moveTo>
                  <a:pt x="563011" y="883533"/>
                </a:moveTo>
                <a:cubicBezTo>
                  <a:pt x="547180" y="895406"/>
                  <a:pt x="535967" y="913875"/>
                  <a:pt x="515849" y="919811"/>
                </a:cubicBezTo>
                <a:cubicBezTo>
                  <a:pt x="521126" y="893758"/>
                  <a:pt x="544871" y="892438"/>
                  <a:pt x="563011" y="883533"/>
                </a:cubicBezTo>
                <a:close/>
                <a:moveTo>
                  <a:pt x="1534599" y="540212"/>
                </a:moveTo>
                <a:cubicBezTo>
                  <a:pt x="1538226" y="539223"/>
                  <a:pt x="1539876" y="542850"/>
                  <a:pt x="1541525" y="545489"/>
                </a:cubicBezTo>
                <a:cubicBezTo>
                  <a:pt x="1540206" y="549116"/>
                  <a:pt x="1537897" y="549776"/>
                  <a:pt x="1534929" y="550106"/>
                </a:cubicBezTo>
                <a:cubicBezTo>
                  <a:pt x="1530972" y="550436"/>
                  <a:pt x="1529981" y="546478"/>
                  <a:pt x="1529322" y="544829"/>
                </a:cubicBezTo>
                <a:cubicBezTo>
                  <a:pt x="1528003" y="540871"/>
                  <a:pt x="1532950" y="540542"/>
                  <a:pt x="1534599" y="540212"/>
                </a:cubicBezTo>
                <a:close/>
                <a:moveTo>
                  <a:pt x="688334" y="777998"/>
                </a:moveTo>
                <a:cubicBezTo>
                  <a:pt x="683717" y="776679"/>
                  <a:pt x="682068" y="778328"/>
                  <a:pt x="683387" y="782945"/>
                </a:cubicBezTo>
                <a:cubicBezTo>
                  <a:pt x="692292" y="792509"/>
                  <a:pt x="699877" y="802733"/>
                  <a:pt x="705484" y="814606"/>
                </a:cubicBezTo>
                <a:cubicBezTo>
                  <a:pt x="708452" y="821202"/>
                  <a:pt x="724942" y="828128"/>
                  <a:pt x="732527" y="827138"/>
                </a:cubicBezTo>
                <a:cubicBezTo>
                  <a:pt x="728570" y="823181"/>
                  <a:pt x="724942" y="819553"/>
                  <a:pt x="721644" y="815265"/>
                </a:cubicBezTo>
                <a:cubicBezTo>
                  <a:pt x="717356" y="809659"/>
                  <a:pt x="717027" y="800755"/>
                  <a:pt x="707133" y="799765"/>
                </a:cubicBezTo>
                <a:cubicBezTo>
                  <a:pt x="705483" y="799765"/>
                  <a:pt x="701856" y="794818"/>
                  <a:pt x="707133" y="791520"/>
                </a:cubicBezTo>
                <a:cubicBezTo>
                  <a:pt x="711420" y="788552"/>
                  <a:pt x="709771" y="784594"/>
                  <a:pt x="705813" y="785583"/>
                </a:cubicBezTo>
                <a:cubicBezTo>
                  <a:pt x="697569" y="787562"/>
                  <a:pt x="694270" y="780637"/>
                  <a:pt x="688334" y="777998"/>
                </a:cubicBezTo>
                <a:close/>
                <a:moveTo>
                  <a:pt x="933128" y="632309"/>
                </a:moveTo>
                <a:cubicBezTo>
                  <a:pt x="931314" y="632309"/>
                  <a:pt x="929748" y="633711"/>
                  <a:pt x="928098" y="636844"/>
                </a:cubicBezTo>
                <a:cubicBezTo>
                  <a:pt x="922822" y="647727"/>
                  <a:pt x="920183" y="657951"/>
                  <a:pt x="923481" y="670483"/>
                </a:cubicBezTo>
                <a:cubicBezTo>
                  <a:pt x="929088" y="690271"/>
                  <a:pt x="938322" y="706761"/>
                  <a:pt x="956462" y="717644"/>
                </a:cubicBezTo>
                <a:cubicBezTo>
                  <a:pt x="962727" y="721272"/>
                  <a:pt x="963057" y="718634"/>
                  <a:pt x="964706" y="713687"/>
                </a:cubicBezTo>
                <a:cubicBezTo>
                  <a:pt x="967674" y="705112"/>
                  <a:pt x="957450" y="705112"/>
                  <a:pt x="956461" y="699176"/>
                </a:cubicBezTo>
                <a:cubicBezTo>
                  <a:pt x="960749" y="700495"/>
                  <a:pt x="965366" y="701485"/>
                  <a:pt x="969323" y="703793"/>
                </a:cubicBezTo>
                <a:cubicBezTo>
                  <a:pt x="976579" y="708410"/>
                  <a:pt x="980867" y="701814"/>
                  <a:pt x="984824" y="698846"/>
                </a:cubicBezTo>
                <a:cubicBezTo>
                  <a:pt x="989441" y="695218"/>
                  <a:pt x="993729" y="687633"/>
                  <a:pt x="990430" y="682356"/>
                </a:cubicBezTo>
                <a:cubicBezTo>
                  <a:pt x="983505" y="671802"/>
                  <a:pt x="977898" y="659930"/>
                  <a:pt x="964706" y="653993"/>
                </a:cubicBezTo>
                <a:cubicBezTo>
                  <a:pt x="955801" y="649706"/>
                  <a:pt x="947227" y="643110"/>
                  <a:pt x="939641" y="636184"/>
                </a:cubicBezTo>
                <a:cubicBezTo>
                  <a:pt x="937002" y="633711"/>
                  <a:pt x="934941" y="632309"/>
                  <a:pt x="933128" y="632309"/>
                </a:cubicBezTo>
                <a:close/>
                <a:moveTo>
                  <a:pt x="791231" y="663228"/>
                </a:moveTo>
                <a:cubicBezTo>
                  <a:pt x="797827" y="663887"/>
                  <a:pt x="803104" y="669164"/>
                  <a:pt x="803763" y="677739"/>
                </a:cubicBezTo>
                <a:cubicBezTo>
                  <a:pt x="802774" y="684005"/>
                  <a:pt x="799146" y="688622"/>
                  <a:pt x="792220" y="688952"/>
                </a:cubicBezTo>
                <a:cubicBezTo>
                  <a:pt x="786284" y="689612"/>
                  <a:pt x="776720" y="681037"/>
                  <a:pt x="778038" y="675430"/>
                </a:cubicBezTo>
                <a:cubicBezTo>
                  <a:pt x="779688" y="668834"/>
                  <a:pt x="784306" y="662898"/>
                  <a:pt x="791231" y="663228"/>
                </a:cubicBezTo>
                <a:close/>
                <a:moveTo>
                  <a:pt x="867415" y="621673"/>
                </a:moveTo>
                <a:cubicBezTo>
                  <a:pt x="866756" y="622333"/>
                  <a:pt x="865766" y="622662"/>
                  <a:pt x="865766" y="623322"/>
                </a:cubicBezTo>
                <a:cubicBezTo>
                  <a:pt x="864777" y="626290"/>
                  <a:pt x="860820" y="628929"/>
                  <a:pt x="862798" y="631897"/>
                </a:cubicBezTo>
                <a:cubicBezTo>
                  <a:pt x="865766" y="636514"/>
                  <a:pt x="871373" y="636514"/>
                  <a:pt x="878299" y="637173"/>
                </a:cubicBezTo>
                <a:cubicBezTo>
                  <a:pt x="883575" y="636514"/>
                  <a:pt x="888522" y="628929"/>
                  <a:pt x="896768" y="630907"/>
                </a:cubicBezTo>
                <a:cubicBezTo>
                  <a:pt x="898417" y="631567"/>
                  <a:pt x="899076" y="626950"/>
                  <a:pt x="896767" y="624312"/>
                </a:cubicBezTo>
                <a:cubicBezTo>
                  <a:pt x="892810" y="620354"/>
                  <a:pt x="871703" y="618375"/>
                  <a:pt x="867415" y="621673"/>
                </a:cubicBezTo>
                <a:close/>
                <a:moveTo>
                  <a:pt x="308076" y="782945"/>
                </a:moveTo>
                <a:cubicBezTo>
                  <a:pt x="317969" y="782615"/>
                  <a:pt x="323905" y="788222"/>
                  <a:pt x="323905" y="797786"/>
                </a:cubicBezTo>
                <a:cubicBezTo>
                  <a:pt x="323905" y="807350"/>
                  <a:pt x="315661" y="816914"/>
                  <a:pt x="307086" y="816914"/>
                </a:cubicBezTo>
                <a:cubicBezTo>
                  <a:pt x="298511" y="816914"/>
                  <a:pt x="291915" y="809659"/>
                  <a:pt x="291915" y="800424"/>
                </a:cubicBezTo>
                <a:cubicBezTo>
                  <a:pt x="291915" y="791190"/>
                  <a:pt x="299501" y="782945"/>
                  <a:pt x="308076" y="782945"/>
                </a:cubicBezTo>
                <a:close/>
                <a:moveTo>
                  <a:pt x="159005" y="828456"/>
                </a:moveTo>
                <a:cubicBezTo>
                  <a:pt x="160984" y="828456"/>
                  <a:pt x="162633" y="829116"/>
                  <a:pt x="162633" y="831425"/>
                </a:cubicBezTo>
                <a:cubicBezTo>
                  <a:pt x="161973" y="833074"/>
                  <a:pt x="160654" y="834723"/>
                  <a:pt x="158675" y="834063"/>
                </a:cubicBezTo>
                <a:cubicBezTo>
                  <a:pt x="156697" y="833733"/>
                  <a:pt x="155377" y="832414"/>
                  <a:pt x="155707" y="830435"/>
                </a:cubicBezTo>
                <a:cubicBezTo>
                  <a:pt x="156037" y="828786"/>
                  <a:pt x="157686" y="828456"/>
                  <a:pt x="159005" y="828456"/>
                </a:cubicBezTo>
                <a:close/>
                <a:moveTo>
                  <a:pt x="758911" y="619364"/>
                </a:moveTo>
                <a:cubicBezTo>
                  <a:pt x="766166" y="619034"/>
                  <a:pt x="768474" y="622662"/>
                  <a:pt x="768804" y="628928"/>
                </a:cubicBezTo>
                <a:cubicBezTo>
                  <a:pt x="769134" y="634205"/>
                  <a:pt x="766496" y="636514"/>
                  <a:pt x="760890" y="636843"/>
                </a:cubicBezTo>
                <a:cubicBezTo>
                  <a:pt x="754953" y="637173"/>
                  <a:pt x="750995" y="635524"/>
                  <a:pt x="751326" y="628928"/>
                </a:cubicBezTo>
                <a:cubicBezTo>
                  <a:pt x="750996" y="623322"/>
                  <a:pt x="752645" y="619694"/>
                  <a:pt x="758911" y="619364"/>
                </a:cubicBezTo>
                <a:close/>
                <a:moveTo>
                  <a:pt x="1393115" y="395430"/>
                </a:moveTo>
                <a:cubicBezTo>
                  <a:pt x="1397732" y="394110"/>
                  <a:pt x="1398721" y="398398"/>
                  <a:pt x="1399051" y="401036"/>
                </a:cubicBezTo>
                <a:cubicBezTo>
                  <a:pt x="1399711" y="405653"/>
                  <a:pt x="1396413" y="407962"/>
                  <a:pt x="1391796" y="408292"/>
                </a:cubicBezTo>
                <a:cubicBezTo>
                  <a:pt x="1387179" y="408621"/>
                  <a:pt x="1384870" y="404664"/>
                  <a:pt x="1384870" y="402026"/>
                </a:cubicBezTo>
                <a:cubicBezTo>
                  <a:pt x="1385529" y="398398"/>
                  <a:pt x="1388498" y="395100"/>
                  <a:pt x="1393115" y="395430"/>
                </a:cubicBezTo>
                <a:close/>
                <a:moveTo>
                  <a:pt x="914906" y="538564"/>
                </a:moveTo>
                <a:cubicBezTo>
                  <a:pt x="917874" y="543840"/>
                  <a:pt x="914906" y="549117"/>
                  <a:pt x="917214" y="553075"/>
                </a:cubicBezTo>
                <a:cubicBezTo>
                  <a:pt x="914906" y="548787"/>
                  <a:pt x="908970" y="545160"/>
                  <a:pt x="914906" y="538564"/>
                </a:cubicBezTo>
                <a:close/>
                <a:moveTo>
                  <a:pt x="656673" y="615077"/>
                </a:moveTo>
                <a:cubicBezTo>
                  <a:pt x="662280" y="615407"/>
                  <a:pt x="665577" y="618045"/>
                  <a:pt x="666237" y="622992"/>
                </a:cubicBezTo>
                <a:cubicBezTo>
                  <a:pt x="666897" y="627939"/>
                  <a:pt x="663929" y="631567"/>
                  <a:pt x="658982" y="632227"/>
                </a:cubicBezTo>
                <a:cubicBezTo>
                  <a:pt x="654364" y="632886"/>
                  <a:pt x="649747" y="632886"/>
                  <a:pt x="645790" y="635855"/>
                </a:cubicBezTo>
                <a:cubicBezTo>
                  <a:pt x="644141" y="637173"/>
                  <a:pt x="641503" y="636514"/>
                  <a:pt x="639853" y="634865"/>
                </a:cubicBezTo>
                <a:cubicBezTo>
                  <a:pt x="637874" y="632886"/>
                  <a:pt x="636885" y="629259"/>
                  <a:pt x="638534" y="627939"/>
                </a:cubicBezTo>
                <a:cubicBezTo>
                  <a:pt x="644471" y="623322"/>
                  <a:pt x="650737" y="619365"/>
                  <a:pt x="656673" y="615077"/>
                </a:cubicBezTo>
                <a:close/>
                <a:moveTo>
                  <a:pt x="712409" y="578799"/>
                </a:moveTo>
                <a:cubicBezTo>
                  <a:pt x="716036" y="580118"/>
                  <a:pt x="719335" y="581107"/>
                  <a:pt x="722632" y="582427"/>
                </a:cubicBezTo>
                <a:cubicBezTo>
                  <a:pt x="731207" y="585725"/>
                  <a:pt x="736154" y="594299"/>
                  <a:pt x="745058" y="597597"/>
                </a:cubicBezTo>
                <a:cubicBezTo>
                  <a:pt x="748687" y="598917"/>
                  <a:pt x="748027" y="605513"/>
                  <a:pt x="745058" y="609140"/>
                </a:cubicBezTo>
                <a:cubicBezTo>
                  <a:pt x="741432" y="613757"/>
                  <a:pt x="736154" y="614417"/>
                  <a:pt x="732856" y="610460"/>
                </a:cubicBezTo>
                <a:cubicBezTo>
                  <a:pt x="725930" y="602215"/>
                  <a:pt x="715377" y="599246"/>
                  <a:pt x="708121" y="591661"/>
                </a:cubicBezTo>
                <a:cubicBezTo>
                  <a:pt x="705812" y="589352"/>
                  <a:pt x="705153" y="586714"/>
                  <a:pt x="706472" y="583746"/>
                </a:cubicBezTo>
                <a:cubicBezTo>
                  <a:pt x="707132" y="581437"/>
                  <a:pt x="709111" y="579129"/>
                  <a:pt x="712409" y="578799"/>
                </a:cubicBezTo>
                <a:close/>
                <a:moveTo>
                  <a:pt x="668215" y="589022"/>
                </a:moveTo>
                <a:cubicBezTo>
                  <a:pt x="673493" y="589022"/>
                  <a:pt x="677449" y="590342"/>
                  <a:pt x="677120" y="596938"/>
                </a:cubicBezTo>
                <a:cubicBezTo>
                  <a:pt x="676790" y="602214"/>
                  <a:pt x="674152" y="606172"/>
                  <a:pt x="668875" y="606172"/>
                </a:cubicBezTo>
                <a:cubicBezTo>
                  <a:pt x="662939" y="606502"/>
                  <a:pt x="659971" y="602214"/>
                  <a:pt x="659970" y="596608"/>
                </a:cubicBezTo>
                <a:cubicBezTo>
                  <a:pt x="659971" y="591001"/>
                  <a:pt x="663269" y="589352"/>
                  <a:pt x="668215" y="589022"/>
                </a:cubicBezTo>
                <a:close/>
                <a:moveTo>
                  <a:pt x="647108" y="575500"/>
                </a:moveTo>
                <a:cubicBezTo>
                  <a:pt x="654034" y="576490"/>
                  <a:pt x="657332" y="579458"/>
                  <a:pt x="657662" y="586054"/>
                </a:cubicBezTo>
                <a:cubicBezTo>
                  <a:pt x="657002" y="591990"/>
                  <a:pt x="654034" y="595618"/>
                  <a:pt x="647768" y="595288"/>
                </a:cubicBezTo>
                <a:cubicBezTo>
                  <a:pt x="641172" y="595288"/>
                  <a:pt x="636225" y="591331"/>
                  <a:pt x="636225" y="584735"/>
                </a:cubicBezTo>
                <a:cubicBezTo>
                  <a:pt x="636225" y="578798"/>
                  <a:pt x="640182" y="575171"/>
                  <a:pt x="647108" y="575500"/>
                </a:cubicBezTo>
                <a:close/>
                <a:moveTo>
                  <a:pt x="685036" y="563298"/>
                </a:moveTo>
                <a:cubicBezTo>
                  <a:pt x="688993" y="563958"/>
                  <a:pt x="690312" y="566596"/>
                  <a:pt x="689982" y="570224"/>
                </a:cubicBezTo>
                <a:cubicBezTo>
                  <a:pt x="689653" y="573522"/>
                  <a:pt x="688003" y="575831"/>
                  <a:pt x="684376" y="575501"/>
                </a:cubicBezTo>
                <a:cubicBezTo>
                  <a:pt x="680418" y="575171"/>
                  <a:pt x="679099" y="572203"/>
                  <a:pt x="679429" y="568575"/>
                </a:cubicBezTo>
                <a:cubicBezTo>
                  <a:pt x="679759" y="565277"/>
                  <a:pt x="681737" y="563298"/>
                  <a:pt x="685036" y="563298"/>
                </a:cubicBezTo>
                <a:close/>
                <a:moveTo>
                  <a:pt x="526401" y="604193"/>
                </a:moveTo>
                <a:cubicBezTo>
                  <a:pt x="534317" y="604852"/>
                  <a:pt x="543221" y="614417"/>
                  <a:pt x="542892" y="622332"/>
                </a:cubicBezTo>
                <a:cubicBezTo>
                  <a:pt x="542232" y="635194"/>
                  <a:pt x="537944" y="641461"/>
                  <a:pt x="529700" y="641131"/>
                </a:cubicBezTo>
                <a:cubicBezTo>
                  <a:pt x="520466" y="640801"/>
                  <a:pt x="508922" y="628598"/>
                  <a:pt x="509581" y="619364"/>
                </a:cubicBezTo>
                <a:cubicBezTo>
                  <a:pt x="509912" y="611119"/>
                  <a:pt x="518157" y="603863"/>
                  <a:pt x="526401" y="604193"/>
                </a:cubicBezTo>
                <a:close/>
                <a:moveTo>
                  <a:pt x="827509" y="510200"/>
                </a:moveTo>
                <a:cubicBezTo>
                  <a:pt x="828499" y="507891"/>
                  <a:pt x="830477" y="508881"/>
                  <a:pt x="831796" y="510200"/>
                </a:cubicBezTo>
                <a:cubicBezTo>
                  <a:pt x="838062" y="515807"/>
                  <a:pt x="844328" y="521743"/>
                  <a:pt x="851914" y="528339"/>
                </a:cubicBezTo>
                <a:cubicBezTo>
                  <a:pt x="839711" y="527679"/>
                  <a:pt x="837073" y="516466"/>
                  <a:pt x="828828" y="513828"/>
                </a:cubicBezTo>
                <a:cubicBezTo>
                  <a:pt x="828169" y="513498"/>
                  <a:pt x="827179" y="511190"/>
                  <a:pt x="827509" y="510200"/>
                </a:cubicBezTo>
                <a:close/>
                <a:moveTo>
                  <a:pt x="750089" y="525866"/>
                </a:moveTo>
                <a:cubicBezTo>
                  <a:pt x="754870" y="523969"/>
                  <a:pt x="760395" y="523722"/>
                  <a:pt x="763528" y="526360"/>
                </a:cubicBezTo>
                <a:cubicBezTo>
                  <a:pt x="767486" y="529658"/>
                  <a:pt x="771773" y="531967"/>
                  <a:pt x="776390" y="534276"/>
                </a:cubicBezTo>
                <a:cubicBezTo>
                  <a:pt x="786614" y="539223"/>
                  <a:pt x="788923" y="546808"/>
                  <a:pt x="781338" y="555712"/>
                </a:cubicBezTo>
                <a:cubicBezTo>
                  <a:pt x="777709" y="560330"/>
                  <a:pt x="778039" y="562968"/>
                  <a:pt x="781997" y="566266"/>
                </a:cubicBezTo>
                <a:cubicBezTo>
                  <a:pt x="787274" y="570883"/>
                  <a:pt x="788593" y="577480"/>
                  <a:pt x="783976" y="582426"/>
                </a:cubicBezTo>
                <a:cubicBezTo>
                  <a:pt x="779688" y="587043"/>
                  <a:pt x="773752" y="592980"/>
                  <a:pt x="766166" y="588363"/>
                </a:cubicBezTo>
                <a:cubicBezTo>
                  <a:pt x="759901" y="584735"/>
                  <a:pt x="753964" y="580118"/>
                  <a:pt x="756272" y="571213"/>
                </a:cubicBezTo>
                <a:cubicBezTo>
                  <a:pt x="756932" y="568245"/>
                  <a:pt x="757921" y="564947"/>
                  <a:pt x="758911" y="561979"/>
                </a:cubicBezTo>
                <a:cubicBezTo>
                  <a:pt x="753963" y="558681"/>
                  <a:pt x="746048" y="563628"/>
                  <a:pt x="744070" y="557361"/>
                </a:cubicBezTo>
                <a:cubicBezTo>
                  <a:pt x="741762" y="550436"/>
                  <a:pt x="740772" y="542521"/>
                  <a:pt x="741102" y="535265"/>
                </a:cubicBezTo>
                <a:cubicBezTo>
                  <a:pt x="741267" y="531307"/>
                  <a:pt x="745307" y="527762"/>
                  <a:pt x="750089" y="525866"/>
                </a:cubicBezTo>
                <a:close/>
                <a:moveTo>
                  <a:pt x="773752" y="502615"/>
                </a:moveTo>
                <a:cubicBezTo>
                  <a:pt x="776060" y="503275"/>
                  <a:pt x="781337" y="504264"/>
                  <a:pt x="786285" y="506573"/>
                </a:cubicBezTo>
                <a:cubicBezTo>
                  <a:pt x="791231" y="508551"/>
                  <a:pt x="794859" y="512839"/>
                  <a:pt x="794200" y="518445"/>
                </a:cubicBezTo>
                <a:cubicBezTo>
                  <a:pt x="793540" y="523722"/>
                  <a:pt x="789583" y="527020"/>
                  <a:pt x="784636" y="529329"/>
                </a:cubicBezTo>
                <a:cubicBezTo>
                  <a:pt x="779358" y="531637"/>
                  <a:pt x="775401" y="528669"/>
                  <a:pt x="772103" y="525701"/>
                </a:cubicBezTo>
                <a:cubicBezTo>
                  <a:pt x="769465" y="523392"/>
                  <a:pt x="767816" y="519765"/>
                  <a:pt x="764847" y="517786"/>
                </a:cubicBezTo>
                <a:cubicBezTo>
                  <a:pt x="760889" y="515147"/>
                  <a:pt x="759241" y="512179"/>
                  <a:pt x="761220" y="507892"/>
                </a:cubicBezTo>
                <a:cubicBezTo>
                  <a:pt x="762539" y="503604"/>
                  <a:pt x="766167" y="501626"/>
                  <a:pt x="773752" y="502615"/>
                </a:cubicBezTo>
                <a:close/>
                <a:moveTo>
                  <a:pt x="473964" y="586713"/>
                </a:moveTo>
                <a:cubicBezTo>
                  <a:pt x="480230" y="586384"/>
                  <a:pt x="482539" y="589682"/>
                  <a:pt x="483528" y="595288"/>
                </a:cubicBezTo>
                <a:cubicBezTo>
                  <a:pt x="483199" y="600235"/>
                  <a:pt x="480560" y="603863"/>
                  <a:pt x="474953" y="604193"/>
                </a:cubicBezTo>
                <a:cubicBezTo>
                  <a:pt x="470006" y="604523"/>
                  <a:pt x="466709" y="601224"/>
                  <a:pt x="466379" y="596278"/>
                </a:cubicBezTo>
                <a:cubicBezTo>
                  <a:pt x="466049" y="591330"/>
                  <a:pt x="467698" y="587043"/>
                  <a:pt x="473964" y="586713"/>
                </a:cubicBezTo>
                <a:close/>
                <a:moveTo>
                  <a:pt x="532998" y="558681"/>
                </a:moveTo>
                <a:cubicBezTo>
                  <a:pt x="539265" y="558021"/>
                  <a:pt x="541574" y="563298"/>
                  <a:pt x="541244" y="567915"/>
                </a:cubicBezTo>
                <a:cubicBezTo>
                  <a:pt x="541574" y="574182"/>
                  <a:pt x="536626" y="576161"/>
                  <a:pt x="531350" y="575831"/>
                </a:cubicBezTo>
                <a:cubicBezTo>
                  <a:pt x="526403" y="575830"/>
                  <a:pt x="522445" y="574511"/>
                  <a:pt x="522775" y="569235"/>
                </a:cubicBezTo>
                <a:cubicBezTo>
                  <a:pt x="523104" y="563298"/>
                  <a:pt x="527062" y="559011"/>
                  <a:pt x="532998" y="558681"/>
                </a:cubicBezTo>
                <a:close/>
                <a:moveTo>
                  <a:pt x="766207" y="479693"/>
                </a:moveTo>
                <a:cubicBezTo>
                  <a:pt x="769134" y="478127"/>
                  <a:pt x="772927" y="477550"/>
                  <a:pt x="776719" y="477220"/>
                </a:cubicBezTo>
                <a:cubicBezTo>
                  <a:pt x="782985" y="477550"/>
                  <a:pt x="785954" y="481177"/>
                  <a:pt x="786283" y="487773"/>
                </a:cubicBezTo>
                <a:cubicBezTo>
                  <a:pt x="786284" y="494369"/>
                  <a:pt x="779028" y="500636"/>
                  <a:pt x="772432" y="499976"/>
                </a:cubicBezTo>
                <a:cubicBezTo>
                  <a:pt x="765507" y="498986"/>
                  <a:pt x="760230" y="494699"/>
                  <a:pt x="760890" y="488103"/>
                </a:cubicBezTo>
                <a:cubicBezTo>
                  <a:pt x="761220" y="483816"/>
                  <a:pt x="763280" y="481260"/>
                  <a:pt x="766207" y="479693"/>
                </a:cubicBezTo>
                <a:close/>
                <a:moveTo>
                  <a:pt x="320278" y="615076"/>
                </a:moveTo>
                <a:lnTo>
                  <a:pt x="320282" y="615078"/>
                </a:lnTo>
                <a:lnTo>
                  <a:pt x="337427" y="619035"/>
                </a:lnTo>
                <a:lnTo>
                  <a:pt x="323905" y="621343"/>
                </a:lnTo>
                <a:lnTo>
                  <a:pt x="322917" y="622002"/>
                </a:lnTo>
                <a:cubicBezTo>
                  <a:pt x="319948" y="625630"/>
                  <a:pt x="316321" y="627609"/>
                  <a:pt x="312033" y="624971"/>
                </a:cubicBezTo>
                <a:cubicBezTo>
                  <a:pt x="310713" y="624311"/>
                  <a:pt x="308735" y="622662"/>
                  <a:pt x="310054" y="620683"/>
                </a:cubicBezTo>
                <a:cubicBezTo>
                  <a:pt x="312692" y="617385"/>
                  <a:pt x="315001" y="613757"/>
                  <a:pt x="320278" y="615076"/>
                </a:cubicBezTo>
                <a:close/>
                <a:moveTo>
                  <a:pt x="817863" y="453721"/>
                </a:moveTo>
                <a:cubicBezTo>
                  <a:pt x="819676" y="451743"/>
                  <a:pt x="822068" y="450671"/>
                  <a:pt x="825860" y="452155"/>
                </a:cubicBezTo>
                <a:cubicBezTo>
                  <a:pt x="833116" y="454793"/>
                  <a:pt x="836413" y="461719"/>
                  <a:pt x="835755" y="468645"/>
                </a:cubicBezTo>
                <a:cubicBezTo>
                  <a:pt x="834765" y="477550"/>
                  <a:pt x="830478" y="486454"/>
                  <a:pt x="823552" y="492061"/>
                </a:cubicBezTo>
                <a:cubicBezTo>
                  <a:pt x="815306" y="498657"/>
                  <a:pt x="815637" y="488103"/>
                  <a:pt x="812668" y="484475"/>
                </a:cubicBezTo>
                <a:cubicBezTo>
                  <a:pt x="812668" y="484475"/>
                  <a:pt x="812998" y="483486"/>
                  <a:pt x="812998" y="483486"/>
                </a:cubicBezTo>
                <a:lnTo>
                  <a:pt x="812338" y="482496"/>
                </a:lnTo>
                <a:cubicBezTo>
                  <a:pt x="811020" y="475241"/>
                  <a:pt x="808381" y="467656"/>
                  <a:pt x="813328" y="460730"/>
                </a:cubicBezTo>
                <a:cubicBezTo>
                  <a:pt x="814812" y="458586"/>
                  <a:pt x="816049" y="455700"/>
                  <a:pt x="817863" y="453721"/>
                </a:cubicBezTo>
                <a:close/>
                <a:moveTo>
                  <a:pt x="712409" y="467326"/>
                </a:moveTo>
                <a:cubicBezTo>
                  <a:pt x="718345" y="467326"/>
                  <a:pt x="720654" y="471614"/>
                  <a:pt x="720984" y="476890"/>
                </a:cubicBezTo>
                <a:cubicBezTo>
                  <a:pt x="720324" y="482827"/>
                  <a:pt x="717686" y="486784"/>
                  <a:pt x="712409" y="486454"/>
                </a:cubicBezTo>
                <a:cubicBezTo>
                  <a:pt x="706472" y="486454"/>
                  <a:pt x="703505" y="482497"/>
                  <a:pt x="703834" y="476561"/>
                </a:cubicBezTo>
                <a:cubicBezTo>
                  <a:pt x="703834" y="471284"/>
                  <a:pt x="706802" y="467656"/>
                  <a:pt x="712409" y="467326"/>
                </a:cubicBezTo>
                <a:close/>
                <a:moveTo>
                  <a:pt x="420536" y="551755"/>
                </a:moveTo>
                <a:cubicBezTo>
                  <a:pt x="426802" y="551755"/>
                  <a:pt x="429771" y="555053"/>
                  <a:pt x="429112" y="560660"/>
                </a:cubicBezTo>
                <a:cubicBezTo>
                  <a:pt x="429442" y="568245"/>
                  <a:pt x="425154" y="569564"/>
                  <a:pt x="419547" y="569235"/>
                </a:cubicBezTo>
                <a:cubicBezTo>
                  <a:pt x="413611" y="568905"/>
                  <a:pt x="409653" y="565937"/>
                  <a:pt x="409983" y="560000"/>
                </a:cubicBezTo>
                <a:cubicBezTo>
                  <a:pt x="410313" y="554064"/>
                  <a:pt x="414930" y="551755"/>
                  <a:pt x="420536" y="551755"/>
                </a:cubicBezTo>
                <a:close/>
                <a:moveTo>
                  <a:pt x="566639" y="504594"/>
                </a:moveTo>
                <a:cubicBezTo>
                  <a:pt x="568617" y="503110"/>
                  <a:pt x="571421" y="502450"/>
                  <a:pt x="573894" y="502615"/>
                </a:cubicBezTo>
                <a:cubicBezTo>
                  <a:pt x="582139" y="503275"/>
                  <a:pt x="590384" y="504924"/>
                  <a:pt x="594012" y="514488"/>
                </a:cubicBezTo>
                <a:cubicBezTo>
                  <a:pt x="596650" y="521414"/>
                  <a:pt x="600278" y="528339"/>
                  <a:pt x="602916" y="535266"/>
                </a:cubicBezTo>
                <a:cubicBezTo>
                  <a:pt x="605555" y="542191"/>
                  <a:pt x="608853" y="542851"/>
                  <a:pt x="614129" y="538234"/>
                </a:cubicBezTo>
                <a:cubicBezTo>
                  <a:pt x="618417" y="534606"/>
                  <a:pt x="622374" y="531638"/>
                  <a:pt x="628641" y="534276"/>
                </a:cubicBezTo>
                <a:cubicBezTo>
                  <a:pt x="633588" y="536255"/>
                  <a:pt x="638535" y="538233"/>
                  <a:pt x="637875" y="544500"/>
                </a:cubicBezTo>
                <a:cubicBezTo>
                  <a:pt x="637216" y="549777"/>
                  <a:pt x="633258" y="554064"/>
                  <a:pt x="627651" y="554394"/>
                </a:cubicBezTo>
                <a:cubicBezTo>
                  <a:pt x="621715" y="554724"/>
                  <a:pt x="618087" y="557032"/>
                  <a:pt x="614129" y="561320"/>
                </a:cubicBezTo>
                <a:cubicBezTo>
                  <a:pt x="607863" y="568575"/>
                  <a:pt x="598958" y="566597"/>
                  <a:pt x="596320" y="556373"/>
                </a:cubicBezTo>
                <a:cubicBezTo>
                  <a:pt x="594012" y="547468"/>
                  <a:pt x="585107" y="547138"/>
                  <a:pt x="581149" y="540872"/>
                </a:cubicBezTo>
                <a:cubicBezTo>
                  <a:pt x="579171" y="537574"/>
                  <a:pt x="576202" y="541862"/>
                  <a:pt x="573564" y="542851"/>
                </a:cubicBezTo>
                <a:cubicBezTo>
                  <a:pt x="564660" y="545819"/>
                  <a:pt x="557734" y="541531"/>
                  <a:pt x="557404" y="532957"/>
                </a:cubicBezTo>
                <a:cubicBezTo>
                  <a:pt x="557403" y="529989"/>
                  <a:pt x="557074" y="526691"/>
                  <a:pt x="559713" y="525041"/>
                </a:cubicBezTo>
                <a:cubicBezTo>
                  <a:pt x="564990" y="521414"/>
                  <a:pt x="565979" y="517786"/>
                  <a:pt x="564330" y="511520"/>
                </a:cubicBezTo>
                <a:cubicBezTo>
                  <a:pt x="563506" y="508387"/>
                  <a:pt x="564660" y="506078"/>
                  <a:pt x="566639" y="504594"/>
                </a:cubicBezTo>
                <a:close/>
                <a:moveTo>
                  <a:pt x="547179" y="509541"/>
                </a:moveTo>
                <a:cubicBezTo>
                  <a:pt x="551797" y="509870"/>
                  <a:pt x="555755" y="512508"/>
                  <a:pt x="555425" y="518445"/>
                </a:cubicBezTo>
                <a:cubicBezTo>
                  <a:pt x="555424" y="524381"/>
                  <a:pt x="552126" y="526030"/>
                  <a:pt x="546850" y="526030"/>
                </a:cubicBezTo>
                <a:cubicBezTo>
                  <a:pt x="541243" y="525700"/>
                  <a:pt x="538935" y="521743"/>
                  <a:pt x="538934" y="517456"/>
                </a:cubicBezTo>
                <a:cubicBezTo>
                  <a:pt x="538605" y="512508"/>
                  <a:pt x="542232" y="508881"/>
                  <a:pt x="547179" y="509541"/>
                </a:cubicBezTo>
                <a:close/>
                <a:moveTo>
                  <a:pt x="272127" y="573192"/>
                </a:moveTo>
                <a:cubicBezTo>
                  <a:pt x="272127" y="573852"/>
                  <a:pt x="271798" y="574841"/>
                  <a:pt x="271798" y="575831"/>
                </a:cubicBezTo>
                <a:cubicBezTo>
                  <a:pt x="273776" y="576820"/>
                  <a:pt x="275425" y="578140"/>
                  <a:pt x="277404" y="578799"/>
                </a:cubicBezTo>
                <a:cubicBezTo>
                  <a:pt x="295543" y="584735"/>
                  <a:pt x="313352" y="590672"/>
                  <a:pt x="331491" y="596278"/>
                </a:cubicBezTo>
                <a:cubicBezTo>
                  <a:pt x="335119" y="597268"/>
                  <a:pt x="339736" y="602545"/>
                  <a:pt x="342045" y="598257"/>
                </a:cubicBezTo>
                <a:cubicBezTo>
                  <a:pt x="344683" y="593310"/>
                  <a:pt x="339736" y="588693"/>
                  <a:pt x="335448" y="586384"/>
                </a:cubicBezTo>
                <a:cubicBezTo>
                  <a:pt x="333140" y="584736"/>
                  <a:pt x="330172" y="583746"/>
                  <a:pt x="327534" y="583086"/>
                </a:cubicBezTo>
                <a:cubicBezTo>
                  <a:pt x="319288" y="580448"/>
                  <a:pt x="311043" y="578140"/>
                  <a:pt x="302468" y="576161"/>
                </a:cubicBezTo>
                <a:cubicBezTo>
                  <a:pt x="292574" y="573852"/>
                  <a:pt x="282351" y="572203"/>
                  <a:pt x="272127" y="573192"/>
                </a:cubicBezTo>
                <a:close/>
                <a:moveTo>
                  <a:pt x="518816" y="487115"/>
                </a:moveTo>
                <a:cubicBezTo>
                  <a:pt x="525413" y="488104"/>
                  <a:pt x="530690" y="493051"/>
                  <a:pt x="532998" y="498987"/>
                </a:cubicBezTo>
                <a:cubicBezTo>
                  <a:pt x="532668" y="505583"/>
                  <a:pt x="524424" y="513169"/>
                  <a:pt x="518817" y="512839"/>
                </a:cubicBezTo>
                <a:cubicBezTo>
                  <a:pt x="513210" y="512509"/>
                  <a:pt x="504635" y="502945"/>
                  <a:pt x="505955" y="497668"/>
                </a:cubicBezTo>
                <a:cubicBezTo>
                  <a:pt x="507274" y="490743"/>
                  <a:pt x="512221" y="486125"/>
                  <a:pt x="518816" y="487115"/>
                </a:cubicBezTo>
                <a:close/>
                <a:moveTo>
                  <a:pt x="720324" y="402356"/>
                </a:moveTo>
                <a:cubicBezTo>
                  <a:pt x="720985" y="402356"/>
                  <a:pt x="722304" y="403346"/>
                  <a:pt x="722633" y="404335"/>
                </a:cubicBezTo>
                <a:cubicBezTo>
                  <a:pt x="723623" y="407962"/>
                  <a:pt x="720654" y="409612"/>
                  <a:pt x="718676" y="411260"/>
                </a:cubicBezTo>
                <a:cubicBezTo>
                  <a:pt x="716697" y="413240"/>
                  <a:pt x="713729" y="414558"/>
                  <a:pt x="709771" y="417197"/>
                </a:cubicBezTo>
                <a:cubicBezTo>
                  <a:pt x="710430" y="411261"/>
                  <a:pt x="714059" y="410271"/>
                  <a:pt x="715377" y="407303"/>
                </a:cubicBezTo>
                <a:cubicBezTo>
                  <a:pt x="716367" y="404994"/>
                  <a:pt x="717356" y="402356"/>
                  <a:pt x="720324" y="402356"/>
                </a:cubicBezTo>
                <a:close/>
                <a:moveTo>
                  <a:pt x="227603" y="529328"/>
                </a:moveTo>
                <a:cubicBezTo>
                  <a:pt x="231231" y="527019"/>
                  <a:pt x="234200" y="527679"/>
                  <a:pt x="236178" y="530647"/>
                </a:cubicBezTo>
                <a:cubicBezTo>
                  <a:pt x="237167" y="531967"/>
                  <a:pt x="236508" y="533616"/>
                  <a:pt x="234859" y="533945"/>
                </a:cubicBezTo>
                <a:cubicBezTo>
                  <a:pt x="231231" y="534935"/>
                  <a:pt x="229582" y="532296"/>
                  <a:pt x="227603" y="529328"/>
                </a:cubicBezTo>
                <a:close/>
                <a:moveTo>
                  <a:pt x="402397" y="473923"/>
                </a:moveTo>
                <a:cubicBezTo>
                  <a:pt x="408994" y="474252"/>
                  <a:pt x="411962" y="478210"/>
                  <a:pt x="411633" y="484476"/>
                </a:cubicBezTo>
                <a:cubicBezTo>
                  <a:pt x="411303" y="490412"/>
                  <a:pt x="407345" y="493051"/>
                  <a:pt x="402068" y="493380"/>
                </a:cubicBezTo>
                <a:cubicBezTo>
                  <a:pt x="395802" y="492721"/>
                  <a:pt x="392174" y="489753"/>
                  <a:pt x="392174" y="483817"/>
                </a:cubicBezTo>
                <a:cubicBezTo>
                  <a:pt x="392174" y="477220"/>
                  <a:pt x="395802" y="473592"/>
                  <a:pt x="402397" y="473923"/>
                </a:cubicBezTo>
                <a:close/>
                <a:moveTo>
                  <a:pt x="639524" y="368386"/>
                </a:moveTo>
                <a:cubicBezTo>
                  <a:pt x="648098" y="371355"/>
                  <a:pt x="652385" y="379270"/>
                  <a:pt x="658652" y="385207"/>
                </a:cubicBezTo>
                <a:cubicBezTo>
                  <a:pt x="651726" y="380259"/>
                  <a:pt x="642822" y="377291"/>
                  <a:pt x="639524" y="368386"/>
                </a:cubicBezTo>
                <a:close/>
                <a:moveTo>
                  <a:pt x="624023" y="344970"/>
                </a:moveTo>
                <a:cubicBezTo>
                  <a:pt x="627651" y="344970"/>
                  <a:pt x="631279" y="345630"/>
                  <a:pt x="631279" y="349588"/>
                </a:cubicBezTo>
                <a:cubicBezTo>
                  <a:pt x="631278" y="354535"/>
                  <a:pt x="634577" y="358492"/>
                  <a:pt x="635896" y="364099"/>
                </a:cubicBezTo>
                <a:cubicBezTo>
                  <a:pt x="630949" y="362450"/>
                  <a:pt x="629300" y="352226"/>
                  <a:pt x="622374" y="359811"/>
                </a:cubicBezTo>
                <a:cubicBezTo>
                  <a:pt x="622045" y="360141"/>
                  <a:pt x="621385" y="353545"/>
                  <a:pt x="620725" y="350247"/>
                </a:cubicBezTo>
                <a:cubicBezTo>
                  <a:pt x="620396" y="347939"/>
                  <a:pt x="620065" y="345300"/>
                  <a:pt x="624023" y="344970"/>
                </a:cubicBezTo>
                <a:close/>
                <a:moveTo>
                  <a:pt x="558063" y="354205"/>
                </a:moveTo>
                <a:cubicBezTo>
                  <a:pt x="565319" y="353875"/>
                  <a:pt x="568947" y="358822"/>
                  <a:pt x="569277" y="364758"/>
                </a:cubicBezTo>
                <a:cubicBezTo>
                  <a:pt x="569936" y="369705"/>
                  <a:pt x="566309" y="373992"/>
                  <a:pt x="560702" y="373663"/>
                </a:cubicBezTo>
                <a:cubicBezTo>
                  <a:pt x="553117" y="373663"/>
                  <a:pt x="548828" y="371025"/>
                  <a:pt x="548829" y="363769"/>
                </a:cubicBezTo>
                <a:cubicBezTo>
                  <a:pt x="548828" y="357833"/>
                  <a:pt x="552127" y="354535"/>
                  <a:pt x="558063" y="354205"/>
                </a:cubicBezTo>
                <a:close/>
                <a:moveTo>
                  <a:pt x="647439" y="318917"/>
                </a:moveTo>
                <a:cubicBezTo>
                  <a:pt x="653705" y="318917"/>
                  <a:pt x="655684" y="322215"/>
                  <a:pt x="655354" y="327821"/>
                </a:cubicBezTo>
                <a:cubicBezTo>
                  <a:pt x="655684" y="333758"/>
                  <a:pt x="653045" y="336726"/>
                  <a:pt x="647109" y="336396"/>
                </a:cubicBezTo>
                <a:cubicBezTo>
                  <a:pt x="641833" y="336066"/>
                  <a:pt x="638204" y="333098"/>
                  <a:pt x="638204" y="327492"/>
                </a:cubicBezTo>
                <a:cubicBezTo>
                  <a:pt x="638204" y="321885"/>
                  <a:pt x="641832" y="319247"/>
                  <a:pt x="647439" y="318917"/>
                </a:cubicBezTo>
                <a:close/>
                <a:moveTo>
                  <a:pt x="376344" y="397739"/>
                </a:moveTo>
                <a:cubicBezTo>
                  <a:pt x="381950" y="398398"/>
                  <a:pt x="388546" y="398728"/>
                  <a:pt x="389866" y="405654"/>
                </a:cubicBezTo>
                <a:cubicBezTo>
                  <a:pt x="388875" y="411591"/>
                  <a:pt x="385908" y="414888"/>
                  <a:pt x="380301" y="414559"/>
                </a:cubicBezTo>
                <a:cubicBezTo>
                  <a:pt x="374365" y="413899"/>
                  <a:pt x="369747" y="410601"/>
                  <a:pt x="368758" y="404665"/>
                </a:cubicBezTo>
                <a:cubicBezTo>
                  <a:pt x="368099" y="400047"/>
                  <a:pt x="372056" y="397079"/>
                  <a:pt x="376344" y="397739"/>
                </a:cubicBezTo>
                <a:close/>
                <a:moveTo>
                  <a:pt x="546849" y="329800"/>
                </a:moveTo>
                <a:cubicBezTo>
                  <a:pt x="553115" y="329470"/>
                  <a:pt x="555755" y="332438"/>
                  <a:pt x="555425" y="337055"/>
                </a:cubicBezTo>
                <a:cubicBezTo>
                  <a:pt x="555425" y="344641"/>
                  <a:pt x="552786" y="348928"/>
                  <a:pt x="546191" y="349258"/>
                </a:cubicBezTo>
                <a:cubicBezTo>
                  <a:pt x="539594" y="349918"/>
                  <a:pt x="536626" y="345300"/>
                  <a:pt x="536296" y="340023"/>
                </a:cubicBezTo>
                <a:cubicBezTo>
                  <a:pt x="536297" y="334087"/>
                  <a:pt x="540914" y="330459"/>
                  <a:pt x="546849" y="329800"/>
                </a:cubicBezTo>
                <a:close/>
                <a:moveTo>
                  <a:pt x="469346" y="288905"/>
                </a:moveTo>
                <a:cubicBezTo>
                  <a:pt x="473963" y="288905"/>
                  <a:pt x="475943" y="291873"/>
                  <a:pt x="475942" y="295830"/>
                </a:cubicBezTo>
                <a:cubicBezTo>
                  <a:pt x="475943" y="299458"/>
                  <a:pt x="473304" y="302097"/>
                  <a:pt x="469346" y="301767"/>
                </a:cubicBezTo>
                <a:cubicBezTo>
                  <a:pt x="464729" y="301767"/>
                  <a:pt x="462091" y="299788"/>
                  <a:pt x="461761" y="295501"/>
                </a:cubicBezTo>
                <a:cubicBezTo>
                  <a:pt x="461761" y="290224"/>
                  <a:pt x="464729" y="288905"/>
                  <a:pt x="469346" y="288905"/>
                </a:cubicBezTo>
                <a:close/>
                <a:moveTo>
                  <a:pt x="930407" y="133898"/>
                </a:moveTo>
                <a:cubicBezTo>
                  <a:pt x="933705" y="133898"/>
                  <a:pt x="935024" y="135548"/>
                  <a:pt x="935354" y="138186"/>
                </a:cubicBezTo>
                <a:cubicBezTo>
                  <a:pt x="935024" y="141814"/>
                  <a:pt x="932386" y="143463"/>
                  <a:pt x="929418" y="143133"/>
                </a:cubicBezTo>
                <a:cubicBezTo>
                  <a:pt x="927109" y="143133"/>
                  <a:pt x="926449" y="140165"/>
                  <a:pt x="925790" y="137856"/>
                </a:cubicBezTo>
                <a:cubicBezTo>
                  <a:pt x="925130" y="134229"/>
                  <a:pt x="927769" y="133898"/>
                  <a:pt x="930407" y="133898"/>
                </a:cubicBezTo>
                <a:close/>
                <a:moveTo>
                  <a:pt x="934694" y="90365"/>
                </a:moveTo>
                <a:cubicBezTo>
                  <a:pt x="939971" y="90365"/>
                  <a:pt x="937992" y="95642"/>
                  <a:pt x="940631" y="97291"/>
                </a:cubicBezTo>
                <a:cubicBezTo>
                  <a:pt x="939311" y="101578"/>
                  <a:pt x="937332" y="103227"/>
                  <a:pt x="933375" y="103227"/>
                </a:cubicBezTo>
                <a:cubicBezTo>
                  <a:pt x="927768" y="103227"/>
                  <a:pt x="928097" y="99270"/>
                  <a:pt x="928427" y="95972"/>
                </a:cubicBezTo>
                <a:cubicBezTo>
                  <a:pt x="928428" y="92014"/>
                  <a:pt x="930406" y="90365"/>
                  <a:pt x="934694" y="90365"/>
                </a:cubicBezTo>
                <a:close/>
                <a:moveTo>
                  <a:pt x="467368" y="225583"/>
                </a:moveTo>
                <a:cubicBezTo>
                  <a:pt x="473964" y="224594"/>
                  <a:pt x="477921" y="228551"/>
                  <a:pt x="478581" y="234488"/>
                </a:cubicBezTo>
                <a:cubicBezTo>
                  <a:pt x="479241" y="240754"/>
                  <a:pt x="474294" y="243062"/>
                  <a:pt x="468357" y="243062"/>
                </a:cubicBezTo>
                <a:cubicBezTo>
                  <a:pt x="463080" y="243062"/>
                  <a:pt x="457474" y="242732"/>
                  <a:pt x="457474" y="235477"/>
                </a:cubicBezTo>
                <a:cubicBezTo>
                  <a:pt x="457474" y="228881"/>
                  <a:pt x="459782" y="224594"/>
                  <a:pt x="467368" y="225583"/>
                </a:cubicBezTo>
                <a:close/>
                <a:moveTo>
                  <a:pt x="522444" y="207774"/>
                </a:moveTo>
                <a:cubicBezTo>
                  <a:pt x="529040" y="207774"/>
                  <a:pt x="532008" y="210742"/>
                  <a:pt x="531348" y="217008"/>
                </a:cubicBezTo>
                <a:cubicBezTo>
                  <a:pt x="531678" y="222945"/>
                  <a:pt x="528710" y="225583"/>
                  <a:pt x="522773" y="225583"/>
                </a:cubicBezTo>
                <a:cubicBezTo>
                  <a:pt x="516178" y="225583"/>
                  <a:pt x="513539" y="222945"/>
                  <a:pt x="513870" y="216349"/>
                </a:cubicBezTo>
                <a:cubicBezTo>
                  <a:pt x="513869" y="210412"/>
                  <a:pt x="516508" y="208103"/>
                  <a:pt x="522444" y="207774"/>
                </a:cubicBezTo>
                <a:close/>
                <a:moveTo>
                  <a:pt x="601597" y="170837"/>
                </a:moveTo>
                <a:cubicBezTo>
                  <a:pt x="604565" y="170507"/>
                  <a:pt x="606544" y="172485"/>
                  <a:pt x="606873" y="175124"/>
                </a:cubicBezTo>
                <a:cubicBezTo>
                  <a:pt x="607533" y="178752"/>
                  <a:pt x="605884" y="181720"/>
                  <a:pt x="603245" y="181720"/>
                </a:cubicBezTo>
                <a:cubicBezTo>
                  <a:pt x="598958" y="181720"/>
                  <a:pt x="596650" y="181390"/>
                  <a:pt x="596320" y="177762"/>
                </a:cubicBezTo>
                <a:cubicBezTo>
                  <a:pt x="596320" y="173805"/>
                  <a:pt x="598299" y="171496"/>
                  <a:pt x="601597" y="170837"/>
                </a:cubicBezTo>
                <a:close/>
                <a:moveTo>
                  <a:pt x="334129" y="177762"/>
                </a:moveTo>
                <a:cubicBezTo>
                  <a:pt x="339406" y="179411"/>
                  <a:pt x="346661" y="178092"/>
                  <a:pt x="348640" y="185348"/>
                </a:cubicBezTo>
                <a:cubicBezTo>
                  <a:pt x="348310" y="190954"/>
                  <a:pt x="345672" y="194582"/>
                  <a:pt x="340725" y="194582"/>
                </a:cubicBezTo>
                <a:cubicBezTo>
                  <a:pt x="334128" y="194582"/>
                  <a:pt x="328852" y="190954"/>
                  <a:pt x="327533" y="184029"/>
                </a:cubicBezTo>
                <a:cubicBezTo>
                  <a:pt x="326873" y="180401"/>
                  <a:pt x="329842" y="176113"/>
                  <a:pt x="334129" y="177762"/>
                </a:cubicBezTo>
                <a:close/>
                <a:moveTo>
                  <a:pt x="139218" y="202828"/>
                </a:moveTo>
                <a:cubicBezTo>
                  <a:pt x="133611" y="203817"/>
                  <a:pt x="128335" y="206785"/>
                  <a:pt x="128334" y="212062"/>
                </a:cubicBezTo>
                <a:cubicBezTo>
                  <a:pt x="128665" y="223935"/>
                  <a:pt x="126026" y="237127"/>
                  <a:pt x="134271" y="246361"/>
                </a:cubicBezTo>
                <a:cubicBezTo>
                  <a:pt x="145155" y="257904"/>
                  <a:pt x="150761" y="272085"/>
                  <a:pt x="157357" y="285937"/>
                </a:cubicBezTo>
                <a:cubicBezTo>
                  <a:pt x="162634" y="297810"/>
                  <a:pt x="169560" y="308033"/>
                  <a:pt x="180113" y="316279"/>
                </a:cubicBezTo>
                <a:cubicBezTo>
                  <a:pt x="198582" y="291543"/>
                  <a:pt x="196933" y="248669"/>
                  <a:pt x="186049" y="225584"/>
                </a:cubicBezTo>
                <a:cubicBezTo>
                  <a:pt x="178794" y="210413"/>
                  <a:pt x="155378" y="199530"/>
                  <a:pt x="139218" y="202828"/>
                </a:cubicBezTo>
                <a:close/>
                <a:moveTo>
                  <a:pt x="585436" y="49800"/>
                </a:moveTo>
                <a:cubicBezTo>
                  <a:pt x="587745" y="49470"/>
                  <a:pt x="589394" y="51119"/>
                  <a:pt x="589394" y="53428"/>
                </a:cubicBezTo>
                <a:cubicBezTo>
                  <a:pt x="589394" y="55406"/>
                  <a:pt x="588075" y="56396"/>
                  <a:pt x="586426" y="57055"/>
                </a:cubicBezTo>
                <a:cubicBezTo>
                  <a:pt x="584446" y="57055"/>
                  <a:pt x="582798" y="56066"/>
                  <a:pt x="582468" y="54417"/>
                </a:cubicBezTo>
                <a:cubicBezTo>
                  <a:pt x="581808" y="52108"/>
                  <a:pt x="583128" y="50130"/>
                  <a:pt x="585436" y="49800"/>
                </a:cubicBezTo>
                <a:close/>
                <a:moveTo>
                  <a:pt x="191326" y="0"/>
                </a:moveTo>
                <a:cubicBezTo>
                  <a:pt x="197922" y="330"/>
                  <a:pt x="199901" y="5607"/>
                  <a:pt x="200560" y="11213"/>
                </a:cubicBezTo>
                <a:cubicBezTo>
                  <a:pt x="201550" y="16820"/>
                  <a:pt x="196932" y="13192"/>
                  <a:pt x="194953" y="14182"/>
                </a:cubicBezTo>
                <a:cubicBezTo>
                  <a:pt x="188358" y="14841"/>
                  <a:pt x="186709" y="10553"/>
                  <a:pt x="186049" y="4947"/>
                </a:cubicBezTo>
                <a:cubicBezTo>
                  <a:pt x="185390" y="989"/>
                  <a:pt x="189347" y="0"/>
                  <a:pt x="191326" y="0"/>
                </a:cubicBezTo>
                <a:close/>
                <a:moveTo>
                  <a:pt x="35002" y="6267"/>
                </a:moveTo>
                <a:cubicBezTo>
                  <a:pt x="47863" y="3299"/>
                  <a:pt x="60726" y="-1648"/>
                  <a:pt x="74248" y="4948"/>
                </a:cubicBezTo>
                <a:cubicBezTo>
                  <a:pt x="76556" y="5937"/>
                  <a:pt x="79194" y="6267"/>
                  <a:pt x="81833" y="6267"/>
                </a:cubicBezTo>
                <a:cubicBezTo>
                  <a:pt x="99972" y="6267"/>
                  <a:pt x="115802" y="11214"/>
                  <a:pt x="129653" y="23417"/>
                </a:cubicBezTo>
                <a:cubicBezTo>
                  <a:pt x="134271" y="27704"/>
                  <a:pt x="141197" y="27704"/>
                  <a:pt x="146803" y="30013"/>
                </a:cubicBezTo>
                <a:cubicBezTo>
                  <a:pt x="153069" y="32651"/>
                  <a:pt x="158346" y="35619"/>
                  <a:pt x="154059" y="43864"/>
                </a:cubicBezTo>
                <a:cubicBezTo>
                  <a:pt x="152080" y="47822"/>
                  <a:pt x="153729" y="50790"/>
                  <a:pt x="156697" y="53428"/>
                </a:cubicBezTo>
                <a:cubicBezTo>
                  <a:pt x="166262" y="62003"/>
                  <a:pt x="170219" y="72557"/>
                  <a:pt x="172857" y="85419"/>
                </a:cubicBezTo>
                <a:cubicBezTo>
                  <a:pt x="176485" y="105207"/>
                  <a:pt x="185390" y="124005"/>
                  <a:pt x="194294" y="142145"/>
                </a:cubicBezTo>
                <a:cubicBezTo>
                  <a:pt x="200230" y="153687"/>
                  <a:pt x="212763" y="160613"/>
                  <a:pt x="222987" y="168199"/>
                </a:cubicBezTo>
                <a:cubicBezTo>
                  <a:pt x="253988" y="190955"/>
                  <a:pt x="279382" y="218988"/>
                  <a:pt x="301479" y="251638"/>
                </a:cubicBezTo>
                <a:cubicBezTo>
                  <a:pt x="318959" y="276043"/>
                  <a:pt x="326874" y="305065"/>
                  <a:pt x="338087" y="332768"/>
                </a:cubicBezTo>
                <a:cubicBezTo>
                  <a:pt x="342704" y="344641"/>
                  <a:pt x="346992" y="357174"/>
                  <a:pt x="355567" y="367397"/>
                </a:cubicBezTo>
                <a:cubicBezTo>
                  <a:pt x="363482" y="376962"/>
                  <a:pt x="357546" y="397739"/>
                  <a:pt x="346662" y="403675"/>
                </a:cubicBezTo>
                <a:cubicBezTo>
                  <a:pt x="345013" y="404335"/>
                  <a:pt x="343364" y="404994"/>
                  <a:pt x="341715" y="405654"/>
                </a:cubicBezTo>
                <a:cubicBezTo>
                  <a:pt x="335449" y="408292"/>
                  <a:pt x="326214" y="407303"/>
                  <a:pt x="323906" y="415878"/>
                </a:cubicBezTo>
                <a:cubicBezTo>
                  <a:pt x="321268" y="425772"/>
                  <a:pt x="323576" y="435336"/>
                  <a:pt x="328523" y="444241"/>
                </a:cubicBezTo>
                <a:cubicBezTo>
                  <a:pt x="343363" y="471285"/>
                  <a:pt x="357546" y="498987"/>
                  <a:pt x="369088" y="527680"/>
                </a:cubicBezTo>
                <a:cubicBezTo>
                  <a:pt x="377993" y="550106"/>
                  <a:pt x="386238" y="572533"/>
                  <a:pt x="401079" y="591661"/>
                </a:cubicBezTo>
                <a:cubicBezTo>
                  <a:pt x="404377" y="595619"/>
                  <a:pt x="407675" y="599576"/>
                  <a:pt x="411962" y="602215"/>
                </a:cubicBezTo>
                <a:cubicBezTo>
                  <a:pt x="434719" y="616066"/>
                  <a:pt x="455825" y="631897"/>
                  <a:pt x="476273" y="648717"/>
                </a:cubicBezTo>
                <a:cubicBezTo>
                  <a:pt x="492103" y="661579"/>
                  <a:pt x="509253" y="670813"/>
                  <a:pt x="529041" y="675760"/>
                </a:cubicBezTo>
                <a:lnTo>
                  <a:pt x="552046" y="685214"/>
                </a:lnTo>
                <a:lnTo>
                  <a:pt x="552456" y="684994"/>
                </a:lnTo>
                <a:lnTo>
                  <a:pt x="576860" y="691260"/>
                </a:lnTo>
                <a:lnTo>
                  <a:pt x="576861" y="691260"/>
                </a:lnTo>
                <a:cubicBezTo>
                  <a:pt x="589064" y="694558"/>
                  <a:pt x="600936" y="700164"/>
                  <a:pt x="613799" y="696537"/>
                </a:cubicBezTo>
                <a:cubicBezTo>
                  <a:pt x="620065" y="694888"/>
                  <a:pt x="624022" y="697856"/>
                  <a:pt x="626661" y="703462"/>
                </a:cubicBezTo>
                <a:cubicBezTo>
                  <a:pt x="630949" y="712037"/>
                  <a:pt x="623033" y="713686"/>
                  <a:pt x="618746" y="716984"/>
                </a:cubicBezTo>
                <a:cubicBezTo>
                  <a:pt x="613139" y="721602"/>
                  <a:pt x="610171" y="715006"/>
                  <a:pt x="608852" y="712367"/>
                </a:cubicBezTo>
                <a:cubicBezTo>
                  <a:pt x="602916" y="698515"/>
                  <a:pt x="588734" y="699835"/>
                  <a:pt x="577521" y="695547"/>
                </a:cubicBezTo>
                <a:lnTo>
                  <a:pt x="577502" y="695541"/>
                </a:lnTo>
                <a:lnTo>
                  <a:pt x="577521" y="695548"/>
                </a:lnTo>
                <a:lnTo>
                  <a:pt x="571031" y="697908"/>
                </a:lnTo>
                <a:lnTo>
                  <a:pt x="591373" y="707751"/>
                </a:lnTo>
                <a:cubicBezTo>
                  <a:pt x="594011" y="708410"/>
                  <a:pt x="596980" y="708740"/>
                  <a:pt x="598299" y="710719"/>
                </a:cubicBezTo>
                <a:cubicBezTo>
                  <a:pt x="605555" y="721272"/>
                  <a:pt x="618087" y="724571"/>
                  <a:pt x="626992" y="732815"/>
                </a:cubicBezTo>
                <a:cubicBezTo>
                  <a:pt x="638204" y="743039"/>
                  <a:pt x="653376" y="747327"/>
                  <a:pt x="663599" y="759199"/>
                </a:cubicBezTo>
                <a:cubicBezTo>
                  <a:pt x="665248" y="761179"/>
                  <a:pt x="668216" y="761179"/>
                  <a:pt x="670855" y="760848"/>
                </a:cubicBezTo>
                <a:cubicBezTo>
                  <a:pt x="673163" y="760189"/>
                  <a:pt x="676131" y="759859"/>
                  <a:pt x="676791" y="756891"/>
                </a:cubicBezTo>
                <a:cubicBezTo>
                  <a:pt x="677451" y="754582"/>
                  <a:pt x="675472" y="752933"/>
                  <a:pt x="673823" y="751614"/>
                </a:cubicBezTo>
                <a:cubicBezTo>
                  <a:pt x="670524" y="749306"/>
                  <a:pt x="666897" y="747656"/>
                  <a:pt x="663929" y="745018"/>
                </a:cubicBezTo>
                <a:cubicBezTo>
                  <a:pt x="658982" y="740401"/>
                  <a:pt x="654035" y="735784"/>
                  <a:pt x="657663" y="728199"/>
                </a:cubicBezTo>
                <a:cubicBezTo>
                  <a:pt x="660301" y="722921"/>
                  <a:pt x="669535" y="720943"/>
                  <a:pt x="677121" y="724241"/>
                </a:cubicBezTo>
                <a:cubicBezTo>
                  <a:pt x="679100" y="725230"/>
                  <a:pt x="680748" y="726550"/>
                  <a:pt x="682397" y="728199"/>
                </a:cubicBezTo>
                <a:lnTo>
                  <a:pt x="682627" y="728632"/>
                </a:lnTo>
                <a:lnTo>
                  <a:pt x="700990" y="725230"/>
                </a:lnTo>
                <a:cubicBezTo>
                  <a:pt x="707545" y="723745"/>
                  <a:pt x="714223" y="722921"/>
                  <a:pt x="721313" y="725559"/>
                </a:cubicBezTo>
                <a:cubicBezTo>
                  <a:pt x="715377" y="729022"/>
                  <a:pt x="709111" y="730589"/>
                  <a:pt x="702763" y="731413"/>
                </a:cubicBezTo>
                <a:lnTo>
                  <a:pt x="684799" y="732735"/>
                </a:lnTo>
                <a:lnTo>
                  <a:pt x="685366" y="733805"/>
                </a:lnTo>
                <a:cubicBezTo>
                  <a:pt x="687345" y="747327"/>
                  <a:pt x="690972" y="750955"/>
                  <a:pt x="704494" y="750955"/>
                </a:cubicBezTo>
                <a:cubicBezTo>
                  <a:pt x="716696" y="750955"/>
                  <a:pt x="728900" y="752274"/>
                  <a:pt x="741102" y="753923"/>
                </a:cubicBezTo>
                <a:cubicBezTo>
                  <a:pt x="756273" y="755901"/>
                  <a:pt x="770124" y="749635"/>
                  <a:pt x="782986" y="741720"/>
                </a:cubicBezTo>
                <a:cubicBezTo>
                  <a:pt x="790572" y="737103"/>
                  <a:pt x="797498" y="730507"/>
                  <a:pt x="807721" y="733475"/>
                </a:cubicBezTo>
                <a:cubicBezTo>
                  <a:pt x="811019" y="734465"/>
                  <a:pt x="811679" y="732156"/>
                  <a:pt x="811679" y="728858"/>
                </a:cubicBezTo>
                <a:cubicBezTo>
                  <a:pt x="811349" y="715996"/>
                  <a:pt x="817615" y="704123"/>
                  <a:pt x="817945" y="690931"/>
                </a:cubicBezTo>
                <a:cubicBezTo>
                  <a:pt x="817946" y="684995"/>
                  <a:pt x="823552" y="682356"/>
                  <a:pt x="829159" y="680707"/>
                </a:cubicBezTo>
                <a:cubicBezTo>
                  <a:pt x="848616" y="674441"/>
                  <a:pt x="849276" y="674111"/>
                  <a:pt x="845649" y="654653"/>
                </a:cubicBezTo>
                <a:cubicBezTo>
                  <a:pt x="844000" y="645088"/>
                  <a:pt x="846308" y="634206"/>
                  <a:pt x="840042" y="625301"/>
                </a:cubicBezTo>
                <a:cubicBezTo>
                  <a:pt x="837403" y="621343"/>
                  <a:pt x="835424" y="617386"/>
                  <a:pt x="830148" y="616066"/>
                </a:cubicBezTo>
                <a:cubicBezTo>
                  <a:pt x="822232" y="614088"/>
                  <a:pt x="823222" y="608151"/>
                  <a:pt x="826190" y="603204"/>
                </a:cubicBezTo>
                <a:cubicBezTo>
                  <a:pt x="827839" y="600236"/>
                  <a:pt x="829818" y="598257"/>
                  <a:pt x="828499" y="594629"/>
                </a:cubicBezTo>
                <a:cubicBezTo>
                  <a:pt x="827510" y="592651"/>
                  <a:pt x="828498" y="590342"/>
                  <a:pt x="831137" y="589682"/>
                </a:cubicBezTo>
                <a:cubicBezTo>
                  <a:pt x="833445" y="589353"/>
                  <a:pt x="835425" y="590672"/>
                  <a:pt x="836414" y="592651"/>
                </a:cubicBezTo>
                <a:cubicBezTo>
                  <a:pt x="839052" y="597927"/>
                  <a:pt x="840372" y="603534"/>
                  <a:pt x="842680" y="608811"/>
                </a:cubicBezTo>
                <a:cubicBezTo>
                  <a:pt x="847297" y="619364"/>
                  <a:pt x="849936" y="620354"/>
                  <a:pt x="859830" y="615407"/>
                </a:cubicBezTo>
                <a:cubicBezTo>
                  <a:pt x="865107" y="613098"/>
                  <a:pt x="865107" y="613098"/>
                  <a:pt x="875331" y="613098"/>
                </a:cubicBezTo>
                <a:cubicBezTo>
                  <a:pt x="875990" y="609141"/>
                  <a:pt x="873681" y="606172"/>
                  <a:pt x="871372" y="603534"/>
                </a:cubicBezTo>
                <a:cubicBezTo>
                  <a:pt x="867085" y="598587"/>
                  <a:pt x="867415" y="593640"/>
                  <a:pt x="870054" y="588363"/>
                </a:cubicBezTo>
                <a:cubicBezTo>
                  <a:pt x="873022" y="582757"/>
                  <a:pt x="876980" y="578140"/>
                  <a:pt x="883905" y="580778"/>
                </a:cubicBezTo>
                <a:cubicBezTo>
                  <a:pt x="890171" y="583086"/>
                  <a:pt x="892150" y="589682"/>
                  <a:pt x="889512" y="594299"/>
                </a:cubicBezTo>
                <a:cubicBezTo>
                  <a:pt x="884894" y="603204"/>
                  <a:pt x="892480" y="607492"/>
                  <a:pt x="894789" y="613758"/>
                </a:cubicBezTo>
                <a:cubicBezTo>
                  <a:pt x="896437" y="618375"/>
                  <a:pt x="899735" y="614418"/>
                  <a:pt x="902704" y="613428"/>
                </a:cubicBezTo>
                <a:cubicBezTo>
                  <a:pt x="907980" y="611449"/>
                  <a:pt x="909630" y="603864"/>
                  <a:pt x="916556" y="605183"/>
                </a:cubicBezTo>
                <a:cubicBezTo>
                  <a:pt x="907980" y="596938"/>
                  <a:pt x="902704" y="585725"/>
                  <a:pt x="893469" y="577809"/>
                </a:cubicBezTo>
                <a:cubicBezTo>
                  <a:pt x="891161" y="575831"/>
                  <a:pt x="890171" y="572533"/>
                  <a:pt x="890831" y="568905"/>
                </a:cubicBezTo>
                <a:lnTo>
                  <a:pt x="892203" y="567670"/>
                </a:lnTo>
                <a:lnTo>
                  <a:pt x="854883" y="534605"/>
                </a:lnTo>
                <a:cubicBezTo>
                  <a:pt x="864777" y="536255"/>
                  <a:pt x="869394" y="542521"/>
                  <a:pt x="874341" y="547468"/>
                </a:cubicBezTo>
                <a:cubicBezTo>
                  <a:pt x="880607" y="554064"/>
                  <a:pt x="891491" y="555712"/>
                  <a:pt x="895118" y="565277"/>
                </a:cubicBezTo>
                <a:lnTo>
                  <a:pt x="894320" y="566075"/>
                </a:lnTo>
                <a:lnTo>
                  <a:pt x="915896" y="581767"/>
                </a:lnTo>
                <a:cubicBezTo>
                  <a:pt x="918204" y="583416"/>
                  <a:pt x="920183" y="585395"/>
                  <a:pt x="922821" y="583746"/>
                </a:cubicBezTo>
                <a:cubicBezTo>
                  <a:pt x="925790" y="581767"/>
                  <a:pt x="925790" y="578799"/>
                  <a:pt x="925130" y="575831"/>
                </a:cubicBezTo>
                <a:cubicBezTo>
                  <a:pt x="924141" y="571873"/>
                  <a:pt x="921172" y="568905"/>
                  <a:pt x="920184" y="564947"/>
                </a:cubicBezTo>
                <a:cubicBezTo>
                  <a:pt x="919524" y="562309"/>
                  <a:pt x="919853" y="558681"/>
                  <a:pt x="923151" y="560330"/>
                </a:cubicBezTo>
                <a:cubicBezTo>
                  <a:pt x="929418" y="563628"/>
                  <a:pt x="937003" y="559671"/>
                  <a:pt x="942610" y="565277"/>
                </a:cubicBezTo>
                <a:cubicBezTo>
                  <a:pt x="947887" y="570554"/>
                  <a:pt x="953493" y="565937"/>
                  <a:pt x="959100" y="564947"/>
                </a:cubicBezTo>
                <a:cubicBezTo>
                  <a:pt x="972291" y="562639"/>
                  <a:pt x="972621" y="562639"/>
                  <a:pt x="967674" y="550107"/>
                </a:cubicBezTo>
                <a:cubicBezTo>
                  <a:pt x="964376" y="542191"/>
                  <a:pt x="962068" y="534276"/>
                  <a:pt x="959759" y="526361"/>
                </a:cubicBezTo>
                <a:cubicBezTo>
                  <a:pt x="958770" y="522733"/>
                  <a:pt x="956132" y="518446"/>
                  <a:pt x="960418" y="516467"/>
                </a:cubicBezTo>
                <a:lnTo>
                  <a:pt x="965205" y="516978"/>
                </a:lnTo>
                <a:lnTo>
                  <a:pt x="968673" y="521565"/>
                </a:lnTo>
                <a:lnTo>
                  <a:pt x="968994" y="522074"/>
                </a:lnTo>
                <a:cubicBezTo>
                  <a:pt x="969653" y="523063"/>
                  <a:pt x="970643" y="524382"/>
                  <a:pt x="971302" y="525042"/>
                </a:cubicBezTo>
                <a:lnTo>
                  <a:pt x="968673" y="521565"/>
                </a:lnTo>
                <a:lnTo>
                  <a:pt x="965820" y="517044"/>
                </a:lnTo>
                <a:lnTo>
                  <a:pt x="965205" y="516978"/>
                </a:lnTo>
                <a:lnTo>
                  <a:pt x="961078" y="511520"/>
                </a:lnTo>
                <a:cubicBezTo>
                  <a:pt x="953823" y="504924"/>
                  <a:pt x="948216" y="497339"/>
                  <a:pt x="943929" y="488104"/>
                </a:cubicBezTo>
                <a:cubicBezTo>
                  <a:pt x="933705" y="466008"/>
                  <a:pt x="917875" y="448858"/>
                  <a:pt x="892480" y="443911"/>
                </a:cubicBezTo>
                <a:cubicBezTo>
                  <a:pt x="881926" y="441932"/>
                  <a:pt x="871043" y="440613"/>
                  <a:pt x="860159" y="440943"/>
                </a:cubicBezTo>
                <a:cubicBezTo>
                  <a:pt x="853234" y="440943"/>
                  <a:pt x="851585" y="435007"/>
                  <a:pt x="846309" y="433357"/>
                </a:cubicBezTo>
                <a:cubicBezTo>
                  <a:pt x="835754" y="429730"/>
                  <a:pt x="824871" y="426761"/>
                  <a:pt x="814977" y="421155"/>
                </a:cubicBezTo>
                <a:cubicBezTo>
                  <a:pt x="797167" y="410931"/>
                  <a:pt x="782656" y="396420"/>
                  <a:pt x="765178" y="386196"/>
                </a:cubicBezTo>
                <a:cubicBezTo>
                  <a:pt x="739453" y="371355"/>
                  <a:pt x="716367" y="353876"/>
                  <a:pt x="696909" y="331779"/>
                </a:cubicBezTo>
                <a:cubicBezTo>
                  <a:pt x="684376" y="317268"/>
                  <a:pt x="670525" y="304076"/>
                  <a:pt x="657663" y="289895"/>
                </a:cubicBezTo>
                <a:cubicBezTo>
                  <a:pt x="632928" y="262192"/>
                  <a:pt x="613799" y="228552"/>
                  <a:pt x="579171" y="211072"/>
                </a:cubicBezTo>
                <a:cubicBezTo>
                  <a:pt x="548829" y="195902"/>
                  <a:pt x="520796" y="176114"/>
                  <a:pt x="489465" y="162262"/>
                </a:cubicBezTo>
                <a:cubicBezTo>
                  <a:pt x="478252" y="157315"/>
                  <a:pt x="468028" y="149730"/>
                  <a:pt x="457145" y="144123"/>
                </a:cubicBezTo>
                <a:cubicBezTo>
                  <a:pt x="454506" y="142474"/>
                  <a:pt x="451538" y="140495"/>
                  <a:pt x="451208" y="136868"/>
                </a:cubicBezTo>
                <a:lnTo>
                  <a:pt x="452280" y="135558"/>
                </a:lnTo>
                <a:lnTo>
                  <a:pt x="393493" y="114771"/>
                </a:lnTo>
                <a:cubicBezTo>
                  <a:pt x="395802" y="111473"/>
                  <a:pt x="397781" y="109824"/>
                  <a:pt x="399759" y="110813"/>
                </a:cubicBezTo>
                <a:cubicBezTo>
                  <a:pt x="417239" y="117409"/>
                  <a:pt x="435048" y="124005"/>
                  <a:pt x="452527" y="130931"/>
                </a:cubicBezTo>
                <a:lnTo>
                  <a:pt x="454676" y="133319"/>
                </a:lnTo>
                <a:lnTo>
                  <a:pt x="466708" y="135219"/>
                </a:lnTo>
                <a:cubicBezTo>
                  <a:pt x="496721" y="151379"/>
                  <a:pt x="527392" y="166220"/>
                  <a:pt x="556744" y="183369"/>
                </a:cubicBezTo>
                <a:cubicBezTo>
                  <a:pt x="563670" y="187327"/>
                  <a:pt x="570925" y="193593"/>
                  <a:pt x="578840" y="188317"/>
                </a:cubicBezTo>
                <a:cubicBezTo>
                  <a:pt x="586756" y="183040"/>
                  <a:pt x="580819" y="174465"/>
                  <a:pt x="579830" y="167209"/>
                </a:cubicBezTo>
                <a:cubicBezTo>
                  <a:pt x="577521" y="151379"/>
                  <a:pt x="571915" y="136538"/>
                  <a:pt x="563340" y="122686"/>
                </a:cubicBezTo>
                <a:cubicBezTo>
                  <a:pt x="560702" y="118069"/>
                  <a:pt x="558063" y="113452"/>
                  <a:pt x="557073" y="107845"/>
                </a:cubicBezTo>
                <a:cubicBezTo>
                  <a:pt x="555755" y="99930"/>
                  <a:pt x="558393" y="93994"/>
                  <a:pt x="565649" y="90696"/>
                </a:cubicBezTo>
                <a:cubicBezTo>
                  <a:pt x="572574" y="87398"/>
                  <a:pt x="578840" y="88717"/>
                  <a:pt x="583458" y="94323"/>
                </a:cubicBezTo>
                <a:cubicBezTo>
                  <a:pt x="590054" y="101909"/>
                  <a:pt x="595990" y="110154"/>
                  <a:pt x="600608" y="119388"/>
                </a:cubicBezTo>
                <a:cubicBezTo>
                  <a:pt x="605884" y="129942"/>
                  <a:pt x="602587" y="135218"/>
                  <a:pt x="590383" y="134559"/>
                </a:cubicBezTo>
                <a:cubicBezTo>
                  <a:pt x="587085" y="134559"/>
                  <a:pt x="585107" y="135218"/>
                  <a:pt x="585767" y="138516"/>
                </a:cubicBezTo>
                <a:cubicBezTo>
                  <a:pt x="591043" y="161602"/>
                  <a:pt x="589394" y="187987"/>
                  <a:pt x="605225" y="206455"/>
                </a:cubicBezTo>
                <a:cubicBezTo>
                  <a:pt x="628641" y="233829"/>
                  <a:pt x="649417" y="264170"/>
                  <a:pt x="675801" y="288905"/>
                </a:cubicBezTo>
                <a:cubicBezTo>
                  <a:pt x="691962" y="304076"/>
                  <a:pt x="709771" y="317598"/>
                  <a:pt x="728900" y="328481"/>
                </a:cubicBezTo>
                <a:cubicBezTo>
                  <a:pt x="742751" y="336396"/>
                  <a:pt x="754624" y="346290"/>
                  <a:pt x="765177" y="357834"/>
                </a:cubicBezTo>
                <a:cubicBezTo>
                  <a:pt x="791891" y="387515"/>
                  <a:pt x="824211" y="407633"/>
                  <a:pt x="862139" y="419176"/>
                </a:cubicBezTo>
                <a:cubicBezTo>
                  <a:pt x="872692" y="422474"/>
                  <a:pt x="883906" y="422474"/>
                  <a:pt x="894459" y="423463"/>
                </a:cubicBezTo>
                <a:cubicBezTo>
                  <a:pt x="920183" y="425442"/>
                  <a:pt x="937333" y="439624"/>
                  <a:pt x="950194" y="460071"/>
                </a:cubicBezTo>
                <a:cubicBezTo>
                  <a:pt x="956131" y="469635"/>
                  <a:pt x="961408" y="479529"/>
                  <a:pt x="970312" y="486785"/>
                </a:cubicBezTo>
                <a:cubicBezTo>
                  <a:pt x="973611" y="489423"/>
                  <a:pt x="975589" y="492721"/>
                  <a:pt x="977239" y="496349"/>
                </a:cubicBezTo>
                <a:cubicBezTo>
                  <a:pt x="986473" y="515807"/>
                  <a:pt x="999995" y="531308"/>
                  <a:pt x="1018134" y="543181"/>
                </a:cubicBezTo>
                <a:cubicBezTo>
                  <a:pt x="1031326" y="551755"/>
                  <a:pt x="1043528" y="561650"/>
                  <a:pt x="1052762" y="574182"/>
                </a:cubicBezTo>
                <a:cubicBezTo>
                  <a:pt x="1060348" y="584406"/>
                  <a:pt x="1071231" y="590342"/>
                  <a:pt x="1080466" y="598257"/>
                </a:cubicBezTo>
                <a:cubicBezTo>
                  <a:pt x="1091678" y="608151"/>
                  <a:pt x="1098934" y="620354"/>
                  <a:pt x="1103882" y="634205"/>
                </a:cubicBezTo>
                <a:cubicBezTo>
                  <a:pt x="1104871" y="636844"/>
                  <a:pt x="1105531" y="639812"/>
                  <a:pt x="1106850" y="642450"/>
                </a:cubicBezTo>
                <a:cubicBezTo>
                  <a:pt x="1111467" y="652015"/>
                  <a:pt x="1115095" y="653334"/>
                  <a:pt x="1124659" y="648387"/>
                </a:cubicBezTo>
                <a:cubicBezTo>
                  <a:pt x="1138511" y="641131"/>
                  <a:pt x="1152032" y="633216"/>
                  <a:pt x="1167203" y="628929"/>
                </a:cubicBezTo>
                <a:cubicBezTo>
                  <a:pt x="1205790" y="618375"/>
                  <a:pt x="1254600" y="642780"/>
                  <a:pt x="1256578" y="690271"/>
                </a:cubicBezTo>
                <a:cubicBezTo>
                  <a:pt x="1257897" y="715006"/>
                  <a:pt x="1270101" y="728528"/>
                  <a:pt x="1290878" y="736773"/>
                </a:cubicBezTo>
                <a:cubicBezTo>
                  <a:pt x="1311985" y="745018"/>
                  <a:pt x="1330784" y="756561"/>
                  <a:pt x="1344306" y="774700"/>
                </a:cubicBezTo>
                <a:cubicBezTo>
                  <a:pt x="1358157" y="792839"/>
                  <a:pt x="1373988" y="809329"/>
                  <a:pt x="1382562" y="831096"/>
                </a:cubicBezTo>
                <a:cubicBezTo>
                  <a:pt x="1386849" y="841979"/>
                  <a:pt x="1396414" y="848575"/>
                  <a:pt x="1406968" y="853192"/>
                </a:cubicBezTo>
                <a:cubicBezTo>
                  <a:pt x="1415542" y="855171"/>
                  <a:pt x="1424117" y="854842"/>
                  <a:pt x="1432692" y="854182"/>
                </a:cubicBezTo>
                <a:cubicBezTo>
                  <a:pt x="1450501" y="853852"/>
                  <a:pt x="1468640" y="855831"/>
                  <a:pt x="1486779" y="852533"/>
                </a:cubicBezTo>
                <a:cubicBezTo>
                  <a:pt x="1490406" y="851873"/>
                  <a:pt x="1494034" y="852533"/>
                  <a:pt x="1497663" y="853192"/>
                </a:cubicBezTo>
                <a:cubicBezTo>
                  <a:pt x="1520089" y="857150"/>
                  <a:pt x="1525695" y="869353"/>
                  <a:pt x="1514812" y="889470"/>
                </a:cubicBezTo>
                <a:cubicBezTo>
                  <a:pt x="1508216" y="901343"/>
                  <a:pt x="1501619" y="912556"/>
                  <a:pt x="1490737" y="921131"/>
                </a:cubicBezTo>
                <a:cubicBezTo>
                  <a:pt x="1487768" y="923439"/>
                  <a:pt x="1485129" y="926408"/>
                  <a:pt x="1485789" y="930366"/>
                </a:cubicBezTo>
                <a:cubicBezTo>
                  <a:pt x="1486449" y="934653"/>
                  <a:pt x="1491066" y="934983"/>
                  <a:pt x="1494365" y="935312"/>
                </a:cubicBezTo>
                <a:cubicBezTo>
                  <a:pt x="1513492" y="937951"/>
                  <a:pt x="1531961" y="941909"/>
                  <a:pt x="1550760" y="945866"/>
                </a:cubicBezTo>
                <a:cubicBezTo>
                  <a:pt x="1579452" y="952132"/>
                  <a:pt x="1606825" y="962686"/>
                  <a:pt x="1634529" y="971591"/>
                </a:cubicBezTo>
                <a:cubicBezTo>
                  <a:pt x="1651679" y="977197"/>
                  <a:pt x="1669158" y="982474"/>
                  <a:pt x="1685318" y="991049"/>
                </a:cubicBezTo>
                <a:cubicBezTo>
                  <a:pt x="1691584" y="994347"/>
                  <a:pt x="1699169" y="996326"/>
                  <a:pt x="1701148" y="1004571"/>
                </a:cubicBezTo>
                <a:lnTo>
                  <a:pt x="1700537" y="1004900"/>
                </a:lnTo>
                <a:lnTo>
                  <a:pt x="1700817" y="1004900"/>
                </a:lnTo>
                <a:cubicBezTo>
                  <a:pt x="1712361" y="1015123"/>
                  <a:pt x="1723573" y="1025677"/>
                  <a:pt x="1733468" y="1037550"/>
                </a:cubicBezTo>
                <a:lnTo>
                  <a:pt x="1733139" y="1037550"/>
                </a:lnTo>
                <a:lnTo>
                  <a:pt x="1752886" y="1055730"/>
                </a:lnTo>
                <a:cubicBezTo>
                  <a:pt x="1759440" y="1061790"/>
                  <a:pt x="1766284" y="1067562"/>
                  <a:pt x="1774363" y="1072179"/>
                </a:cubicBezTo>
                <a:cubicBezTo>
                  <a:pt x="1788546" y="1080424"/>
                  <a:pt x="1792833" y="1097244"/>
                  <a:pt x="1800418" y="1111095"/>
                </a:cubicBezTo>
                <a:cubicBezTo>
                  <a:pt x="1802397" y="1114723"/>
                  <a:pt x="1804376" y="1118681"/>
                  <a:pt x="1807014" y="1121979"/>
                </a:cubicBezTo>
                <a:cubicBezTo>
                  <a:pt x="1808333" y="1123957"/>
                  <a:pt x="1810972" y="1126266"/>
                  <a:pt x="1807674" y="1128245"/>
                </a:cubicBezTo>
                <a:cubicBezTo>
                  <a:pt x="1805035" y="1130224"/>
                  <a:pt x="1802397" y="1128575"/>
                  <a:pt x="1801407" y="1126266"/>
                </a:cubicBezTo>
                <a:cubicBezTo>
                  <a:pt x="1797450" y="1118021"/>
                  <a:pt x="1791844" y="1110436"/>
                  <a:pt x="1788215" y="1102191"/>
                </a:cubicBezTo>
                <a:cubicBezTo>
                  <a:pt x="1783268" y="1090648"/>
                  <a:pt x="1775353" y="1083062"/>
                  <a:pt x="1766119" y="1075147"/>
                </a:cubicBezTo>
                <a:cubicBezTo>
                  <a:pt x="1753256" y="1063604"/>
                  <a:pt x="1742044" y="1050082"/>
                  <a:pt x="1730171" y="1037550"/>
                </a:cubicBezTo>
                <a:lnTo>
                  <a:pt x="1730499" y="1037550"/>
                </a:lnTo>
                <a:lnTo>
                  <a:pt x="1708404" y="1015453"/>
                </a:lnTo>
                <a:lnTo>
                  <a:pt x="1697864" y="1006339"/>
                </a:lnTo>
                <a:lnTo>
                  <a:pt x="1696861" y="1006879"/>
                </a:lnTo>
                <a:cubicBezTo>
                  <a:pt x="1687627" y="1004571"/>
                  <a:pt x="1680042" y="998304"/>
                  <a:pt x="1671136" y="995006"/>
                </a:cubicBezTo>
                <a:cubicBezTo>
                  <a:pt x="1632881" y="981155"/>
                  <a:pt x="1594293" y="968952"/>
                  <a:pt x="1554717" y="959388"/>
                </a:cubicBezTo>
                <a:cubicBezTo>
                  <a:pt x="1533610" y="954441"/>
                  <a:pt x="1511513" y="953452"/>
                  <a:pt x="1490077" y="951473"/>
                </a:cubicBezTo>
                <a:cubicBezTo>
                  <a:pt x="1485460" y="951143"/>
                  <a:pt x="1480843" y="949824"/>
                  <a:pt x="1476555" y="947515"/>
                </a:cubicBezTo>
                <a:cubicBezTo>
                  <a:pt x="1462373" y="939600"/>
                  <a:pt x="1446213" y="940590"/>
                  <a:pt x="1431042" y="938611"/>
                </a:cubicBezTo>
                <a:cubicBezTo>
                  <a:pt x="1417850" y="936632"/>
                  <a:pt x="1413563" y="945207"/>
                  <a:pt x="1417191" y="957739"/>
                </a:cubicBezTo>
                <a:cubicBezTo>
                  <a:pt x="1420489" y="969611"/>
                  <a:pt x="1427744" y="976208"/>
                  <a:pt x="1437969" y="981155"/>
                </a:cubicBezTo>
                <a:cubicBezTo>
                  <a:pt x="1444234" y="984123"/>
                  <a:pt x="1450501" y="987091"/>
                  <a:pt x="1456767" y="990060"/>
                </a:cubicBezTo>
                <a:cubicBezTo>
                  <a:pt x="1465342" y="993687"/>
                  <a:pt x="1472598" y="998304"/>
                  <a:pt x="1476225" y="1007868"/>
                </a:cubicBezTo>
                <a:cubicBezTo>
                  <a:pt x="1478534" y="1014135"/>
                  <a:pt x="1483480" y="1017433"/>
                  <a:pt x="1490406" y="1018092"/>
                </a:cubicBezTo>
                <a:cubicBezTo>
                  <a:pt x="1495684" y="1018752"/>
                  <a:pt x="1500961" y="1020401"/>
                  <a:pt x="1505907" y="1022709"/>
                </a:cubicBezTo>
                <a:cubicBezTo>
                  <a:pt x="1507886" y="1023699"/>
                  <a:pt x="1510524" y="1025348"/>
                  <a:pt x="1512173" y="1024029"/>
                </a:cubicBezTo>
                <a:cubicBezTo>
                  <a:pt x="1520418" y="1018422"/>
                  <a:pt x="1524706" y="1025018"/>
                  <a:pt x="1530312" y="1028975"/>
                </a:cubicBezTo>
                <a:cubicBezTo>
                  <a:pt x="1533941" y="1031284"/>
                  <a:pt x="1534929" y="1034253"/>
                  <a:pt x="1533281" y="1038210"/>
                </a:cubicBezTo>
                <a:cubicBezTo>
                  <a:pt x="1531961" y="1041838"/>
                  <a:pt x="1528334" y="1042167"/>
                  <a:pt x="1525035" y="1041838"/>
                </a:cubicBezTo>
                <a:cubicBezTo>
                  <a:pt x="1519429" y="1041508"/>
                  <a:pt x="1514811" y="1038210"/>
                  <a:pt x="1510194" y="1035571"/>
                </a:cubicBezTo>
                <a:cubicBezTo>
                  <a:pt x="1487768" y="1022709"/>
                  <a:pt x="1485459" y="1024029"/>
                  <a:pt x="1485460" y="1049093"/>
                </a:cubicBezTo>
                <a:cubicBezTo>
                  <a:pt x="1485459" y="1067892"/>
                  <a:pt x="1491726" y="1074488"/>
                  <a:pt x="1511184" y="1076137"/>
                </a:cubicBezTo>
                <a:cubicBezTo>
                  <a:pt x="1515142" y="1076466"/>
                  <a:pt x="1519759" y="1076467"/>
                  <a:pt x="1521738" y="1080424"/>
                </a:cubicBezTo>
                <a:cubicBezTo>
                  <a:pt x="1528664" y="1094606"/>
                  <a:pt x="1542515" y="1101202"/>
                  <a:pt x="1553399" y="1111096"/>
                </a:cubicBezTo>
                <a:cubicBezTo>
                  <a:pt x="1559005" y="1115713"/>
                  <a:pt x="1564282" y="1120660"/>
                  <a:pt x="1568899" y="1126266"/>
                </a:cubicBezTo>
                <a:cubicBezTo>
                  <a:pt x="1570548" y="1127915"/>
                  <a:pt x="1572526" y="1130554"/>
                  <a:pt x="1570877" y="1132862"/>
                </a:cubicBezTo>
                <a:cubicBezTo>
                  <a:pt x="1568569" y="1135831"/>
                  <a:pt x="1565601" y="1134182"/>
                  <a:pt x="1562962" y="1132862"/>
                </a:cubicBezTo>
                <a:cubicBezTo>
                  <a:pt x="1558675" y="1130554"/>
                  <a:pt x="1554717" y="1127256"/>
                  <a:pt x="1551089" y="1123628"/>
                </a:cubicBezTo>
                <a:cubicBezTo>
                  <a:pt x="1547461" y="1119671"/>
                  <a:pt x="1543174" y="1116373"/>
                  <a:pt x="1538887" y="1113075"/>
                </a:cubicBezTo>
                <a:cubicBezTo>
                  <a:pt x="1532951" y="1108127"/>
                  <a:pt x="1526684" y="1103840"/>
                  <a:pt x="1521078" y="1113405"/>
                </a:cubicBezTo>
                <a:cubicBezTo>
                  <a:pt x="1520419" y="1114394"/>
                  <a:pt x="1518770" y="1115053"/>
                  <a:pt x="1517450" y="1115713"/>
                </a:cubicBezTo>
                <a:cubicBezTo>
                  <a:pt x="1507886" y="1121319"/>
                  <a:pt x="1506897" y="1125277"/>
                  <a:pt x="1512173" y="1134841"/>
                </a:cubicBezTo>
                <a:cubicBezTo>
                  <a:pt x="1518110" y="1146055"/>
                  <a:pt x="1528334" y="1153640"/>
                  <a:pt x="1537567" y="1161225"/>
                </a:cubicBezTo>
                <a:cubicBezTo>
                  <a:pt x="1553398" y="1174417"/>
                  <a:pt x="1567909" y="1189258"/>
                  <a:pt x="1585059" y="1201131"/>
                </a:cubicBezTo>
                <a:cubicBezTo>
                  <a:pt x="1588687" y="1203769"/>
                  <a:pt x="1591985" y="1206408"/>
                  <a:pt x="1596272" y="1207727"/>
                </a:cubicBezTo>
                <a:cubicBezTo>
                  <a:pt x="1604517" y="1210365"/>
                  <a:pt x="1611114" y="1215642"/>
                  <a:pt x="1616390" y="1222238"/>
                </a:cubicBezTo>
                <a:cubicBezTo>
                  <a:pt x="1634529" y="1244664"/>
                  <a:pt x="1658274" y="1260825"/>
                  <a:pt x="1679052" y="1280613"/>
                </a:cubicBezTo>
                <a:cubicBezTo>
                  <a:pt x="1689276" y="1290507"/>
                  <a:pt x="1701479" y="1298751"/>
                  <a:pt x="1710054" y="1310624"/>
                </a:cubicBezTo>
                <a:cubicBezTo>
                  <a:pt x="1717638" y="1320518"/>
                  <a:pt x="1729511" y="1325465"/>
                  <a:pt x="1738746" y="1333710"/>
                </a:cubicBezTo>
                <a:cubicBezTo>
                  <a:pt x="1760512" y="1352509"/>
                  <a:pt x="1783928" y="1369329"/>
                  <a:pt x="1804046" y="1390436"/>
                </a:cubicBezTo>
                <a:cubicBezTo>
                  <a:pt x="1812291" y="1399011"/>
                  <a:pt x="1823834" y="1403958"/>
                  <a:pt x="1834057" y="1410224"/>
                </a:cubicBezTo>
                <a:cubicBezTo>
                  <a:pt x="1841313" y="1414511"/>
                  <a:pt x="1848239" y="1419128"/>
                  <a:pt x="1853846" y="1425395"/>
                </a:cubicBezTo>
                <a:cubicBezTo>
                  <a:pt x="1872644" y="1446832"/>
                  <a:pt x="1896719" y="1459694"/>
                  <a:pt x="1923433" y="1467939"/>
                </a:cubicBezTo>
                <a:cubicBezTo>
                  <a:pt x="1929040" y="1469588"/>
                  <a:pt x="1934646" y="1471567"/>
                  <a:pt x="1937945" y="1476844"/>
                </a:cubicBezTo>
                <a:cubicBezTo>
                  <a:pt x="1951136" y="1483110"/>
                  <a:pt x="1963009" y="1491685"/>
                  <a:pt x="1972904" y="1502898"/>
                </a:cubicBezTo>
                <a:cubicBezTo>
                  <a:pt x="1982467" y="1513781"/>
                  <a:pt x="1980489" y="1524664"/>
                  <a:pt x="1966637" y="1526973"/>
                </a:cubicBezTo>
                <a:cubicBezTo>
                  <a:pt x="1958062" y="1529612"/>
                  <a:pt x="1948169" y="1530271"/>
                  <a:pt x="1940583" y="1524994"/>
                </a:cubicBezTo>
                <a:cubicBezTo>
                  <a:pt x="1930029" y="1517739"/>
                  <a:pt x="1919805" y="1510153"/>
                  <a:pt x="1911231" y="1499270"/>
                </a:cubicBezTo>
                <a:cubicBezTo>
                  <a:pt x="1899028" y="1483440"/>
                  <a:pt x="1885506" y="1469258"/>
                  <a:pt x="1867697" y="1458705"/>
                </a:cubicBezTo>
                <a:cubicBezTo>
                  <a:pt x="1852197" y="1449800"/>
                  <a:pt x="1839994" y="1435618"/>
                  <a:pt x="1825153" y="1425065"/>
                </a:cubicBezTo>
                <a:cubicBezTo>
                  <a:pt x="1817897" y="1419788"/>
                  <a:pt x="1810971" y="1416160"/>
                  <a:pt x="1802397" y="1422427"/>
                </a:cubicBezTo>
                <a:cubicBezTo>
                  <a:pt x="1799428" y="1424735"/>
                  <a:pt x="1795471" y="1423416"/>
                  <a:pt x="1791843" y="1423746"/>
                </a:cubicBezTo>
                <a:cubicBezTo>
                  <a:pt x="1783928" y="1424405"/>
                  <a:pt x="1775353" y="1421767"/>
                  <a:pt x="1767768" y="1426714"/>
                </a:cubicBezTo>
                <a:cubicBezTo>
                  <a:pt x="1763481" y="1429352"/>
                  <a:pt x="1760182" y="1426054"/>
                  <a:pt x="1758863" y="1423416"/>
                </a:cubicBezTo>
                <a:cubicBezTo>
                  <a:pt x="1757544" y="1420778"/>
                  <a:pt x="1759523" y="1416820"/>
                  <a:pt x="1763151" y="1415501"/>
                </a:cubicBezTo>
                <a:cubicBezTo>
                  <a:pt x="1767768" y="1413852"/>
                  <a:pt x="1772716" y="1412532"/>
                  <a:pt x="1777992" y="1413192"/>
                </a:cubicBezTo>
                <a:cubicBezTo>
                  <a:pt x="1782938" y="1413852"/>
                  <a:pt x="1786567" y="1411873"/>
                  <a:pt x="1789205" y="1407585"/>
                </a:cubicBezTo>
                <a:cubicBezTo>
                  <a:pt x="1792833" y="1402639"/>
                  <a:pt x="1789534" y="1399341"/>
                  <a:pt x="1786237" y="1396702"/>
                </a:cubicBezTo>
                <a:cubicBezTo>
                  <a:pt x="1771066" y="1383840"/>
                  <a:pt x="1758534" y="1368339"/>
                  <a:pt x="1738086" y="1362403"/>
                </a:cubicBezTo>
                <a:cubicBezTo>
                  <a:pt x="1724234" y="1358445"/>
                  <a:pt x="1712361" y="1348551"/>
                  <a:pt x="1701149" y="1338987"/>
                </a:cubicBezTo>
                <a:cubicBezTo>
                  <a:pt x="1684988" y="1325465"/>
                  <a:pt x="1664871" y="1317880"/>
                  <a:pt x="1649040" y="1304358"/>
                </a:cubicBezTo>
                <a:cubicBezTo>
                  <a:pt x="1629252" y="1287538"/>
                  <a:pt x="1604847" y="1276655"/>
                  <a:pt x="1587038" y="1256867"/>
                </a:cubicBezTo>
                <a:cubicBezTo>
                  <a:pt x="1578793" y="1247633"/>
                  <a:pt x="1574175" y="1236090"/>
                  <a:pt x="1565601" y="1226855"/>
                </a:cubicBezTo>
                <a:cubicBezTo>
                  <a:pt x="1549111" y="1209047"/>
                  <a:pt x="1533610" y="1190577"/>
                  <a:pt x="1513493" y="1176396"/>
                </a:cubicBezTo>
                <a:cubicBezTo>
                  <a:pt x="1507226" y="1172109"/>
                  <a:pt x="1500300" y="1169800"/>
                  <a:pt x="1494034" y="1169800"/>
                </a:cubicBezTo>
                <a:cubicBezTo>
                  <a:pt x="1484140" y="1169800"/>
                  <a:pt x="1477214" y="1164523"/>
                  <a:pt x="1469629" y="1159576"/>
                </a:cubicBezTo>
                <a:cubicBezTo>
                  <a:pt x="1465012" y="1156608"/>
                  <a:pt x="1461054" y="1151001"/>
                  <a:pt x="1454458" y="1155289"/>
                </a:cubicBezTo>
                <a:cubicBezTo>
                  <a:pt x="1448192" y="1159247"/>
                  <a:pt x="1449182" y="1165842"/>
                  <a:pt x="1448852" y="1171779"/>
                </a:cubicBezTo>
                <a:cubicBezTo>
                  <a:pt x="1448852" y="1175406"/>
                  <a:pt x="1450172" y="1178704"/>
                  <a:pt x="1450830" y="1182332"/>
                </a:cubicBezTo>
                <a:cubicBezTo>
                  <a:pt x="1454128" y="1197503"/>
                  <a:pt x="1451820" y="1200471"/>
                  <a:pt x="1435990" y="1199811"/>
                </a:cubicBezTo>
                <a:lnTo>
                  <a:pt x="1425842" y="1199278"/>
                </a:lnTo>
                <a:lnTo>
                  <a:pt x="1435989" y="1200800"/>
                </a:lnTo>
                <a:cubicBezTo>
                  <a:pt x="1432856" y="1201790"/>
                  <a:pt x="1428816" y="1200635"/>
                  <a:pt x="1425229" y="1200718"/>
                </a:cubicBezTo>
                <a:lnTo>
                  <a:pt x="1417612" y="1207670"/>
                </a:lnTo>
                <a:lnTo>
                  <a:pt x="1430712" y="1246643"/>
                </a:lnTo>
                <a:cubicBezTo>
                  <a:pt x="1436649" y="1270719"/>
                  <a:pt x="1424446" y="1285890"/>
                  <a:pt x="1402350" y="1291166"/>
                </a:cubicBezTo>
                <a:lnTo>
                  <a:pt x="1400975" y="1291666"/>
                </a:lnTo>
                <a:lnTo>
                  <a:pt x="1402351" y="1291825"/>
                </a:lnTo>
                <a:cubicBezTo>
                  <a:pt x="1402020" y="1311943"/>
                  <a:pt x="1408616" y="1329752"/>
                  <a:pt x="1422798" y="1344263"/>
                </a:cubicBezTo>
                <a:cubicBezTo>
                  <a:pt x="1426096" y="1347561"/>
                  <a:pt x="1427414" y="1350200"/>
                  <a:pt x="1426425" y="1354487"/>
                </a:cubicBezTo>
                <a:cubicBezTo>
                  <a:pt x="1425766" y="1357455"/>
                  <a:pt x="1424117" y="1357785"/>
                  <a:pt x="1421808" y="1357455"/>
                </a:cubicBezTo>
                <a:cubicBezTo>
                  <a:pt x="1420159" y="1357126"/>
                  <a:pt x="1417851" y="1357455"/>
                  <a:pt x="1418181" y="1354817"/>
                </a:cubicBezTo>
                <a:cubicBezTo>
                  <a:pt x="1418840" y="1344923"/>
                  <a:pt x="1411914" y="1338986"/>
                  <a:pt x="1407297" y="1331731"/>
                </a:cubicBezTo>
                <a:cubicBezTo>
                  <a:pt x="1402350" y="1323486"/>
                  <a:pt x="1396414" y="1315241"/>
                  <a:pt x="1398063" y="1304357"/>
                </a:cubicBezTo>
                <a:cubicBezTo>
                  <a:pt x="1398722" y="1299410"/>
                  <a:pt x="1397403" y="1295783"/>
                  <a:pt x="1391467" y="1295783"/>
                </a:cubicBezTo>
                <a:lnTo>
                  <a:pt x="1392420" y="1294777"/>
                </a:lnTo>
                <a:lnTo>
                  <a:pt x="1391466" y="1295124"/>
                </a:lnTo>
                <a:cubicBezTo>
                  <a:pt x="1378934" y="1298092"/>
                  <a:pt x="1369370" y="1294464"/>
                  <a:pt x="1361784" y="1283911"/>
                </a:cubicBezTo>
                <a:cubicBezTo>
                  <a:pt x="1356508" y="1276655"/>
                  <a:pt x="1351561" y="1266761"/>
                  <a:pt x="1344305" y="1264452"/>
                </a:cubicBezTo>
                <a:cubicBezTo>
                  <a:pt x="1339688" y="1262803"/>
                  <a:pt x="1331443" y="1273027"/>
                  <a:pt x="1324517" y="1277644"/>
                </a:cubicBezTo>
                <a:cubicBezTo>
                  <a:pt x="1321879" y="1279294"/>
                  <a:pt x="1318910" y="1280613"/>
                  <a:pt x="1315943" y="1281932"/>
                </a:cubicBezTo>
                <a:cubicBezTo>
                  <a:pt x="1307368" y="1285560"/>
                  <a:pt x="1305389" y="1292486"/>
                  <a:pt x="1309016" y="1300071"/>
                </a:cubicBezTo>
                <a:cubicBezTo>
                  <a:pt x="1311985" y="1306337"/>
                  <a:pt x="1311985" y="1311943"/>
                  <a:pt x="1311326" y="1318539"/>
                </a:cubicBezTo>
                <a:cubicBezTo>
                  <a:pt x="1310996" y="1322497"/>
                  <a:pt x="1309676" y="1325135"/>
                  <a:pt x="1306049" y="1326785"/>
                </a:cubicBezTo>
                <a:cubicBezTo>
                  <a:pt x="1302420" y="1328434"/>
                  <a:pt x="1300442" y="1326455"/>
                  <a:pt x="1297474" y="1324476"/>
                </a:cubicBezTo>
                <a:cubicBezTo>
                  <a:pt x="1288239" y="1318539"/>
                  <a:pt x="1283292" y="1310954"/>
                  <a:pt x="1285601" y="1299741"/>
                </a:cubicBezTo>
                <a:cubicBezTo>
                  <a:pt x="1286920" y="1293475"/>
                  <a:pt x="1282963" y="1289187"/>
                  <a:pt x="1278675" y="1286549"/>
                </a:cubicBezTo>
                <a:cubicBezTo>
                  <a:pt x="1275707" y="1284900"/>
                  <a:pt x="1270430" y="1285230"/>
                  <a:pt x="1266802" y="1288858"/>
                </a:cubicBezTo>
                <a:cubicBezTo>
                  <a:pt x="1261855" y="1293805"/>
                  <a:pt x="1263834" y="1299081"/>
                  <a:pt x="1266143" y="1303699"/>
                </a:cubicBezTo>
                <a:cubicBezTo>
                  <a:pt x="1271750" y="1315571"/>
                  <a:pt x="1274388" y="1328764"/>
                  <a:pt x="1278015" y="1341296"/>
                </a:cubicBezTo>
                <a:cubicBezTo>
                  <a:pt x="1279334" y="1345583"/>
                  <a:pt x="1279664" y="1349871"/>
                  <a:pt x="1279005" y="1354818"/>
                </a:cubicBezTo>
                <a:cubicBezTo>
                  <a:pt x="1277686" y="1361743"/>
                  <a:pt x="1277026" y="1369659"/>
                  <a:pt x="1282303" y="1375595"/>
                </a:cubicBezTo>
                <a:cubicBezTo>
                  <a:pt x="1290218" y="1384500"/>
                  <a:pt x="1282303" y="1394064"/>
                  <a:pt x="1283623" y="1403628"/>
                </a:cubicBezTo>
                <a:cubicBezTo>
                  <a:pt x="1285271" y="1417479"/>
                  <a:pt x="1287910" y="1431661"/>
                  <a:pt x="1287250" y="1445842"/>
                </a:cubicBezTo>
                <a:lnTo>
                  <a:pt x="1287250" y="1447419"/>
                </a:lnTo>
                <a:lnTo>
                  <a:pt x="1290630" y="1453427"/>
                </a:lnTo>
                <a:lnTo>
                  <a:pt x="1287250" y="1459435"/>
                </a:lnTo>
                <a:lnTo>
                  <a:pt x="1287250" y="1523675"/>
                </a:lnTo>
                <a:cubicBezTo>
                  <a:pt x="1287580" y="1529282"/>
                  <a:pt x="1292856" y="1533569"/>
                  <a:pt x="1297144" y="1537197"/>
                </a:cubicBezTo>
                <a:cubicBezTo>
                  <a:pt x="1314953" y="1552698"/>
                  <a:pt x="1326167" y="1570177"/>
                  <a:pt x="1320230" y="1595242"/>
                </a:cubicBezTo>
                <a:cubicBezTo>
                  <a:pt x="1318581" y="1602167"/>
                  <a:pt x="1318251" y="1609423"/>
                  <a:pt x="1315613" y="1616019"/>
                </a:cubicBezTo>
                <a:cubicBezTo>
                  <a:pt x="1312645" y="1623604"/>
                  <a:pt x="1307368" y="1627892"/>
                  <a:pt x="1299782" y="1628881"/>
                </a:cubicBezTo>
                <a:lnTo>
                  <a:pt x="1293189" y="1636973"/>
                </a:lnTo>
                <a:lnTo>
                  <a:pt x="1294898" y="1639269"/>
                </a:lnTo>
                <a:lnTo>
                  <a:pt x="1292419" y="1643052"/>
                </a:lnTo>
                <a:lnTo>
                  <a:pt x="1292197" y="1653863"/>
                </a:lnTo>
                <a:cubicBezTo>
                  <a:pt x="1292362" y="1659140"/>
                  <a:pt x="1293187" y="1664334"/>
                  <a:pt x="1295825" y="1669447"/>
                </a:cubicBezTo>
                <a:cubicBezTo>
                  <a:pt x="1297474" y="1672745"/>
                  <a:pt x="1297144" y="1677691"/>
                  <a:pt x="1291868" y="1678681"/>
                </a:cubicBezTo>
                <a:cubicBezTo>
                  <a:pt x="1286590" y="1679670"/>
                  <a:pt x="1283952" y="1675383"/>
                  <a:pt x="1283622" y="1671096"/>
                </a:cubicBezTo>
                <a:lnTo>
                  <a:pt x="1287844" y="1649337"/>
                </a:lnTo>
                <a:lnTo>
                  <a:pt x="1286920" y="1628551"/>
                </a:lnTo>
                <a:lnTo>
                  <a:pt x="1287609" y="1629476"/>
                </a:lnTo>
                <a:lnTo>
                  <a:pt x="1287580" y="1627562"/>
                </a:lnTo>
                <a:cubicBezTo>
                  <a:pt x="1263504" y="1613381"/>
                  <a:pt x="1258228" y="1591614"/>
                  <a:pt x="1259547" y="1565559"/>
                </a:cubicBezTo>
                <a:cubicBezTo>
                  <a:pt x="1260206" y="1555006"/>
                  <a:pt x="1262845" y="1546431"/>
                  <a:pt x="1267792" y="1536867"/>
                </a:cubicBezTo>
                <a:cubicBezTo>
                  <a:pt x="1275707" y="1521366"/>
                  <a:pt x="1276697" y="1503557"/>
                  <a:pt x="1275377" y="1486078"/>
                </a:cubicBezTo>
                <a:cubicBezTo>
                  <a:pt x="1274717" y="1478823"/>
                  <a:pt x="1275048" y="1471567"/>
                  <a:pt x="1274718" y="1464311"/>
                </a:cubicBezTo>
                <a:lnTo>
                  <a:pt x="1274962" y="1459729"/>
                </a:lnTo>
                <a:lnTo>
                  <a:pt x="1273632" y="1452685"/>
                </a:lnTo>
                <a:lnTo>
                  <a:pt x="1275536" y="1448957"/>
                </a:lnTo>
                <a:lnTo>
                  <a:pt x="1276036" y="1439576"/>
                </a:lnTo>
                <a:cubicBezTo>
                  <a:pt x="1274058" y="1426714"/>
                  <a:pt x="1274058" y="1413522"/>
                  <a:pt x="1270431" y="1400989"/>
                </a:cubicBezTo>
                <a:cubicBezTo>
                  <a:pt x="1269441" y="1397691"/>
                  <a:pt x="1269441" y="1394723"/>
                  <a:pt x="1266143" y="1393074"/>
                </a:cubicBezTo>
                <a:cubicBezTo>
                  <a:pt x="1264164" y="1392415"/>
                  <a:pt x="1262844" y="1390766"/>
                  <a:pt x="1263834" y="1389117"/>
                </a:cubicBezTo>
                <a:cubicBezTo>
                  <a:pt x="1275047" y="1372297"/>
                  <a:pt x="1261196" y="1358445"/>
                  <a:pt x="1257898" y="1343604"/>
                </a:cubicBezTo>
                <a:cubicBezTo>
                  <a:pt x="1255259" y="1331072"/>
                  <a:pt x="1249323" y="1319199"/>
                  <a:pt x="1248994" y="1306007"/>
                </a:cubicBezTo>
                <a:cubicBezTo>
                  <a:pt x="1248994" y="1303369"/>
                  <a:pt x="1247014" y="1301060"/>
                  <a:pt x="1245695" y="1298422"/>
                </a:cubicBezTo>
                <a:cubicBezTo>
                  <a:pt x="1242067" y="1298422"/>
                  <a:pt x="1241737" y="1303039"/>
                  <a:pt x="1238439" y="1304028"/>
                </a:cubicBezTo>
                <a:cubicBezTo>
                  <a:pt x="1235141" y="1305018"/>
                  <a:pt x="1232504" y="1303699"/>
                  <a:pt x="1231514" y="1300730"/>
                </a:cubicBezTo>
                <a:cubicBezTo>
                  <a:pt x="1230525" y="1298422"/>
                  <a:pt x="1230194" y="1295454"/>
                  <a:pt x="1234482" y="1295784"/>
                </a:cubicBezTo>
                <a:cubicBezTo>
                  <a:pt x="1238769" y="1296113"/>
                  <a:pt x="1241738" y="1292815"/>
                  <a:pt x="1241078" y="1289517"/>
                </a:cubicBezTo>
                <a:cubicBezTo>
                  <a:pt x="1240418" y="1285889"/>
                  <a:pt x="1236461" y="1284241"/>
                  <a:pt x="1231843" y="1284570"/>
                </a:cubicBezTo>
                <a:cubicBezTo>
                  <a:pt x="1217662" y="1285230"/>
                  <a:pt x="1203481" y="1281932"/>
                  <a:pt x="1196225" y="1269400"/>
                </a:cubicBezTo>
                <a:cubicBezTo>
                  <a:pt x="1188970" y="1256867"/>
                  <a:pt x="1179075" y="1245324"/>
                  <a:pt x="1175118" y="1229824"/>
                </a:cubicBezTo>
                <a:cubicBezTo>
                  <a:pt x="1171490" y="1233451"/>
                  <a:pt x="1168192" y="1237409"/>
                  <a:pt x="1163905" y="1241696"/>
                </a:cubicBezTo>
                <a:cubicBezTo>
                  <a:pt x="1159948" y="1233451"/>
                  <a:pt x="1166544" y="1231143"/>
                  <a:pt x="1170171" y="1227845"/>
                </a:cubicBezTo>
                <a:cubicBezTo>
                  <a:pt x="1176107" y="1222568"/>
                  <a:pt x="1175448" y="1217291"/>
                  <a:pt x="1171160" y="1211684"/>
                </a:cubicBezTo>
                <a:cubicBezTo>
                  <a:pt x="1166873" y="1206407"/>
                  <a:pt x="1162916" y="1200801"/>
                  <a:pt x="1155001" y="1206408"/>
                </a:cubicBezTo>
                <a:lnTo>
                  <a:pt x="1154295" y="1214751"/>
                </a:lnTo>
                <a:lnTo>
                  <a:pt x="1154505" y="1220465"/>
                </a:lnTo>
                <a:lnTo>
                  <a:pt x="1152928" y="1226227"/>
                </a:lnTo>
                <a:lnTo>
                  <a:pt x="1152032" y="1232462"/>
                </a:lnTo>
                <a:cubicBezTo>
                  <a:pt x="1145107" y="1244335"/>
                  <a:pt x="1149393" y="1258516"/>
                  <a:pt x="1144777" y="1271048"/>
                </a:cubicBezTo>
                <a:cubicBezTo>
                  <a:pt x="1143457" y="1275006"/>
                  <a:pt x="1147085" y="1283251"/>
                  <a:pt x="1155330" y="1283251"/>
                </a:cubicBezTo>
                <a:cubicBezTo>
                  <a:pt x="1157638" y="1283251"/>
                  <a:pt x="1159287" y="1283251"/>
                  <a:pt x="1159288" y="1285559"/>
                </a:cubicBezTo>
                <a:cubicBezTo>
                  <a:pt x="1158628" y="1297433"/>
                  <a:pt x="1165884" y="1307656"/>
                  <a:pt x="1166213" y="1319529"/>
                </a:cubicBezTo>
                <a:cubicBezTo>
                  <a:pt x="1166214" y="1327774"/>
                  <a:pt x="1159948" y="1335689"/>
                  <a:pt x="1151702" y="1337008"/>
                </a:cubicBezTo>
                <a:cubicBezTo>
                  <a:pt x="1148734" y="1337338"/>
                  <a:pt x="1145766" y="1337998"/>
                  <a:pt x="1143127" y="1337338"/>
                </a:cubicBezTo>
                <a:cubicBezTo>
                  <a:pt x="1131915" y="1334700"/>
                  <a:pt x="1129606" y="1340306"/>
                  <a:pt x="1128617" y="1350200"/>
                </a:cubicBezTo>
                <a:cubicBezTo>
                  <a:pt x="1127957" y="1358446"/>
                  <a:pt x="1123999" y="1366690"/>
                  <a:pt x="1121361" y="1374606"/>
                </a:cubicBezTo>
                <a:cubicBezTo>
                  <a:pt x="1119383" y="1381201"/>
                  <a:pt x="1113776" y="1388457"/>
                  <a:pt x="1126637" y="1393404"/>
                </a:cubicBezTo>
                <a:cubicBezTo>
                  <a:pt x="1111137" y="1387798"/>
                  <a:pt x="1111467" y="1400660"/>
                  <a:pt x="1110148" y="1406266"/>
                </a:cubicBezTo>
                <a:cubicBezTo>
                  <a:pt x="1105860" y="1425065"/>
                  <a:pt x="1096625" y="1442874"/>
                  <a:pt x="1096296" y="1462992"/>
                </a:cubicBezTo>
                <a:cubicBezTo>
                  <a:pt x="1096296" y="1470248"/>
                  <a:pt x="1086732" y="1476184"/>
                  <a:pt x="1092008" y="1484759"/>
                </a:cubicBezTo>
                <a:cubicBezTo>
                  <a:pt x="1090360" y="1489376"/>
                  <a:pt x="1090772" y="1494241"/>
                  <a:pt x="1091061" y="1499105"/>
                </a:cubicBezTo>
                <a:lnTo>
                  <a:pt x="1090796" y="1501344"/>
                </a:lnTo>
                <a:lnTo>
                  <a:pt x="1091120" y="1499640"/>
                </a:lnTo>
                <a:cubicBezTo>
                  <a:pt x="1090763" y="1494816"/>
                  <a:pt x="1090763" y="1490034"/>
                  <a:pt x="1096001" y="1485417"/>
                </a:cubicBezTo>
                <a:cubicBezTo>
                  <a:pt x="1093858" y="1492590"/>
                  <a:pt x="1099751" y="1499949"/>
                  <a:pt x="1096001" y="1507076"/>
                </a:cubicBezTo>
                <a:lnTo>
                  <a:pt x="1089404" y="1513165"/>
                </a:lnTo>
                <a:lnTo>
                  <a:pt x="1089370" y="1513451"/>
                </a:lnTo>
                <a:cubicBezTo>
                  <a:pt x="1081125" y="1533239"/>
                  <a:pt x="1085743" y="1552698"/>
                  <a:pt x="1092668" y="1571826"/>
                </a:cubicBezTo>
                <a:cubicBezTo>
                  <a:pt x="1094317" y="1577103"/>
                  <a:pt x="1093328" y="1581390"/>
                  <a:pt x="1092669" y="1586667"/>
                </a:cubicBezTo>
                <a:cubicBezTo>
                  <a:pt x="1087721" y="1575124"/>
                  <a:pt x="1082774" y="1563581"/>
                  <a:pt x="1076508" y="1552697"/>
                </a:cubicBezTo>
                <a:cubicBezTo>
                  <a:pt x="1075519" y="1550719"/>
                  <a:pt x="1071561" y="1552038"/>
                  <a:pt x="1072221" y="1548410"/>
                </a:cubicBezTo>
                <a:cubicBezTo>
                  <a:pt x="1075519" y="1537527"/>
                  <a:pt x="1083764" y="1528292"/>
                  <a:pt x="1081126" y="1515760"/>
                </a:cubicBezTo>
                <a:cubicBezTo>
                  <a:pt x="1077498" y="1510813"/>
                  <a:pt x="1080465" y="1505536"/>
                  <a:pt x="1080466" y="1500259"/>
                </a:cubicBezTo>
                <a:cubicBezTo>
                  <a:pt x="1080465" y="1493334"/>
                  <a:pt x="1081785" y="1486078"/>
                  <a:pt x="1078817" y="1479482"/>
                </a:cubicBezTo>
                <a:cubicBezTo>
                  <a:pt x="1075189" y="1469918"/>
                  <a:pt x="1078157" y="1460353"/>
                  <a:pt x="1082115" y="1452108"/>
                </a:cubicBezTo>
                <a:cubicBezTo>
                  <a:pt x="1093988" y="1427373"/>
                  <a:pt x="1101902" y="1401319"/>
                  <a:pt x="1110807" y="1375925"/>
                </a:cubicBezTo>
                <a:cubicBezTo>
                  <a:pt x="1119053" y="1352509"/>
                  <a:pt x="1121690" y="1328434"/>
                  <a:pt x="1116744" y="1303699"/>
                </a:cubicBezTo>
                <a:cubicBezTo>
                  <a:pt x="1115424" y="1296443"/>
                  <a:pt x="1115754" y="1289517"/>
                  <a:pt x="1118722" y="1282592"/>
                </a:cubicBezTo>
                <a:cubicBezTo>
                  <a:pt x="1122021" y="1275006"/>
                  <a:pt x="1122350" y="1266431"/>
                  <a:pt x="1122680" y="1258186"/>
                </a:cubicBezTo>
                <a:cubicBezTo>
                  <a:pt x="1123670" y="1240707"/>
                  <a:pt x="1129276" y="1224217"/>
                  <a:pt x="1130596" y="1206738"/>
                </a:cubicBezTo>
                <a:lnTo>
                  <a:pt x="1130053" y="1200386"/>
                </a:lnTo>
                <a:lnTo>
                  <a:pt x="1126309" y="1192349"/>
                </a:lnTo>
                <a:lnTo>
                  <a:pt x="1122173" y="1181495"/>
                </a:lnTo>
                <a:lnTo>
                  <a:pt x="1120371" y="1179694"/>
                </a:lnTo>
                <a:lnTo>
                  <a:pt x="1119718" y="1179282"/>
                </a:lnTo>
                <a:lnTo>
                  <a:pt x="1107056" y="1178497"/>
                </a:lnTo>
                <a:lnTo>
                  <a:pt x="1097465" y="1180484"/>
                </a:lnTo>
                <a:lnTo>
                  <a:pt x="1096625" y="1181673"/>
                </a:lnTo>
                <a:lnTo>
                  <a:pt x="1094526" y="1187713"/>
                </a:lnTo>
                <a:lnTo>
                  <a:pt x="1096212" y="1200594"/>
                </a:lnTo>
                <a:cubicBezTo>
                  <a:pt x="1096509" y="1202882"/>
                  <a:pt x="1096420" y="1205160"/>
                  <a:pt x="1095364" y="1207402"/>
                </a:cubicBezTo>
                <a:lnTo>
                  <a:pt x="1092823" y="1209918"/>
                </a:lnTo>
                <a:lnTo>
                  <a:pt x="1092668" y="1212674"/>
                </a:lnTo>
                <a:cubicBezTo>
                  <a:pt x="1089700" y="1224547"/>
                  <a:pt x="1089700" y="1236749"/>
                  <a:pt x="1086732" y="1248622"/>
                </a:cubicBezTo>
                <a:lnTo>
                  <a:pt x="1084986" y="1255453"/>
                </a:lnTo>
                <a:lnTo>
                  <a:pt x="1088050" y="1259835"/>
                </a:lnTo>
                <a:lnTo>
                  <a:pt x="1088050" y="1259839"/>
                </a:lnTo>
                <a:lnTo>
                  <a:pt x="1088051" y="1259835"/>
                </a:lnTo>
                <a:cubicBezTo>
                  <a:pt x="1089700" y="1257526"/>
                  <a:pt x="1088381" y="1251590"/>
                  <a:pt x="1092998" y="1253569"/>
                </a:cubicBezTo>
                <a:cubicBezTo>
                  <a:pt x="1097945" y="1255548"/>
                  <a:pt x="1093328" y="1259176"/>
                  <a:pt x="1092009" y="1261154"/>
                </a:cubicBezTo>
                <a:cubicBezTo>
                  <a:pt x="1089041" y="1265112"/>
                  <a:pt x="1090359" y="1270389"/>
                  <a:pt x="1088711" y="1275006"/>
                </a:cubicBezTo>
                <a:lnTo>
                  <a:pt x="1088710" y="1275005"/>
                </a:lnTo>
                <a:lnTo>
                  <a:pt x="1088710" y="1275006"/>
                </a:lnTo>
                <a:cubicBezTo>
                  <a:pt x="1086567" y="1276160"/>
                  <a:pt x="1084670" y="1278221"/>
                  <a:pt x="1082526" y="1279458"/>
                </a:cubicBezTo>
                <a:lnTo>
                  <a:pt x="1078407" y="1279192"/>
                </a:lnTo>
                <a:lnTo>
                  <a:pt x="1075849" y="1282261"/>
                </a:lnTo>
                <a:lnTo>
                  <a:pt x="1073539" y="1282608"/>
                </a:lnTo>
                <a:lnTo>
                  <a:pt x="1073539" y="1296442"/>
                </a:lnTo>
                <a:cubicBezTo>
                  <a:pt x="1073539" y="1298751"/>
                  <a:pt x="1073539" y="1302049"/>
                  <a:pt x="1069912" y="1301719"/>
                </a:cubicBezTo>
                <a:cubicBezTo>
                  <a:pt x="1067273" y="1301389"/>
                  <a:pt x="1067932" y="1298751"/>
                  <a:pt x="1068262" y="1296442"/>
                </a:cubicBezTo>
                <a:cubicBezTo>
                  <a:pt x="1068922" y="1292155"/>
                  <a:pt x="1068922" y="1287867"/>
                  <a:pt x="1069252" y="1283580"/>
                </a:cubicBezTo>
                <a:lnTo>
                  <a:pt x="1070098" y="1283124"/>
                </a:lnTo>
                <a:lnTo>
                  <a:pt x="1069252" y="1283251"/>
                </a:lnTo>
                <a:cubicBezTo>
                  <a:pt x="1059358" y="1268080"/>
                  <a:pt x="1053422" y="1252909"/>
                  <a:pt x="1054412" y="1233781"/>
                </a:cubicBezTo>
                <a:cubicBezTo>
                  <a:pt x="1055401" y="1218281"/>
                  <a:pt x="1056060" y="1203769"/>
                  <a:pt x="1064635" y="1190577"/>
                </a:cubicBezTo>
                <a:cubicBezTo>
                  <a:pt x="1066285" y="1187609"/>
                  <a:pt x="1066284" y="1184311"/>
                  <a:pt x="1066284" y="1181013"/>
                </a:cubicBezTo>
                <a:lnTo>
                  <a:pt x="1073135" y="1169922"/>
                </a:lnTo>
                <a:lnTo>
                  <a:pt x="1070489" y="1167862"/>
                </a:lnTo>
                <a:cubicBezTo>
                  <a:pt x="1068098" y="1167161"/>
                  <a:pt x="1065955" y="1166172"/>
                  <a:pt x="1066944" y="1162214"/>
                </a:cubicBezTo>
                <a:lnTo>
                  <a:pt x="1066945" y="1162214"/>
                </a:lnTo>
                <a:lnTo>
                  <a:pt x="1066944" y="1162214"/>
                </a:lnTo>
                <a:cubicBezTo>
                  <a:pt x="1063976" y="1154958"/>
                  <a:pt x="1057380" y="1164522"/>
                  <a:pt x="1053752" y="1159245"/>
                </a:cubicBezTo>
                <a:lnTo>
                  <a:pt x="1053168" y="1159141"/>
                </a:lnTo>
                <a:lnTo>
                  <a:pt x="1053422" y="1159246"/>
                </a:lnTo>
                <a:lnTo>
                  <a:pt x="1040871" y="1159076"/>
                </a:lnTo>
                <a:lnTo>
                  <a:pt x="1030336" y="1161555"/>
                </a:lnTo>
                <a:cubicBezTo>
                  <a:pt x="979877" y="1169470"/>
                  <a:pt x="929417" y="1177715"/>
                  <a:pt x="881267" y="1194865"/>
                </a:cubicBezTo>
                <a:lnTo>
                  <a:pt x="873577" y="1195270"/>
                </a:lnTo>
                <a:lnTo>
                  <a:pt x="866385" y="1198893"/>
                </a:lnTo>
                <a:cubicBezTo>
                  <a:pt x="861892" y="1198417"/>
                  <a:pt x="857357" y="1196512"/>
                  <a:pt x="852904" y="1196989"/>
                </a:cubicBezTo>
                <a:lnTo>
                  <a:pt x="855863" y="1196145"/>
                </a:lnTo>
                <a:lnTo>
                  <a:pt x="815471" y="1191485"/>
                </a:lnTo>
                <a:cubicBezTo>
                  <a:pt x="802857" y="1187032"/>
                  <a:pt x="791231" y="1179859"/>
                  <a:pt x="780678" y="1170459"/>
                </a:cubicBezTo>
                <a:cubicBezTo>
                  <a:pt x="762868" y="1154629"/>
                  <a:pt x="769135" y="1132532"/>
                  <a:pt x="792221" y="1126266"/>
                </a:cubicBezTo>
                <a:cubicBezTo>
                  <a:pt x="798487" y="1124618"/>
                  <a:pt x="804754" y="1122309"/>
                  <a:pt x="810360" y="1119341"/>
                </a:cubicBezTo>
                <a:cubicBezTo>
                  <a:pt x="823881" y="1111756"/>
                  <a:pt x="826190" y="1103840"/>
                  <a:pt x="818935" y="1089989"/>
                </a:cubicBezTo>
                <a:lnTo>
                  <a:pt x="817912" y="1088088"/>
                </a:lnTo>
                <a:lnTo>
                  <a:pt x="804093" y="1093616"/>
                </a:lnTo>
                <a:cubicBezTo>
                  <a:pt x="807061" y="1087679"/>
                  <a:pt x="812008" y="1086360"/>
                  <a:pt x="816626" y="1085371"/>
                </a:cubicBezTo>
                <a:lnTo>
                  <a:pt x="816752" y="1085497"/>
                </a:lnTo>
                <a:lnTo>
                  <a:pt x="835754" y="1054700"/>
                </a:lnTo>
                <a:cubicBezTo>
                  <a:pt x="837733" y="1050413"/>
                  <a:pt x="840702" y="1045795"/>
                  <a:pt x="836084" y="1041178"/>
                </a:cubicBezTo>
                <a:lnTo>
                  <a:pt x="832639" y="1042741"/>
                </a:lnTo>
                <a:lnTo>
                  <a:pt x="830972" y="1045094"/>
                </a:lnTo>
                <a:cubicBezTo>
                  <a:pt x="831137" y="1048021"/>
                  <a:pt x="832622" y="1051401"/>
                  <a:pt x="833775" y="1055029"/>
                </a:cubicBezTo>
                <a:lnTo>
                  <a:pt x="820843" y="1049641"/>
                </a:lnTo>
                <a:lnTo>
                  <a:pt x="819265" y="1050742"/>
                </a:lnTo>
                <a:cubicBezTo>
                  <a:pt x="808051" y="1056679"/>
                  <a:pt x="799147" y="1065583"/>
                  <a:pt x="791231" y="1074818"/>
                </a:cubicBezTo>
                <a:cubicBezTo>
                  <a:pt x="780018" y="1088010"/>
                  <a:pt x="764188" y="1095265"/>
                  <a:pt x="753964" y="1109447"/>
                </a:cubicBezTo>
                <a:cubicBezTo>
                  <a:pt x="750336" y="1114394"/>
                  <a:pt x="744070" y="1116043"/>
                  <a:pt x="738134" y="1112415"/>
                </a:cubicBezTo>
                <a:cubicBezTo>
                  <a:pt x="732198" y="1108787"/>
                  <a:pt x="729888" y="1103181"/>
                  <a:pt x="730218" y="1096585"/>
                </a:cubicBezTo>
                <a:cubicBezTo>
                  <a:pt x="730549" y="1089988"/>
                  <a:pt x="735825" y="1087680"/>
                  <a:pt x="741432" y="1086690"/>
                </a:cubicBezTo>
                <a:cubicBezTo>
                  <a:pt x="759571" y="1083063"/>
                  <a:pt x="773422" y="1073498"/>
                  <a:pt x="785625" y="1059317"/>
                </a:cubicBezTo>
                <a:cubicBezTo>
                  <a:pt x="795189" y="1048434"/>
                  <a:pt x="805413" y="1038210"/>
                  <a:pt x="814977" y="1027327"/>
                </a:cubicBezTo>
                <a:lnTo>
                  <a:pt x="817650" y="1025501"/>
                </a:lnTo>
                <a:lnTo>
                  <a:pt x="821243" y="1014464"/>
                </a:lnTo>
                <a:cubicBezTo>
                  <a:pt x="824541" y="1009517"/>
                  <a:pt x="823882" y="1004240"/>
                  <a:pt x="822232" y="998963"/>
                </a:cubicBezTo>
                <a:cubicBezTo>
                  <a:pt x="821573" y="995995"/>
                  <a:pt x="820584" y="993357"/>
                  <a:pt x="823222" y="991048"/>
                </a:cubicBezTo>
                <a:cubicBezTo>
                  <a:pt x="826520" y="988410"/>
                  <a:pt x="828499" y="991378"/>
                  <a:pt x="830477" y="993027"/>
                </a:cubicBezTo>
                <a:lnTo>
                  <a:pt x="835884" y="991946"/>
                </a:lnTo>
                <a:lnTo>
                  <a:pt x="834435" y="984123"/>
                </a:lnTo>
                <a:lnTo>
                  <a:pt x="833691" y="982387"/>
                </a:lnTo>
                <a:lnTo>
                  <a:pt x="826026" y="979999"/>
                </a:lnTo>
                <a:lnTo>
                  <a:pt x="822955" y="970144"/>
                </a:lnTo>
                <a:lnTo>
                  <a:pt x="822892" y="970271"/>
                </a:lnTo>
                <a:cubicBezTo>
                  <a:pt x="818934" y="967962"/>
                  <a:pt x="815389" y="965489"/>
                  <a:pt x="813823" y="962356"/>
                </a:cubicBezTo>
                <a:lnTo>
                  <a:pt x="816057" y="952892"/>
                </a:lnTo>
                <a:lnTo>
                  <a:pt x="815966" y="952792"/>
                </a:lnTo>
                <a:cubicBezTo>
                  <a:pt x="811350" y="947845"/>
                  <a:pt x="806732" y="942898"/>
                  <a:pt x="802115" y="937621"/>
                </a:cubicBezTo>
                <a:lnTo>
                  <a:pt x="800036" y="935958"/>
                </a:lnTo>
                <a:lnTo>
                  <a:pt x="796838" y="936631"/>
                </a:lnTo>
                <a:cubicBezTo>
                  <a:pt x="788592" y="941909"/>
                  <a:pt x="785295" y="936631"/>
                  <a:pt x="782656" y="930036"/>
                </a:cubicBezTo>
                <a:lnTo>
                  <a:pt x="779128" y="919232"/>
                </a:lnTo>
                <a:lnTo>
                  <a:pt x="775731" y="916514"/>
                </a:lnTo>
                <a:cubicBezTo>
                  <a:pt x="759241" y="908929"/>
                  <a:pt x="744070" y="898045"/>
                  <a:pt x="726591" y="892439"/>
                </a:cubicBezTo>
                <a:lnTo>
                  <a:pt x="721870" y="891022"/>
                </a:lnTo>
                <a:lnTo>
                  <a:pt x="719005" y="891902"/>
                </a:lnTo>
                <a:lnTo>
                  <a:pt x="717361" y="889669"/>
                </a:lnTo>
                <a:lnTo>
                  <a:pt x="713399" y="888481"/>
                </a:lnTo>
                <a:cubicBezTo>
                  <a:pt x="703504" y="884853"/>
                  <a:pt x="693281" y="889141"/>
                  <a:pt x="683387" y="886172"/>
                </a:cubicBezTo>
                <a:lnTo>
                  <a:pt x="681899" y="886149"/>
                </a:lnTo>
                <a:lnTo>
                  <a:pt x="683387" y="886979"/>
                </a:lnTo>
                <a:cubicBezTo>
                  <a:pt x="675802" y="886979"/>
                  <a:pt x="668546" y="886026"/>
                  <a:pt x="660960" y="886026"/>
                </a:cubicBezTo>
                <a:lnTo>
                  <a:pt x="661218" y="885907"/>
                </a:lnTo>
                <a:lnTo>
                  <a:pt x="624147" y="887285"/>
                </a:lnTo>
                <a:cubicBezTo>
                  <a:pt x="611244" y="887656"/>
                  <a:pt x="598299" y="886997"/>
                  <a:pt x="585107" y="882545"/>
                </a:cubicBezTo>
                <a:cubicBezTo>
                  <a:pt x="559382" y="873970"/>
                  <a:pt x="539264" y="859788"/>
                  <a:pt x="522115" y="839671"/>
                </a:cubicBezTo>
                <a:lnTo>
                  <a:pt x="513633" y="831361"/>
                </a:lnTo>
                <a:lnTo>
                  <a:pt x="513417" y="831219"/>
                </a:lnTo>
                <a:lnTo>
                  <a:pt x="513288" y="831023"/>
                </a:lnTo>
                <a:lnTo>
                  <a:pt x="505955" y="823840"/>
                </a:lnTo>
                <a:cubicBezTo>
                  <a:pt x="491114" y="806031"/>
                  <a:pt x="475284" y="789211"/>
                  <a:pt x="464071" y="768764"/>
                </a:cubicBezTo>
                <a:cubicBezTo>
                  <a:pt x="459124" y="759199"/>
                  <a:pt x="460113" y="747657"/>
                  <a:pt x="458793" y="736773"/>
                </a:cubicBezTo>
                <a:cubicBezTo>
                  <a:pt x="454177" y="696537"/>
                  <a:pt x="433069" y="666855"/>
                  <a:pt x="398770" y="647397"/>
                </a:cubicBezTo>
                <a:cubicBezTo>
                  <a:pt x="383930" y="638823"/>
                  <a:pt x="368099" y="631567"/>
                  <a:pt x="354247" y="622662"/>
                </a:cubicBezTo>
                <a:cubicBezTo>
                  <a:pt x="319948" y="600566"/>
                  <a:pt x="280042" y="596608"/>
                  <a:pt x="244094" y="581437"/>
                </a:cubicBezTo>
                <a:cubicBezTo>
                  <a:pt x="239807" y="579459"/>
                  <a:pt x="234860" y="578469"/>
                  <a:pt x="231231" y="575501"/>
                </a:cubicBezTo>
                <a:cubicBezTo>
                  <a:pt x="216721" y="562639"/>
                  <a:pt x="198911" y="559671"/>
                  <a:pt x="181102" y="557032"/>
                </a:cubicBezTo>
                <a:cubicBezTo>
                  <a:pt x="173847" y="555713"/>
                  <a:pt x="167251" y="552745"/>
                  <a:pt x="160325" y="550436"/>
                </a:cubicBezTo>
                <a:cubicBezTo>
                  <a:pt x="118111" y="536585"/>
                  <a:pt x="75236" y="524382"/>
                  <a:pt x="33023" y="510201"/>
                </a:cubicBezTo>
                <a:cubicBezTo>
                  <a:pt x="23788" y="507233"/>
                  <a:pt x="15213" y="501626"/>
                  <a:pt x="6309" y="497998"/>
                </a:cubicBezTo>
                <a:cubicBezTo>
                  <a:pt x="1032" y="496019"/>
                  <a:pt x="-1277" y="491073"/>
                  <a:pt x="702" y="485466"/>
                </a:cubicBezTo>
                <a:cubicBezTo>
                  <a:pt x="3011" y="478870"/>
                  <a:pt x="7957" y="481179"/>
                  <a:pt x="12575" y="482498"/>
                </a:cubicBezTo>
                <a:cubicBezTo>
                  <a:pt x="24448" y="485796"/>
                  <a:pt x="36320" y="489094"/>
                  <a:pt x="47204" y="495360"/>
                </a:cubicBezTo>
                <a:cubicBezTo>
                  <a:pt x="49182" y="496679"/>
                  <a:pt x="51161" y="497998"/>
                  <a:pt x="53140" y="497998"/>
                </a:cubicBezTo>
                <a:cubicBezTo>
                  <a:pt x="80183" y="499977"/>
                  <a:pt x="103600" y="514158"/>
                  <a:pt x="128994" y="521744"/>
                </a:cubicBezTo>
                <a:cubicBezTo>
                  <a:pt x="153399" y="528999"/>
                  <a:pt x="178464" y="532957"/>
                  <a:pt x="201880" y="541202"/>
                </a:cubicBezTo>
                <a:cubicBezTo>
                  <a:pt x="196603" y="535925"/>
                  <a:pt x="189017" y="532297"/>
                  <a:pt x="186050" y="524382"/>
                </a:cubicBezTo>
                <a:lnTo>
                  <a:pt x="186723" y="522952"/>
                </a:lnTo>
                <a:lnTo>
                  <a:pt x="149112" y="497338"/>
                </a:lnTo>
                <a:cubicBezTo>
                  <a:pt x="157687" y="497503"/>
                  <a:pt x="164530" y="500966"/>
                  <a:pt x="170837" y="505377"/>
                </a:cubicBezTo>
                <a:lnTo>
                  <a:pt x="189200" y="518995"/>
                </a:lnTo>
                <a:lnTo>
                  <a:pt x="221008" y="532627"/>
                </a:lnTo>
                <a:cubicBezTo>
                  <a:pt x="226285" y="535266"/>
                  <a:pt x="231561" y="537904"/>
                  <a:pt x="236179" y="541202"/>
                </a:cubicBezTo>
                <a:cubicBezTo>
                  <a:pt x="259265" y="558022"/>
                  <a:pt x="285649" y="554724"/>
                  <a:pt x="311703" y="554064"/>
                </a:cubicBezTo>
                <a:cubicBezTo>
                  <a:pt x="324235" y="553734"/>
                  <a:pt x="329513" y="544500"/>
                  <a:pt x="325555" y="532627"/>
                </a:cubicBezTo>
                <a:cubicBezTo>
                  <a:pt x="321927" y="521744"/>
                  <a:pt x="316650" y="511850"/>
                  <a:pt x="312033" y="501626"/>
                </a:cubicBezTo>
                <a:cubicBezTo>
                  <a:pt x="296532" y="468646"/>
                  <a:pt x="280042" y="435996"/>
                  <a:pt x="261574" y="404665"/>
                </a:cubicBezTo>
                <a:cubicBezTo>
                  <a:pt x="253989" y="392132"/>
                  <a:pt x="247392" y="389494"/>
                  <a:pt x="235520" y="396750"/>
                </a:cubicBezTo>
                <a:cubicBezTo>
                  <a:pt x="213423" y="410271"/>
                  <a:pt x="185719" y="400707"/>
                  <a:pt x="169560" y="375312"/>
                </a:cubicBezTo>
                <a:cubicBezTo>
                  <a:pt x="161315" y="362121"/>
                  <a:pt x="158676" y="348599"/>
                  <a:pt x="166591" y="334417"/>
                </a:cubicBezTo>
                <a:cubicBezTo>
                  <a:pt x="171208" y="326173"/>
                  <a:pt x="169229" y="319906"/>
                  <a:pt x="162633" y="313310"/>
                </a:cubicBezTo>
                <a:cubicBezTo>
                  <a:pt x="153069" y="304076"/>
                  <a:pt x="146143" y="293193"/>
                  <a:pt x="141526" y="280660"/>
                </a:cubicBezTo>
                <a:cubicBezTo>
                  <a:pt x="137239" y="268458"/>
                  <a:pt x="128335" y="259883"/>
                  <a:pt x="117121" y="253947"/>
                </a:cubicBezTo>
                <a:cubicBezTo>
                  <a:pt x="100632" y="244712"/>
                  <a:pt x="90078" y="222945"/>
                  <a:pt x="96673" y="205466"/>
                </a:cubicBezTo>
                <a:cubicBezTo>
                  <a:pt x="103929" y="187327"/>
                  <a:pt x="95355" y="175784"/>
                  <a:pt x="83811" y="164571"/>
                </a:cubicBezTo>
                <a:cubicBezTo>
                  <a:pt x="79524" y="160283"/>
                  <a:pt x="74247" y="156656"/>
                  <a:pt x="69630" y="152698"/>
                </a:cubicBezTo>
                <a:cubicBezTo>
                  <a:pt x="61715" y="145772"/>
                  <a:pt x="57098" y="137527"/>
                  <a:pt x="57757" y="126974"/>
                </a:cubicBezTo>
                <a:cubicBezTo>
                  <a:pt x="57428" y="119058"/>
                  <a:pt x="59077" y="111143"/>
                  <a:pt x="56438" y="103558"/>
                </a:cubicBezTo>
                <a:cubicBezTo>
                  <a:pt x="50501" y="90036"/>
                  <a:pt x="47204" y="76184"/>
                  <a:pt x="48853" y="61343"/>
                </a:cubicBezTo>
                <a:cubicBezTo>
                  <a:pt x="50172" y="50790"/>
                  <a:pt x="41597" y="44524"/>
                  <a:pt x="35991" y="37268"/>
                </a:cubicBezTo>
                <a:cubicBezTo>
                  <a:pt x="33352" y="33970"/>
                  <a:pt x="29724" y="31991"/>
                  <a:pt x="27415" y="28694"/>
                </a:cubicBezTo>
                <a:cubicBezTo>
                  <a:pt x="20161" y="19459"/>
                  <a:pt x="23458" y="8905"/>
                  <a:pt x="35002" y="626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="" xmlns:a16="http://schemas.microsoft.com/office/drawing/2014/main" id="{F40B9C7A-1F87-4628-9472-C8E2B9C479ED}"/>
              </a:ext>
            </a:extLst>
          </p:cNvPr>
          <p:cNvSpPr/>
          <p:nvPr/>
        </p:nvSpPr>
        <p:spPr>
          <a:xfrm>
            <a:off x="8698252" y="5799242"/>
            <a:ext cx="2732078" cy="507241"/>
          </a:xfrm>
          <a:custGeom>
            <a:avLst/>
            <a:gdLst/>
            <a:ahLst/>
            <a:cxnLst/>
            <a:rect l="l" t="t" r="r" b="b"/>
            <a:pathLst>
              <a:path w="5559176" h="1032123">
                <a:moveTo>
                  <a:pt x="3362622" y="93761"/>
                </a:moveTo>
                <a:lnTo>
                  <a:pt x="3362622" y="443508"/>
                </a:lnTo>
                <a:lnTo>
                  <a:pt x="3422154" y="443508"/>
                </a:lnTo>
                <a:cubicBezTo>
                  <a:pt x="3533775" y="443508"/>
                  <a:pt x="3589585" y="385217"/>
                  <a:pt x="3589585" y="268634"/>
                </a:cubicBezTo>
                <a:cubicBezTo>
                  <a:pt x="3589585" y="152052"/>
                  <a:pt x="3533775" y="93761"/>
                  <a:pt x="3422154" y="93761"/>
                </a:cubicBezTo>
                <a:close/>
                <a:moveTo>
                  <a:pt x="4838848" y="0"/>
                </a:moveTo>
                <a:lnTo>
                  <a:pt x="5497413" y="0"/>
                </a:lnTo>
                <a:lnTo>
                  <a:pt x="5497413" y="101947"/>
                </a:lnTo>
                <a:lnTo>
                  <a:pt x="5133528" y="101947"/>
                </a:lnTo>
                <a:lnTo>
                  <a:pt x="5133528" y="409277"/>
                </a:lnTo>
                <a:lnTo>
                  <a:pt x="5439370" y="409277"/>
                </a:lnTo>
                <a:lnTo>
                  <a:pt x="5439370" y="511224"/>
                </a:lnTo>
                <a:lnTo>
                  <a:pt x="5133528" y="511224"/>
                </a:lnTo>
                <a:lnTo>
                  <a:pt x="5133528" y="913804"/>
                </a:lnTo>
                <a:lnTo>
                  <a:pt x="5559176" y="913804"/>
                </a:lnTo>
                <a:lnTo>
                  <a:pt x="5559176" y="1015752"/>
                </a:lnTo>
                <a:lnTo>
                  <a:pt x="4838848" y="1015752"/>
                </a:lnTo>
                <a:close/>
                <a:moveTo>
                  <a:pt x="4029224" y="0"/>
                </a:moveTo>
                <a:lnTo>
                  <a:pt x="4687788" y="0"/>
                </a:lnTo>
                <a:lnTo>
                  <a:pt x="4687788" y="101947"/>
                </a:lnTo>
                <a:lnTo>
                  <a:pt x="4323903" y="101947"/>
                </a:lnTo>
                <a:lnTo>
                  <a:pt x="4323903" y="409277"/>
                </a:lnTo>
                <a:lnTo>
                  <a:pt x="4629745" y="409277"/>
                </a:lnTo>
                <a:lnTo>
                  <a:pt x="4629745" y="511224"/>
                </a:lnTo>
                <a:lnTo>
                  <a:pt x="4323903" y="511224"/>
                </a:lnTo>
                <a:lnTo>
                  <a:pt x="4323903" y="913804"/>
                </a:lnTo>
                <a:lnTo>
                  <a:pt x="4749552" y="913804"/>
                </a:lnTo>
                <a:lnTo>
                  <a:pt x="4749552" y="1015752"/>
                </a:lnTo>
                <a:lnTo>
                  <a:pt x="4029224" y="1015752"/>
                </a:lnTo>
                <a:close/>
                <a:moveTo>
                  <a:pt x="3067943" y="0"/>
                </a:moveTo>
                <a:lnTo>
                  <a:pt x="3504753" y="0"/>
                </a:lnTo>
                <a:cubicBezTo>
                  <a:pt x="3618359" y="0"/>
                  <a:pt x="3709144" y="23936"/>
                  <a:pt x="3777109" y="71809"/>
                </a:cubicBezTo>
                <a:cubicBezTo>
                  <a:pt x="3845073" y="119682"/>
                  <a:pt x="3879056" y="183802"/>
                  <a:pt x="3879056" y="264170"/>
                </a:cubicBezTo>
                <a:cubicBezTo>
                  <a:pt x="3879056" y="387201"/>
                  <a:pt x="3806130" y="467320"/>
                  <a:pt x="3660279" y="504527"/>
                </a:cubicBezTo>
                <a:cubicBezTo>
                  <a:pt x="3735189" y="532308"/>
                  <a:pt x="3783682" y="562818"/>
                  <a:pt x="3805758" y="596056"/>
                </a:cubicBezTo>
                <a:cubicBezTo>
                  <a:pt x="3827834" y="629295"/>
                  <a:pt x="3842841" y="693787"/>
                  <a:pt x="3850779" y="789533"/>
                </a:cubicBezTo>
                <a:cubicBezTo>
                  <a:pt x="3860204" y="903634"/>
                  <a:pt x="3879304" y="979041"/>
                  <a:pt x="3908077" y="1015752"/>
                </a:cubicBezTo>
                <a:lnTo>
                  <a:pt x="3588097" y="1015752"/>
                </a:lnTo>
                <a:cubicBezTo>
                  <a:pt x="3567757" y="968623"/>
                  <a:pt x="3557587" y="909836"/>
                  <a:pt x="3557587" y="839390"/>
                </a:cubicBezTo>
                <a:lnTo>
                  <a:pt x="3556099" y="779115"/>
                </a:lnTo>
                <a:lnTo>
                  <a:pt x="3554611" y="703213"/>
                </a:lnTo>
                <a:cubicBezTo>
                  <a:pt x="3554611" y="586135"/>
                  <a:pt x="3507482" y="527595"/>
                  <a:pt x="3413224" y="527595"/>
                </a:cubicBezTo>
                <a:lnTo>
                  <a:pt x="3362622" y="527595"/>
                </a:lnTo>
                <a:lnTo>
                  <a:pt x="3362622" y="1015752"/>
                </a:lnTo>
                <a:lnTo>
                  <a:pt x="3067943" y="1015752"/>
                </a:lnTo>
                <a:close/>
                <a:moveTo>
                  <a:pt x="2305198" y="0"/>
                </a:moveTo>
                <a:lnTo>
                  <a:pt x="2968228" y="0"/>
                </a:lnTo>
                <a:lnTo>
                  <a:pt x="2968228" y="101947"/>
                </a:lnTo>
                <a:lnTo>
                  <a:pt x="2599878" y="101947"/>
                </a:lnTo>
                <a:lnTo>
                  <a:pt x="2599878" y="440531"/>
                </a:lnTo>
                <a:lnTo>
                  <a:pt x="2912417" y="440531"/>
                </a:lnTo>
                <a:lnTo>
                  <a:pt x="2912417" y="542478"/>
                </a:lnTo>
                <a:lnTo>
                  <a:pt x="2599878" y="542478"/>
                </a:lnTo>
                <a:lnTo>
                  <a:pt x="2599878" y="1015752"/>
                </a:lnTo>
                <a:lnTo>
                  <a:pt x="2305198" y="1015752"/>
                </a:lnTo>
                <a:close/>
                <a:moveTo>
                  <a:pt x="928390" y="0"/>
                </a:moveTo>
                <a:lnTo>
                  <a:pt x="1115169" y="0"/>
                </a:lnTo>
                <a:lnTo>
                  <a:pt x="1578025" y="694283"/>
                </a:lnTo>
                <a:lnTo>
                  <a:pt x="1578025" y="0"/>
                </a:lnTo>
                <a:lnTo>
                  <a:pt x="1676995" y="0"/>
                </a:lnTo>
                <a:lnTo>
                  <a:pt x="1676995" y="1015752"/>
                </a:lnTo>
                <a:lnTo>
                  <a:pt x="1451521" y="1015752"/>
                </a:lnTo>
                <a:lnTo>
                  <a:pt x="1027360" y="372814"/>
                </a:lnTo>
                <a:lnTo>
                  <a:pt x="1027360" y="1015752"/>
                </a:lnTo>
                <a:lnTo>
                  <a:pt x="928390" y="1015752"/>
                </a:lnTo>
                <a:close/>
                <a:moveTo>
                  <a:pt x="0" y="0"/>
                </a:moveTo>
                <a:lnTo>
                  <a:pt x="294680" y="0"/>
                </a:lnTo>
                <a:lnTo>
                  <a:pt x="294680" y="690562"/>
                </a:lnTo>
                <a:cubicBezTo>
                  <a:pt x="294680" y="779859"/>
                  <a:pt x="307454" y="840879"/>
                  <a:pt x="333003" y="873621"/>
                </a:cubicBezTo>
                <a:cubicBezTo>
                  <a:pt x="358552" y="906363"/>
                  <a:pt x="405805" y="922734"/>
                  <a:pt x="474762" y="922734"/>
                </a:cubicBezTo>
                <a:cubicBezTo>
                  <a:pt x="608211" y="922734"/>
                  <a:pt x="674935" y="842367"/>
                  <a:pt x="674935" y="681633"/>
                </a:cubicBezTo>
                <a:lnTo>
                  <a:pt x="674935" y="0"/>
                </a:lnTo>
                <a:lnTo>
                  <a:pt x="773906" y="0"/>
                </a:lnTo>
                <a:lnTo>
                  <a:pt x="773906" y="681633"/>
                </a:lnTo>
                <a:cubicBezTo>
                  <a:pt x="773906" y="915293"/>
                  <a:pt x="644674" y="1032123"/>
                  <a:pt x="386209" y="1032123"/>
                </a:cubicBezTo>
                <a:cubicBezTo>
                  <a:pt x="128736" y="1032123"/>
                  <a:pt x="0" y="915293"/>
                  <a:pt x="0" y="6816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="" xmlns:a16="http://schemas.microsoft.com/office/drawing/2014/main" id="{449A95BF-075A-4132-B9E4-8A52E0DC0C3B}"/>
              </a:ext>
            </a:extLst>
          </p:cNvPr>
          <p:cNvSpPr/>
          <p:nvPr/>
        </p:nvSpPr>
        <p:spPr>
          <a:xfrm>
            <a:off x="7488217" y="5307718"/>
            <a:ext cx="1136375" cy="1153881"/>
          </a:xfrm>
          <a:custGeom>
            <a:avLst/>
            <a:gdLst>
              <a:gd name="connsiteX0" fmla="*/ 216359 w 2312273"/>
              <a:gd name="connsiteY0" fmla="*/ 2274336 h 2347894"/>
              <a:gd name="connsiteX1" fmla="*/ 190431 w 2312273"/>
              <a:gd name="connsiteY1" fmla="*/ 2300264 h 2347894"/>
              <a:gd name="connsiteX2" fmla="*/ 216359 w 2312273"/>
              <a:gd name="connsiteY2" fmla="*/ 2326191 h 2347894"/>
              <a:gd name="connsiteX3" fmla="*/ 242286 w 2312273"/>
              <a:gd name="connsiteY3" fmla="*/ 2300264 h 2347894"/>
              <a:gd name="connsiteX4" fmla="*/ 216359 w 2312273"/>
              <a:gd name="connsiteY4" fmla="*/ 2274336 h 2347894"/>
              <a:gd name="connsiteX5" fmla="*/ 392073 w 2312273"/>
              <a:gd name="connsiteY5" fmla="*/ 2100808 h 2347894"/>
              <a:gd name="connsiteX6" fmla="*/ 425498 w 2312273"/>
              <a:gd name="connsiteY6" fmla="*/ 2133764 h 2347894"/>
              <a:gd name="connsiteX7" fmla="*/ 423558 w 2312273"/>
              <a:gd name="connsiteY7" fmla="*/ 2138304 h 2347894"/>
              <a:gd name="connsiteX8" fmla="*/ 414870 w 2312273"/>
              <a:gd name="connsiteY8" fmla="*/ 2132715 h 2347894"/>
              <a:gd name="connsiteX9" fmla="*/ 383087 w 2312273"/>
              <a:gd name="connsiteY9" fmla="*/ 2104448 h 2347894"/>
              <a:gd name="connsiteX10" fmla="*/ 266848 w 2312273"/>
              <a:gd name="connsiteY10" fmla="*/ 1987455 h 2347894"/>
              <a:gd name="connsiteX11" fmla="*/ 308974 w 2312273"/>
              <a:gd name="connsiteY11" fmla="*/ 2038532 h 2347894"/>
              <a:gd name="connsiteX12" fmla="*/ 383087 w 2312273"/>
              <a:gd name="connsiteY12" fmla="*/ 2104448 h 2347894"/>
              <a:gd name="connsiteX13" fmla="*/ 368840 w 2312273"/>
              <a:gd name="connsiteY13" fmla="*/ 2110218 h 2347894"/>
              <a:gd name="connsiteX14" fmla="*/ 358960 w 2312273"/>
              <a:gd name="connsiteY14" fmla="*/ 2133452 h 2347894"/>
              <a:gd name="connsiteX15" fmla="*/ 391448 w 2312273"/>
              <a:gd name="connsiteY15" fmla="*/ 2167345 h 2347894"/>
              <a:gd name="connsiteX16" fmla="*/ 415267 w 2312273"/>
              <a:gd name="connsiteY16" fmla="*/ 2157700 h 2347894"/>
              <a:gd name="connsiteX17" fmla="*/ 423558 w 2312273"/>
              <a:gd name="connsiteY17" fmla="*/ 2138304 h 2347894"/>
              <a:gd name="connsiteX18" fmla="*/ 497668 w 2312273"/>
              <a:gd name="connsiteY18" fmla="*/ 2185980 h 2347894"/>
              <a:gd name="connsiteX19" fmla="*/ 493440 w 2312273"/>
              <a:gd name="connsiteY19" fmla="*/ 2202019 h 2347894"/>
              <a:gd name="connsiteX20" fmla="*/ 485475 w 2312273"/>
              <a:gd name="connsiteY20" fmla="*/ 2208736 h 2347894"/>
              <a:gd name="connsiteX21" fmla="*/ 218233 w 2312273"/>
              <a:gd name="connsiteY21" fmla="*/ 2208423 h 2347894"/>
              <a:gd name="connsiteX22" fmla="*/ 210892 w 2312273"/>
              <a:gd name="connsiteY22" fmla="*/ 2202176 h 2347894"/>
              <a:gd name="connsiteX23" fmla="*/ 209486 w 2312273"/>
              <a:gd name="connsiteY23" fmla="*/ 2189524 h 2347894"/>
              <a:gd name="connsiteX24" fmla="*/ 221669 w 2312273"/>
              <a:gd name="connsiteY24" fmla="*/ 2107836 h 2347894"/>
              <a:gd name="connsiteX25" fmla="*/ 263059 w 2312273"/>
              <a:gd name="connsiteY25" fmla="*/ 1996785 h 2347894"/>
              <a:gd name="connsiteX26" fmla="*/ 219276 w 2312273"/>
              <a:gd name="connsiteY26" fmla="*/ 1929776 h 2347894"/>
              <a:gd name="connsiteX27" fmla="*/ 259257 w 2312273"/>
              <a:gd name="connsiteY27" fmla="*/ 1978251 h 2347894"/>
              <a:gd name="connsiteX28" fmla="*/ 233696 w 2312273"/>
              <a:gd name="connsiteY28" fmla="*/ 2041768 h 2347894"/>
              <a:gd name="connsiteX29" fmla="*/ 199958 w 2312273"/>
              <a:gd name="connsiteY29" fmla="*/ 2151726 h 2347894"/>
              <a:gd name="connsiteX30" fmla="*/ 200115 w 2312273"/>
              <a:gd name="connsiteY30" fmla="*/ 2207955 h 2347894"/>
              <a:gd name="connsiteX31" fmla="*/ 207456 w 2312273"/>
              <a:gd name="connsiteY31" fmla="*/ 2219357 h 2347894"/>
              <a:gd name="connsiteX32" fmla="*/ 491878 w 2312273"/>
              <a:gd name="connsiteY32" fmla="*/ 2219044 h 2347894"/>
              <a:gd name="connsiteX33" fmla="*/ 503281 w 2312273"/>
              <a:gd name="connsiteY33" fmla="*/ 2210610 h 2347894"/>
              <a:gd name="connsiteX34" fmla="*/ 508100 w 2312273"/>
              <a:gd name="connsiteY34" fmla="*/ 2192691 h 2347894"/>
              <a:gd name="connsiteX35" fmla="*/ 535091 w 2312273"/>
              <a:gd name="connsiteY35" fmla="*/ 2210055 h 2347894"/>
              <a:gd name="connsiteX36" fmla="*/ 628466 w 2312273"/>
              <a:gd name="connsiteY36" fmla="*/ 2251240 h 2347894"/>
              <a:gd name="connsiteX37" fmla="*/ 628553 w 2312273"/>
              <a:gd name="connsiteY37" fmla="*/ 2262726 h 2347894"/>
              <a:gd name="connsiteX38" fmla="*/ 628389 w 2312273"/>
              <a:gd name="connsiteY38" fmla="*/ 2273711 h 2347894"/>
              <a:gd name="connsiteX39" fmla="*/ 271806 w 2312273"/>
              <a:gd name="connsiteY39" fmla="*/ 2273711 h 2347894"/>
              <a:gd name="connsiteX40" fmla="*/ 271806 w 2312273"/>
              <a:gd name="connsiteY40" fmla="*/ 2281677 h 2347894"/>
              <a:gd name="connsiteX41" fmla="*/ 624328 w 2312273"/>
              <a:gd name="connsiteY41" fmla="*/ 2281677 h 2347894"/>
              <a:gd name="connsiteX42" fmla="*/ 629482 w 2312273"/>
              <a:gd name="connsiteY42" fmla="*/ 2286362 h 2347894"/>
              <a:gd name="connsiteX43" fmla="*/ 628233 w 2312273"/>
              <a:gd name="connsiteY43" fmla="*/ 2321349 h 2347894"/>
              <a:gd name="connsiteX44" fmla="*/ 614332 w 2312273"/>
              <a:gd name="connsiteY44" fmla="*/ 2338218 h 2347894"/>
              <a:gd name="connsiteX45" fmla="*/ 284458 w 2312273"/>
              <a:gd name="connsiteY45" fmla="*/ 2314945 h 2347894"/>
              <a:gd name="connsiteX46" fmla="*/ 267120 w 2312273"/>
              <a:gd name="connsiteY46" fmla="*/ 2299795 h 2347894"/>
              <a:gd name="connsiteX47" fmla="*/ 263216 w 2312273"/>
              <a:gd name="connsiteY47" fmla="*/ 2303856 h 2347894"/>
              <a:gd name="connsiteX48" fmla="*/ 224481 w 2312273"/>
              <a:gd name="connsiteY48" fmla="*/ 2341342 h 2347894"/>
              <a:gd name="connsiteX49" fmla="*/ 197928 w 2312273"/>
              <a:gd name="connsiteY49" fmla="*/ 2338999 h 2347894"/>
              <a:gd name="connsiteX50" fmla="*/ 177623 w 2312273"/>
              <a:gd name="connsiteY50" fmla="*/ 2313852 h 2347894"/>
              <a:gd name="connsiteX51" fmla="*/ 173250 w 2312273"/>
              <a:gd name="connsiteY51" fmla="*/ 2288862 h 2347894"/>
              <a:gd name="connsiteX52" fmla="*/ 167471 w 2312273"/>
              <a:gd name="connsiteY52" fmla="*/ 2282301 h 2347894"/>
              <a:gd name="connsiteX53" fmla="*/ 157162 w 2312273"/>
              <a:gd name="connsiteY53" fmla="*/ 2273399 h 2347894"/>
              <a:gd name="connsiteX54" fmla="*/ 147635 w 2312273"/>
              <a:gd name="connsiteY54" fmla="*/ 2214983 h 2347894"/>
              <a:gd name="connsiteX55" fmla="*/ 169970 w 2312273"/>
              <a:gd name="connsiteY55" fmla="*/ 2060042 h 2347894"/>
              <a:gd name="connsiteX56" fmla="*/ 656659 w 2312273"/>
              <a:gd name="connsiteY56" fmla="*/ 1727200 h 2347894"/>
              <a:gd name="connsiteX57" fmla="*/ 678370 w 2312273"/>
              <a:gd name="connsiteY57" fmla="*/ 1749067 h 2347894"/>
              <a:gd name="connsiteX58" fmla="*/ 656816 w 2312273"/>
              <a:gd name="connsiteY58" fmla="*/ 1770465 h 2347894"/>
              <a:gd name="connsiteX59" fmla="*/ 635418 w 2312273"/>
              <a:gd name="connsiteY59" fmla="*/ 1749379 h 2347894"/>
              <a:gd name="connsiteX60" fmla="*/ 656659 w 2312273"/>
              <a:gd name="connsiteY60" fmla="*/ 1727200 h 2347894"/>
              <a:gd name="connsiteX61" fmla="*/ 468450 w 2312273"/>
              <a:gd name="connsiteY61" fmla="*/ 1716891 h 2347894"/>
              <a:gd name="connsiteX62" fmla="*/ 556229 w 2312273"/>
              <a:gd name="connsiteY62" fmla="*/ 1803421 h 2347894"/>
              <a:gd name="connsiteX63" fmla="*/ 470012 w 2312273"/>
              <a:gd name="connsiteY63" fmla="*/ 1890888 h 2347894"/>
              <a:gd name="connsiteX64" fmla="*/ 381921 w 2312273"/>
              <a:gd name="connsiteY64" fmla="*/ 1805764 h 2347894"/>
              <a:gd name="connsiteX65" fmla="*/ 468450 w 2312273"/>
              <a:gd name="connsiteY65" fmla="*/ 1716891 h 2347894"/>
              <a:gd name="connsiteX66" fmla="*/ 778714 w 2312273"/>
              <a:gd name="connsiteY66" fmla="*/ 1594102 h 2347894"/>
              <a:gd name="connsiteX67" fmla="*/ 781099 w 2312273"/>
              <a:gd name="connsiteY67" fmla="*/ 1600626 h 2347894"/>
              <a:gd name="connsiteX68" fmla="*/ 841742 w 2312273"/>
              <a:gd name="connsiteY68" fmla="*/ 1692776 h 2347894"/>
              <a:gd name="connsiteX69" fmla="*/ 917872 w 2312273"/>
              <a:gd name="connsiteY69" fmla="*/ 1761888 h 2347894"/>
              <a:gd name="connsiteX70" fmla="*/ 991984 w 2312273"/>
              <a:gd name="connsiteY70" fmla="*/ 1802640 h 2347894"/>
              <a:gd name="connsiteX71" fmla="*/ 990126 w 2312273"/>
              <a:gd name="connsiteY71" fmla="*/ 1802952 h 2347894"/>
              <a:gd name="connsiteX72" fmla="*/ 834248 w 2312273"/>
              <a:gd name="connsiteY72" fmla="*/ 1789364 h 2347894"/>
              <a:gd name="connsiteX73" fmla="*/ 787235 w 2312273"/>
              <a:gd name="connsiteY73" fmla="*/ 1769840 h 2347894"/>
              <a:gd name="connsiteX74" fmla="*/ 748500 w 2312273"/>
              <a:gd name="connsiteY74" fmla="*/ 1633017 h 2347894"/>
              <a:gd name="connsiteX75" fmla="*/ 767711 w 2312273"/>
              <a:gd name="connsiteY75" fmla="*/ 1604298 h 2347894"/>
              <a:gd name="connsiteX76" fmla="*/ 912656 w 2312273"/>
              <a:gd name="connsiteY76" fmla="*/ 1500255 h 2347894"/>
              <a:gd name="connsiteX77" fmla="*/ 895475 w 2312273"/>
              <a:gd name="connsiteY77" fmla="*/ 1518217 h 2347894"/>
              <a:gd name="connsiteX78" fmla="*/ 915467 w 2312273"/>
              <a:gd name="connsiteY78" fmla="*/ 1535710 h 2347894"/>
              <a:gd name="connsiteX79" fmla="*/ 930618 w 2312273"/>
              <a:gd name="connsiteY79" fmla="*/ 1516499 h 2347894"/>
              <a:gd name="connsiteX80" fmla="*/ 912656 w 2312273"/>
              <a:gd name="connsiteY80" fmla="*/ 1500255 h 2347894"/>
              <a:gd name="connsiteX81" fmla="*/ 544612 w 2312273"/>
              <a:gd name="connsiteY81" fmla="*/ 1493383 h 2347894"/>
              <a:gd name="connsiteX82" fmla="*/ 574816 w 2312273"/>
              <a:gd name="connsiteY82" fmla="*/ 1509626 h 2347894"/>
              <a:gd name="connsiteX83" fmla="*/ 580282 w 2312273"/>
              <a:gd name="connsiteY83" fmla="*/ 1520091 h 2347894"/>
              <a:gd name="connsiteX84" fmla="*/ 586374 w 2312273"/>
              <a:gd name="connsiteY84" fmla="*/ 1523840 h 2347894"/>
              <a:gd name="connsiteX85" fmla="*/ 619642 w 2312273"/>
              <a:gd name="connsiteY85" fmla="*/ 1523996 h 2347894"/>
              <a:gd name="connsiteX86" fmla="*/ 669936 w 2312273"/>
              <a:gd name="connsiteY86" fmla="*/ 1525089 h 2347894"/>
              <a:gd name="connsiteX87" fmla="*/ 676183 w 2312273"/>
              <a:gd name="connsiteY87" fmla="*/ 1532742 h 2347894"/>
              <a:gd name="connsiteX88" fmla="*/ 674465 w 2312273"/>
              <a:gd name="connsiteY88" fmla="*/ 1542114 h 2347894"/>
              <a:gd name="connsiteX89" fmla="*/ 643696 w 2312273"/>
              <a:gd name="connsiteY89" fmla="*/ 1667847 h 2347894"/>
              <a:gd name="connsiteX90" fmla="*/ 625734 w 2312273"/>
              <a:gd name="connsiteY90" fmla="*/ 1692994 h 2347894"/>
              <a:gd name="connsiteX91" fmla="*/ 601524 w 2312273"/>
              <a:gd name="connsiteY91" fmla="*/ 1722514 h 2347894"/>
              <a:gd name="connsiteX92" fmla="*/ 606835 w 2312273"/>
              <a:gd name="connsiteY92" fmla="*/ 1785615 h 2347894"/>
              <a:gd name="connsiteX93" fmla="*/ 609334 w 2312273"/>
              <a:gd name="connsiteY93" fmla="*/ 1809981 h 2347894"/>
              <a:gd name="connsiteX94" fmla="*/ 539360 w 2312273"/>
              <a:gd name="connsiteY94" fmla="*/ 2076442 h 2347894"/>
              <a:gd name="connsiteX95" fmla="*/ 508100 w 2312273"/>
              <a:gd name="connsiteY95" fmla="*/ 2192691 h 2347894"/>
              <a:gd name="connsiteX96" fmla="*/ 497668 w 2312273"/>
              <a:gd name="connsiteY96" fmla="*/ 2185980 h 2347894"/>
              <a:gd name="connsiteX97" fmla="*/ 559978 w 2312273"/>
              <a:gd name="connsiteY97" fmla="*/ 1949615 h 2347894"/>
              <a:gd name="connsiteX98" fmla="*/ 600899 w 2312273"/>
              <a:gd name="connsiteY98" fmla="*/ 1803108 h 2347894"/>
              <a:gd name="connsiteX99" fmla="*/ 599962 w 2312273"/>
              <a:gd name="connsiteY99" fmla="*/ 1793581 h 2347894"/>
              <a:gd name="connsiteX100" fmla="*/ 587467 w 2312273"/>
              <a:gd name="connsiteY100" fmla="*/ 1757032 h 2347894"/>
              <a:gd name="connsiteX101" fmla="*/ 618237 w 2312273"/>
              <a:gd name="connsiteY101" fmla="*/ 1684872 h 2347894"/>
              <a:gd name="connsiteX102" fmla="*/ 631357 w 2312273"/>
              <a:gd name="connsiteY102" fmla="*/ 1666910 h 2347894"/>
              <a:gd name="connsiteX103" fmla="*/ 665875 w 2312273"/>
              <a:gd name="connsiteY103" fmla="*/ 1538521 h 2347894"/>
              <a:gd name="connsiteX104" fmla="*/ 666187 w 2312273"/>
              <a:gd name="connsiteY104" fmla="*/ 1536335 h 2347894"/>
              <a:gd name="connsiteX105" fmla="*/ 660564 w 2312273"/>
              <a:gd name="connsiteY105" fmla="*/ 1535710 h 2347894"/>
              <a:gd name="connsiteX106" fmla="*/ 586374 w 2312273"/>
              <a:gd name="connsiteY106" fmla="*/ 1535554 h 2347894"/>
              <a:gd name="connsiteX107" fmla="*/ 580907 w 2312273"/>
              <a:gd name="connsiteY107" fmla="*/ 1540083 h 2347894"/>
              <a:gd name="connsiteX108" fmla="*/ 539673 w 2312273"/>
              <a:gd name="connsiteY108" fmla="*/ 1568978 h 2347894"/>
              <a:gd name="connsiteX109" fmla="*/ 508278 w 2312273"/>
              <a:gd name="connsiteY109" fmla="*/ 1538677 h 2347894"/>
              <a:gd name="connsiteX110" fmla="*/ 502656 w 2312273"/>
              <a:gd name="connsiteY110" fmla="*/ 1534148 h 2347894"/>
              <a:gd name="connsiteX111" fmla="*/ 467825 w 2312273"/>
              <a:gd name="connsiteY111" fmla="*/ 1548986 h 2347894"/>
              <a:gd name="connsiteX112" fmla="*/ 414720 w 2312273"/>
              <a:gd name="connsiteY112" fmla="*/ 1595687 h 2347894"/>
              <a:gd name="connsiteX113" fmla="*/ 393635 w 2312273"/>
              <a:gd name="connsiteY113" fmla="*/ 1619584 h 2347894"/>
              <a:gd name="connsiteX114" fmla="*/ 389105 w 2312273"/>
              <a:gd name="connsiteY114" fmla="*/ 1632079 h 2347894"/>
              <a:gd name="connsiteX115" fmla="*/ 387543 w 2312273"/>
              <a:gd name="connsiteY115" fmla="*/ 1673314 h 2347894"/>
              <a:gd name="connsiteX116" fmla="*/ 369581 w 2312273"/>
              <a:gd name="connsiteY116" fmla="*/ 1732666 h 2347894"/>
              <a:gd name="connsiteX117" fmla="*/ 319757 w 2312273"/>
              <a:gd name="connsiteY117" fmla="*/ 1857150 h 2347894"/>
              <a:gd name="connsiteX118" fmla="*/ 266848 w 2312273"/>
              <a:gd name="connsiteY118" fmla="*/ 1987455 h 2347894"/>
              <a:gd name="connsiteX119" fmla="*/ 259257 w 2312273"/>
              <a:gd name="connsiteY119" fmla="*/ 1978251 h 2347894"/>
              <a:gd name="connsiteX120" fmla="*/ 290705 w 2312273"/>
              <a:gd name="connsiteY120" fmla="*/ 1900103 h 2347894"/>
              <a:gd name="connsiteX121" fmla="*/ 333814 w 2312273"/>
              <a:gd name="connsiteY121" fmla="*/ 1791238 h 2347894"/>
              <a:gd name="connsiteX122" fmla="*/ 361303 w 2312273"/>
              <a:gd name="connsiteY122" fmla="*/ 1723608 h 2347894"/>
              <a:gd name="connsiteX123" fmla="*/ 377235 w 2312273"/>
              <a:gd name="connsiteY123" fmla="*/ 1665192 h 2347894"/>
              <a:gd name="connsiteX124" fmla="*/ 378953 w 2312273"/>
              <a:gd name="connsiteY124" fmla="*/ 1623021 h 2347894"/>
              <a:gd name="connsiteX125" fmla="*/ 380515 w 2312273"/>
              <a:gd name="connsiteY125" fmla="*/ 1617398 h 2347894"/>
              <a:gd name="connsiteX126" fmla="*/ 402225 w 2312273"/>
              <a:gd name="connsiteY126" fmla="*/ 1592251 h 2347894"/>
              <a:gd name="connsiteX127" fmla="*/ 443772 w 2312273"/>
              <a:gd name="connsiteY127" fmla="*/ 1555546 h 2347894"/>
              <a:gd name="connsiteX128" fmla="*/ 464545 w 2312273"/>
              <a:gd name="connsiteY128" fmla="*/ 1536803 h 2347894"/>
              <a:gd name="connsiteX129" fmla="*/ 494534 w 2312273"/>
              <a:gd name="connsiteY129" fmla="*/ 1522902 h 2347894"/>
              <a:gd name="connsiteX130" fmla="*/ 498751 w 2312273"/>
              <a:gd name="connsiteY130" fmla="*/ 1522902 h 2347894"/>
              <a:gd name="connsiteX131" fmla="*/ 510934 w 2312273"/>
              <a:gd name="connsiteY131" fmla="*/ 1515718 h 2347894"/>
              <a:gd name="connsiteX132" fmla="*/ 514526 w 2312273"/>
              <a:gd name="connsiteY132" fmla="*/ 1509002 h 2347894"/>
              <a:gd name="connsiteX133" fmla="*/ 544612 w 2312273"/>
              <a:gd name="connsiteY133" fmla="*/ 1493383 h 2347894"/>
              <a:gd name="connsiteX134" fmla="*/ 635262 w 2312273"/>
              <a:gd name="connsiteY134" fmla="*/ 1422004 h 2347894"/>
              <a:gd name="connsiteX135" fmla="*/ 678527 w 2312273"/>
              <a:gd name="connsiteY135" fmla="*/ 1422004 h 2347894"/>
              <a:gd name="connsiteX136" fmla="*/ 682588 w 2312273"/>
              <a:gd name="connsiteY136" fmla="*/ 1426065 h 2347894"/>
              <a:gd name="connsiteX137" fmla="*/ 678527 w 2312273"/>
              <a:gd name="connsiteY137" fmla="*/ 1430126 h 2347894"/>
              <a:gd name="connsiteX138" fmla="*/ 635262 w 2312273"/>
              <a:gd name="connsiteY138" fmla="*/ 1430126 h 2347894"/>
              <a:gd name="connsiteX139" fmla="*/ 635262 w 2312273"/>
              <a:gd name="connsiteY139" fmla="*/ 1429188 h 2347894"/>
              <a:gd name="connsiteX140" fmla="*/ 635262 w 2312273"/>
              <a:gd name="connsiteY140" fmla="*/ 1422785 h 2347894"/>
              <a:gd name="connsiteX141" fmla="*/ 1061349 w 2312273"/>
              <a:gd name="connsiteY141" fmla="*/ 1403885 h 2347894"/>
              <a:gd name="connsiteX142" fmla="*/ 1133977 w 2312273"/>
              <a:gd name="connsiteY142" fmla="*/ 1406853 h 2347894"/>
              <a:gd name="connsiteX143" fmla="*/ 1154751 w 2312273"/>
              <a:gd name="connsiteY143" fmla="*/ 1429344 h 2347894"/>
              <a:gd name="connsiteX144" fmla="*/ 1154282 w 2312273"/>
              <a:gd name="connsiteY144" fmla="*/ 1478076 h 2347894"/>
              <a:gd name="connsiteX145" fmla="*/ 1150533 w 2312273"/>
              <a:gd name="connsiteY145" fmla="*/ 1481044 h 2347894"/>
              <a:gd name="connsiteX146" fmla="*/ 1124606 w 2312273"/>
              <a:gd name="connsiteY146" fmla="*/ 1495101 h 2347894"/>
              <a:gd name="connsiteX147" fmla="*/ 1121326 w 2312273"/>
              <a:gd name="connsiteY147" fmla="*/ 1496663 h 2347894"/>
              <a:gd name="connsiteX148" fmla="*/ 1090088 w 2312273"/>
              <a:gd name="connsiteY148" fmla="*/ 1487604 h 2347894"/>
              <a:gd name="connsiteX149" fmla="*/ 1064785 w 2312273"/>
              <a:gd name="connsiteY149" fmla="*/ 1456209 h 2347894"/>
              <a:gd name="connsiteX150" fmla="*/ 1061349 w 2312273"/>
              <a:gd name="connsiteY150" fmla="*/ 1403885 h 2347894"/>
              <a:gd name="connsiteX151" fmla="*/ 1228153 w 2312273"/>
              <a:gd name="connsiteY151" fmla="*/ 1397578 h 2347894"/>
              <a:gd name="connsiteX152" fmla="*/ 1228153 w 2312273"/>
              <a:gd name="connsiteY152" fmla="*/ 1486793 h 2347894"/>
              <a:gd name="connsiteX153" fmla="*/ 1302168 w 2312273"/>
              <a:gd name="connsiteY153" fmla="*/ 1486793 h 2347894"/>
              <a:gd name="connsiteX154" fmla="*/ 1290969 w 2312273"/>
              <a:gd name="connsiteY154" fmla="*/ 1492953 h 2347894"/>
              <a:gd name="connsiteX155" fmla="*/ 1225349 w 2312273"/>
              <a:gd name="connsiteY155" fmla="*/ 1528994 h 2347894"/>
              <a:gd name="connsiteX156" fmla="*/ 1038858 w 2312273"/>
              <a:gd name="connsiteY156" fmla="*/ 1531181 h 2347894"/>
              <a:gd name="connsiteX157" fmla="*/ 1001528 w 2312273"/>
              <a:gd name="connsiteY157" fmla="*/ 1530400 h 2347894"/>
              <a:gd name="connsiteX158" fmla="*/ 996530 w 2312273"/>
              <a:gd name="connsiteY158" fmla="*/ 1525089 h 2347894"/>
              <a:gd name="connsiteX159" fmla="*/ 996062 w 2312273"/>
              <a:gd name="connsiteY159" fmla="*/ 1512750 h 2347894"/>
              <a:gd name="connsiteX160" fmla="*/ 994343 w 2312273"/>
              <a:gd name="connsiteY160" fmla="*/ 1449649 h 2347894"/>
              <a:gd name="connsiteX161" fmla="*/ 994343 w 2312273"/>
              <a:gd name="connsiteY161" fmla="*/ 1443245 h 2347894"/>
              <a:gd name="connsiteX162" fmla="*/ 986846 w 2312273"/>
              <a:gd name="connsiteY162" fmla="*/ 1443401 h 2347894"/>
              <a:gd name="connsiteX163" fmla="*/ 987159 w 2312273"/>
              <a:gd name="connsiteY163" fmla="*/ 1459645 h 2347894"/>
              <a:gd name="connsiteX164" fmla="*/ 987940 w 2312273"/>
              <a:gd name="connsiteY164" fmla="*/ 1502754 h 2347894"/>
              <a:gd name="connsiteX165" fmla="*/ 988096 w 2312273"/>
              <a:gd name="connsiteY165" fmla="*/ 1526182 h 2347894"/>
              <a:gd name="connsiteX166" fmla="*/ 999185 w 2312273"/>
              <a:gd name="connsiteY166" fmla="*/ 1538365 h 2347894"/>
              <a:gd name="connsiteX167" fmla="*/ 1010119 w 2312273"/>
              <a:gd name="connsiteY167" fmla="*/ 1538834 h 2347894"/>
              <a:gd name="connsiteX168" fmla="*/ 1226443 w 2312273"/>
              <a:gd name="connsiteY168" fmla="*/ 1536335 h 2347894"/>
              <a:gd name="connsiteX169" fmla="*/ 1289427 w 2312273"/>
              <a:gd name="connsiteY169" fmla="*/ 1504218 h 2347894"/>
              <a:gd name="connsiteX170" fmla="*/ 1322106 w 2312273"/>
              <a:gd name="connsiteY170" fmla="*/ 1486793 h 2347894"/>
              <a:gd name="connsiteX171" fmla="*/ 1697422 w 2312273"/>
              <a:gd name="connsiteY171" fmla="*/ 1486793 h 2347894"/>
              <a:gd name="connsiteX172" fmla="*/ 1697422 w 2312273"/>
              <a:gd name="connsiteY172" fmla="*/ 1509060 h 2347894"/>
              <a:gd name="connsiteX173" fmla="*/ 1673608 w 2312273"/>
              <a:gd name="connsiteY173" fmla="*/ 1509789 h 2347894"/>
              <a:gd name="connsiteX174" fmla="*/ 1424492 w 2312273"/>
              <a:gd name="connsiteY174" fmla="*/ 1515405 h 2347894"/>
              <a:gd name="connsiteX175" fmla="*/ 1334839 w 2312273"/>
              <a:gd name="connsiteY175" fmla="*/ 1522746 h 2347894"/>
              <a:gd name="connsiteX176" fmla="*/ 1260492 w 2312273"/>
              <a:gd name="connsiteY176" fmla="*/ 1551173 h 2347894"/>
              <a:gd name="connsiteX177" fmla="*/ 1199109 w 2312273"/>
              <a:gd name="connsiteY177" fmla="*/ 1627394 h 2347894"/>
              <a:gd name="connsiteX178" fmla="*/ 1188488 w 2312273"/>
              <a:gd name="connsiteY178" fmla="*/ 1658632 h 2347894"/>
              <a:gd name="connsiteX179" fmla="*/ 1185052 w 2312273"/>
              <a:gd name="connsiteY179" fmla="*/ 1757345 h 2347894"/>
              <a:gd name="connsiteX180" fmla="*/ 1177399 w 2312273"/>
              <a:gd name="connsiteY180" fmla="*/ 1771246 h 2347894"/>
              <a:gd name="connsiteX181" fmla="*/ 1068221 w 2312273"/>
              <a:gd name="connsiteY181" fmla="*/ 1807950 h 2347894"/>
              <a:gd name="connsiteX182" fmla="*/ 1027481 w 2312273"/>
              <a:gd name="connsiteY182" fmla="*/ 1816933 h 2347894"/>
              <a:gd name="connsiteX183" fmla="*/ 1007651 w 2312273"/>
              <a:gd name="connsiteY183" fmla="*/ 1811254 h 2347894"/>
              <a:gd name="connsiteX184" fmla="*/ 991984 w 2312273"/>
              <a:gd name="connsiteY184" fmla="*/ 1802640 h 2347894"/>
              <a:gd name="connsiteX185" fmla="*/ 1039951 w 2312273"/>
              <a:gd name="connsiteY185" fmla="*/ 1794577 h 2347894"/>
              <a:gd name="connsiteX186" fmla="*/ 1087902 w 2312273"/>
              <a:gd name="connsiteY186" fmla="*/ 1779055 h 2347894"/>
              <a:gd name="connsiteX187" fmla="*/ 1158968 w 2312273"/>
              <a:gd name="connsiteY187" fmla="*/ 1698617 h 2347894"/>
              <a:gd name="connsiteX188" fmla="*/ 1144755 w 2312273"/>
              <a:gd name="connsiteY188" fmla="*/ 1610057 h 2347894"/>
              <a:gd name="connsiteX189" fmla="*/ 1114922 w 2312273"/>
              <a:gd name="connsiteY189" fmla="*/ 1578350 h 2347894"/>
              <a:gd name="connsiteX190" fmla="*/ 1043700 w 2312273"/>
              <a:gd name="connsiteY190" fmla="*/ 1558826 h 2347894"/>
              <a:gd name="connsiteX191" fmla="*/ 952172 w 2312273"/>
              <a:gd name="connsiteY191" fmla="*/ 1561013 h 2347894"/>
              <a:gd name="connsiteX192" fmla="*/ 937021 w 2312273"/>
              <a:gd name="connsiteY192" fmla="*/ 1575226 h 2347894"/>
              <a:gd name="connsiteX193" fmla="*/ 931242 w 2312273"/>
              <a:gd name="connsiteY193" fmla="*/ 1621147 h 2347894"/>
              <a:gd name="connsiteX194" fmla="*/ 989501 w 2312273"/>
              <a:gd name="connsiteY194" fmla="*/ 1731105 h 2347894"/>
              <a:gd name="connsiteX195" fmla="*/ 1015898 w 2312273"/>
              <a:gd name="connsiteY195" fmla="*/ 1747036 h 2347894"/>
              <a:gd name="connsiteX196" fmla="*/ 1023083 w 2312273"/>
              <a:gd name="connsiteY196" fmla="*/ 1761718 h 2347894"/>
              <a:gd name="connsiteX197" fmla="*/ 1016835 w 2312273"/>
              <a:gd name="connsiteY197" fmla="*/ 1766248 h 2347894"/>
              <a:gd name="connsiteX198" fmla="*/ 977475 w 2312273"/>
              <a:gd name="connsiteY198" fmla="*/ 1750316 h 2347894"/>
              <a:gd name="connsiteX199" fmla="*/ 911250 w 2312273"/>
              <a:gd name="connsiteY199" fmla="*/ 1679874 h 2347894"/>
              <a:gd name="connsiteX200" fmla="*/ 903909 w 2312273"/>
              <a:gd name="connsiteY200" fmla="*/ 1663943 h 2347894"/>
              <a:gd name="connsiteX201" fmla="*/ 892351 w 2312273"/>
              <a:gd name="connsiteY201" fmla="*/ 1651916 h 2347894"/>
              <a:gd name="connsiteX202" fmla="*/ 881262 w 2312273"/>
              <a:gd name="connsiteY202" fmla="*/ 1629893 h 2347894"/>
              <a:gd name="connsiteX203" fmla="*/ 885322 w 2312273"/>
              <a:gd name="connsiteY203" fmla="*/ 1598343 h 2347894"/>
              <a:gd name="connsiteX204" fmla="*/ 881886 w 2312273"/>
              <a:gd name="connsiteY204" fmla="*/ 1588971 h 2347894"/>
              <a:gd name="connsiteX205" fmla="*/ 853147 w 2312273"/>
              <a:gd name="connsiteY205" fmla="*/ 1564449 h 2347894"/>
              <a:gd name="connsiteX206" fmla="*/ 803635 w 2312273"/>
              <a:gd name="connsiteY206" fmla="*/ 1574758 h 2347894"/>
              <a:gd name="connsiteX207" fmla="*/ 793014 w 2312273"/>
              <a:gd name="connsiteY207" fmla="*/ 1580849 h 2347894"/>
              <a:gd name="connsiteX208" fmla="*/ 778714 w 2312273"/>
              <a:gd name="connsiteY208" fmla="*/ 1594102 h 2347894"/>
              <a:gd name="connsiteX209" fmla="*/ 737782 w 2312273"/>
              <a:gd name="connsiteY209" fmla="*/ 1482147 h 2347894"/>
              <a:gd name="connsiteX210" fmla="*/ 737705 w 2312273"/>
              <a:gd name="connsiteY210" fmla="*/ 1481716 h 2347894"/>
              <a:gd name="connsiteX211" fmla="*/ 892663 w 2312273"/>
              <a:gd name="connsiteY211" fmla="*/ 1486354 h 2347894"/>
              <a:gd name="connsiteX212" fmla="*/ 917185 w 2312273"/>
              <a:gd name="connsiteY212" fmla="*/ 1484323 h 2347894"/>
              <a:gd name="connsiteX213" fmla="*/ 942488 w 2312273"/>
              <a:gd name="connsiteY213" fmla="*/ 1457771 h 2347894"/>
              <a:gd name="connsiteX214" fmla="*/ 943269 w 2312273"/>
              <a:gd name="connsiteY214" fmla="*/ 1447775 h 2347894"/>
              <a:gd name="connsiteX215" fmla="*/ 917498 w 2312273"/>
              <a:gd name="connsiteY215" fmla="*/ 1403417 h 2347894"/>
              <a:gd name="connsiteX216" fmla="*/ 913905 w 2312273"/>
              <a:gd name="connsiteY216" fmla="*/ 1401230 h 2347894"/>
              <a:gd name="connsiteX217" fmla="*/ 1054320 w 2312273"/>
              <a:gd name="connsiteY217" fmla="*/ 1399356 h 2347894"/>
              <a:gd name="connsiteX218" fmla="*/ 1054477 w 2312273"/>
              <a:gd name="connsiteY218" fmla="*/ 1400761 h 2347894"/>
              <a:gd name="connsiteX219" fmla="*/ 1054164 w 2312273"/>
              <a:gd name="connsiteY219" fmla="*/ 1408883 h 2347894"/>
              <a:gd name="connsiteX220" fmla="*/ 1059162 w 2312273"/>
              <a:gd name="connsiteY220" fmla="*/ 1461988 h 2347894"/>
              <a:gd name="connsiteX221" fmla="*/ 1079780 w 2312273"/>
              <a:gd name="connsiteY221" fmla="*/ 1490415 h 2347894"/>
              <a:gd name="connsiteX222" fmla="*/ 1113673 w 2312273"/>
              <a:gd name="connsiteY222" fmla="*/ 1502285 h 2347894"/>
              <a:gd name="connsiteX223" fmla="*/ 1123513 w 2312273"/>
              <a:gd name="connsiteY223" fmla="*/ 1510876 h 2347894"/>
              <a:gd name="connsiteX224" fmla="*/ 1125231 w 2312273"/>
              <a:gd name="connsiteY224" fmla="*/ 1514781 h 2347894"/>
              <a:gd name="connsiteX225" fmla="*/ 1146785 w 2312273"/>
              <a:gd name="connsiteY225" fmla="*/ 1527744 h 2347894"/>
              <a:gd name="connsiteX226" fmla="*/ 1167246 w 2312273"/>
              <a:gd name="connsiteY226" fmla="*/ 1513219 h 2347894"/>
              <a:gd name="connsiteX227" fmla="*/ 1162717 w 2312273"/>
              <a:gd name="connsiteY227" fmla="*/ 1489165 h 2347894"/>
              <a:gd name="connsiteX228" fmla="*/ 1160218 w 2312273"/>
              <a:gd name="connsiteY228" fmla="*/ 1480106 h 2347894"/>
              <a:gd name="connsiteX229" fmla="*/ 1160842 w 2312273"/>
              <a:gd name="connsiteY229" fmla="*/ 1476358 h 2347894"/>
              <a:gd name="connsiteX230" fmla="*/ 1161623 w 2312273"/>
              <a:gd name="connsiteY230" fmla="*/ 1429032 h 2347894"/>
              <a:gd name="connsiteX231" fmla="*/ 1141319 w 2312273"/>
              <a:gd name="connsiteY231" fmla="*/ 1401855 h 2347894"/>
              <a:gd name="connsiteX232" fmla="*/ 1137414 w 2312273"/>
              <a:gd name="connsiteY232" fmla="*/ 1400449 h 2347894"/>
              <a:gd name="connsiteX233" fmla="*/ 1137726 w 2312273"/>
              <a:gd name="connsiteY233" fmla="*/ 1399043 h 2347894"/>
              <a:gd name="connsiteX234" fmla="*/ 721968 w 2312273"/>
              <a:gd name="connsiteY234" fmla="*/ 1394036 h 2347894"/>
              <a:gd name="connsiteX235" fmla="*/ 764432 w 2312273"/>
              <a:gd name="connsiteY235" fmla="*/ 1394202 h 2347894"/>
              <a:gd name="connsiteX236" fmla="*/ 786767 w 2312273"/>
              <a:gd name="connsiteY236" fmla="*/ 1402167 h 2347894"/>
              <a:gd name="connsiteX237" fmla="*/ 797544 w 2312273"/>
              <a:gd name="connsiteY237" fmla="*/ 1405760 h 2347894"/>
              <a:gd name="connsiteX238" fmla="*/ 897506 w 2312273"/>
              <a:gd name="connsiteY238" fmla="*/ 1407322 h 2347894"/>
              <a:gd name="connsiteX239" fmla="*/ 911563 w 2312273"/>
              <a:gd name="connsiteY239" fmla="*/ 1409196 h 2347894"/>
              <a:gd name="connsiteX240" fmla="*/ 934523 w 2312273"/>
              <a:gd name="connsiteY240" fmla="*/ 1431531 h 2347894"/>
              <a:gd name="connsiteX241" fmla="*/ 935617 w 2312273"/>
              <a:gd name="connsiteY241" fmla="*/ 1455585 h 2347894"/>
              <a:gd name="connsiteX242" fmla="*/ 915624 w 2312273"/>
              <a:gd name="connsiteY242" fmla="*/ 1477608 h 2347894"/>
              <a:gd name="connsiteX243" fmla="*/ 902348 w 2312273"/>
              <a:gd name="connsiteY243" fmla="*/ 1478545 h 2347894"/>
              <a:gd name="connsiteX244" fmla="*/ 741003 w 2312273"/>
              <a:gd name="connsiteY244" fmla="*/ 1475733 h 2347894"/>
              <a:gd name="connsiteX245" fmla="*/ 736512 w 2312273"/>
              <a:gd name="connsiteY245" fmla="*/ 1475067 h 2347894"/>
              <a:gd name="connsiteX246" fmla="*/ 1763894 w 2312273"/>
              <a:gd name="connsiteY246" fmla="*/ 1388891 h 2347894"/>
              <a:gd name="connsiteX247" fmla="*/ 1763894 w 2312273"/>
              <a:gd name="connsiteY247" fmla="*/ 1487447 h 2347894"/>
              <a:gd name="connsiteX248" fmla="*/ 1879631 w 2312273"/>
              <a:gd name="connsiteY248" fmla="*/ 1487447 h 2347894"/>
              <a:gd name="connsiteX249" fmla="*/ 1894001 w 2312273"/>
              <a:gd name="connsiteY249" fmla="*/ 1473078 h 2347894"/>
              <a:gd name="connsiteX250" fmla="*/ 1894001 w 2312273"/>
              <a:gd name="connsiteY250" fmla="*/ 1388891 h 2347894"/>
              <a:gd name="connsiteX251" fmla="*/ 475586 w 2312273"/>
              <a:gd name="connsiteY251" fmla="*/ 1345776 h 2347894"/>
              <a:gd name="connsiteX252" fmla="*/ 466576 w 2312273"/>
              <a:gd name="connsiteY252" fmla="*/ 1349511 h 2347894"/>
              <a:gd name="connsiteX253" fmla="*/ 462827 w 2312273"/>
              <a:gd name="connsiteY253" fmla="*/ 1358902 h 2347894"/>
              <a:gd name="connsiteX254" fmla="*/ 466888 w 2312273"/>
              <a:gd name="connsiteY254" fmla="*/ 1368234 h 2347894"/>
              <a:gd name="connsiteX255" fmla="*/ 476024 w 2312273"/>
              <a:gd name="connsiteY255" fmla="*/ 1372144 h 2347894"/>
              <a:gd name="connsiteX256" fmla="*/ 475947 w 2312273"/>
              <a:gd name="connsiteY256" fmla="*/ 1372179 h 2347894"/>
              <a:gd name="connsiteX257" fmla="*/ 462670 w 2312273"/>
              <a:gd name="connsiteY257" fmla="*/ 1358903 h 2347894"/>
              <a:gd name="connsiteX258" fmla="*/ 466556 w 2312273"/>
              <a:gd name="connsiteY258" fmla="*/ 1349512 h 2347894"/>
              <a:gd name="connsiteX259" fmla="*/ 290393 w 2312273"/>
              <a:gd name="connsiteY259" fmla="*/ 1225828 h 2347894"/>
              <a:gd name="connsiteX260" fmla="*/ 308199 w 2312273"/>
              <a:gd name="connsiteY260" fmla="*/ 1244727 h 2347894"/>
              <a:gd name="connsiteX261" fmla="*/ 290081 w 2312273"/>
              <a:gd name="connsiteY261" fmla="*/ 1262845 h 2347894"/>
              <a:gd name="connsiteX262" fmla="*/ 272275 w 2312273"/>
              <a:gd name="connsiteY262" fmla="*/ 1244259 h 2347894"/>
              <a:gd name="connsiteX263" fmla="*/ 290393 w 2312273"/>
              <a:gd name="connsiteY263" fmla="*/ 1225828 h 2347894"/>
              <a:gd name="connsiteX264" fmla="*/ 286686 w 2312273"/>
              <a:gd name="connsiteY264" fmla="*/ 1212889 h 2347894"/>
              <a:gd name="connsiteX265" fmla="*/ 258374 w 2312273"/>
              <a:gd name="connsiteY265" fmla="*/ 1249569 h 2347894"/>
              <a:gd name="connsiteX266" fmla="*/ 262435 w 2312273"/>
              <a:gd name="connsiteY266" fmla="*/ 1269093 h 2347894"/>
              <a:gd name="connsiteX267" fmla="*/ 279460 w 2312273"/>
              <a:gd name="connsiteY267" fmla="*/ 1322822 h 2347894"/>
              <a:gd name="connsiteX268" fmla="*/ 280397 w 2312273"/>
              <a:gd name="connsiteY268" fmla="*/ 1325321 h 2347894"/>
              <a:gd name="connsiteX269" fmla="*/ 281646 w 2312273"/>
              <a:gd name="connsiteY269" fmla="*/ 1325946 h 2347894"/>
              <a:gd name="connsiteX270" fmla="*/ 369425 w 2312273"/>
              <a:gd name="connsiteY270" fmla="*/ 1216301 h 2347894"/>
              <a:gd name="connsiteX271" fmla="*/ 368488 w 2312273"/>
              <a:gd name="connsiteY271" fmla="*/ 1215207 h 2347894"/>
              <a:gd name="connsiteX272" fmla="*/ 357555 w 2312273"/>
              <a:gd name="connsiteY272" fmla="*/ 1219424 h 2347894"/>
              <a:gd name="connsiteX273" fmla="*/ 313978 w 2312273"/>
              <a:gd name="connsiteY273" fmla="*/ 1219581 h 2347894"/>
              <a:gd name="connsiteX274" fmla="*/ 303513 w 2312273"/>
              <a:gd name="connsiteY274" fmla="*/ 1215207 h 2347894"/>
              <a:gd name="connsiteX275" fmla="*/ 286686 w 2312273"/>
              <a:gd name="connsiteY275" fmla="*/ 1212889 h 2347894"/>
              <a:gd name="connsiteX276" fmla="*/ 919684 w 2312273"/>
              <a:gd name="connsiteY276" fmla="*/ 1189280 h 2347894"/>
              <a:gd name="connsiteX277" fmla="*/ 925463 w 2312273"/>
              <a:gd name="connsiteY277" fmla="*/ 1191779 h 2347894"/>
              <a:gd name="connsiteX278" fmla="*/ 925307 w 2312273"/>
              <a:gd name="connsiteY278" fmla="*/ 1200057 h 2347894"/>
              <a:gd name="connsiteX279" fmla="*/ 922183 w 2312273"/>
              <a:gd name="connsiteY279" fmla="*/ 1210834 h 2347894"/>
              <a:gd name="connsiteX280" fmla="*/ 923589 w 2312273"/>
              <a:gd name="connsiteY280" fmla="*/ 1229733 h 2347894"/>
              <a:gd name="connsiteX281" fmla="*/ 927962 w 2312273"/>
              <a:gd name="connsiteY281" fmla="*/ 1256754 h 2347894"/>
              <a:gd name="connsiteX282" fmla="*/ 952484 w 2312273"/>
              <a:gd name="connsiteY282" fmla="*/ 1274091 h 2347894"/>
              <a:gd name="connsiteX283" fmla="*/ 1096804 w 2312273"/>
              <a:gd name="connsiteY283" fmla="*/ 1273466 h 2347894"/>
              <a:gd name="connsiteX284" fmla="*/ 1134915 w 2312273"/>
              <a:gd name="connsiteY284" fmla="*/ 1262221 h 2347894"/>
              <a:gd name="connsiteX285" fmla="*/ 1149909 w 2312273"/>
              <a:gd name="connsiteY285" fmla="*/ 1257535 h 2347894"/>
              <a:gd name="connsiteX286" fmla="*/ 1185989 w 2312273"/>
              <a:gd name="connsiteY286" fmla="*/ 1256286 h 2347894"/>
              <a:gd name="connsiteX287" fmla="*/ 1228153 w 2312273"/>
              <a:gd name="connsiteY287" fmla="*/ 1255577 h 2347894"/>
              <a:gd name="connsiteX288" fmla="*/ 1228153 w 2312273"/>
              <a:gd name="connsiteY288" fmla="*/ 1387979 h 2347894"/>
              <a:gd name="connsiteX289" fmla="*/ 1093680 w 2312273"/>
              <a:gd name="connsiteY289" fmla="*/ 1389829 h 2347894"/>
              <a:gd name="connsiteX290" fmla="*/ 886416 w 2312273"/>
              <a:gd name="connsiteY290" fmla="*/ 1392952 h 2347894"/>
              <a:gd name="connsiteX291" fmla="*/ 907033 w 2312273"/>
              <a:gd name="connsiteY291" fmla="*/ 1287055 h 2347894"/>
              <a:gd name="connsiteX292" fmla="*/ 903909 w 2312273"/>
              <a:gd name="connsiteY292" fmla="*/ 1282057 h 2347894"/>
              <a:gd name="connsiteX293" fmla="*/ 895631 w 2312273"/>
              <a:gd name="connsiteY293" fmla="*/ 1280183 h 2347894"/>
              <a:gd name="connsiteX294" fmla="*/ 890945 w 2312273"/>
              <a:gd name="connsiteY294" fmla="*/ 1283463 h 2347894"/>
              <a:gd name="connsiteX295" fmla="*/ 869547 w 2312273"/>
              <a:gd name="connsiteY295" fmla="*/ 1393265 h 2347894"/>
              <a:gd name="connsiteX296" fmla="*/ 856896 w 2312273"/>
              <a:gd name="connsiteY296" fmla="*/ 1393421 h 2347894"/>
              <a:gd name="connsiteX297" fmla="*/ 877669 w 2312273"/>
              <a:gd name="connsiteY297" fmla="*/ 1287055 h 2347894"/>
              <a:gd name="connsiteX298" fmla="*/ 874545 w 2312273"/>
              <a:gd name="connsiteY298" fmla="*/ 1282057 h 2347894"/>
              <a:gd name="connsiteX299" fmla="*/ 866267 w 2312273"/>
              <a:gd name="connsiteY299" fmla="*/ 1280183 h 2347894"/>
              <a:gd name="connsiteX300" fmla="*/ 861581 w 2312273"/>
              <a:gd name="connsiteY300" fmla="*/ 1283463 h 2347894"/>
              <a:gd name="connsiteX301" fmla="*/ 840027 w 2312273"/>
              <a:gd name="connsiteY301" fmla="*/ 1393733 h 2347894"/>
              <a:gd name="connsiteX302" fmla="*/ 825033 w 2312273"/>
              <a:gd name="connsiteY302" fmla="*/ 1393889 h 2347894"/>
              <a:gd name="connsiteX303" fmla="*/ 845806 w 2312273"/>
              <a:gd name="connsiteY303" fmla="*/ 1287055 h 2347894"/>
              <a:gd name="connsiteX304" fmla="*/ 842682 w 2312273"/>
              <a:gd name="connsiteY304" fmla="*/ 1282057 h 2347894"/>
              <a:gd name="connsiteX305" fmla="*/ 834404 w 2312273"/>
              <a:gd name="connsiteY305" fmla="*/ 1280183 h 2347894"/>
              <a:gd name="connsiteX306" fmla="*/ 829718 w 2312273"/>
              <a:gd name="connsiteY306" fmla="*/ 1283463 h 2347894"/>
              <a:gd name="connsiteX307" fmla="*/ 808164 w 2312273"/>
              <a:gd name="connsiteY307" fmla="*/ 1394202 h 2347894"/>
              <a:gd name="connsiteX308" fmla="*/ 795825 w 2312273"/>
              <a:gd name="connsiteY308" fmla="*/ 1394358 h 2347894"/>
              <a:gd name="connsiteX309" fmla="*/ 793326 w 2312273"/>
              <a:gd name="connsiteY309" fmla="*/ 1393733 h 2347894"/>
              <a:gd name="connsiteX310" fmla="*/ 814099 w 2312273"/>
              <a:gd name="connsiteY310" fmla="*/ 1287211 h 2347894"/>
              <a:gd name="connsiteX311" fmla="*/ 810975 w 2312273"/>
              <a:gd name="connsiteY311" fmla="*/ 1282213 h 2347894"/>
              <a:gd name="connsiteX312" fmla="*/ 802697 w 2312273"/>
              <a:gd name="connsiteY312" fmla="*/ 1280339 h 2347894"/>
              <a:gd name="connsiteX313" fmla="*/ 798012 w 2312273"/>
              <a:gd name="connsiteY313" fmla="*/ 1283619 h 2347894"/>
              <a:gd name="connsiteX314" fmla="*/ 778175 w 2312273"/>
              <a:gd name="connsiteY314" fmla="*/ 1385768 h 2347894"/>
              <a:gd name="connsiteX315" fmla="*/ 764118 w 2312273"/>
              <a:gd name="connsiteY315" fmla="*/ 1385768 h 2347894"/>
              <a:gd name="connsiteX316" fmla="*/ 783330 w 2312273"/>
              <a:gd name="connsiteY316" fmla="*/ 1287211 h 2347894"/>
              <a:gd name="connsiteX317" fmla="*/ 780206 w 2312273"/>
              <a:gd name="connsiteY317" fmla="*/ 1282213 h 2347894"/>
              <a:gd name="connsiteX318" fmla="*/ 771928 w 2312273"/>
              <a:gd name="connsiteY318" fmla="*/ 1280339 h 2347894"/>
              <a:gd name="connsiteX319" fmla="*/ 767242 w 2312273"/>
              <a:gd name="connsiteY319" fmla="*/ 1283619 h 2347894"/>
              <a:gd name="connsiteX320" fmla="*/ 747406 w 2312273"/>
              <a:gd name="connsiteY320" fmla="*/ 1385768 h 2347894"/>
              <a:gd name="connsiteX321" fmla="*/ 731787 w 2312273"/>
              <a:gd name="connsiteY321" fmla="*/ 1385768 h 2347894"/>
              <a:gd name="connsiteX322" fmla="*/ 750998 w 2312273"/>
              <a:gd name="connsiteY322" fmla="*/ 1287211 h 2347894"/>
              <a:gd name="connsiteX323" fmla="*/ 747874 w 2312273"/>
              <a:gd name="connsiteY323" fmla="*/ 1282213 h 2347894"/>
              <a:gd name="connsiteX324" fmla="*/ 739596 w 2312273"/>
              <a:gd name="connsiteY324" fmla="*/ 1280339 h 2347894"/>
              <a:gd name="connsiteX325" fmla="*/ 734911 w 2312273"/>
              <a:gd name="connsiteY325" fmla="*/ 1283619 h 2347894"/>
              <a:gd name="connsiteX326" fmla="*/ 717886 w 2312273"/>
              <a:gd name="connsiteY326" fmla="*/ 1371290 h 2347894"/>
              <a:gd name="connsiteX327" fmla="*/ 711792 w 2312273"/>
              <a:gd name="connsiteY327" fmla="*/ 1337339 h 2347894"/>
              <a:gd name="connsiteX328" fmla="*/ 711614 w 2312273"/>
              <a:gd name="connsiteY328" fmla="*/ 1333811 h 2347894"/>
              <a:gd name="connsiteX329" fmla="*/ 720697 w 2312273"/>
              <a:gd name="connsiteY329" fmla="*/ 1287211 h 2347894"/>
              <a:gd name="connsiteX330" fmla="*/ 717574 w 2312273"/>
              <a:gd name="connsiteY330" fmla="*/ 1282213 h 2347894"/>
              <a:gd name="connsiteX331" fmla="*/ 709295 w 2312273"/>
              <a:gd name="connsiteY331" fmla="*/ 1280339 h 2347894"/>
              <a:gd name="connsiteX332" fmla="*/ 708920 w 2312273"/>
              <a:gd name="connsiteY332" fmla="*/ 1280602 h 2347894"/>
              <a:gd name="connsiteX333" fmla="*/ 704423 w 2312273"/>
              <a:gd name="connsiteY333" fmla="*/ 1191755 h 2347894"/>
              <a:gd name="connsiteX334" fmla="*/ 818629 w 2312273"/>
              <a:gd name="connsiteY334" fmla="*/ 1189904 h 2347894"/>
              <a:gd name="connsiteX335" fmla="*/ 919684 w 2312273"/>
              <a:gd name="connsiteY335" fmla="*/ 1189280 h 2347894"/>
              <a:gd name="connsiteX336" fmla="*/ 1898999 w 2312273"/>
              <a:gd name="connsiteY336" fmla="*/ 1189123 h 2347894"/>
              <a:gd name="connsiteX337" fmla="*/ 1898999 w 2312273"/>
              <a:gd name="connsiteY337" fmla="*/ 1311733 h 2347894"/>
              <a:gd name="connsiteX338" fmla="*/ 1948043 w 2312273"/>
              <a:gd name="connsiteY338" fmla="*/ 1311733 h 2347894"/>
              <a:gd name="connsiteX339" fmla="*/ 1964599 w 2312273"/>
              <a:gd name="connsiteY339" fmla="*/ 1295021 h 2347894"/>
              <a:gd name="connsiteX340" fmla="*/ 1964599 w 2312273"/>
              <a:gd name="connsiteY340" fmla="*/ 1205679 h 2347894"/>
              <a:gd name="connsiteX341" fmla="*/ 1948043 w 2312273"/>
              <a:gd name="connsiteY341" fmla="*/ 1189123 h 2347894"/>
              <a:gd name="connsiteX342" fmla="*/ 1228153 w 2312273"/>
              <a:gd name="connsiteY342" fmla="*/ 1189029 h 2347894"/>
              <a:gd name="connsiteX343" fmla="*/ 1228153 w 2312273"/>
              <a:gd name="connsiteY343" fmla="*/ 1238230 h 2347894"/>
              <a:gd name="connsiteX344" fmla="*/ 1147254 w 2312273"/>
              <a:gd name="connsiteY344" fmla="*/ 1239600 h 2347894"/>
              <a:gd name="connsiteX345" fmla="*/ 1132104 w 2312273"/>
              <a:gd name="connsiteY345" fmla="*/ 1245223 h 2347894"/>
              <a:gd name="connsiteX346" fmla="*/ 1098054 w 2312273"/>
              <a:gd name="connsiteY346" fmla="*/ 1255844 h 2347894"/>
              <a:gd name="connsiteX347" fmla="*/ 947643 w 2312273"/>
              <a:gd name="connsiteY347" fmla="*/ 1256468 h 2347894"/>
              <a:gd name="connsiteX348" fmla="*/ 942957 w 2312273"/>
              <a:gd name="connsiteY348" fmla="*/ 1254907 h 2347894"/>
              <a:gd name="connsiteX349" fmla="*/ 931399 w 2312273"/>
              <a:gd name="connsiteY349" fmla="*/ 1234446 h 2347894"/>
              <a:gd name="connsiteX350" fmla="*/ 929681 w 2312273"/>
              <a:gd name="connsiteY350" fmla="*/ 1201802 h 2347894"/>
              <a:gd name="connsiteX351" fmla="*/ 929681 w 2312273"/>
              <a:gd name="connsiteY351" fmla="*/ 1192899 h 2347894"/>
              <a:gd name="connsiteX352" fmla="*/ 482078 w 2312273"/>
              <a:gd name="connsiteY352" fmla="*/ 1155015 h 2347894"/>
              <a:gd name="connsiteX353" fmla="*/ 467513 w 2312273"/>
              <a:gd name="connsiteY353" fmla="*/ 1157729 h 2347894"/>
              <a:gd name="connsiteX354" fmla="*/ 449707 w 2312273"/>
              <a:gd name="connsiteY354" fmla="*/ 1193184 h 2347894"/>
              <a:gd name="connsiteX355" fmla="*/ 459860 w 2312273"/>
              <a:gd name="connsiteY355" fmla="*/ 1196152 h 2347894"/>
              <a:gd name="connsiteX356" fmla="*/ 502187 w 2312273"/>
              <a:gd name="connsiteY356" fmla="*/ 1204430 h 2347894"/>
              <a:gd name="connsiteX357" fmla="*/ 508747 w 2312273"/>
              <a:gd name="connsiteY357" fmla="*/ 1198026 h 2347894"/>
              <a:gd name="connsiteX358" fmla="*/ 495002 w 2312273"/>
              <a:gd name="connsiteY358" fmla="*/ 1159915 h 2347894"/>
              <a:gd name="connsiteX359" fmla="*/ 482078 w 2312273"/>
              <a:gd name="connsiteY359" fmla="*/ 1155015 h 2347894"/>
              <a:gd name="connsiteX360" fmla="*/ 1835429 w 2312273"/>
              <a:gd name="connsiteY360" fmla="*/ 1142422 h 2347894"/>
              <a:gd name="connsiteX361" fmla="*/ 1820903 w 2312273"/>
              <a:gd name="connsiteY361" fmla="*/ 1145077 h 2347894"/>
              <a:gd name="connsiteX362" fmla="*/ 1806690 w 2312273"/>
              <a:gd name="connsiteY362" fmla="*/ 1155230 h 2347894"/>
              <a:gd name="connsiteX363" fmla="*/ 1803254 w 2312273"/>
              <a:gd name="connsiteY363" fmla="*/ 1163977 h 2347894"/>
              <a:gd name="connsiteX364" fmla="*/ 1876975 w 2312273"/>
              <a:gd name="connsiteY364" fmla="*/ 1163977 h 2347894"/>
              <a:gd name="connsiteX365" fmla="*/ 1835429 w 2312273"/>
              <a:gd name="connsiteY365" fmla="*/ 1142422 h 2347894"/>
              <a:gd name="connsiteX366" fmla="*/ 1228153 w 2312273"/>
              <a:gd name="connsiteY366" fmla="*/ 1014426 h 2347894"/>
              <a:gd name="connsiteX367" fmla="*/ 2312273 w 2312273"/>
              <a:gd name="connsiteY367" fmla="*/ 1014426 h 2347894"/>
              <a:gd name="connsiteX368" fmla="*/ 2312273 w 2312273"/>
              <a:gd name="connsiteY368" fmla="*/ 1982390 h 2347894"/>
              <a:gd name="connsiteX369" fmla="*/ 1761695 w 2312273"/>
              <a:gd name="connsiteY369" fmla="*/ 2271231 h 2347894"/>
              <a:gd name="connsiteX370" fmla="*/ 1194081 w 2312273"/>
              <a:gd name="connsiteY370" fmla="*/ 2347894 h 2347894"/>
              <a:gd name="connsiteX371" fmla="*/ 671816 w 2312273"/>
              <a:gd name="connsiteY371" fmla="*/ 2270360 h 2347894"/>
              <a:gd name="connsiteX372" fmla="*/ 628466 w 2312273"/>
              <a:gd name="connsiteY372" fmla="*/ 2251240 h 2347894"/>
              <a:gd name="connsiteX373" fmla="*/ 628409 w 2312273"/>
              <a:gd name="connsiteY373" fmla="*/ 2243586 h 2347894"/>
              <a:gd name="connsiteX374" fmla="*/ 627608 w 2312273"/>
              <a:gd name="connsiteY374" fmla="*/ 2206081 h 2347894"/>
              <a:gd name="connsiteX375" fmla="*/ 641353 w 2312273"/>
              <a:gd name="connsiteY375" fmla="*/ 2067227 h 2347894"/>
              <a:gd name="connsiteX376" fmla="*/ 680244 w 2312273"/>
              <a:gd name="connsiteY376" fmla="*/ 1918690 h 2347894"/>
              <a:gd name="connsiteX377" fmla="*/ 688679 w 2312273"/>
              <a:gd name="connsiteY377" fmla="*/ 1882141 h 2347894"/>
              <a:gd name="connsiteX378" fmla="*/ 734130 w 2312273"/>
              <a:gd name="connsiteY378" fmla="*/ 1819977 h 2347894"/>
              <a:gd name="connsiteX379" fmla="*/ 823002 w 2312273"/>
              <a:gd name="connsiteY379" fmla="*/ 1809044 h 2347894"/>
              <a:gd name="connsiteX380" fmla="*/ 943738 w 2312273"/>
              <a:gd name="connsiteY380" fmla="*/ 1824194 h 2347894"/>
              <a:gd name="connsiteX381" fmla="*/ 1006682 w 2312273"/>
              <a:gd name="connsiteY381" fmla="*/ 1821520 h 2347894"/>
              <a:gd name="connsiteX382" fmla="*/ 1027481 w 2312273"/>
              <a:gd name="connsiteY382" fmla="*/ 1816933 h 2347894"/>
              <a:gd name="connsiteX383" fmla="*/ 1111078 w 2312273"/>
              <a:gd name="connsiteY383" fmla="*/ 1840874 h 2347894"/>
              <a:gd name="connsiteX384" fmla="*/ 1228153 w 2312273"/>
              <a:gd name="connsiteY384" fmla="*/ 1850747 h 2347894"/>
              <a:gd name="connsiteX385" fmla="*/ 1452721 w 2312273"/>
              <a:gd name="connsiteY385" fmla="*/ 1816675 h 2347894"/>
              <a:gd name="connsiteX386" fmla="*/ 1697422 w 2312273"/>
              <a:gd name="connsiteY386" fmla="*/ 1700519 h 2347894"/>
              <a:gd name="connsiteX387" fmla="*/ 1697422 w 2312273"/>
              <a:gd name="connsiteY387" fmla="*/ 1509060 h 2347894"/>
              <a:gd name="connsiteX388" fmla="*/ 1715409 w 2312273"/>
              <a:gd name="connsiteY388" fmla="*/ 1508508 h 2347894"/>
              <a:gd name="connsiteX389" fmla="*/ 1754835 w 2312273"/>
              <a:gd name="connsiteY389" fmla="*/ 1506346 h 2347894"/>
              <a:gd name="connsiteX390" fmla="*/ 1754835 w 2312273"/>
              <a:gd name="connsiteY390" fmla="*/ 1456209 h 2347894"/>
              <a:gd name="connsiteX391" fmla="*/ 1374199 w 2312273"/>
              <a:gd name="connsiteY391" fmla="*/ 1458396 h 2347894"/>
              <a:gd name="connsiteX392" fmla="*/ 1338065 w 2312273"/>
              <a:gd name="connsiteY392" fmla="*/ 1478283 h 2347894"/>
              <a:gd name="connsiteX393" fmla="*/ 1322106 w 2312273"/>
              <a:gd name="connsiteY393" fmla="*/ 1486793 h 2347894"/>
              <a:gd name="connsiteX394" fmla="*/ 1302168 w 2312273"/>
              <a:gd name="connsiteY394" fmla="*/ 1486793 h 2347894"/>
              <a:gd name="connsiteX395" fmla="*/ 1339014 w 2312273"/>
              <a:gd name="connsiteY395" fmla="*/ 1466528 h 2347894"/>
              <a:gd name="connsiteX396" fmla="*/ 1369357 w 2312273"/>
              <a:gd name="connsiteY396" fmla="*/ 1451055 h 2347894"/>
              <a:gd name="connsiteX397" fmla="*/ 1754835 w 2312273"/>
              <a:gd name="connsiteY397" fmla="*/ 1448243 h 2347894"/>
              <a:gd name="connsiteX398" fmla="*/ 1754835 w 2312273"/>
              <a:gd name="connsiteY398" fmla="*/ 1389047 h 2347894"/>
              <a:gd name="connsiteX399" fmla="*/ 1228153 w 2312273"/>
              <a:gd name="connsiteY399" fmla="*/ 1397578 h 2347894"/>
              <a:gd name="connsiteX400" fmla="*/ 1228153 w 2312273"/>
              <a:gd name="connsiteY400" fmla="*/ 1387979 h 2347894"/>
              <a:gd name="connsiteX401" fmla="*/ 1502275 w 2312273"/>
              <a:gd name="connsiteY401" fmla="*/ 1384206 h 2347894"/>
              <a:gd name="connsiteX402" fmla="*/ 1722816 w 2312273"/>
              <a:gd name="connsiteY402" fmla="*/ 1379676 h 2347894"/>
              <a:gd name="connsiteX403" fmla="*/ 1835273 w 2312273"/>
              <a:gd name="connsiteY403" fmla="*/ 1376552 h 2347894"/>
              <a:gd name="connsiteX404" fmla="*/ 1891658 w 2312273"/>
              <a:gd name="connsiteY404" fmla="*/ 1376240 h 2347894"/>
              <a:gd name="connsiteX405" fmla="*/ 1897749 w 2312273"/>
              <a:gd name="connsiteY405" fmla="*/ 1369992 h 2347894"/>
              <a:gd name="connsiteX406" fmla="*/ 1896656 w 2312273"/>
              <a:gd name="connsiteY406" fmla="*/ 1324853 h 2347894"/>
              <a:gd name="connsiteX407" fmla="*/ 1887753 w 2312273"/>
              <a:gd name="connsiteY407" fmla="*/ 1314701 h 2347894"/>
              <a:gd name="connsiteX408" fmla="*/ 1886504 w 2312273"/>
              <a:gd name="connsiteY408" fmla="*/ 1174285 h 2347894"/>
              <a:gd name="connsiteX409" fmla="*/ 1881193 w 2312273"/>
              <a:gd name="connsiteY409" fmla="*/ 1170849 h 2347894"/>
              <a:gd name="connsiteX410" fmla="*/ 1789197 w 2312273"/>
              <a:gd name="connsiteY410" fmla="*/ 1171474 h 2347894"/>
              <a:gd name="connsiteX411" fmla="*/ 1779357 w 2312273"/>
              <a:gd name="connsiteY411" fmla="*/ 1176940 h 2347894"/>
              <a:gd name="connsiteX412" fmla="*/ 1770923 w 2312273"/>
              <a:gd name="connsiteY412" fmla="*/ 1194903 h 2347894"/>
              <a:gd name="connsiteX413" fmla="*/ 1734999 w 2312273"/>
              <a:gd name="connsiteY413" fmla="*/ 1233325 h 2347894"/>
              <a:gd name="connsiteX414" fmla="*/ 1699387 w 2312273"/>
              <a:gd name="connsiteY414" fmla="*/ 1247226 h 2347894"/>
              <a:gd name="connsiteX415" fmla="*/ 1235417 w 2312273"/>
              <a:gd name="connsiteY415" fmla="*/ 1255455 h 2347894"/>
              <a:gd name="connsiteX416" fmla="*/ 1228153 w 2312273"/>
              <a:gd name="connsiteY416" fmla="*/ 1255577 h 2347894"/>
              <a:gd name="connsiteX417" fmla="*/ 1228153 w 2312273"/>
              <a:gd name="connsiteY417" fmla="*/ 1238230 h 2347894"/>
              <a:gd name="connsiteX418" fmla="*/ 1359361 w 2312273"/>
              <a:gd name="connsiteY418" fmla="*/ 1236007 h 2347894"/>
              <a:gd name="connsiteX419" fmla="*/ 1676271 w 2312273"/>
              <a:gd name="connsiteY419" fmla="*/ 1231166 h 2347894"/>
              <a:gd name="connsiteX420" fmla="*/ 1710789 w 2312273"/>
              <a:gd name="connsiteY420" fmla="*/ 1228510 h 2347894"/>
              <a:gd name="connsiteX421" fmla="*/ 1730001 w 2312273"/>
              <a:gd name="connsiteY421" fmla="*/ 1218827 h 2347894"/>
              <a:gd name="connsiteX422" fmla="*/ 1764519 w 2312273"/>
              <a:gd name="connsiteY422" fmla="*/ 1182903 h 2347894"/>
              <a:gd name="connsiteX423" fmla="*/ 1346749 w 2312273"/>
              <a:gd name="connsiteY423" fmla="*/ 1187491 h 2347894"/>
              <a:gd name="connsiteX424" fmla="*/ 1228153 w 2312273"/>
              <a:gd name="connsiteY424" fmla="*/ 1189029 h 2347894"/>
              <a:gd name="connsiteX425" fmla="*/ 1223507 w 2312273"/>
              <a:gd name="connsiteY425" fmla="*/ 0 h 2347894"/>
              <a:gd name="connsiteX426" fmla="*/ 1786475 w 2312273"/>
              <a:gd name="connsiteY426" fmla="*/ 68144 h 2347894"/>
              <a:gd name="connsiteX427" fmla="*/ 2096223 w 2312273"/>
              <a:gd name="connsiteY427" fmla="*/ 279548 h 2347894"/>
              <a:gd name="connsiteX428" fmla="*/ 2281298 w 2312273"/>
              <a:gd name="connsiteY428" fmla="*/ 642728 h 2347894"/>
              <a:gd name="connsiteX429" fmla="*/ 1604497 w 2312273"/>
              <a:gd name="connsiteY429" fmla="*/ 763530 h 2347894"/>
              <a:gd name="connsiteX430" fmla="*/ 1462787 w 2312273"/>
              <a:gd name="connsiteY430" fmla="*/ 566840 h 2347894"/>
              <a:gd name="connsiteX431" fmla="*/ 1208019 w 2312273"/>
              <a:gd name="connsiteY431" fmla="*/ 498695 h 2347894"/>
              <a:gd name="connsiteX432" fmla="*/ 840193 w 2312273"/>
              <a:gd name="connsiteY432" fmla="*/ 658990 h 2347894"/>
              <a:gd name="connsiteX433" fmla="*/ 703129 w 2312273"/>
              <a:gd name="connsiteY433" fmla="*/ 1166203 h 2347894"/>
              <a:gd name="connsiteX434" fmla="*/ 704423 w 2312273"/>
              <a:gd name="connsiteY434" fmla="*/ 1191755 h 2347894"/>
              <a:gd name="connsiteX435" fmla="*/ 606522 w 2312273"/>
              <a:gd name="connsiteY435" fmla="*/ 1193341 h 2347894"/>
              <a:gd name="connsiteX436" fmla="*/ 521086 w 2312273"/>
              <a:gd name="connsiteY436" fmla="*/ 1195215 h 2347894"/>
              <a:gd name="connsiteX437" fmla="*/ 515931 w 2312273"/>
              <a:gd name="connsiteY437" fmla="*/ 1199588 h 2347894"/>
              <a:gd name="connsiteX438" fmla="*/ 515307 w 2312273"/>
              <a:gd name="connsiteY438" fmla="*/ 1204743 h 2347894"/>
              <a:gd name="connsiteX439" fmla="*/ 505311 w 2312273"/>
              <a:gd name="connsiteY439" fmla="*/ 1212864 h 2347894"/>
              <a:gd name="connsiteX440" fmla="*/ 452206 w 2312273"/>
              <a:gd name="connsiteY440" fmla="*/ 1202868 h 2347894"/>
              <a:gd name="connsiteX441" fmla="*/ 448145 w 2312273"/>
              <a:gd name="connsiteY441" fmla="*/ 1200838 h 2347894"/>
              <a:gd name="connsiteX442" fmla="*/ 437836 w 2312273"/>
              <a:gd name="connsiteY442" fmla="*/ 1196621 h 2347894"/>
              <a:gd name="connsiteX443" fmla="*/ 407535 w 2312273"/>
              <a:gd name="connsiteY443" fmla="*/ 1197245 h 2347894"/>
              <a:gd name="connsiteX444" fmla="*/ 402381 w 2312273"/>
              <a:gd name="connsiteY444" fmla="*/ 1199276 h 2347894"/>
              <a:gd name="connsiteX445" fmla="*/ 383013 w 2312273"/>
              <a:gd name="connsiteY445" fmla="*/ 1216613 h 2347894"/>
              <a:gd name="connsiteX446" fmla="*/ 350213 w 2312273"/>
              <a:gd name="connsiteY446" fmla="*/ 1248320 h 2347894"/>
              <a:gd name="connsiteX447" fmla="*/ 294609 w 2312273"/>
              <a:gd name="connsiteY447" fmla="*/ 1320636 h 2347894"/>
              <a:gd name="connsiteX448" fmla="*/ 284145 w 2312273"/>
              <a:gd name="connsiteY448" fmla="*/ 1332506 h 2347894"/>
              <a:gd name="connsiteX449" fmla="*/ 281333 w 2312273"/>
              <a:gd name="connsiteY449" fmla="*/ 1336255 h 2347894"/>
              <a:gd name="connsiteX450" fmla="*/ 258686 w 2312273"/>
              <a:gd name="connsiteY450" fmla="*/ 1400606 h 2347894"/>
              <a:gd name="connsiteX451" fmla="*/ 258529 w 2312273"/>
              <a:gd name="connsiteY451" fmla="*/ 1404198 h 2347894"/>
              <a:gd name="connsiteX452" fmla="*/ 587154 w 2312273"/>
              <a:gd name="connsiteY452" fmla="*/ 1398419 h 2347894"/>
              <a:gd name="connsiteX453" fmla="*/ 587154 w 2312273"/>
              <a:gd name="connsiteY453" fmla="*/ 1397950 h 2347894"/>
              <a:gd name="connsiteX454" fmla="*/ 587311 w 2312273"/>
              <a:gd name="connsiteY454" fmla="*/ 1397950 h 2347894"/>
              <a:gd name="connsiteX455" fmla="*/ 609490 w 2312273"/>
              <a:gd name="connsiteY455" fmla="*/ 1283775 h 2347894"/>
              <a:gd name="connsiteX456" fmla="*/ 614175 w 2312273"/>
              <a:gd name="connsiteY456" fmla="*/ 1280495 h 2347894"/>
              <a:gd name="connsiteX457" fmla="*/ 622453 w 2312273"/>
              <a:gd name="connsiteY457" fmla="*/ 1282369 h 2347894"/>
              <a:gd name="connsiteX458" fmla="*/ 625577 w 2312273"/>
              <a:gd name="connsiteY458" fmla="*/ 1287367 h 2347894"/>
              <a:gd name="connsiteX459" fmla="*/ 604179 w 2312273"/>
              <a:gd name="connsiteY459" fmla="*/ 1397794 h 2347894"/>
              <a:gd name="connsiteX460" fmla="*/ 609177 w 2312273"/>
              <a:gd name="connsiteY460" fmla="*/ 1397794 h 2347894"/>
              <a:gd name="connsiteX461" fmla="*/ 616987 w 2312273"/>
              <a:gd name="connsiteY461" fmla="*/ 1394358 h 2347894"/>
              <a:gd name="connsiteX462" fmla="*/ 638541 w 2312273"/>
              <a:gd name="connsiteY462" fmla="*/ 1283619 h 2347894"/>
              <a:gd name="connsiteX463" fmla="*/ 643227 w 2312273"/>
              <a:gd name="connsiteY463" fmla="*/ 1280339 h 2347894"/>
              <a:gd name="connsiteX464" fmla="*/ 651505 w 2312273"/>
              <a:gd name="connsiteY464" fmla="*/ 1282213 h 2347894"/>
              <a:gd name="connsiteX465" fmla="*/ 654629 w 2312273"/>
              <a:gd name="connsiteY465" fmla="*/ 1287211 h 2347894"/>
              <a:gd name="connsiteX466" fmla="*/ 635417 w 2312273"/>
              <a:gd name="connsiteY466" fmla="*/ 1385768 h 2347894"/>
              <a:gd name="connsiteX467" fmla="*/ 653379 w 2312273"/>
              <a:gd name="connsiteY467" fmla="*/ 1385768 h 2347894"/>
              <a:gd name="connsiteX468" fmla="*/ 673215 w 2312273"/>
              <a:gd name="connsiteY468" fmla="*/ 1283619 h 2347894"/>
              <a:gd name="connsiteX469" fmla="*/ 677901 w 2312273"/>
              <a:gd name="connsiteY469" fmla="*/ 1280339 h 2347894"/>
              <a:gd name="connsiteX470" fmla="*/ 686179 w 2312273"/>
              <a:gd name="connsiteY470" fmla="*/ 1282213 h 2347894"/>
              <a:gd name="connsiteX471" fmla="*/ 689303 w 2312273"/>
              <a:gd name="connsiteY471" fmla="*/ 1287211 h 2347894"/>
              <a:gd name="connsiteX472" fmla="*/ 670092 w 2312273"/>
              <a:gd name="connsiteY472" fmla="*/ 1385768 h 2347894"/>
              <a:gd name="connsiteX473" fmla="*/ 684773 w 2312273"/>
              <a:gd name="connsiteY473" fmla="*/ 1385768 h 2347894"/>
              <a:gd name="connsiteX474" fmla="*/ 704610 w 2312273"/>
              <a:gd name="connsiteY474" fmla="*/ 1283619 h 2347894"/>
              <a:gd name="connsiteX475" fmla="*/ 708920 w 2312273"/>
              <a:gd name="connsiteY475" fmla="*/ 1280602 h 2347894"/>
              <a:gd name="connsiteX476" fmla="*/ 711614 w 2312273"/>
              <a:gd name="connsiteY476" fmla="*/ 1333811 h 2347894"/>
              <a:gd name="connsiteX477" fmla="*/ 701486 w 2312273"/>
              <a:gd name="connsiteY477" fmla="*/ 1385768 h 2347894"/>
              <a:gd name="connsiteX478" fmla="*/ 715074 w 2312273"/>
              <a:gd name="connsiteY478" fmla="*/ 1385768 h 2347894"/>
              <a:gd name="connsiteX479" fmla="*/ 717886 w 2312273"/>
              <a:gd name="connsiteY479" fmla="*/ 1371290 h 2347894"/>
              <a:gd name="connsiteX480" fmla="*/ 721968 w 2312273"/>
              <a:gd name="connsiteY480" fmla="*/ 1394036 h 2347894"/>
              <a:gd name="connsiteX481" fmla="*/ 644477 w 2312273"/>
              <a:gd name="connsiteY481" fmla="*/ 1393733 h 2347894"/>
              <a:gd name="connsiteX482" fmla="*/ 616050 w 2312273"/>
              <a:gd name="connsiteY482" fmla="*/ 1403105 h 2347894"/>
              <a:gd name="connsiteX483" fmla="*/ 614176 w 2312273"/>
              <a:gd name="connsiteY483" fmla="*/ 1406072 h 2347894"/>
              <a:gd name="connsiteX484" fmla="*/ 613239 w 2312273"/>
              <a:gd name="connsiteY484" fmla="*/ 1441059 h 2347894"/>
              <a:gd name="connsiteX485" fmla="*/ 620580 w 2312273"/>
              <a:gd name="connsiteY485" fmla="*/ 1446369 h 2347894"/>
              <a:gd name="connsiteX486" fmla="*/ 675559 w 2312273"/>
              <a:gd name="connsiteY486" fmla="*/ 1448244 h 2347894"/>
              <a:gd name="connsiteX487" fmla="*/ 712733 w 2312273"/>
              <a:gd name="connsiteY487" fmla="*/ 1464331 h 2347894"/>
              <a:gd name="connsiteX488" fmla="*/ 725462 w 2312273"/>
              <a:gd name="connsiteY488" fmla="*/ 1473430 h 2347894"/>
              <a:gd name="connsiteX489" fmla="*/ 736512 w 2312273"/>
              <a:gd name="connsiteY489" fmla="*/ 1475067 h 2347894"/>
              <a:gd name="connsiteX490" fmla="*/ 737705 w 2312273"/>
              <a:gd name="connsiteY490" fmla="*/ 1481716 h 2347894"/>
              <a:gd name="connsiteX491" fmla="*/ 725696 w 2312273"/>
              <a:gd name="connsiteY491" fmla="*/ 1481356 h 2347894"/>
              <a:gd name="connsiteX492" fmla="*/ 713200 w 2312273"/>
              <a:gd name="connsiteY492" fmla="*/ 1475577 h 2347894"/>
              <a:gd name="connsiteX493" fmla="*/ 698675 w 2312273"/>
              <a:gd name="connsiteY493" fmla="*/ 1462144 h 2347894"/>
              <a:gd name="connsiteX494" fmla="*/ 678682 w 2312273"/>
              <a:gd name="connsiteY494" fmla="*/ 1455741 h 2347894"/>
              <a:gd name="connsiteX495" fmla="*/ 621361 w 2312273"/>
              <a:gd name="connsiteY495" fmla="*/ 1453866 h 2347894"/>
              <a:gd name="connsiteX496" fmla="*/ 615269 w 2312273"/>
              <a:gd name="connsiteY496" fmla="*/ 1453398 h 2347894"/>
              <a:gd name="connsiteX497" fmla="*/ 606678 w 2312273"/>
              <a:gd name="connsiteY497" fmla="*/ 1443870 h 2347894"/>
              <a:gd name="connsiteX498" fmla="*/ 606522 w 2312273"/>
              <a:gd name="connsiteY498" fmla="*/ 1414975 h 2347894"/>
              <a:gd name="connsiteX499" fmla="*/ 599650 w 2312273"/>
              <a:gd name="connsiteY499" fmla="*/ 1408102 h 2347894"/>
              <a:gd name="connsiteX500" fmla="*/ 481570 w 2312273"/>
              <a:gd name="connsiteY500" fmla="*/ 1408883 h 2347894"/>
              <a:gd name="connsiteX501" fmla="*/ 289456 w 2312273"/>
              <a:gd name="connsiteY501" fmla="*/ 1412163 h 2347894"/>
              <a:gd name="connsiteX502" fmla="*/ 258686 w 2312273"/>
              <a:gd name="connsiteY502" fmla="*/ 1412944 h 2347894"/>
              <a:gd name="connsiteX503" fmla="*/ 253220 w 2312273"/>
              <a:gd name="connsiteY503" fmla="*/ 1416693 h 2347894"/>
              <a:gd name="connsiteX504" fmla="*/ 162785 w 2312273"/>
              <a:gd name="connsiteY504" fmla="*/ 1482605 h 2347894"/>
              <a:gd name="connsiteX505" fmla="*/ 146698 w 2312273"/>
              <a:gd name="connsiteY505" fmla="*/ 1494007 h 2347894"/>
              <a:gd name="connsiteX506" fmla="*/ 159974 w 2312273"/>
              <a:gd name="connsiteY506" fmla="*/ 1531805 h 2347894"/>
              <a:gd name="connsiteX507" fmla="*/ 174031 w 2312273"/>
              <a:gd name="connsiteY507" fmla="*/ 1533680 h 2347894"/>
              <a:gd name="connsiteX508" fmla="*/ 225730 w 2312273"/>
              <a:gd name="connsiteY508" fmla="*/ 1539927 h 2347894"/>
              <a:gd name="connsiteX509" fmla="*/ 299296 w 2312273"/>
              <a:gd name="connsiteY509" fmla="*/ 1600686 h 2347894"/>
              <a:gd name="connsiteX510" fmla="*/ 314602 w 2312273"/>
              <a:gd name="connsiteY510" fmla="*/ 1652385 h 2347894"/>
              <a:gd name="connsiteX511" fmla="*/ 309917 w 2312273"/>
              <a:gd name="connsiteY511" fmla="*/ 1684091 h 2347894"/>
              <a:gd name="connsiteX512" fmla="*/ 283833 w 2312273"/>
              <a:gd name="connsiteY512" fmla="*/ 1759219 h 2347894"/>
              <a:gd name="connsiteX513" fmla="*/ 219276 w 2312273"/>
              <a:gd name="connsiteY513" fmla="*/ 1929776 h 2347894"/>
              <a:gd name="connsiteX514" fmla="*/ 217405 w 2312273"/>
              <a:gd name="connsiteY514" fmla="*/ 1927507 h 2347894"/>
              <a:gd name="connsiteX515" fmla="*/ 140161 w 2312273"/>
              <a:gd name="connsiteY515" fmla="*/ 1799639 h 2347894"/>
              <a:gd name="connsiteX516" fmla="*/ 0 w 2312273"/>
              <a:gd name="connsiteY516" fmla="*/ 1173947 h 2347894"/>
              <a:gd name="connsiteX517" fmla="*/ 153326 w 2312273"/>
              <a:gd name="connsiteY517" fmla="*/ 527347 h 2347894"/>
              <a:gd name="connsiteX518" fmla="*/ 602461 w 2312273"/>
              <a:gd name="connsiteY518" fmla="*/ 109961 h 2347894"/>
              <a:gd name="connsiteX519" fmla="*/ 1223507 w 2312273"/>
              <a:gd name="connsiteY519" fmla="*/ 0 h 23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</a:cxnLst>
            <a:rect l="l" t="t" r="r" b="b"/>
            <a:pathLst>
              <a:path w="2312273" h="2347894">
                <a:moveTo>
                  <a:pt x="216359" y="2274336"/>
                </a:moveTo>
                <a:cubicBezTo>
                  <a:pt x="201989" y="2274336"/>
                  <a:pt x="190431" y="2285894"/>
                  <a:pt x="190431" y="2300264"/>
                </a:cubicBezTo>
                <a:cubicBezTo>
                  <a:pt x="190431" y="2314633"/>
                  <a:pt x="201989" y="2326191"/>
                  <a:pt x="216359" y="2326191"/>
                </a:cubicBezTo>
                <a:cubicBezTo>
                  <a:pt x="230728" y="2326191"/>
                  <a:pt x="242286" y="2314633"/>
                  <a:pt x="242286" y="2300264"/>
                </a:cubicBezTo>
                <a:cubicBezTo>
                  <a:pt x="242286" y="2285894"/>
                  <a:pt x="230728" y="2274336"/>
                  <a:pt x="216359" y="2274336"/>
                </a:cubicBezTo>
                <a:close/>
                <a:moveTo>
                  <a:pt x="392073" y="2100808"/>
                </a:moveTo>
                <a:cubicBezTo>
                  <a:pt x="410503" y="2101120"/>
                  <a:pt x="425654" y="2116115"/>
                  <a:pt x="425498" y="2133764"/>
                </a:cubicBezTo>
                <a:lnTo>
                  <a:pt x="423558" y="2138304"/>
                </a:lnTo>
                <a:lnTo>
                  <a:pt x="414870" y="2132715"/>
                </a:lnTo>
                <a:lnTo>
                  <a:pt x="383087" y="2104448"/>
                </a:lnTo>
                <a:close/>
                <a:moveTo>
                  <a:pt x="266848" y="1987455"/>
                </a:moveTo>
                <a:lnTo>
                  <a:pt x="308974" y="2038532"/>
                </a:lnTo>
                <a:lnTo>
                  <a:pt x="383087" y="2104448"/>
                </a:lnTo>
                <a:lnTo>
                  <a:pt x="368840" y="2110218"/>
                </a:lnTo>
                <a:cubicBezTo>
                  <a:pt x="362826" y="2116154"/>
                  <a:pt x="359039" y="2124393"/>
                  <a:pt x="358960" y="2133452"/>
                </a:cubicBezTo>
                <a:cubicBezTo>
                  <a:pt x="358648" y="2151726"/>
                  <a:pt x="373330" y="2167033"/>
                  <a:pt x="391448" y="2167345"/>
                </a:cubicBezTo>
                <a:cubicBezTo>
                  <a:pt x="400664" y="2167501"/>
                  <a:pt x="409098" y="2163792"/>
                  <a:pt x="415267" y="2157700"/>
                </a:cubicBezTo>
                <a:lnTo>
                  <a:pt x="423558" y="2138304"/>
                </a:lnTo>
                <a:lnTo>
                  <a:pt x="497668" y="2185980"/>
                </a:lnTo>
                <a:lnTo>
                  <a:pt x="493440" y="2202019"/>
                </a:lnTo>
                <a:cubicBezTo>
                  <a:pt x="492191" y="2206705"/>
                  <a:pt x="490317" y="2208736"/>
                  <a:pt x="485475" y="2208736"/>
                </a:cubicBezTo>
                <a:cubicBezTo>
                  <a:pt x="479383" y="2208736"/>
                  <a:pt x="231353" y="2208579"/>
                  <a:pt x="218233" y="2208423"/>
                </a:cubicBezTo>
                <a:cubicBezTo>
                  <a:pt x="213859" y="2208267"/>
                  <a:pt x="211360" y="2206549"/>
                  <a:pt x="210892" y="2202176"/>
                </a:cubicBezTo>
                <a:cubicBezTo>
                  <a:pt x="210423" y="2197958"/>
                  <a:pt x="209799" y="2193741"/>
                  <a:pt x="209486" y="2189524"/>
                </a:cubicBezTo>
                <a:cubicBezTo>
                  <a:pt x="207768" y="2161410"/>
                  <a:pt x="212922" y="2134233"/>
                  <a:pt x="221669" y="2107836"/>
                </a:cubicBezTo>
                <a:cubicBezTo>
                  <a:pt x="234008" y="2070507"/>
                  <a:pt x="248846" y="2033490"/>
                  <a:pt x="263059" y="1996785"/>
                </a:cubicBezTo>
                <a:close/>
                <a:moveTo>
                  <a:pt x="219276" y="1929776"/>
                </a:moveTo>
                <a:lnTo>
                  <a:pt x="259257" y="1978251"/>
                </a:lnTo>
                <a:lnTo>
                  <a:pt x="233696" y="2041768"/>
                </a:lnTo>
                <a:cubicBezTo>
                  <a:pt x="219795" y="2077379"/>
                  <a:pt x="205894" y="2113616"/>
                  <a:pt x="199958" y="2151726"/>
                </a:cubicBezTo>
                <a:cubicBezTo>
                  <a:pt x="196991" y="2170469"/>
                  <a:pt x="197928" y="2189212"/>
                  <a:pt x="200115" y="2207955"/>
                </a:cubicBezTo>
                <a:cubicBezTo>
                  <a:pt x="200583" y="2212641"/>
                  <a:pt x="202770" y="2219201"/>
                  <a:pt x="207456" y="2219357"/>
                </a:cubicBezTo>
                <a:cubicBezTo>
                  <a:pt x="225730" y="2219513"/>
                  <a:pt x="445802" y="2218107"/>
                  <a:pt x="491878" y="2219044"/>
                </a:cubicBezTo>
                <a:cubicBezTo>
                  <a:pt x="498595" y="2219201"/>
                  <a:pt x="501406" y="2217639"/>
                  <a:pt x="503281" y="2210610"/>
                </a:cubicBezTo>
                <a:lnTo>
                  <a:pt x="508100" y="2192691"/>
                </a:lnTo>
                <a:lnTo>
                  <a:pt x="535091" y="2210055"/>
                </a:lnTo>
                <a:lnTo>
                  <a:pt x="628466" y="2251240"/>
                </a:lnTo>
                <a:lnTo>
                  <a:pt x="628553" y="2262726"/>
                </a:lnTo>
                <a:cubicBezTo>
                  <a:pt x="628555" y="2268098"/>
                  <a:pt x="628506" y="2272110"/>
                  <a:pt x="628389" y="2273711"/>
                </a:cubicBezTo>
                <a:lnTo>
                  <a:pt x="271806" y="2273711"/>
                </a:lnTo>
                <a:lnTo>
                  <a:pt x="271806" y="2281677"/>
                </a:lnTo>
                <a:cubicBezTo>
                  <a:pt x="273368" y="2281833"/>
                  <a:pt x="621829" y="2282145"/>
                  <a:pt x="624328" y="2281677"/>
                </a:cubicBezTo>
                <a:cubicBezTo>
                  <a:pt x="629014" y="2280740"/>
                  <a:pt x="629639" y="2281208"/>
                  <a:pt x="629482" y="2286362"/>
                </a:cubicBezTo>
                <a:cubicBezTo>
                  <a:pt x="629326" y="2298545"/>
                  <a:pt x="628858" y="2309166"/>
                  <a:pt x="628233" y="2321349"/>
                </a:cubicBezTo>
                <a:cubicBezTo>
                  <a:pt x="627764" y="2330252"/>
                  <a:pt x="624172" y="2336968"/>
                  <a:pt x="614332" y="2338218"/>
                </a:cubicBezTo>
                <a:cubicBezTo>
                  <a:pt x="614332" y="2338218"/>
                  <a:pt x="285863" y="2315102"/>
                  <a:pt x="284458" y="2314945"/>
                </a:cubicBezTo>
                <a:cubicBezTo>
                  <a:pt x="275711" y="2313696"/>
                  <a:pt x="266964" y="2312290"/>
                  <a:pt x="267120" y="2299795"/>
                </a:cubicBezTo>
                <a:cubicBezTo>
                  <a:pt x="266652" y="2299951"/>
                  <a:pt x="263684" y="2302450"/>
                  <a:pt x="263216" y="2303856"/>
                </a:cubicBezTo>
                <a:cubicBezTo>
                  <a:pt x="256968" y="2323067"/>
                  <a:pt x="245098" y="2340092"/>
                  <a:pt x="224481" y="2341342"/>
                </a:cubicBezTo>
                <a:cubicBezTo>
                  <a:pt x="216515" y="2341810"/>
                  <a:pt x="203239" y="2341342"/>
                  <a:pt x="197928" y="2338999"/>
                </a:cubicBezTo>
                <a:cubicBezTo>
                  <a:pt x="186214" y="2333844"/>
                  <a:pt x="181684" y="2327441"/>
                  <a:pt x="177623" y="2313852"/>
                </a:cubicBezTo>
                <a:cubicBezTo>
                  <a:pt x="175124" y="2305730"/>
                  <a:pt x="174031" y="2297296"/>
                  <a:pt x="173250" y="2288862"/>
                </a:cubicBezTo>
                <a:cubicBezTo>
                  <a:pt x="172781" y="2284488"/>
                  <a:pt x="171844" y="2282301"/>
                  <a:pt x="167471" y="2282301"/>
                </a:cubicBezTo>
                <a:cubicBezTo>
                  <a:pt x="161536" y="2282301"/>
                  <a:pt x="158099" y="2279490"/>
                  <a:pt x="157162" y="2273399"/>
                </a:cubicBezTo>
                <a:cubicBezTo>
                  <a:pt x="154039" y="2253875"/>
                  <a:pt x="149353" y="2234507"/>
                  <a:pt x="147635" y="2214983"/>
                </a:cubicBezTo>
                <a:cubicBezTo>
                  <a:pt x="142949" y="2161722"/>
                  <a:pt x="150759" y="2110179"/>
                  <a:pt x="169970" y="2060042"/>
                </a:cubicBezTo>
                <a:close/>
                <a:moveTo>
                  <a:pt x="656659" y="1727200"/>
                </a:moveTo>
                <a:cubicBezTo>
                  <a:pt x="668374" y="1727200"/>
                  <a:pt x="678370" y="1737352"/>
                  <a:pt x="678370" y="1749067"/>
                </a:cubicBezTo>
                <a:cubicBezTo>
                  <a:pt x="678370" y="1760469"/>
                  <a:pt x="668218" y="1770621"/>
                  <a:pt x="656816" y="1770465"/>
                </a:cubicBezTo>
                <a:cubicBezTo>
                  <a:pt x="644477" y="1770309"/>
                  <a:pt x="635261" y="1761250"/>
                  <a:pt x="635418" y="1749379"/>
                </a:cubicBezTo>
                <a:cubicBezTo>
                  <a:pt x="635418" y="1737040"/>
                  <a:pt x="644945" y="1727044"/>
                  <a:pt x="656659" y="1727200"/>
                </a:cubicBezTo>
                <a:close/>
                <a:moveTo>
                  <a:pt x="468450" y="1716891"/>
                </a:moveTo>
                <a:cubicBezTo>
                  <a:pt x="514839" y="1715954"/>
                  <a:pt x="555604" y="1755626"/>
                  <a:pt x="556229" y="1803421"/>
                </a:cubicBezTo>
                <a:cubicBezTo>
                  <a:pt x="556698" y="1850278"/>
                  <a:pt x="517181" y="1891200"/>
                  <a:pt x="470012" y="1890888"/>
                </a:cubicBezTo>
                <a:cubicBezTo>
                  <a:pt x="423623" y="1891981"/>
                  <a:pt x="383170" y="1852933"/>
                  <a:pt x="381921" y="1805764"/>
                </a:cubicBezTo>
                <a:cubicBezTo>
                  <a:pt x="380671" y="1758594"/>
                  <a:pt x="420187" y="1717984"/>
                  <a:pt x="468450" y="1716891"/>
                </a:cubicBezTo>
                <a:close/>
                <a:moveTo>
                  <a:pt x="778714" y="1594102"/>
                </a:moveTo>
                <a:lnTo>
                  <a:pt x="781099" y="1600626"/>
                </a:lnTo>
                <a:cubicBezTo>
                  <a:pt x="798425" y="1635731"/>
                  <a:pt x="818640" y="1666447"/>
                  <a:pt x="841742" y="1692776"/>
                </a:cubicBezTo>
                <a:cubicBezTo>
                  <a:pt x="864844" y="1719105"/>
                  <a:pt x="890221" y="1742142"/>
                  <a:pt x="917872" y="1761888"/>
                </a:cubicBezTo>
                <a:lnTo>
                  <a:pt x="991984" y="1802640"/>
                </a:lnTo>
                <a:lnTo>
                  <a:pt x="990126" y="1802952"/>
                </a:lnTo>
                <a:cubicBezTo>
                  <a:pt x="937334" y="1808575"/>
                  <a:pt x="885322" y="1803265"/>
                  <a:pt x="834248" y="1789364"/>
                </a:cubicBezTo>
                <a:cubicBezTo>
                  <a:pt x="817848" y="1784991"/>
                  <a:pt x="801292" y="1779836"/>
                  <a:pt x="787235" y="1769840"/>
                </a:cubicBezTo>
                <a:cubicBezTo>
                  <a:pt x="742564" y="1737821"/>
                  <a:pt x="727258" y="1685497"/>
                  <a:pt x="748500" y="1633017"/>
                </a:cubicBezTo>
                <a:cubicBezTo>
                  <a:pt x="753108" y="1621928"/>
                  <a:pt x="759902" y="1612673"/>
                  <a:pt x="767711" y="1604298"/>
                </a:cubicBezTo>
                <a:close/>
                <a:moveTo>
                  <a:pt x="912656" y="1500255"/>
                </a:moveTo>
                <a:cubicBezTo>
                  <a:pt x="901410" y="1500411"/>
                  <a:pt x="895319" y="1506503"/>
                  <a:pt x="895475" y="1518217"/>
                </a:cubicBezTo>
                <a:cubicBezTo>
                  <a:pt x="895631" y="1529463"/>
                  <a:pt x="902972" y="1535866"/>
                  <a:pt x="915467" y="1535710"/>
                </a:cubicBezTo>
                <a:cubicBezTo>
                  <a:pt x="924839" y="1535554"/>
                  <a:pt x="930618" y="1528057"/>
                  <a:pt x="930618" y="1516499"/>
                </a:cubicBezTo>
                <a:cubicBezTo>
                  <a:pt x="930462" y="1506034"/>
                  <a:pt x="923901" y="1500099"/>
                  <a:pt x="912656" y="1500255"/>
                </a:cubicBezTo>
                <a:close/>
                <a:moveTo>
                  <a:pt x="544612" y="1493383"/>
                </a:moveTo>
                <a:cubicBezTo>
                  <a:pt x="556815" y="1493383"/>
                  <a:pt x="569037" y="1498693"/>
                  <a:pt x="574816" y="1509626"/>
                </a:cubicBezTo>
                <a:cubicBezTo>
                  <a:pt x="576690" y="1513062"/>
                  <a:pt x="578720" y="1516499"/>
                  <a:pt x="580282" y="1520091"/>
                </a:cubicBezTo>
                <a:cubicBezTo>
                  <a:pt x="581376" y="1523059"/>
                  <a:pt x="583250" y="1523840"/>
                  <a:pt x="586374" y="1523840"/>
                </a:cubicBezTo>
                <a:cubicBezTo>
                  <a:pt x="597463" y="1523683"/>
                  <a:pt x="608553" y="1523840"/>
                  <a:pt x="619642" y="1523996"/>
                </a:cubicBezTo>
                <a:cubicBezTo>
                  <a:pt x="636355" y="1524308"/>
                  <a:pt x="653223" y="1524621"/>
                  <a:pt x="669936" y="1525089"/>
                </a:cubicBezTo>
                <a:cubicBezTo>
                  <a:pt x="676964" y="1525402"/>
                  <a:pt x="676964" y="1525558"/>
                  <a:pt x="676183" y="1532742"/>
                </a:cubicBezTo>
                <a:cubicBezTo>
                  <a:pt x="675715" y="1535866"/>
                  <a:pt x="675246" y="1538990"/>
                  <a:pt x="674465" y="1542114"/>
                </a:cubicBezTo>
                <a:cubicBezTo>
                  <a:pt x="664157" y="1583973"/>
                  <a:pt x="653380" y="1625832"/>
                  <a:pt x="643696" y="1667847"/>
                </a:cubicBezTo>
                <a:cubicBezTo>
                  <a:pt x="641041" y="1679406"/>
                  <a:pt x="636042" y="1687215"/>
                  <a:pt x="625734" y="1692994"/>
                </a:cubicBezTo>
                <a:cubicBezTo>
                  <a:pt x="614176" y="1699554"/>
                  <a:pt x="606210" y="1710019"/>
                  <a:pt x="601524" y="1722514"/>
                </a:cubicBezTo>
                <a:cubicBezTo>
                  <a:pt x="593090" y="1744381"/>
                  <a:pt x="596058" y="1765623"/>
                  <a:pt x="606835" y="1785615"/>
                </a:cubicBezTo>
                <a:cubicBezTo>
                  <a:pt x="611208" y="1793893"/>
                  <a:pt x="611833" y="1800922"/>
                  <a:pt x="609334" y="1809981"/>
                </a:cubicBezTo>
                <a:cubicBezTo>
                  <a:pt x="585749" y="1898697"/>
                  <a:pt x="562789" y="1987726"/>
                  <a:pt x="539360" y="2076442"/>
                </a:cubicBezTo>
                <a:lnTo>
                  <a:pt x="508100" y="2192691"/>
                </a:lnTo>
                <a:lnTo>
                  <a:pt x="497668" y="2185980"/>
                </a:lnTo>
                <a:lnTo>
                  <a:pt x="559978" y="1949615"/>
                </a:lnTo>
                <a:cubicBezTo>
                  <a:pt x="572629" y="1901352"/>
                  <a:pt x="588248" y="1851371"/>
                  <a:pt x="600899" y="1803108"/>
                </a:cubicBezTo>
                <a:cubicBezTo>
                  <a:pt x="601837" y="1799672"/>
                  <a:pt x="601524" y="1796861"/>
                  <a:pt x="599962" y="1793581"/>
                </a:cubicBezTo>
                <a:cubicBezTo>
                  <a:pt x="594339" y="1781866"/>
                  <a:pt x="588404" y="1770152"/>
                  <a:pt x="587467" y="1757032"/>
                </a:cubicBezTo>
                <a:cubicBezTo>
                  <a:pt x="585437" y="1728605"/>
                  <a:pt x="593402" y="1701116"/>
                  <a:pt x="618237" y="1684872"/>
                </a:cubicBezTo>
                <a:cubicBezTo>
                  <a:pt x="626359" y="1679561"/>
                  <a:pt x="629170" y="1676125"/>
                  <a:pt x="631357" y="1666910"/>
                </a:cubicBezTo>
                <a:cubicBezTo>
                  <a:pt x="642134" y="1623020"/>
                  <a:pt x="654785" y="1582411"/>
                  <a:pt x="665875" y="1538521"/>
                </a:cubicBezTo>
                <a:cubicBezTo>
                  <a:pt x="666031" y="1538053"/>
                  <a:pt x="666031" y="1537428"/>
                  <a:pt x="666187" y="1536335"/>
                </a:cubicBezTo>
                <a:cubicBezTo>
                  <a:pt x="664157" y="1536022"/>
                  <a:pt x="662439" y="1535710"/>
                  <a:pt x="660564" y="1535710"/>
                </a:cubicBezTo>
                <a:cubicBezTo>
                  <a:pt x="634793" y="1535085"/>
                  <a:pt x="612145" y="1536178"/>
                  <a:pt x="586374" y="1535554"/>
                </a:cubicBezTo>
                <a:cubicBezTo>
                  <a:pt x="582781" y="1535397"/>
                  <a:pt x="581688" y="1536491"/>
                  <a:pt x="580907" y="1540083"/>
                </a:cubicBezTo>
                <a:cubicBezTo>
                  <a:pt x="576690" y="1559763"/>
                  <a:pt x="558728" y="1571477"/>
                  <a:pt x="539673" y="1568978"/>
                </a:cubicBezTo>
                <a:cubicBezTo>
                  <a:pt x="524835" y="1567104"/>
                  <a:pt x="511246" y="1554296"/>
                  <a:pt x="508278" y="1538677"/>
                </a:cubicBezTo>
                <a:cubicBezTo>
                  <a:pt x="507497" y="1535085"/>
                  <a:pt x="505936" y="1534616"/>
                  <a:pt x="502656" y="1534148"/>
                </a:cubicBezTo>
                <a:cubicBezTo>
                  <a:pt x="488130" y="1532274"/>
                  <a:pt x="478602" y="1538209"/>
                  <a:pt x="467825" y="1548986"/>
                </a:cubicBezTo>
                <a:cubicBezTo>
                  <a:pt x="451269" y="1565542"/>
                  <a:pt x="432214" y="1579755"/>
                  <a:pt x="414720" y="1595687"/>
                </a:cubicBezTo>
                <a:cubicBezTo>
                  <a:pt x="406286" y="1603340"/>
                  <a:pt x="400663" y="1610681"/>
                  <a:pt x="393635" y="1619584"/>
                </a:cubicBezTo>
                <a:cubicBezTo>
                  <a:pt x="390980" y="1622864"/>
                  <a:pt x="389418" y="1627862"/>
                  <a:pt x="389105" y="1632079"/>
                </a:cubicBezTo>
                <a:cubicBezTo>
                  <a:pt x="387856" y="1646918"/>
                  <a:pt x="390667" y="1658944"/>
                  <a:pt x="387543" y="1673314"/>
                </a:cubicBezTo>
                <a:cubicBezTo>
                  <a:pt x="383170" y="1693462"/>
                  <a:pt x="376922" y="1713299"/>
                  <a:pt x="369581" y="1732666"/>
                </a:cubicBezTo>
                <a:cubicBezTo>
                  <a:pt x="353650" y="1774369"/>
                  <a:pt x="336625" y="1815760"/>
                  <a:pt x="319757" y="1857150"/>
                </a:cubicBezTo>
                <a:lnTo>
                  <a:pt x="266848" y="1987455"/>
                </a:lnTo>
                <a:lnTo>
                  <a:pt x="259257" y="1978251"/>
                </a:lnTo>
                <a:lnTo>
                  <a:pt x="290705" y="1900103"/>
                </a:lnTo>
                <a:cubicBezTo>
                  <a:pt x="305231" y="1863867"/>
                  <a:pt x="319288" y="1827474"/>
                  <a:pt x="333814" y="1791238"/>
                </a:cubicBezTo>
                <a:cubicBezTo>
                  <a:pt x="342717" y="1768590"/>
                  <a:pt x="353182" y="1746567"/>
                  <a:pt x="361303" y="1723608"/>
                </a:cubicBezTo>
                <a:cubicBezTo>
                  <a:pt x="368019" y="1704552"/>
                  <a:pt x="373486" y="1685028"/>
                  <a:pt x="377235" y="1665192"/>
                </a:cubicBezTo>
                <a:cubicBezTo>
                  <a:pt x="379734" y="1651448"/>
                  <a:pt x="378484" y="1637078"/>
                  <a:pt x="378953" y="1623021"/>
                </a:cubicBezTo>
                <a:cubicBezTo>
                  <a:pt x="379109" y="1621147"/>
                  <a:pt x="379421" y="1618804"/>
                  <a:pt x="380515" y="1617398"/>
                </a:cubicBezTo>
                <a:cubicBezTo>
                  <a:pt x="388168" y="1608026"/>
                  <a:pt x="395040" y="1599124"/>
                  <a:pt x="402225" y="1592251"/>
                </a:cubicBezTo>
                <a:cubicBezTo>
                  <a:pt x="415658" y="1579600"/>
                  <a:pt x="429871" y="1567729"/>
                  <a:pt x="443772" y="1555546"/>
                </a:cubicBezTo>
                <a:cubicBezTo>
                  <a:pt x="450800" y="1549299"/>
                  <a:pt x="457985" y="1543363"/>
                  <a:pt x="464545" y="1536803"/>
                </a:cubicBezTo>
                <a:cubicBezTo>
                  <a:pt x="472979" y="1528213"/>
                  <a:pt x="481570" y="1521028"/>
                  <a:pt x="494534" y="1522902"/>
                </a:cubicBezTo>
                <a:cubicBezTo>
                  <a:pt x="495940" y="1523059"/>
                  <a:pt x="497345" y="1522590"/>
                  <a:pt x="498751" y="1522902"/>
                </a:cubicBezTo>
                <a:cubicBezTo>
                  <a:pt x="504842" y="1523996"/>
                  <a:pt x="509059" y="1521965"/>
                  <a:pt x="510934" y="1515718"/>
                </a:cubicBezTo>
                <a:cubicBezTo>
                  <a:pt x="511715" y="1513219"/>
                  <a:pt x="513277" y="1511188"/>
                  <a:pt x="514526" y="1509002"/>
                </a:cubicBezTo>
                <a:cubicBezTo>
                  <a:pt x="520227" y="1498693"/>
                  <a:pt x="532410" y="1493383"/>
                  <a:pt x="544612" y="1493383"/>
                </a:cubicBezTo>
                <a:close/>
                <a:moveTo>
                  <a:pt x="635262" y="1422004"/>
                </a:moveTo>
                <a:lnTo>
                  <a:pt x="678527" y="1422004"/>
                </a:lnTo>
                <a:cubicBezTo>
                  <a:pt x="680713" y="1422004"/>
                  <a:pt x="682588" y="1423878"/>
                  <a:pt x="682588" y="1426065"/>
                </a:cubicBezTo>
                <a:cubicBezTo>
                  <a:pt x="682588" y="1428251"/>
                  <a:pt x="680713" y="1430126"/>
                  <a:pt x="678527" y="1430126"/>
                </a:cubicBezTo>
                <a:lnTo>
                  <a:pt x="635262" y="1430126"/>
                </a:lnTo>
                <a:lnTo>
                  <a:pt x="635262" y="1429188"/>
                </a:lnTo>
                <a:cubicBezTo>
                  <a:pt x="635262" y="1426377"/>
                  <a:pt x="635262" y="1424190"/>
                  <a:pt x="635262" y="1422785"/>
                </a:cubicBezTo>
                <a:close/>
                <a:moveTo>
                  <a:pt x="1061349" y="1403885"/>
                </a:moveTo>
                <a:cubicBezTo>
                  <a:pt x="1086340" y="1404197"/>
                  <a:pt x="1110236" y="1402636"/>
                  <a:pt x="1133977" y="1406853"/>
                </a:cubicBezTo>
                <a:cubicBezTo>
                  <a:pt x="1147566" y="1409196"/>
                  <a:pt x="1153970" y="1415599"/>
                  <a:pt x="1154751" y="1429344"/>
                </a:cubicBezTo>
                <a:cubicBezTo>
                  <a:pt x="1155531" y="1445588"/>
                  <a:pt x="1154438" y="1461832"/>
                  <a:pt x="1154282" y="1478076"/>
                </a:cubicBezTo>
                <a:cubicBezTo>
                  <a:pt x="1154282" y="1480888"/>
                  <a:pt x="1152720" y="1481200"/>
                  <a:pt x="1150533" y="1481044"/>
                </a:cubicBezTo>
                <a:cubicBezTo>
                  <a:pt x="1138975" y="1480575"/>
                  <a:pt x="1130229" y="1484792"/>
                  <a:pt x="1124606" y="1495101"/>
                </a:cubicBezTo>
                <a:cubicBezTo>
                  <a:pt x="1124137" y="1496038"/>
                  <a:pt x="1122263" y="1496975"/>
                  <a:pt x="1121326" y="1496663"/>
                </a:cubicBezTo>
                <a:cubicBezTo>
                  <a:pt x="1110861" y="1493851"/>
                  <a:pt x="1100084" y="1491665"/>
                  <a:pt x="1090088" y="1487604"/>
                </a:cubicBezTo>
                <a:cubicBezTo>
                  <a:pt x="1076343" y="1481825"/>
                  <a:pt x="1066503" y="1471360"/>
                  <a:pt x="1064785" y="1456209"/>
                </a:cubicBezTo>
                <a:cubicBezTo>
                  <a:pt x="1062755" y="1439184"/>
                  <a:pt x="1062443" y="1421847"/>
                  <a:pt x="1061349" y="1403885"/>
                </a:cubicBezTo>
                <a:close/>
                <a:moveTo>
                  <a:pt x="1228153" y="1397578"/>
                </a:moveTo>
                <a:lnTo>
                  <a:pt x="1228153" y="1486793"/>
                </a:lnTo>
                <a:lnTo>
                  <a:pt x="1302168" y="1486793"/>
                </a:lnTo>
                <a:lnTo>
                  <a:pt x="1290969" y="1492953"/>
                </a:lnTo>
                <a:cubicBezTo>
                  <a:pt x="1257681" y="1511462"/>
                  <a:pt x="1226521" y="1528994"/>
                  <a:pt x="1225349" y="1528994"/>
                </a:cubicBezTo>
                <a:cubicBezTo>
                  <a:pt x="1163185" y="1529775"/>
                  <a:pt x="1101022" y="1530556"/>
                  <a:pt x="1038858" y="1531181"/>
                </a:cubicBezTo>
                <a:cubicBezTo>
                  <a:pt x="1025894" y="1531337"/>
                  <a:pt x="1014492" y="1530556"/>
                  <a:pt x="1001528" y="1530400"/>
                </a:cubicBezTo>
                <a:cubicBezTo>
                  <a:pt x="997936" y="1530400"/>
                  <a:pt x="996530" y="1528525"/>
                  <a:pt x="996530" y="1525089"/>
                </a:cubicBezTo>
                <a:cubicBezTo>
                  <a:pt x="996530" y="1521028"/>
                  <a:pt x="996218" y="1516811"/>
                  <a:pt x="996062" y="1512750"/>
                </a:cubicBezTo>
                <a:cubicBezTo>
                  <a:pt x="995437" y="1491664"/>
                  <a:pt x="995124" y="1470735"/>
                  <a:pt x="994343" y="1449649"/>
                </a:cubicBezTo>
                <a:cubicBezTo>
                  <a:pt x="994187" y="1446213"/>
                  <a:pt x="994187" y="1447306"/>
                  <a:pt x="994343" y="1443245"/>
                </a:cubicBezTo>
                <a:cubicBezTo>
                  <a:pt x="994500" y="1437310"/>
                  <a:pt x="986690" y="1437154"/>
                  <a:pt x="986846" y="1443401"/>
                </a:cubicBezTo>
                <a:cubicBezTo>
                  <a:pt x="987002" y="1449649"/>
                  <a:pt x="986846" y="1453398"/>
                  <a:pt x="987159" y="1459645"/>
                </a:cubicBezTo>
                <a:cubicBezTo>
                  <a:pt x="987783" y="1474015"/>
                  <a:pt x="987783" y="1488384"/>
                  <a:pt x="987940" y="1502754"/>
                </a:cubicBezTo>
                <a:cubicBezTo>
                  <a:pt x="988096" y="1510564"/>
                  <a:pt x="987940" y="1518373"/>
                  <a:pt x="988096" y="1526182"/>
                </a:cubicBezTo>
                <a:cubicBezTo>
                  <a:pt x="988252" y="1532430"/>
                  <a:pt x="992938" y="1537741"/>
                  <a:pt x="999185" y="1538365"/>
                </a:cubicBezTo>
                <a:cubicBezTo>
                  <a:pt x="1002778" y="1538678"/>
                  <a:pt x="1006526" y="1538834"/>
                  <a:pt x="1010119" y="1538834"/>
                </a:cubicBezTo>
                <a:cubicBezTo>
                  <a:pt x="1082279" y="1538053"/>
                  <a:pt x="1154439" y="1537272"/>
                  <a:pt x="1226443" y="1536335"/>
                </a:cubicBezTo>
                <a:cubicBezTo>
                  <a:pt x="1227849" y="1536335"/>
                  <a:pt x="1256822" y="1521419"/>
                  <a:pt x="1289427" y="1504218"/>
                </a:cubicBezTo>
                <a:lnTo>
                  <a:pt x="1322106" y="1486793"/>
                </a:lnTo>
                <a:lnTo>
                  <a:pt x="1697422" y="1486793"/>
                </a:lnTo>
                <a:lnTo>
                  <a:pt x="1697422" y="1509060"/>
                </a:lnTo>
                <a:lnTo>
                  <a:pt x="1673608" y="1509789"/>
                </a:lnTo>
                <a:cubicBezTo>
                  <a:pt x="1595435" y="1511976"/>
                  <a:pt x="1481013" y="1514331"/>
                  <a:pt x="1424492" y="1515405"/>
                </a:cubicBezTo>
                <a:cubicBezTo>
                  <a:pt x="1394503" y="1516030"/>
                  <a:pt x="1364359" y="1516811"/>
                  <a:pt x="1334839" y="1522746"/>
                </a:cubicBezTo>
                <a:cubicBezTo>
                  <a:pt x="1308442" y="1527901"/>
                  <a:pt x="1282827" y="1535866"/>
                  <a:pt x="1260492" y="1551173"/>
                </a:cubicBezTo>
                <a:cubicBezTo>
                  <a:pt x="1232534" y="1570385"/>
                  <a:pt x="1212541" y="1596468"/>
                  <a:pt x="1199109" y="1627394"/>
                </a:cubicBezTo>
                <a:cubicBezTo>
                  <a:pt x="1194736" y="1637390"/>
                  <a:pt x="1190987" y="1648011"/>
                  <a:pt x="1188488" y="1658632"/>
                </a:cubicBezTo>
                <a:cubicBezTo>
                  <a:pt x="1185989" y="1669722"/>
                  <a:pt x="1183490" y="1735790"/>
                  <a:pt x="1185052" y="1757345"/>
                </a:cubicBezTo>
                <a:cubicBezTo>
                  <a:pt x="1185521" y="1764842"/>
                  <a:pt x="1183802" y="1769371"/>
                  <a:pt x="1177399" y="1771246"/>
                </a:cubicBezTo>
                <a:cubicBezTo>
                  <a:pt x="1176149" y="1771558"/>
                  <a:pt x="1103677" y="1796861"/>
                  <a:pt x="1068221" y="1807950"/>
                </a:cubicBezTo>
                <a:lnTo>
                  <a:pt x="1027481" y="1816933"/>
                </a:lnTo>
                <a:lnTo>
                  <a:pt x="1007651" y="1811254"/>
                </a:lnTo>
                <a:lnTo>
                  <a:pt x="991984" y="1802640"/>
                </a:lnTo>
                <a:lnTo>
                  <a:pt x="1039951" y="1794577"/>
                </a:lnTo>
                <a:cubicBezTo>
                  <a:pt x="1056312" y="1790691"/>
                  <a:pt x="1072361" y="1785615"/>
                  <a:pt x="1087902" y="1779055"/>
                </a:cubicBezTo>
                <a:cubicBezTo>
                  <a:pt x="1123981" y="1763905"/>
                  <a:pt x="1149753" y="1737508"/>
                  <a:pt x="1158968" y="1698617"/>
                </a:cubicBezTo>
                <a:cubicBezTo>
                  <a:pt x="1166309" y="1667691"/>
                  <a:pt x="1164279" y="1636922"/>
                  <a:pt x="1144755" y="1610057"/>
                </a:cubicBezTo>
                <a:cubicBezTo>
                  <a:pt x="1136789" y="1598967"/>
                  <a:pt x="1115547" y="1578819"/>
                  <a:pt x="1114922" y="1578350"/>
                </a:cubicBezTo>
                <a:cubicBezTo>
                  <a:pt x="1093368" y="1562731"/>
                  <a:pt x="1072126" y="1558826"/>
                  <a:pt x="1043700" y="1558826"/>
                </a:cubicBezTo>
                <a:cubicBezTo>
                  <a:pt x="1030580" y="1558826"/>
                  <a:pt x="969509" y="1559607"/>
                  <a:pt x="952172" y="1561013"/>
                </a:cubicBezTo>
                <a:cubicBezTo>
                  <a:pt x="941551" y="1561794"/>
                  <a:pt x="938896" y="1564918"/>
                  <a:pt x="937021" y="1575226"/>
                </a:cubicBezTo>
                <a:cubicBezTo>
                  <a:pt x="934210" y="1590377"/>
                  <a:pt x="930930" y="1605527"/>
                  <a:pt x="931242" y="1621147"/>
                </a:cubicBezTo>
                <a:cubicBezTo>
                  <a:pt x="932023" y="1667847"/>
                  <a:pt x="952484" y="1703928"/>
                  <a:pt x="989501" y="1731105"/>
                </a:cubicBezTo>
                <a:cubicBezTo>
                  <a:pt x="997780" y="1737196"/>
                  <a:pt x="1006839" y="1742038"/>
                  <a:pt x="1015898" y="1747036"/>
                </a:cubicBezTo>
                <a:cubicBezTo>
                  <a:pt x="1021833" y="1750472"/>
                  <a:pt x="1023707" y="1755314"/>
                  <a:pt x="1023083" y="1761718"/>
                </a:cubicBezTo>
                <a:cubicBezTo>
                  <a:pt x="1022770" y="1765779"/>
                  <a:pt x="1020896" y="1767809"/>
                  <a:pt x="1016835" y="1766248"/>
                </a:cubicBezTo>
                <a:cubicBezTo>
                  <a:pt x="1003559" y="1761093"/>
                  <a:pt x="990126" y="1756564"/>
                  <a:pt x="977475" y="1750316"/>
                </a:cubicBezTo>
                <a:cubicBezTo>
                  <a:pt x="946549" y="1735322"/>
                  <a:pt x="925776" y="1710331"/>
                  <a:pt x="911250" y="1679874"/>
                </a:cubicBezTo>
                <a:cubicBezTo>
                  <a:pt x="908751" y="1674564"/>
                  <a:pt x="906252" y="1669253"/>
                  <a:pt x="903909" y="1663943"/>
                </a:cubicBezTo>
                <a:cubicBezTo>
                  <a:pt x="901566" y="1658476"/>
                  <a:pt x="897818" y="1654103"/>
                  <a:pt x="892351" y="1651916"/>
                </a:cubicBezTo>
                <a:cubicBezTo>
                  <a:pt x="881886" y="1647855"/>
                  <a:pt x="880168" y="1639577"/>
                  <a:pt x="881262" y="1629893"/>
                </a:cubicBezTo>
                <a:cubicBezTo>
                  <a:pt x="882355" y="1619428"/>
                  <a:pt x="883604" y="1608807"/>
                  <a:pt x="885322" y="1598343"/>
                </a:cubicBezTo>
                <a:cubicBezTo>
                  <a:pt x="885947" y="1594282"/>
                  <a:pt x="885166" y="1591626"/>
                  <a:pt x="881886" y="1588971"/>
                </a:cubicBezTo>
                <a:cubicBezTo>
                  <a:pt x="872202" y="1581006"/>
                  <a:pt x="862675" y="1572571"/>
                  <a:pt x="853147" y="1564449"/>
                </a:cubicBezTo>
                <a:cubicBezTo>
                  <a:pt x="852054" y="1563512"/>
                  <a:pt x="816755" y="1567729"/>
                  <a:pt x="803635" y="1574758"/>
                </a:cubicBezTo>
                <a:cubicBezTo>
                  <a:pt x="800199" y="1576632"/>
                  <a:pt x="795982" y="1578194"/>
                  <a:pt x="793014" y="1580849"/>
                </a:cubicBezTo>
                <a:lnTo>
                  <a:pt x="778714" y="1594102"/>
                </a:lnTo>
                <a:lnTo>
                  <a:pt x="737782" y="1482147"/>
                </a:lnTo>
                <a:lnTo>
                  <a:pt x="737705" y="1481716"/>
                </a:lnTo>
                <a:lnTo>
                  <a:pt x="892663" y="1486354"/>
                </a:lnTo>
                <a:cubicBezTo>
                  <a:pt x="900785" y="1486510"/>
                  <a:pt x="909063" y="1485729"/>
                  <a:pt x="917185" y="1484323"/>
                </a:cubicBezTo>
                <a:cubicBezTo>
                  <a:pt x="931711" y="1481668"/>
                  <a:pt x="940302" y="1472297"/>
                  <a:pt x="942488" y="1457771"/>
                </a:cubicBezTo>
                <a:cubicBezTo>
                  <a:pt x="942957" y="1454491"/>
                  <a:pt x="943269" y="1451211"/>
                  <a:pt x="943269" y="1447775"/>
                </a:cubicBezTo>
                <a:cubicBezTo>
                  <a:pt x="943269" y="1428563"/>
                  <a:pt x="938115" y="1412319"/>
                  <a:pt x="917498" y="1403417"/>
                </a:cubicBezTo>
                <a:cubicBezTo>
                  <a:pt x="916404" y="1402948"/>
                  <a:pt x="915311" y="1402167"/>
                  <a:pt x="913905" y="1401230"/>
                </a:cubicBezTo>
                <a:cubicBezTo>
                  <a:pt x="961231" y="1400605"/>
                  <a:pt x="1007776" y="1399981"/>
                  <a:pt x="1054320" y="1399356"/>
                </a:cubicBezTo>
                <a:cubicBezTo>
                  <a:pt x="1054320" y="1399824"/>
                  <a:pt x="1054477" y="1400293"/>
                  <a:pt x="1054477" y="1400761"/>
                </a:cubicBezTo>
                <a:cubicBezTo>
                  <a:pt x="1054320" y="1403417"/>
                  <a:pt x="1054320" y="1406072"/>
                  <a:pt x="1054164" y="1408883"/>
                </a:cubicBezTo>
                <a:cubicBezTo>
                  <a:pt x="1053383" y="1426845"/>
                  <a:pt x="1053696" y="1444651"/>
                  <a:pt x="1059162" y="1461988"/>
                </a:cubicBezTo>
                <a:cubicBezTo>
                  <a:pt x="1062755" y="1473702"/>
                  <a:pt x="1068378" y="1484011"/>
                  <a:pt x="1079780" y="1490415"/>
                </a:cubicBezTo>
                <a:cubicBezTo>
                  <a:pt x="1090401" y="1496194"/>
                  <a:pt x="1101646" y="1500411"/>
                  <a:pt x="1113673" y="1502285"/>
                </a:cubicBezTo>
                <a:cubicBezTo>
                  <a:pt x="1118983" y="1503066"/>
                  <a:pt x="1123200" y="1504472"/>
                  <a:pt x="1123513" y="1510876"/>
                </a:cubicBezTo>
                <a:cubicBezTo>
                  <a:pt x="1123513" y="1512125"/>
                  <a:pt x="1124606" y="1513531"/>
                  <a:pt x="1125231" y="1514781"/>
                </a:cubicBezTo>
                <a:cubicBezTo>
                  <a:pt x="1129917" y="1523059"/>
                  <a:pt x="1136945" y="1528213"/>
                  <a:pt x="1146785" y="1527744"/>
                </a:cubicBezTo>
                <a:cubicBezTo>
                  <a:pt x="1156625" y="1527432"/>
                  <a:pt x="1163498" y="1521965"/>
                  <a:pt x="1167246" y="1513219"/>
                </a:cubicBezTo>
                <a:cubicBezTo>
                  <a:pt x="1171151" y="1504316"/>
                  <a:pt x="1169277" y="1496194"/>
                  <a:pt x="1162717" y="1489165"/>
                </a:cubicBezTo>
                <a:cubicBezTo>
                  <a:pt x="1160218" y="1486510"/>
                  <a:pt x="1158031" y="1484011"/>
                  <a:pt x="1160218" y="1480106"/>
                </a:cubicBezTo>
                <a:cubicBezTo>
                  <a:pt x="1160842" y="1479013"/>
                  <a:pt x="1160842" y="1477607"/>
                  <a:pt x="1160842" y="1476358"/>
                </a:cubicBezTo>
                <a:cubicBezTo>
                  <a:pt x="1161155" y="1460583"/>
                  <a:pt x="1162092" y="1444807"/>
                  <a:pt x="1161623" y="1429032"/>
                </a:cubicBezTo>
                <a:cubicBezTo>
                  <a:pt x="1161155" y="1415756"/>
                  <a:pt x="1153501" y="1406853"/>
                  <a:pt x="1141319" y="1401855"/>
                </a:cubicBezTo>
                <a:cubicBezTo>
                  <a:pt x="1140069" y="1401386"/>
                  <a:pt x="1138663" y="1400918"/>
                  <a:pt x="1137414" y="1400449"/>
                </a:cubicBezTo>
                <a:cubicBezTo>
                  <a:pt x="1137570" y="1399981"/>
                  <a:pt x="1137570" y="1399512"/>
                  <a:pt x="1137726" y="1399043"/>
                </a:cubicBezTo>
                <a:close/>
                <a:moveTo>
                  <a:pt x="721968" y="1394036"/>
                </a:moveTo>
                <a:lnTo>
                  <a:pt x="764432" y="1394202"/>
                </a:lnTo>
                <a:cubicBezTo>
                  <a:pt x="773178" y="1394202"/>
                  <a:pt x="780519" y="1396076"/>
                  <a:pt x="786767" y="1402167"/>
                </a:cubicBezTo>
                <a:cubicBezTo>
                  <a:pt x="789735" y="1405135"/>
                  <a:pt x="793327" y="1405760"/>
                  <a:pt x="797544" y="1405760"/>
                </a:cubicBezTo>
                <a:cubicBezTo>
                  <a:pt x="830813" y="1404979"/>
                  <a:pt x="864238" y="1404354"/>
                  <a:pt x="897506" y="1407322"/>
                </a:cubicBezTo>
                <a:cubicBezTo>
                  <a:pt x="902192" y="1407790"/>
                  <a:pt x="907034" y="1408259"/>
                  <a:pt x="911563" y="1409196"/>
                </a:cubicBezTo>
                <a:cubicBezTo>
                  <a:pt x="923746" y="1411851"/>
                  <a:pt x="932337" y="1419036"/>
                  <a:pt x="934523" y="1431531"/>
                </a:cubicBezTo>
                <a:cubicBezTo>
                  <a:pt x="935929" y="1439341"/>
                  <a:pt x="936398" y="1447619"/>
                  <a:pt x="935617" y="1455585"/>
                </a:cubicBezTo>
                <a:cubicBezTo>
                  <a:pt x="934523" y="1468080"/>
                  <a:pt x="927807" y="1474952"/>
                  <a:pt x="915624" y="1477608"/>
                </a:cubicBezTo>
                <a:cubicBezTo>
                  <a:pt x="911407" y="1478545"/>
                  <a:pt x="906878" y="1478701"/>
                  <a:pt x="902348" y="1478545"/>
                </a:cubicBezTo>
                <a:cubicBezTo>
                  <a:pt x="848618" y="1477608"/>
                  <a:pt x="794889" y="1476202"/>
                  <a:pt x="741003" y="1475733"/>
                </a:cubicBezTo>
                <a:lnTo>
                  <a:pt x="736512" y="1475067"/>
                </a:lnTo>
                <a:close/>
                <a:moveTo>
                  <a:pt x="1763894" y="1388891"/>
                </a:moveTo>
                <a:lnTo>
                  <a:pt x="1763894" y="1487447"/>
                </a:lnTo>
                <a:lnTo>
                  <a:pt x="1879631" y="1487447"/>
                </a:lnTo>
                <a:cubicBezTo>
                  <a:pt x="1887597" y="1487447"/>
                  <a:pt x="1894001" y="1481044"/>
                  <a:pt x="1894001" y="1473078"/>
                </a:cubicBezTo>
                <a:lnTo>
                  <a:pt x="1894001" y="1388891"/>
                </a:lnTo>
                <a:close/>
                <a:moveTo>
                  <a:pt x="475586" y="1345776"/>
                </a:moveTo>
                <a:lnTo>
                  <a:pt x="466576" y="1349511"/>
                </a:lnTo>
                <a:cubicBezTo>
                  <a:pt x="464194" y="1351913"/>
                  <a:pt x="462749" y="1355232"/>
                  <a:pt x="462827" y="1358902"/>
                </a:cubicBezTo>
                <a:cubicBezTo>
                  <a:pt x="462827" y="1362416"/>
                  <a:pt x="464428" y="1365774"/>
                  <a:pt x="466888" y="1368234"/>
                </a:cubicBezTo>
                <a:lnTo>
                  <a:pt x="476024" y="1372144"/>
                </a:lnTo>
                <a:lnTo>
                  <a:pt x="475947" y="1372179"/>
                </a:lnTo>
                <a:cubicBezTo>
                  <a:pt x="469074" y="1372335"/>
                  <a:pt x="462670" y="1365931"/>
                  <a:pt x="462670" y="1358903"/>
                </a:cubicBezTo>
                <a:cubicBezTo>
                  <a:pt x="462670" y="1355232"/>
                  <a:pt x="464154" y="1351913"/>
                  <a:pt x="466556" y="1349512"/>
                </a:cubicBezTo>
                <a:close/>
                <a:moveTo>
                  <a:pt x="290393" y="1225828"/>
                </a:moveTo>
                <a:cubicBezTo>
                  <a:pt x="300545" y="1225828"/>
                  <a:pt x="308199" y="1234106"/>
                  <a:pt x="308199" y="1244727"/>
                </a:cubicBezTo>
                <a:cubicBezTo>
                  <a:pt x="308199" y="1254567"/>
                  <a:pt x="299920" y="1262689"/>
                  <a:pt x="290081" y="1262845"/>
                </a:cubicBezTo>
                <a:cubicBezTo>
                  <a:pt x="279303" y="1262689"/>
                  <a:pt x="272119" y="1255348"/>
                  <a:pt x="272275" y="1244259"/>
                </a:cubicBezTo>
                <a:cubicBezTo>
                  <a:pt x="272275" y="1233794"/>
                  <a:pt x="280241" y="1225828"/>
                  <a:pt x="290393" y="1225828"/>
                </a:cubicBezTo>
                <a:close/>
                <a:moveTo>
                  <a:pt x="286686" y="1212889"/>
                </a:moveTo>
                <a:cubicBezTo>
                  <a:pt x="270176" y="1215539"/>
                  <a:pt x="256148" y="1231763"/>
                  <a:pt x="258374" y="1249569"/>
                </a:cubicBezTo>
                <a:cubicBezTo>
                  <a:pt x="259155" y="1256129"/>
                  <a:pt x="260561" y="1262689"/>
                  <a:pt x="262435" y="1269093"/>
                </a:cubicBezTo>
                <a:cubicBezTo>
                  <a:pt x="267901" y="1287055"/>
                  <a:pt x="273680" y="1305017"/>
                  <a:pt x="279460" y="1322822"/>
                </a:cubicBezTo>
                <a:cubicBezTo>
                  <a:pt x="279772" y="1323759"/>
                  <a:pt x="280084" y="1324540"/>
                  <a:pt x="280397" y="1325321"/>
                </a:cubicBezTo>
                <a:cubicBezTo>
                  <a:pt x="280709" y="1325478"/>
                  <a:pt x="281178" y="1325790"/>
                  <a:pt x="281646" y="1325946"/>
                </a:cubicBezTo>
                <a:cubicBezTo>
                  <a:pt x="301795" y="1282213"/>
                  <a:pt x="335844" y="1249413"/>
                  <a:pt x="369425" y="1216301"/>
                </a:cubicBezTo>
                <a:cubicBezTo>
                  <a:pt x="369113" y="1215988"/>
                  <a:pt x="368800" y="1215520"/>
                  <a:pt x="368488" y="1215207"/>
                </a:cubicBezTo>
                <a:cubicBezTo>
                  <a:pt x="364896" y="1216613"/>
                  <a:pt x="361147" y="1217706"/>
                  <a:pt x="357555" y="1219424"/>
                </a:cubicBezTo>
                <a:cubicBezTo>
                  <a:pt x="343029" y="1226765"/>
                  <a:pt x="328503" y="1225047"/>
                  <a:pt x="313978" y="1219581"/>
                </a:cubicBezTo>
                <a:cubicBezTo>
                  <a:pt x="310385" y="1218175"/>
                  <a:pt x="306949" y="1216925"/>
                  <a:pt x="303513" y="1215207"/>
                </a:cubicBezTo>
                <a:cubicBezTo>
                  <a:pt x="297968" y="1212630"/>
                  <a:pt x="292189" y="1212005"/>
                  <a:pt x="286686" y="1212889"/>
                </a:cubicBezTo>
                <a:close/>
                <a:moveTo>
                  <a:pt x="919684" y="1189280"/>
                </a:moveTo>
                <a:cubicBezTo>
                  <a:pt x="921715" y="1189280"/>
                  <a:pt x="924995" y="1190373"/>
                  <a:pt x="925463" y="1191779"/>
                </a:cubicBezTo>
                <a:cubicBezTo>
                  <a:pt x="926400" y="1194278"/>
                  <a:pt x="926713" y="1198963"/>
                  <a:pt x="925307" y="1200057"/>
                </a:cubicBezTo>
                <a:cubicBezTo>
                  <a:pt x="921402" y="1203181"/>
                  <a:pt x="922027" y="1206929"/>
                  <a:pt x="922183" y="1210834"/>
                </a:cubicBezTo>
                <a:cubicBezTo>
                  <a:pt x="922496" y="1217082"/>
                  <a:pt x="922808" y="1223485"/>
                  <a:pt x="923589" y="1229733"/>
                </a:cubicBezTo>
                <a:cubicBezTo>
                  <a:pt x="924682" y="1238792"/>
                  <a:pt x="925619" y="1248007"/>
                  <a:pt x="927962" y="1256754"/>
                </a:cubicBezTo>
                <a:cubicBezTo>
                  <a:pt x="930930" y="1267531"/>
                  <a:pt x="941551" y="1274247"/>
                  <a:pt x="952484" y="1274091"/>
                </a:cubicBezTo>
                <a:cubicBezTo>
                  <a:pt x="1000591" y="1273779"/>
                  <a:pt x="1048697" y="1272998"/>
                  <a:pt x="1096804" y="1273466"/>
                </a:cubicBezTo>
                <a:cubicBezTo>
                  <a:pt x="1111174" y="1273623"/>
                  <a:pt x="1123825" y="1271592"/>
                  <a:pt x="1134915" y="1262221"/>
                </a:cubicBezTo>
                <a:cubicBezTo>
                  <a:pt x="1139288" y="1258628"/>
                  <a:pt x="1144442" y="1257691"/>
                  <a:pt x="1149909" y="1257535"/>
                </a:cubicBezTo>
                <a:cubicBezTo>
                  <a:pt x="1161936" y="1257223"/>
                  <a:pt x="1173962" y="1256442"/>
                  <a:pt x="1185989" y="1256286"/>
                </a:cubicBezTo>
                <a:lnTo>
                  <a:pt x="1228153" y="1255577"/>
                </a:lnTo>
                <a:lnTo>
                  <a:pt x="1228153" y="1387979"/>
                </a:lnTo>
                <a:lnTo>
                  <a:pt x="1093680" y="1389829"/>
                </a:lnTo>
                <a:cubicBezTo>
                  <a:pt x="1054633" y="1390297"/>
                  <a:pt x="958888" y="1391859"/>
                  <a:pt x="886416" y="1392952"/>
                </a:cubicBezTo>
                <a:lnTo>
                  <a:pt x="907033" y="1287055"/>
                </a:lnTo>
                <a:cubicBezTo>
                  <a:pt x="907501" y="1284712"/>
                  <a:pt x="906096" y="1282525"/>
                  <a:pt x="903909" y="1282057"/>
                </a:cubicBezTo>
                <a:lnTo>
                  <a:pt x="895631" y="1280183"/>
                </a:lnTo>
                <a:cubicBezTo>
                  <a:pt x="893444" y="1279714"/>
                  <a:pt x="891414" y="1281120"/>
                  <a:pt x="890945" y="1283463"/>
                </a:cubicBezTo>
                <a:lnTo>
                  <a:pt x="869547" y="1393265"/>
                </a:lnTo>
                <a:cubicBezTo>
                  <a:pt x="865174" y="1393265"/>
                  <a:pt x="860956" y="1393421"/>
                  <a:pt x="856896" y="1393421"/>
                </a:cubicBezTo>
                <a:lnTo>
                  <a:pt x="877669" y="1287055"/>
                </a:lnTo>
                <a:cubicBezTo>
                  <a:pt x="878137" y="1284712"/>
                  <a:pt x="876732" y="1282525"/>
                  <a:pt x="874545" y="1282057"/>
                </a:cubicBezTo>
                <a:lnTo>
                  <a:pt x="866267" y="1280183"/>
                </a:lnTo>
                <a:cubicBezTo>
                  <a:pt x="864080" y="1279714"/>
                  <a:pt x="862050" y="1281120"/>
                  <a:pt x="861581" y="1283463"/>
                </a:cubicBezTo>
                <a:lnTo>
                  <a:pt x="840027" y="1393733"/>
                </a:lnTo>
                <a:cubicBezTo>
                  <a:pt x="834560" y="1393889"/>
                  <a:pt x="829718" y="1393889"/>
                  <a:pt x="825033" y="1393889"/>
                </a:cubicBezTo>
                <a:lnTo>
                  <a:pt x="845806" y="1287055"/>
                </a:lnTo>
                <a:cubicBezTo>
                  <a:pt x="846275" y="1284712"/>
                  <a:pt x="844869" y="1282525"/>
                  <a:pt x="842682" y="1282057"/>
                </a:cubicBezTo>
                <a:lnTo>
                  <a:pt x="834404" y="1280183"/>
                </a:lnTo>
                <a:cubicBezTo>
                  <a:pt x="832217" y="1279714"/>
                  <a:pt x="830187" y="1281120"/>
                  <a:pt x="829718" y="1283463"/>
                </a:cubicBezTo>
                <a:lnTo>
                  <a:pt x="808164" y="1394202"/>
                </a:lnTo>
                <a:cubicBezTo>
                  <a:pt x="800979" y="1394358"/>
                  <a:pt x="796606" y="1394358"/>
                  <a:pt x="795825" y="1394358"/>
                </a:cubicBezTo>
                <a:cubicBezTo>
                  <a:pt x="794888" y="1394358"/>
                  <a:pt x="794107" y="1394046"/>
                  <a:pt x="793326" y="1393733"/>
                </a:cubicBezTo>
                <a:lnTo>
                  <a:pt x="814099" y="1287211"/>
                </a:lnTo>
                <a:cubicBezTo>
                  <a:pt x="814568" y="1284868"/>
                  <a:pt x="813162" y="1282682"/>
                  <a:pt x="810975" y="1282213"/>
                </a:cubicBezTo>
                <a:lnTo>
                  <a:pt x="802697" y="1280339"/>
                </a:lnTo>
                <a:cubicBezTo>
                  <a:pt x="800511" y="1279870"/>
                  <a:pt x="798480" y="1281276"/>
                  <a:pt x="798012" y="1283619"/>
                </a:cubicBezTo>
                <a:lnTo>
                  <a:pt x="778175" y="1385768"/>
                </a:lnTo>
                <a:lnTo>
                  <a:pt x="764118" y="1385768"/>
                </a:lnTo>
                <a:lnTo>
                  <a:pt x="783330" y="1287211"/>
                </a:lnTo>
                <a:cubicBezTo>
                  <a:pt x="783798" y="1284868"/>
                  <a:pt x="782393" y="1282682"/>
                  <a:pt x="780206" y="1282213"/>
                </a:cubicBezTo>
                <a:lnTo>
                  <a:pt x="771928" y="1280339"/>
                </a:lnTo>
                <a:cubicBezTo>
                  <a:pt x="769741" y="1279870"/>
                  <a:pt x="767711" y="1281276"/>
                  <a:pt x="767242" y="1283619"/>
                </a:cubicBezTo>
                <a:lnTo>
                  <a:pt x="747406" y="1385768"/>
                </a:lnTo>
                <a:lnTo>
                  <a:pt x="731787" y="1385768"/>
                </a:lnTo>
                <a:lnTo>
                  <a:pt x="750998" y="1287211"/>
                </a:lnTo>
                <a:cubicBezTo>
                  <a:pt x="751467" y="1284868"/>
                  <a:pt x="750061" y="1282682"/>
                  <a:pt x="747874" y="1282213"/>
                </a:cubicBezTo>
                <a:lnTo>
                  <a:pt x="739596" y="1280339"/>
                </a:lnTo>
                <a:cubicBezTo>
                  <a:pt x="737410" y="1279870"/>
                  <a:pt x="735379" y="1281276"/>
                  <a:pt x="734911" y="1283619"/>
                </a:cubicBezTo>
                <a:lnTo>
                  <a:pt x="717886" y="1371290"/>
                </a:lnTo>
                <a:lnTo>
                  <a:pt x="711792" y="1337339"/>
                </a:lnTo>
                <a:lnTo>
                  <a:pt x="711614" y="1333811"/>
                </a:lnTo>
                <a:lnTo>
                  <a:pt x="720697" y="1287211"/>
                </a:lnTo>
                <a:cubicBezTo>
                  <a:pt x="721166" y="1284868"/>
                  <a:pt x="719760" y="1282682"/>
                  <a:pt x="717574" y="1282213"/>
                </a:cubicBezTo>
                <a:lnTo>
                  <a:pt x="709295" y="1280339"/>
                </a:lnTo>
                <a:lnTo>
                  <a:pt x="708920" y="1280602"/>
                </a:lnTo>
                <a:lnTo>
                  <a:pt x="704423" y="1191755"/>
                </a:lnTo>
                <a:lnTo>
                  <a:pt x="818629" y="1189904"/>
                </a:lnTo>
                <a:cubicBezTo>
                  <a:pt x="852366" y="1189436"/>
                  <a:pt x="885947" y="1189436"/>
                  <a:pt x="919684" y="1189280"/>
                </a:cubicBezTo>
                <a:close/>
                <a:moveTo>
                  <a:pt x="1898999" y="1189123"/>
                </a:moveTo>
                <a:lnTo>
                  <a:pt x="1898999" y="1311733"/>
                </a:lnTo>
                <a:lnTo>
                  <a:pt x="1948043" y="1311733"/>
                </a:lnTo>
                <a:cubicBezTo>
                  <a:pt x="1957102" y="1311733"/>
                  <a:pt x="1964599" y="1304236"/>
                  <a:pt x="1964599" y="1295021"/>
                </a:cubicBezTo>
                <a:lnTo>
                  <a:pt x="1964599" y="1205679"/>
                </a:lnTo>
                <a:cubicBezTo>
                  <a:pt x="1964599" y="1196620"/>
                  <a:pt x="1957102" y="1189123"/>
                  <a:pt x="1948043" y="1189123"/>
                </a:cubicBezTo>
                <a:close/>
                <a:moveTo>
                  <a:pt x="1228153" y="1189029"/>
                </a:moveTo>
                <a:lnTo>
                  <a:pt x="1228153" y="1238230"/>
                </a:lnTo>
                <a:lnTo>
                  <a:pt x="1147254" y="1239600"/>
                </a:lnTo>
                <a:cubicBezTo>
                  <a:pt x="1141163" y="1239600"/>
                  <a:pt x="1136633" y="1242099"/>
                  <a:pt x="1132104" y="1245223"/>
                </a:cubicBezTo>
                <a:cubicBezTo>
                  <a:pt x="1121951" y="1252407"/>
                  <a:pt x="1110862" y="1255844"/>
                  <a:pt x="1098054" y="1255844"/>
                </a:cubicBezTo>
                <a:cubicBezTo>
                  <a:pt x="1047917" y="1255687"/>
                  <a:pt x="997780" y="1256312"/>
                  <a:pt x="947643" y="1256468"/>
                </a:cubicBezTo>
                <a:cubicBezTo>
                  <a:pt x="946081" y="1256468"/>
                  <a:pt x="944207" y="1255844"/>
                  <a:pt x="942957" y="1254907"/>
                </a:cubicBezTo>
                <a:cubicBezTo>
                  <a:pt x="936553" y="1249596"/>
                  <a:pt x="932024" y="1242880"/>
                  <a:pt x="931399" y="1234446"/>
                </a:cubicBezTo>
                <a:cubicBezTo>
                  <a:pt x="930462" y="1223669"/>
                  <a:pt x="930150" y="1212735"/>
                  <a:pt x="929681" y="1201802"/>
                </a:cubicBezTo>
                <a:cubicBezTo>
                  <a:pt x="929525" y="1198991"/>
                  <a:pt x="929681" y="1196179"/>
                  <a:pt x="929681" y="1192899"/>
                </a:cubicBezTo>
                <a:close/>
                <a:moveTo>
                  <a:pt x="482078" y="1155015"/>
                </a:moveTo>
                <a:cubicBezTo>
                  <a:pt x="475908" y="1154371"/>
                  <a:pt x="469465" y="1154996"/>
                  <a:pt x="467513" y="1157729"/>
                </a:cubicBezTo>
                <a:cubicBezTo>
                  <a:pt x="459235" y="1168194"/>
                  <a:pt x="454705" y="1180376"/>
                  <a:pt x="449707" y="1193184"/>
                </a:cubicBezTo>
                <a:cubicBezTo>
                  <a:pt x="453612" y="1194278"/>
                  <a:pt x="456580" y="1195527"/>
                  <a:pt x="459860" y="1196152"/>
                </a:cubicBezTo>
                <a:cubicBezTo>
                  <a:pt x="473917" y="1198963"/>
                  <a:pt x="487974" y="1201775"/>
                  <a:pt x="502187" y="1204430"/>
                </a:cubicBezTo>
                <a:cubicBezTo>
                  <a:pt x="509059" y="1205679"/>
                  <a:pt x="508747" y="1205211"/>
                  <a:pt x="508747" y="1198026"/>
                </a:cubicBezTo>
                <a:cubicBezTo>
                  <a:pt x="511246" y="1178034"/>
                  <a:pt x="501094" y="1172098"/>
                  <a:pt x="495002" y="1159915"/>
                </a:cubicBezTo>
                <a:cubicBezTo>
                  <a:pt x="494143" y="1157573"/>
                  <a:pt x="488247" y="1155659"/>
                  <a:pt x="482078" y="1155015"/>
                </a:cubicBezTo>
                <a:close/>
                <a:moveTo>
                  <a:pt x="1835429" y="1142422"/>
                </a:moveTo>
                <a:cubicBezTo>
                  <a:pt x="1830119" y="1140235"/>
                  <a:pt x="1825277" y="1141797"/>
                  <a:pt x="1820903" y="1145077"/>
                </a:cubicBezTo>
                <a:cubicBezTo>
                  <a:pt x="1816218" y="1148514"/>
                  <a:pt x="1811376" y="1151794"/>
                  <a:pt x="1806690" y="1155230"/>
                </a:cubicBezTo>
                <a:cubicBezTo>
                  <a:pt x="1803410" y="1157417"/>
                  <a:pt x="1802160" y="1160384"/>
                  <a:pt x="1803254" y="1163977"/>
                </a:cubicBezTo>
                <a:cubicBezTo>
                  <a:pt x="1827932" y="1163977"/>
                  <a:pt x="1852454" y="1163977"/>
                  <a:pt x="1876975" y="1163977"/>
                </a:cubicBezTo>
                <a:cubicBezTo>
                  <a:pt x="1877131" y="1163508"/>
                  <a:pt x="1849798" y="1148357"/>
                  <a:pt x="1835429" y="1142422"/>
                </a:cubicBezTo>
                <a:close/>
                <a:moveTo>
                  <a:pt x="1228153" y="1014426"/>
                </a:moveTo>
                <a:lnTo>
                  <a:pt x="2312273" y="1014426"/>
                </a:lnTo>
                <a:lnTo>
                  <a:pt x="2312273" y="1982390"/>
                </a:lnTo>
                <a:cubicBezTo>
                  <a:pt x="2104741" y="2123842"/>
                  <a:pt x="1921215" y="2220122"/>
                  <a:pt x="1761695" y="2271231"/>
                </a:cubicBezTo>
                <a:cubicBezTo>
                  <a:pt x="1602174" y="2322339"/>
                  <a:pt x="1412970" y="2347894"/>
                  <a:pt x="1194081" y="2347894"/>
                </a:cubicBezTo>
                <a:cubicBezTo>
                  <a:pt x="991970" y="2347894"/>
                  <a:pt x="817881" y="2322050"/>
                  <a:pt x="671816" y="2270360"/>
                </a:cubicBezTo>
                <a:lnTo>
                  <a:pt x="628466" y="2251240"/>
                </a:lnTo>
                <a:lnTo>
                  <a:pt x="628409" y="2243586"/>
                </a:lnTo>
                <a:cubicBezTo>
                  <a:pt x="628233" y="2229509"/>
                  <a:pt x="627921" y="2214203"/>
                  <a:pt x="627608" y="2206081"/>
                </a:cubicBezTo>
                <a:cubicBezTo>
                  <a:pt x="625734" y="2158911"/>
                  <a:pt x="628858" y="2112679"/>
                  <a:pt x="641353" y="2067227"/>
                </a:cubicBezTo>
                <a:cubicBezTo>
                  <a:pt x="654785" y="2017871"/>
                  <a:pt x="667437" y="1968202"/>
                  <a:pt x="680244" y="1918690"/>
                </a:cubicBezTo>
                <a:cubicBezTo>
                  <a:pt x="683368" y="1906507"/>
                  <a:pt x="685399" y="1894168"/>
                  <a:pt x="688679" y="1882141"/>
                </a:cubicBezTo>
                <a:cubicBezTo>
                  <a:pt x="695863" y="1855589"/>
                  <a:pt x="709452" y="1832941"/>
                  <a:pt x="734130" y="1819977"/>
                </a:cubicBezTo>
                <a:cubicBezTo>
                  <a:pt x="768648" y="1801703"/>
                  <a:pt x="784423" y="1800141"/>
                  <a:pt x="823002" y="1809044"/>
                </a:cubicBezTo>
                <a:cubicBezTo>
                  <a:pt x="862831" y="1818259"/>
                  <a:pt x="903128" y="1822320"/>
                  <a:pt x="943738" y="1824194"/>
                </a:cubicBezTo>
                <a:cubicBezTo>
                  <a:pt x="964902" y="1825132"/>
                  <a:pt x="985909" y="1824234"/>
                  <a:pt x="1006682" y="1821520"/>
                </a:cubicBezTo>
                <a:lnTo>
                  <a:pt x="1027481" y="1816933"/>
                </a:lnTo>
                <a:lnTo>
                  <a:pt x="1111078" y="1840874"/>
                </a:lnTo>
                <a:cubicBezTo>
                  <a:pt x="1147828" y="1847456"/>
                  <a:pt x="1186853" y="1850747"/>
                  <a:pt x="1228153" y="1850747"/>
                </a:cubicBezTo>
                <a:cubicBezTo>
                  <a:pt x="1306623" y="1850747"/>
                  <a:pt x="1381478" y="1839390"/>
                  <a:pt x="1452721" y="1816675"/>
                </a:cubicBezTo>
                <a:cubicBezTo>
                  <a:pt x="1523963" y="1793960"/>
                  <a:pt x="1605530" y="1755241"/>
                  <a:pt x="1697422" y="1700519"/>
                </a:cubicBezTo>
                <a:lnTo>
                  <a:pt x="1697422" y="1509060"/>
                </a:lnTo>
                <a:lnTo>
                  <a:pt x="1715409" y="1508508"/>
                </a:lnTo>
                <a:cubicBezTo>
                  <a:pt x="1739372" y="1507684"/>
                  <a:pt x="1754523" y="1506932"/>
                  <a:pt x="1754835" y="1506346"/>
                </a:cubicBezTo>
                <a:lnTo>
                  <a:pt x="1754835" y="1456209"/>
                </a:lnTo>
                <a:cubicBezTo>
                  <a:pt x="1753273" y="1456209"/>
                  <a:pt x="1491342" y="1458708"/>
                  <a:pt x="1374199" y="1458396"/>
                </a:cubicBezTo>
                <a:cubicBezTo>
                  <a:pt x="1366233" y="1462965"/>
                  <a:pt x="1353191" y="1470120"/>
                  <a:pt x="1338065" y="1478283"/>
                </a:cubicBezTo>
                <a:lnTo>
                  <a:pt x="1322106" y="1486793"/>
                </a:lnTo>
                <a:lnTo>
                  <a:pt x="1302168" y="1486793"/>
                </a:lnTo>
                <a:lnTo>
                  <a:pt x="1339014" y="1466528"/>
                </a:lnTo>
                <a:cubicBezTo>
                  <a:pt x="1353240" y="1458855"/>
                  <a:pt x="1364515" y="1453007"/>
                  <a:pt x="1369357" y="1451055"/>
                </a:cubicBezTo>
                <a:cubicBezTo>
                  <a:pt x="1371231" y="1450274"/>
                  <a:pt x="1752492" y="1448243"/>
                  <a:pt x="1754835" y="1448243"/>
                </a:cubicBezTo>
                <a:lnTo>
                  <a:pt x="1754835" y="1389047"/>
                </a:lnTo>
                <a:lnTo>
                  <a:pt x="1228153" y="1397578"/>
                </a:lnTo>
                <a:lnTo>
                  <a:pt x="1228153" y="1387979"/>
                </a:lnTo>
                <a:lnTo>
                  <a:pt x="1502275" y="1384206"/>
                </a:lnTo>
                <a:cubicBezTo>
                  <a:pt x="1575684" y="1383112"/>
                  <a:pt x="1649250" y="1381394"/>
                  <a:pt x="1722816" y="1379676"/>
                </a:cubicBezTo>
                <a:cubicBezTo>
                  <a:pt x="1760302" y="1378895"/>
                  <a:pt x="1797787" y="1377489"/>
                  <a:pt x="1835273" y="1376552"/>
                </a:cubicBezTo>
                <a:cubicBezTo>
                  <a:pt x="1854016" y="1376084"/>
                  <a:pt x="1872915" y="1376240"/>
                  <a:pt x="1891658" y="1376240"/>
                </a:cubicBezTo>
                <a:cubicBezTo>
                  <a:pt x="1896344" y="1376240"/>
                  <a:pt x="1897906" y="1374053"/>
                  <a:pt x="1897749" y="1369992"/>
                </a:cubicBezTo>
                <a:cubicBezTo>
                  <a:pt x="1897437" y="1353280"/>
                  <a:pt x="1897437" y="1341566"/>
                  <a:pt x="1896656" y="1324853"/>
                </a:cubicBezTo>
                <a:cubicBezTo>
                  <a:pt x="1896500" y="1320948"/>
                  <a:pt x="1888066" y="1318606"/>
                  <a:pt x="1887753" y="1314701"/>
                </a:cubicBezTo>
                <a:cubicBezTo>
                  <a:pt x="1886347" y="1294865"/>
                  <a:pt x="1889471" y="1180689"/>
                  <a:pt x="1886504" y="1174285"/>
                </a:cubicBezTo>
                <a:cubicBezTo>
                  <a:pt x="1885254" y="1171942"/>
                  <a:pt x="1884161" y="1170693"/>
                  <a:pt x="1881193" y="1170849"/>
                </a:cubicBezTo>
                <a:cubicBezTo>
                  <a:pt x="1850580" y="1172255"/>
                  <a:pt x="1819810" y="1170380"/>
                  <a:pt x="1789197" y="1171474"/>
                </a:cubicBezTo>
                <a:cubicBezTo>
                  <a:pt x="1784824" y="1171630"/>
                  <a:pt x="1781544" y="1173192"/>
                  <a:pt x="1779357" y="1176940"/>
                </a:cubicBezTo>
                <a:cubicBezTo>
                  <a:pt x="1776389" y="1181939"/>
                  <a:pt x="1773890" y="1190061"/>
                  <a:pt x="1770923" y="1194903"/>
                </a:cubicBezTo>
                <a:cubicBezTo>
                  <a:pt x="1769517" y="1197402"/>
                  <a:pt x="1745151" y="1222704"/>
                  <a:pt x="1734999" y="1233325"/>
                </a:cubicBezTo>
                <a:cubicBezTo>
                  <a:pt x="1725159" y="1243478"/>
                  <a:pt x="1713132" y="1246914"/>
                  <a:pt x="1699387" y="1247226"/>
                </a:cubicBezTo>
                <a:cubicBezTo>
                  <a:pt x="1641304" y="1248320"/>
                  <a:pt x="1372036" y="1253120"/>
                  <a:pt x="1235417" y="1255455"/>
                </a:cubicBezTo>
                <a:lnTo>
                  <a:pt x="1228153" y="1255577"/>
                </a:lnTo>
                <a:lnTo>
                  <a:pt x="1228153" y="1238230"/>
                </a:lnTo>
                <a:lnTo>
                  <a:pt x="1359361" y="1236007"/>
                </a:lnTo>
                <a:cubicBezTo>
                  <a:pt x="1464946" y="1234290"/>
                  <a:pt x="1570687" y="1232884"/>
                  <a:pt x="1676271" y="1231166"/>
                </a:cubicBezTo>
                <a:cubicBezTo>
                  <a:pt x="1687829" y="1231009"/>
                  <a:pt x="1699231" y="1229760"/>
                  <a:pt x="1710789" y="1228510"/>
                </a:cubicBezTo>
                <a:cubicBezTo>
                  <a:pt x="1718130" y="1227730"/>
                  <a:pt x="1724690" y="1224137"/>
                  <a:pt x="1730001" y="1218827"/>
                </a:cubicBezTo>
                <a:cubicBezTo>
                  <a:pt x="1741247" y="1207425"/>
                  <a:pt x="1752336" y="1195711"/>
                  <a:pt x="1764519" y="1182903"/>
                </a:cubicBezTo>
                <a:cubicBezTo>
                  <a:pt x="1624963" y="1182981"/>
                  <a:pt x="1485797" y="1185168"/>
                  <a:pt x="1346749" y="1187491"/>
                </a:cubicBezTo>
                <a:lnTo>
                  <a:pt x="1228153" y="1189029"/>
                </a:lnTo>
                <a:close/>
                <a:moveTo>
                  <a:pt x="1223507" y="0"/>
                </a:moveTo>
                <a:cubicBezTo>
                  <a:pt x="1474403" y="0"/>
                  <a:pt x="1662059" y="22715"/>
                  <a:pt x="1786475" y="68144"/>
                </a:cubicBezTo>
                <a:cubicBezTo>
                  <a:pt x="1910890" y="113574"/>
                  <a:pt x="2014140" y="184042"/>
                  <a:pt x="2096223" y="279548"/>
                </a:cubicBezTo>
                <a:cubicBezTo>
                  <a:pt x="2178307" y="375054"/>
                  <a:pt x="2239998" y="496114"/>
                  <a:pt x="2281298" y="642728"/>
                </a:cubicBezTo>
                <a:lnTo>
                  <a:pt x="1604497" y="763530"/>
                </a:lnTo>
                <a:cubicBezTo>
                  <a:pt x="1576620" y="677833"/>
                  <a:pt x="1529383" y="612269"/>
                  <a:pt x="1462787" y="566840"/>
                </a:cubicBezTo>
                <a:cubicBezTo>
                  <a:pt x="1396191" y="521410"/>
                  <a:pt x="1311269" y="498695"/>
                  <a:pt x="1208019" y="498695"/>
                </a:cubicBezTo>
                <a:cubicBezTo>
                  <a:pt x="1054178" y="498695"/>
                  <a:pt x="931569" y="552127"/>
                  <a:pt x="840193" y="658990"/>
                </a:cubicBezTo>
                <a:cubicBezTo>
                  <a:pt x="748817" y="765853"/>
                  <a:pt x="703129" y="934924"/>
                  <a:pt x="703129" y="1166203"/>
                </a:cubicBezTo>
                <a:lnTo>
                  <a:pt x="704423" y="1191755"/>
                </a:lnTo>
                <a:lnTo>
                  <a:pt x="606522" y="1193341"/>
                </a:lnTo>
                <a:cubicBezTo>
                  <a:pt x="577939" y="1193965"/>
                  <a:pt x="549513" y="1194746"/>
                  <a:pt x="521086" y="1195215"/>
                </a:cubicBezTo>
                <a:cubicBezTo>
                  <a:pt x="517806" y="1195215"/>
                  <a:pt x="516088" y="1196308"/>
                  <a:pt x="515931" y="1199588"/>
                </a:cubicBezTo>
                <a:cubicBezTo>
                  <a:pt x="515775" y="1201306"/>
                  <a:pt x="515463" y="1203024"/>
                  <a:pt x="515307" y="1204743"/>
                </a:cubicBezTo>
                <a:cubicBezTo>
                  <a:pt x="514370" y="1212396"/>
                  <a:pt x="512808" y="1214114"/>
                  <a:pt x="505311" y="1212864"/>
                </a:cubicBezTo>
                <a:cubicBezTo>
                  <a:pt x="487505" y="1209741"/>
                  <a:pt x="469855" y="1206305"/>
                  <a:pt x="452206" y="1202868"/>
                </a:cubicBezTo>
                <a:cubicBezTo>
                  <a:pt x="450800" y="1202712"/>
                  <a:pt x="448770" y="1201931"/>
                  <a:pt x="448145" y="1200838"/>
                </a:cubicBezTo>
                <a:cubicBezTo>
                  <a:pt x="445646" y="1196621"/>
                  <a:pt x="441741" y="1196621"/>
                  <a:pt x="437836" y="1196621"/>
                </a:cubicBezTo>
                <a:cubicBezTo>
                  <a:pt x="427840" y="1196777"/>
                  <a:pt x="417688" y="1196933"/>
                  <a:pt x="407535" y="1197245"/>
                </a:cubicBezTo>
                <a:cubicBezTo>
                  <a:pt x="405661" y="1197402"/>
                  <a:pt x="403630" y="1198183"/>
                  <a:pt x="402381" y="1199276"/>
                </a:cubicBezTo>
                <a:cubicBezTo>
                  <a:pt x="395821" y="1204899"/>
                  <a:pt x="389261" y="1210678"/>
                  <a:pt x="383013" y="1216613"/>
                </a:cubicBezTo>
                <a:cubicBezTo>
                  <a:pt x="371924" y="1227078"/>
                  <a:pt x="360991" y="1237543"/>
                  <a:pt x="350213" y="1248320"/>
                </a:cubicBezTo>
                <a:cubicBezTo>
                  <a:pt x="328503" y="1269874"/>
                  <a:pt x="309604" y="1293771"/>
                  <a:pt x="294609" y="1320636"/>
                </a:cubicBezTo>
                <a:cubicBezTo>
                  <a:pt x="291954" y="1325322"/>
                  <a:pt x="289611" y="1330164"/>
                  <a:pt x="284145" y="1332506"/>
                </a:cubicBezTo>
                <a:cubicBezTo>
                  <a:pt x="282895" y="1332975"/>
                  <a:pt x="281958" y="1334849"/>
                  <a:pt x="281333" y="1336255"/>
                </a:cubicBezTo>
                <a:cubicBezTo>
                  <a:pt x="271806" y="1357029"/>
                  <a:pt x="264465" y="1378583"/>
                  <a:pt x="258686" y="1400606"/>
                </a:cubicBezTo>
                <a:cubicBezTo>
                  <a:pt x="258686" y="1401230"/>
                  <a:pt x="258686" y="1401855"/>
                  <a:pt x="258529" y="1404198"/>
                </a:cubicBezTo>
                <a:cubicBezTo>
                  <a:pt x="368644" y="1402168"/>
                  <a:pt x="478133" y="1400293"/>
                  <a:pt x="587154" y="1398419"/>
                </a:cubicBezTo>
                <a:cubicBezTo>
                  <a:pt x="587154" y="1398263"/>
                  <a:pt x="587154" y="1398107"/>
                  <a:pt x="587154" y="1397950"/>
                </a:cubicBezTo>
                <a:lnTo>
                  <a:pt x="587311" y="1397950"/>
                </a:lnTo>
                <a:lnTo>
                  <a:pt x="609490" y="1283775"/>
                </a:lnTo>
                <a:cubicBezTo>
                  <a:pt x="609958" y="1281432"/>
                  <a:pt x="611989" y="1280026"/>
                  <a:pt x="614175" y="1280495"/>
                </a:cubicBezTo>
                <a:lnTo>
                  <a:pt x="622453" y="1282369"/>
                </a:lnTo>
                <a:cubicBezTo>
                  <a:pt x="624640" y="1282838"/>
                  <a:pt x="626046" y="1285025"/>
                  <a:pt x="625577" y="1287367"/>
                </a:cubicBezTo>
                <a:lnTo>
                  <a:pt x="604179" y="1397794"/>
                </a:lnTo>
                <a:lnTo>
                  <a:pt x="609177" y="1397794"/>
                </a:lnTo>
                <a:cubicBezTo>
                  <a:pt x="612301" y="1397794"/>
                  <a:pt x="614956" y="1396389"/>
                  <a:pt x="616987" y="1394358"/>
                </a:cubicBezTo>
                <a:lnTo>
                  <a:pt x="638541" y="1283619"/>
                </a:lnTo>
                <a:cubicBezTo>
                  <a:pt x="639010" y="1281276"/>
                  <a:pt x="641040" y="1279870"/>
                  <a:pt x="643227" y="1280339"/>
                </a:cubicBezTo>
                <a:lnTo>
                  <a:pt x="651505" y="1282213"/>
                </a:lnTo>
                <a:cubicBezTo>
                  <a:pt x="653692" y="1282682"/>
                  <a:pt x="655097" y="1284868"/>
                  <a:pt x="654629" y="1287211"/>
                </a:cubicBezTo>
                <a:lnTo>
                  <a:pt x="635417" y="1385768"/>
                </a:lnTo>
                <a:lnTo>
                  <a:pt x="653379" y="1385768"/>
                </a:lnTo>
                <a:lnTo>
                  <a:pt x="673215" y="1283619"/>
                </a:lnTo>
                <a:cubicBezTo>
                  <a:pt x="673684" y="1281276"/>
                  <a:pt x="675714" y="1279870"/>
                  <a:pt x="677901" y="1280339"/>
                </a:cubicBezTo>
                <a:lnTo>
                  <a:pt x="686179" y="1282213"/>
                </a:lnTo>
                <a:cubicBezTo>
                  <a:pt x="688366" y="1282682"/>
                  <a:pt x="689771" y="1284868"/>
                  <a:pt x="689303" y="1287211"/>
                </a:cubicBezTo>
                <a:lnTo>
                  <a:pt x="670092" y="1385768"/>
                </a:lnTo>
                <a:lnTo>
                  <a:pt x="684773" y="1385768"/>
                </a:lnTo>
                <a:lnTo>
                  <a:pt x="704610" y="1283619"/>
                </a:lnTo>
                <a:lnTo>
                  <a:pt x="708920" y="1280602"/>
                </a:lnTo>
                <a:lnTo>
                  <a:pt x="711614" y="1333811"/>
                </a:lnTo>
                <a:lnTo>
                  <a:pt x="701486" y="1385768"/>
                </a:lnTo>
                <a:lnTo>
                  <a:pt x="715074" y="1385768"/>
                </a:lnTo>
                <a:lnTo>
                  <a:pt x="717886" y="1371290"/>
                </a:lnTo>
                <a:lnTo>
                  <a:pt x="721968" y="1394036"/>
                </a:lnTo>
                <a:lnTo>
                  <a:pt x="644477" y="1393733"/>
                </a:lnTo>
                <a:cubicBezTo>
                  <a:pt x="618237" y="1393733"/>
                  <a:pt x="629170" y="1399512"/>
                  <a:pt x="616050" y="1403105"/>
                </a:cubicBezTo>
                <a:cubicBezTo>
                  <a:pt x="615113" y="1403729"/>
                  <a:pt x="614176" y="1405135"/>
                  <a:pt x="614176" y="1406072"/>
                </a:cubicBezTo>
                <a:cubicBezTo>
                  <a:pt x="614020" y="1419348"/>
                  <a:pt x="613551" y="1427626"/>
                  <a:pt x="613239" y="1441059"/>
                </a:cubicBezTo>
                <a:cubicBezTo>
                  <a:pt x="613239" y="1445276"/>
                  <a:pt x="618550" y="1446369"/>
                  <a:pt x="620580" y="1446369"/>
                </a:cubicBezTo>
                <a:cubicBezTo>
                  <a:pt x="638854" y="1446994"/>
                  <a:pt x="657285" y="1447775"/>
                  <a:pt x="675559" y="1448244"/>
                </a:cubicBezTo>
                <a:cubicBezTo>
                  <a:pt x="690241" y="1448712"/>
                  <a:pt x="703205" y="1452929"/>
                  <a:pt x="712733" y="1464331"/>
                </a:cubicBezTo>
                <a:cubicBezTo>
                  <a:pt x="716560" y="1468939"/>
                  <a:pt x="720777" y="1471751"/>
                  <a:pt x="725462" y="1473430"/>
                </a:cubicBezTo>
                <a:lnTo>
                  <a:pt x="736512" y="1475067"/>
                </a:lnTo>
                <a:lnTo>
                  <a:pt x="737705" y="1481716"/>
                </a:lnTo>
                <a:lnTo>
                  <a:pt x="725696" y="1481356"/>
                </a:lnTo>
                <a:cubicBezTo>
                  <a:pt x="720698" y="1481200"/>
                  <a:pt x="716637" y="1480263"/>
                  <a:pt x="713200" y="1475577"/>
                </a:cubicBezTo>
                <a:cubicBezTo>
                  <a:pt x="709296" y="1470423"/>
                  <a:pt x="703673" y="1466518"/>
                  <a:pt x="698675" y="1462144"/>
                </a:cubicBezTo>
                <a:cubicBezTo>
                  <a:pt x="692896" y="1457146"/>
                  <a:pt x="685867" y="1456053"/>
                  <a:pt x="678682" y="1455741"/>
                </a:cubicBezTo>
                <a:cubicBezTo>
                  <a:pt x="659627" y="1455116"/>
                  <a:pt x="640416" y="1454491"/>
                  <a:pt x="621361" y="1453866"/>
                </a:cubicBezTo>
                <a:cubicBezTo>
                  <a:pt x="619330" y="1453866"/>
                  <a:pt x="617300" y="1453710"/>
                  <a:pt x="615269" y="1453398"/>
                </a:cubicBezTo>
                <a:cubicBezTo>
                  <a:pt x="609021" y="1452617"/>
                  <a:pt x="606835" y="1450274"/>
                  <a:pt x="606678" y="1443870"/>
                </a:cubicBezTo>
                <a:cubicBezTo>
                  <a:pt x="606522" y="1434342"/>
                  <a:pt x="606522" y="1424659"/>
                  <a:pt x="606522" y="1414975"/>
                </a:cubicBezTo>
                <a:cubicBezTo>
                  <a:pt x="606366" y="1408415"/>
                  <a:pt x="606366" y="1408102"/>
                  <a:pt x="599650" y="1408102"/>
                </a:cubicBezTo>
                <a:cubicBezTo>
                  <a:pt x="560290" y="1408259"/>
                  <a:pt x="520930" y="1408259"/>
                  <a:pt x="481570" y="1408883"/>
                </a:cubicBezTo>
                <a:cubicBezTo>
                  <a:pt x="417532" y="1409821"/>
                  <a:pt x="353494" y="1411070"/>
                  <a:pt x="289456" y="1412163"/>
                </a:cubicBezTo>
                <a:cubicBezTo>
                  <a:pt x="279303" y="1412319"/>
                  <a:pt x="268995" y="1412788"/>
                  <a:pt x="258686" y="1412944"/>
                </a:cubicBezTo>
                <a:cubicBezTo>
                  <a:pt x="255719" y="1412944"/>
                  <a:pt x="254469" y="1414038"/>
                  <a:pt x="253220" y="1416693"/>
                </a:cubicBezTo>
                <a:cubicBezTo>
                  <a:pt x="235101" y="1454960"/>
                  <a:pt x="205582" y="1477920"/>
                  <a:pt x="162785" y="1482605"/>
                </a:cubicBezTo>
                <a:cubicBezTo>
                  <a:pt x="155132" y="1483542"/>
                  <a:pt x="150759" y="1488384"/>
                  <a:pt x="146698" y="1494007"/>
                </a:cubicBezTo>
                <a:cubicBezTo>
                  <a:pt x="136233" y="1508533"/>
                  <a:pt x="142637" y="1526963"/>
                  <a:pt x="159974" y="1531805"/>
                </a:cubicBezTo>
                <a:cubicBezTo>
                  <a:pt x="164503" y="1533055"/>
                  <a:pt x="169345" y="1533523"/>
                  <a:pt x="174031" y="1533680"/>
                </a:cubicBezTo>
                <a:cubicBezTo>
                  <a:pt x="191524" y="1534461"/>
                  <a:pt x="208705" y="1535242"/>
                  <a:pt x="225730" y="1539927"/>
                </a:cubicBezTo>
                <a:cubicBezTo>
                  <a:pt x="259467" y="1549143"/>
                  <a:pt x="282583" y="1571166"/>
                  <a:pt x="299296" y="1600686"/>
                </a:cubicBezTo>
                <a:cubicBezTo>
                  <a:pt x="308355" y="1616617"/>
                  <a:pt x="314915" y="1633798"/>
                  <a:pt x="314602" y="1652385"/>
                </a:cubicBezTo>
                <a:cubicBezTo>
                  <a:pt x="314446" y="1663006"/>
                  <a:pt x="313040" y="1673939"/>
                  <a:pt x="309917" y="1684091"/>
                </a:cubicBezTo>
                <a:cubicBezTo>
                  <a:pt x="301951" y="1709394"/>
                  <a:pt x="293204" y="1734385"/>
                  <a:pt x="283833" y="1759219"/>
                </a:cubicBezTo>
                <a:lnTo>
                  <a:pt x="219276" y="1929776"/>
                </a:lnTo>
                <a:lnTo>
                  <a:pt x="217405" y="1927507"/>
                </a:lnTo>
                <a:cubicBezTo>
                  <a:pt x="189269" y="1887691"/>
                  <a:pt x="163521" y="1845069"/>
                  <a:pt x="140161" y="1799639"/>
                </a:cubicBezTo>
                <a:cubicBezTo>
                  <a:pt x="46720" y="1617920"/>
                  <a:pt x="0" y="1409356"/>
                  <a:pt x="0" y="1173947"/>
                </a:cubicBezTo>
                <a:cubicBezTo>
                  <a:pt x="0" y="926148"/>
                  <a:pt x="51108" y="710615"/>
                  <a:pt x="153326" y="527347"/>
                </a:cubicBezTo>
                <a:cubicBezTo>
                  <a:pt x="255543" y="344079"/>
                  <a:pt x="405254" y="204950"/>
                  <a:pt x="602461" y="109961"/>
                </a:cubicBezTo>
                <a:cubicBezTo>
                  <a:pt x="756303" y="36653"/>
                  <a:pt x="963318" y="0"/>
                  <a:pt x="12235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EB37F6C6-03AD-4E44-B68C-4BF20B1CC2B8}"/>
              </a:ext>
            </a:extLst>
          </p:cNvPr>
          <p:cNvGrpSpPr/>
          <p:nvPr/>
        </p:nvGrpSpPr>
        <p:grpSpPr>
          <a:xfrm flipH="1">
            <a:off x="8450574" y="5890095"/>
            <a:ext cx="1753971" cy="64907"/>
            <a:chOff x="4328160" y="4227334"/>
            <a:chExt cx="7863840" cy="253524"/>
          </a:xfrm>
        </p:grpSpPr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080650BA-655E-4A81-BEFB-BC0786CB2DCA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314C1403-BA3A-49B2-9617-E3243C69C2D1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A98C9BFD-6410-4F70-A9A6-E71F188D39B9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AB30B51E-48F8-49AD-95BA-C23240E29BAF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4ACA1239-11E4-470C-86C0-74A5A9902CE7}"/>
              </a:ext>
            </a:extLst>
          </p:cNvPr>
          <p:cNvGrpSpPr/>
          <p:nvPr/>
        </p:nvGrpSpPr>
        <p:grpSpPr>
          <a:xfrm rot="5400000" flipH="1">
            <a:off x="10374855" y="5718906"/>
            <a:ext cx="79292" cy="417225"/>
            <a:chOff x="5714992" y="3390901"/>
            <a:chExt cx="388288" cy="2043113"/>
          </a:xfrm>
        </p:grpSpPr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E59A2765-AFF5-4388-8E93-FE775B14F1FA}"/>
                </a:ext>
              </a:extLst>
            </p:cNvPr>
            <p:cNvSpPr/>
            <p:nvPr/>
          </p:nvSpPr>
          <p:spPr>
            <a:xfrm>
              <a:off x="5714992" y="3390901"/>
              <a:ext cx="388273" cy="2033585"/>
            </a:xfrm>
            <a:custGeom>
              <a:avLst/>
              <a:gdLst>
                <a:gd name="connsiteX0" fmla="*/ 194137 w 388274"/>
                <a:gd name="connsiteY0" fmla="*/ 0 h 2033587"/>
                <a:gd name="connsiteX1" fmla="*/ 296059 w 388274"/>
                <a:gd name="connsiteY1" fmla="*/ 310619 h 2033587"/>
                <a:gd name="connsiteX2" fmla="*/ 296059 w 388274"/>
                <a:gd name="connsiteY2" fmla="*/ 553291 h 2033587"/>
                <a:gd name="connsiteX3" fmla="*/ 296059 w 388274"/>
                <a:gd name="connsiteY3" fmla="*/ 713454 h 2033587"/>
                <a:gd name="connsiteX4" fmla="*/ 388274 w 388274"/>
                <a:gd name="connsiteY4" fmla="*/ 931858 h 2033587"/>
                <a:gd name="connsiteX5" fmla="*/ 388274 w 388274"/>
                <a:gd name="connsiteY5" fmla="*/ 975539 h 2033587"/>
                <a:gd name="connsiteX6" fmla="*/ 388274 w 388274"/>
                <a:gd name="connsiteY6" fmla="*/ 1917105 h 2033587"/>
                <a:gd name="connsiteX7" fmla="*/ 356727 w 388274"/>
                <a:gd name="connsiteY7" fmla="*/ 1917105 h 2033587"/>
                <a:gd name="connsiteX8" fmla="*/ 356727 w 388274"/>
                <a:gd name="connsiteY8" fmla="*/ 1965639 h 2033587"/>
                <a:gd name="connsiteX9" fmla="*/ 388274 w 388274"/>
                <a:gd name="connsiteY9" fmla="*/ 1965639 h 2033587"/>
                <a:gd name="connsiteX10" fmla="*/ 388274 w 388274"/>
                <a:gd name="connsiteY10" fmla="*/ 2033587 h 2033587"/>
                <a:gd name="connsiteX11" fmla="*/ 0 w 388274"/>
                <a:gd name="connsiteY11" fmla="*/ 2033587 h 2033587"/>
                <a:gd name="connsiteX12" fmla="*/ 0 w 388274"/>
                <a:gd name="connsiteY12" fmla="*/ 1965639 h 2033587"/>
                <a:gd name="connsiteX13" fmla="*/ 31548 w 388274"/>
                <a:gd name="connsiteY13" fmla="*/ 1965639 h 2033587"/>
                <a:gd name="connsiteX14" fmla="*/ 31548 w 388274"/>
                <a:gd name="connsiteY14" fmla="*/ 1917105 h 2033587"/>
                <a:gd name="connsiteX15" fmla="*/ 0 w 388274"/>
                <a:gd name="connsiteY15" fmla="*/ 1917105 h 2033587"/>
                <a:gd name="connsiteX16" fmla="*/ 0 w 388274"/>
                <a:gd name="connsiteY16" fmla="*/ 975539 h 2033587"/>
                <a:gd name="connsiteX17" fmla="*/ 0 w 388274"/>
                <a:gd name="connsiteY17" fmla="*/ 931858 h 2033587"/>
                <a:gd name="connsiteX18" fmla="*/ 92215 w 388274"/>
                <a:gd name="connsiteY18" fmla="*/ 713454 h 2033587"/>
                <a:gd name="connsiteX19" fmla="*/ 92215 w 388274"/>
                <a:gd name="connsiteY19" fmla="*/ 553291 h 2033587"/>
                <a:gd name="connsiteX20" fmla="*/ 92215 w 388274"/>
                <a:gd name="connsiteY20" fmla="*/ 310619 h 2033587"/>
                <a:gd name="connsiteX21" fmla="*/ 194137 w 388274"/>
                <a:gd name="connsiteY21" fmla="*/ 0 h 20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274" h="2033587">
                  <a:moveTo>
                    <a:pt x="194137" y="0"/>
                  </a:moveTo>
                  <a:cubicBezTo>
                    <a:pt x="250437" y="0"/>
                    <a:pt x="296059" y="254320"/>
                    <a:pt x="296059" y="310619"/>
                  </a:cubicBezTo>
                  <a:lnTo>
                    <a:pt x="296059" y="553291"/>
                  </a:lnTo>
                  <a:lnTo>
                    <a:pt x="296059" y="713454"/>
                  </a:lnTo>
                  <a:cubicBezTo>
                    <a:pt x="343623" y="798389"/>
                    <a:pt x="378567" y="882353"/>
                    <a:pt x="388274" y="931858"/>
                  </a:cubicBezTo>
                  <a:lnTo>
                    <a:pt x="388274" y="975539"/>
                  </a:lnTo>
                  <a:lnTo>
                    <a:pt x="388274" y="1917105"/>
                  </a:lnTo>
                  <a:lnTo>
                    <a:pt x="356727" y="1917105"/>
                  </a:lnTo>
                  <a:lnTo>
                    <a:pt x="356727" y="1965639"/>
                  </a:lnTo>
                  <a:lnTo>
                    <a:pt x="388274" y="1965639"/>
                  </a:lnTo>
                  <a:lnTo>
                    <a:pt x="388274" y="2033587"/>
                  </a:lnTo>
                  <a:lnTo>
                    <a:pt x="0" y="2033587"/>
                  </a:lnTo>
                  <a:lnTo>
                    <a:pt x="0" y="1965639"/>
                  </a:lnTo>
                  <a:lnTo>
                    <a:pt x="31548" y="1965639"/>
                  </a:lnTo>
                  <a:lnTo>
                    <a:pt x="31548" y="1917105"/>
                  </a:lnTo>
                  <a:lnTo>
                    <a:pt x="0" y="1917105"/>
                  </a:lnTo>
                  <a:lnTo>
                    <a:pt x="0" y="975539"/>
                  </a:lnTo>
                  <a:lnTo>
                    <a:pt x="0" y="931858"/>
                  </a:lnTo>
                  <a:cubicBezTo>
                    <a:pt x="11648" y="877015"/>
                    <a:pt x="49020" y="791109"/>
                    <a:pt x="92215" y="713454"/>
                  </a:cubicBezTo>
                  <a:lnTo>
                    <a:pt x="92215" y="553291"/>
                  </a:lnTo>
                  <a:lnTo>
                    <a:pt x="92215" y="310619"/>
                  </a:lnTo>
                  <a:cubicBezTo>
                    <a:pt x="92215" y="254320"/>
                    <a:pt x="137837" y="0"/>
                    <a:pt x="19413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02991385-6A03-4E9D-BFD7-ED64451C322C}"/>
                </a:ext>
              </a:extLst>
            </p:cNvPr>
            <p:cNvSpPr/>
            <p:nvPr/>
          </p:nvSpPr>
          <p:spPr>
            <a:xfrm>
              <a:off x="5757710" y="3402548"/>
              <a:ext cx="145603" cy="1902544"/>
            </a:xfrm>
            <a:custGeom>
              <a:avLst/>
              <a:gdLst>
                <a:gd name="connsiteX0" fmla="*/ 219075 w 285750"/>
                <a:gd name="connsiteY0" fmla="*/ 586740 h 3733800"/>
                <a:gd name="connsiteX1" fmla="*/ 285750 w 285750"/>
                <a:gd name="connsiteY1" fmla="*/ 23813 h 3733800"/>
                <a:gd name="connsiteX2" fmla="*/ 292418 w 285750"/>
                <a:gd name="connsiteY2" fmla="*/ 0 h 3733800"/>
                <a:gd name="connsiteX3" fmla="*/ 180975 w 285750"/>
                <a:gd name="connsiteY3" fmla="*/ 586740 h 3733800"/>
                <a:gd name="connsiteX4" fmla="*/ 180975 w 285750"/>
                <a:gd name="connsiteY4" fmla="*/ 1062990 h 3733800"/>
                <a:gd name="connsiteX5" fmla="*/ 180975 w 285750"/>
                <a:gd name="connsiteY5" fmla="*/ 1377315 h 3733800"/>
                <a:gd name="connsiteX6" fmla="*/ 0 w 285750"/>
                <a:gd name="connsiteY6" fmla="*/ 1805940 h 3733800"/>
                <a:gd name="connsiteX7" fmla="*/ 0 w 285750"/>
                <a:gd name="connsiteY7" fmla="*/ 1891665 h 3733800"/>
                <a:gd name="connsiteX8" fmla="*/ 0 w 285750"/>
                <a:gd name="connsiteY8" fmla="*/ 3739515 h 3733800"/>
                <a:gd name="connsiteX9" fmla="*/ 76200 w 285750"/>
                <a:gd name="connsiteY9" fmla="*/ 3739515 h 3733800"/>
                <a:gd name="connsiteX10" fmla="*/ 76200 w 285750"/>
                <a:gd name="connsiteY10" fmla="*/ 1891665 h 3733800"/>
                <a:gd name="connsiteX11" fmla="*/ 76200 w 285750"/>
                <a:gd name="connsiteY11" fmla="*/ 1805940 h 3733800"/>
                <a:gd name="connsiteX12" fmla="*/ 257175 w 285750"/>
                <a:gd name="connsiteY12" fmla="*/ 1377315 h 3733800"/>
                <a:gd name="connsiteX13" fmla="*/ 247650 w 285750"/>
                <a:gd name="connsiteY13" fmla="*/ 1062990 h 3733800"/>
                <a:gd name="connsiteX14" fmla="*/ 219075 w 285750"/>
                <a:gd name="connsiteY14" fmla="*/ 58674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3733800">
                  <a:moveTo>
                    <a:pt x="219075" y="586740"/>
                  </a:moveTo>
                  <a:cubicBezTo>
                    <a:pt x="219075" y="496253"/>
                    <a:pt x="210503" y="176213"/>
                    <a:pt x="285750" y="23813"/>
                  </a:cubicBezTo>
                  <a:lnTo>
                    <a:pt x="292418" y="0"/>
                  </a:lnTo>
                  <a:cubicBezTo>
                    <a:pt x="211455" y="128587"/>
                    <a:pt x="180975" y="488633"/>
                    <a:pt x="180975" y="586740"/>
                  </a:cubicBezTo>
                  <a:lnTo>
                    <a:pt x="180975" y="1062990"/>
                  </a:lnTo>
                  <a:lnTo>
                    <a:pt x="180975" y="1377315"/>
                  </a:lnTo>
                  <a:cubicBezTo>
                    <a:pt x="96202" y="1529715"/>
                    <a:pt x="22860" y="1698308"/>
                    <a:pt x="0" y="1805940"/>
                  </a:cubicBezTo>
                  <a:lnTo>
                    <a:pt x="0" y="1891665"/>
                  </a:lnTo>
                  <a:lnTo>
                    <a:pt x="0" y="3739515"/>
                  </a:lnTo>
                  <a:lnTo>
                    <a:pt x="76200" y="3739515"/>
                  </a:lnTo>
                  <a:lnTo>
                    <a:pt x="76200" y="1891665"/>
                  </a:lnTo>
                  <a:lnTo>
                    <a:pt x="76200" y="1805940"/>
                  </a:lnTo>
                  <a:cubicBezTo>
                    <a:pt x="99060" y="1698308"/>
                    <a:pt x="172403" y="1529715"/>
                    <a:pt x="257175" y="1377315"/>
                  </a:cubicBezTo>
                  <a:lnTo>
                    <a:pt x="247650" y="1062990"/>
                  </a:lnTo>
                  <a:lnTo>
                    <a:pt x="219075" y="5867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71ACAD0D-2301-4AE2-9E92-C672955597BB}"/>
                </a:ext>
              </a:extLst>
            </p:cNvPr>
            <p:cNvSpPr/>
            <p:nvPr/>
          </p:nvSpPr>
          <p:spPr>
            <a:xfrm>
              <a:off x="5807215" y="3926075"/>
              <a:ext cx="198990" cy="9144"/>
            </a:xfrm>
            <a:custGeom>
              <a:avLst/>
              <a:gdLst>
                <a:gd name="connsiteX0" fmla="*/ 0 w 390525"/>
                <a:gd name="connsiteY0" fmla="*/ 0 h 38100"/>
                <a:gd name="connsiteX1" fmla="*/ 399098 w 390525"/>
                <a:gd name="connsiteY1" fmla="*/ 0 h 38100"/>
                <a:gd name="connsiteX2" fmla="*/ 399098 w 390525"/>
                <a:gd name="connsiteY2" fmla="*/ 40958 h 38100"/>
                <a:gd name="connsiteX3" fmla="*/ 0 w 390525"/>
                <a:gd name="connsiteY3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38100">
                  <a:moveTo>
                    <a:pt x="0" y="0"/>
                  </a:moveTo>
                  <a:lnTo>
                    <a:pt x="399098" y="0"/>
                  </a:lnTo>
                  <a:lnTo>
                    <a:pt x="399098" y="40958"/>
                  </a:lnTo>
                  <a:lnTo>
                    <a:pt x="0" y="409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C7BF37B0-306F-4A27-AF61-44DA2E8313D9}"/>
                </a:ext>
              </a:extLst>
            </p:cNvPr>
            <p:cNvSpPr/>
            <p:nvPr/>
          </p:nvSpPr>
          <p:spPr>
            <a:xfrm>
              <a:off x="5746547" y="530800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988E0A5C-A288-4114-9727-A59FA0C2B7D4}"/>
                </a:ext>
              </a:extLst>
            </p:cNvPr>
            <p:cNvSpPr/>
            <p:nvPr/>
          </p:nvSpPr>
          <p:spPr>
            <a:xfrm>
              <a:off x="5746550" y="534756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4BEA2EA8-FDB5-4DE9-B7CF-D37ED92CD842}"/>
                </a:ext>
              </a:extLst>
            </p:cNvPr>
            <p:cNvSpPr/>
            <p:nvPr/>
          </p:nvSpPr>
          <p:spPr>
            <a:xfrm>
              <a:off x="5715004" y="5421553"/>
              <a:ext cx="388276" cy="12461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13B25485-76DB-463C-9337-96D0F77309D8}"/>
              </a:ext>
            </a:extLst>
          </p:cNvPr>
          <p:cNvGrpSpPr/>
          <p:nvPr/>
        </p:nvGrpSpPr>
        <p:grpSpPr>
          <a:xfrm>
            <a:off x="10131723" y="5500526"/>
            <a:ext cx="256646" cy="295496"/>
            <a:chOff x="10010908" y="848595"/>
            <a:chExt cx="522219" cy="601270"/>
          </a:xfrm>
        </p:grpSpPr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15325A8A-CDE3-47CA-AC73-D8B5C640FB29}"/>
                </a:ext>
              </a:extLst>
            </p:cNvPr>
            <p:cNvSpPr/>
            <p:nvPr/>
          </p:nvSpPr>
          <p:spPr>
            <a:xfrm rot="5856068">
              <a:off x="9971383" y="888120"/>
              <a:ext cx="601270" cy="522219"/>
            </a:xfrm>
            <a:custGeom>
              <a:avLst/>
              <a:gdLst>
                <a:gd name="connsiteX0" fmla="*/ 2397442 w 2390775"/>
                <a:gd name="connsiteY0" fmla="*/ 920115 h 2076450"/>
                <a:gd name="connsiteX1" fmla="*/ 2153603 w 2390775"/>
                <a:gd name="connsiteY1" fmla="*/ 1035368 h 2076450"/>
                <a:gd name="connsiteX2" fmla="*/ 1966913 w 2390775"/>
                <a:gd name="connsiteY2" fmla="*/ 1174433 h 2076450"/>
                <a:gd name="connsiteX3" fmla="*/ 1993583 w 2390775"/>
                <a:gd name="connsiteY3" fmla="*/ 1275398 h 2076450"/>
                <a:gd name="connsiteX4" fmla="*/ 2106930 w 2390775"/>
                <a:gd name="connsiteY4" fmla="*/ 1312545 h 2076450"/>
                <a:gd name="connsiteX5" fmla="*/ 2011680 w 2390775"/>
                <a:gd name="connsiteY5" fmla="*/ 1319213 h 2076450"/>
                <a:gd name="connsiteX6" fmla="*/ 1848803 w 2390775"/>
                <a:gd name="connsiteY6" fmla="*/ 1417320 h 2076450"/>
                <a:gd name="connsiteX7" fmla="*/ 1836420 w 2390775"/>
                <a:gd name="connsiteY7" fmla="*/ 1437323 h 2076450"/>
                <a:gd name="connsiteX8" fmla="*/ 1781175 w 2390775"/>
                <a:gd name="connsiteY8" fmla="*/ 1717358 h 2076450"/>
                <a:gd name="connsiteX9" fmla="*/ 1704023 w 2390775"/>
                <a:gd name="connsiteY9" fmla="*/ 1677353 h 2076450"/>
                <a:gd name="connsiteX10" fmla="*/ 1554480 w 2390775"/>
                <a:gd name="connsiteY10" fmla="*/ 1662113 h 2076450"/>
                <a:gd name="connsiteX11" fmla="*/ 1305878 w 2390775"/>
                <a:gd name="connsiteY11" fmla="*/ 1735455 h 2076450"/>
                <a:gd name="connsiteX12" fmla="*/ 1122998 w 2390775"/>
                <a:gd name="connsiteY12" fmla="*/ 1932623 h 2076450"/>
                <a:gd name="connsiteX13" fmla="*/ 1097280 w 2390775"/>
                <a:gd name="connsiteY13" fmla="*/ 2038350 h 2076450"/>
                <a:gd name="connsiteX14" fmla="*/ 1042988 w 2390775"/>
                <a:gd name="connsiteY14" fmla="*/ 2081213 h 2076450"/>
                <a:gd name="connsiteX15" fmla="*/ 998220 w 2390775"/>
                <a:gd name="connsiteY15" fmla="*/ 2032635 h 2076450"/>
                <a:gd name="connsiteX16" fmla="*/ 954405 w 2390775"/>
                <a:gd name="connsiteY16" fmla="*/ 1839277 h 2076450"/>
                <a:gd name="connsiteX17" fmla="*/ 769620 w 2390775"/>
                <a:gd name="connsiteY17" fmla="*/ 1604010 h 2076450"/>
                <a:gd name="connsiteX18" fmla="*/ 621030 w 2390775"/>
                <a:gd name="connsiteY18" fmla="*/ 1458278 h 2076450"/>
                <a:gd name="connsiteX19" fmla="*/ 574358 w 2390775"/>
                <a:gd name="connsiteY19" fmla="*/ 1386840 h 2076450"/>
                <a:gd name="connsiteX20" fmla="*/ 409575 w 2390775"/>
                <a:gd name="connsiteY20" fmla="*/ 1328738 h 2076450"/>
                <a:gd name="connsiteX21" fmla="*/ 0 w 2390775"/>
                <a:gd name="connsiteY21" fmla="*/ 1457325 h 2076450"/>
                <a:gd name="connsiteX22" fmla="*/ 39053 w 2390775"/>
                <a:gd name="connsiteY22" fmla="*/ 1403033 h 2076450"/>
                <a:gd name="connsiteX23" fmla="*/ 312420 w 2390775"/>
                <a:gd name="connsiteY23" fmla="*/ 1242060 h 2076450"/>
                <a:gd name="connsiteX24" fmla="*/ 434340 w 2390775"/>
                <a:gd name="connsiteY24" fmla="*/ 1146810 h 2076450"/>
                <a:gd name="connsiteX25" fmla="*/ 450533 w 2390775"/>
                <a:gd name="connsiteY25" fmla="*/ 994410 h 2076450"/>
                <a:gd name="connsiteX26" fmla="*/ 478155 w 2390775"/>
                <a:gd name="connsiteY26" fmla="*/ 820103 h 2076450"/>
                <a:gd name="connsiteX27" fmla="*/ 434340 w 2390775"/>
                <a:gd name="connsiteY27" fmla="*/ 474345 h 2076450"/>
                <a:gd name="connsiteX28" fmla="*/ 372428 w 2390775"/>
                <a:gd name="connsiteY28" fmla="*/ 397193 h 2076450"/>
                <a:gd name="connsiteX29" fmla="*/ 361950 w 2390775"/>
                <a:gd name="connsiteY29" fmla="*/ 355283 h 2076450"/>
                <a:gd name="connsiteX30" fmla="*/ 401955 w 2390775"/>
                <a:gd name="connsiteY30" fmla="*/ 351473 h 2076450"/>
                <a:gd name="connsiteX31" fmla="*/ 559118 w 2390775"/>
                <a:gd name="connsiteY31" fmla="*/ 403860 h 2076450"/>
                <a:gd name="connsiteX32" fmla="*/ 806768 w 2390775"/>
                <a:gd name="connsiteY32" fmla="*/ 397193 h 2076450"/>
                <a:gd name="connsiteX33" fmla="*/ 830580 w 2390775"/>
                <a:gd name="connsiteY33" fmla="*/ 309563 h 2076450"/>
                <a:gd name="connsiteX34" fmla="*/ 730568 w 2390775"/>
                <a:gd name="connsiteY34" fmla="*/ 131445 h 2076450"/>
                <a:gd name="connsiteX35" fmla="*/ 685800 w 2390775"/>
                <a:gd name="connsiteY35" fmla="*/ 0 h 2076450"/>
                <a:gd name="connsiteX36" fmla="*/ 834390 w 2390775"/>
                <a:gd name="connsiteY36" fmla="*/ 154305 h 2076450"/>
                <a:gd name="connsiteX37" fmla="*/ 940118 w 2390775"/>
                <a:gd name="connsiteY37" fmla="*/ 276225 h 2076450"/>
                <a:gd name="connsiteX38" fmla="*/ 1081088 w 2390775"/>
                <a:gd name="connsiteY38" fmla="*/ 292418 h 2076450"/>
                <a:gd name="connsiteX39" fmla="*/ 1114425 w 2390775"/>
                <a:gd name="connsiteY39" fmla="*/ 265748 h 2076450"/>
                <a:gd name="connsiteX40" fmla="*/ 1249680 w 2390775"/>
                <a:gd name="connsiteY40" fmla="*/ 254318 h 2076450"/>
                <a:gd name="connsiteX41" fmla="*/ 1463993 w 2390775"/>
                <a:gd name="connsiteY41" fmla="*/ 327660 h 2076450"/>
                <a:gd name="connsiteX42" fmla="*/ 1693545 w 2390775"/>
                <a:gd name="connsiteY42" fmla="*/ 248603 h 2076450"/>
                <a:gd name="connsiteX43" fmla="*/ 1855470 w 2390775"/>
                <a:gd name="connsiteY43" fmla="*/ 139065 h 2076450"/>
                <a:gd name="connsiteX44" fmla="*/ 1813560 w 2390775"/>
                <a:gd name="connsiteY44" fmla="*/ 242888 h 2076450"/>
                <a:gd name="connsiteX45" fmla="*/ 1739265 w 2390775"/>
                <a:gd name="connsiteY45" fmla="*/ 404813 h 2076450"/>
                <a:gd name="connsiteX46" fmla="*/ 1798320 w 2390775"/>
                <a:gd name="connsiteY46" fmla="*/ 500063 h 2076450"/>
                <a:gd name="connsiteX47" fmla="*/ 2142173 w 2390775"/>
                <a:gd name="connsiteY47" fmla="*/ 585788 h 2076450"/>
                <a:gd name="connsiteX48" fmla="*/ 2198370 w 2390775"/>
                <a:gd name="connsiteY48" fmla="*/ 607695 h 2076450"/>
                <a:gd name="connsiteX49" fmla="*/ 2035493 w 2390775"/>
                <a:gd name="connsiteY49" fmla="*/ 588645 h 2076450"/>
                <a:gd name="connsiteX50" fmla="*/ 1908810 w 2390775"/>
                <a:gd name="connsiteY50" fmla="*/ 596265 h 2076450"/>
                <a:gd name="connsiteX51" fmla="*/ 1894523 w 2390775"/>
                <a:gd name="connsiteY51" fmla="*/ 635318 h 2076450"/>
                <a:gd name="connsiteX52" fmla="*/ 1951673 w 2390775"/>
                <a:gd name="connsiteY52" fmla="*/ 790575 h 2076450"/>
                <a:gd name="connsiteX53" fmla="*/ 2112645 w 2390775"/>
                <a:gd name="connsiteY53" fmla="*/ 888683 h 2076450"/>
                <a:gd name="connsiteX54" fmla="*/ 2398395 w 2390775"/>
                <a:gd name="connsiteY54" fmla="*/ 888683 h 2076450"/>
                <a:gd name="connsiteX55" fmla="*/ 2397442 w 2390775"/>
                <a:gd name="connsiteY55" fmla="*/ 920115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90775" h="2076450">
                  <a:moveTo>
                    <a:pt x="2397442" y="920115"/>
                  </a:moveTo>
                  <a:cubicBezTo>
                    <a:pt x="2320290" y="966788"/>
                    <a:pt x="2236470" y="1001078"/>
                    <a:pt x="2153603" y="1035368"/>
                  </a:cubicBezTo>
                  <a:cubicBezTo>
                    <a:pt x="2079308" y="1065848"/>
                    <a:pt x="2010728" y="1103948"/>
                    <a:pt x="1966913" y="1174433"/>
                  </a:cubicBezTo>
                  <a:cubicBezTo>
                    <a:pt x="1938338" y="1220153"/>
                    <a:pt x="1945958" y="1249680"/>
                    <a:pt x="1993583" y="1275398"/>
                  </a:cubicBezTo>
                  <a:cubicBezTo>
                    <a:pt x="2025015" y="1293495"/>
                    <a:pt x="2063115" y="1294448"/>
                    <a:pt x="2106930" y="1312545"/>
                  </a:cubicBezTo>
                  <a:cubicBezTo>
                    <a:pt x="2068830" y="1323975"/>
                    <a:pt x="2039303" y="1320165"/>
                    <a:pt x="2011680" y="1319213"/>
                  </a:cubicBezTo>
                  <a:cubicBezTo>
                    <a:pt x="1936433" y="1318260"/>
                    <a:pt x="1878330" y="1343025"/>
                    <a:pt x="1848803" y="1417320"/>
                  </a:cubicBezTo>
                  <a:cubicBezTo>
                    <a:pt x="1845945" y="1424940"/>
                    <a:pt x="1842135" y="1432560"/>
                    <a:pt x="1836420" y="1437323"/>
                  </a:cubicBezTo>
                  <a:cubicBezTo>
                    <a:pt x="1750695" y="1514475"/>
                    <a:pt x="1733550" y="1606868"/>
                    <a:pt x="1781175" y="1717358"/>
                  </a:cubicBezTo>
                  <a:cubicBezTo>
                    <a:pt x="1745933" y="1712595"/>
                    <a:pt x="1724025" y="1697355"/>
                    <a:pt x="1704023" y="1677353"/>
                  </a:cubicBezTo>
                  <a:cubicBezTo>
                    <a:pt x="1644968" y="1621155"/>
                    <a:pt x="1625918" y="1620203"/>
                    <a:pt x="1554480" y="1662113"/>
                  </a:cubicBezTo>
                  <a:cubicBezTo>
                    <a:pt x="1478280" y="1705928"/>
                    <a:pt x="1391603" y="1727835"/>
                    <a:pt x="1305878" y="1735455"/>
                  </a:cubicBezTo>
                  <a:cubicBezTo>
                    <a:pt x="1155383" y="1747838"/>
                    <a:pt x="1141095" y="1819275"/>
                    <a:pt x="1122998" y="1932623"/>
                  </a:cubicBezTo>
                  <a:cubicBezTo>
                    <a:pt x="1117283" y="1968818"/>
                    <a:pt x="1107758" y="2003108"/>
                    <a:pt x="1097280" y="2038350"/>
                  </a:cubicBezTo>
                  <a:cubicBezTo>
                    <a:pt x="1088708" y="2066925"/>
                    <a:pt x="1070610" y="2083118"/>
                    <a:pt x="1042988" y="2081213"/>
                  </a:cubicBezTo>
                  <a:cubicBezTo>
                    <a:pt x="1016318" y="2079308"/>
                    <a:pt x="1003935" y="2058352"/>
                    <a:pt x="998220" y="2032635"/>
                  </a:cubicBezTo>
                  <a:cubicBezTo>
                    <a:pt x="982028" y="1968818"/>
                    <a:pt x="967740" y="1904048"/>
                    <a:pt x="954405" y="1839277"/>
                  </a:cubicBezTo>
                  <a:cubicBezTo>
                    <a:pt x="930593" y="1727835"/>
                    <a:pt x="873443" y="1644968"/>
                    <a:pt x="769620" y="1604010"/>
                  </a:cubicBezTo>
                  <a:cubicBezTo>
                    <a:pt x="695325" y="1575435"/>
                    <a:pt x="660083" y="1518285"/>
                    <a:pt x="621030" y="1458278"/>
                  </a:cubicBezTo>
                  <a:cubicBezTo>
                    <a:pt x="605790" y="1434465"/>
                    <a:pt x="591503" y="1409700"/>
                    <a:pt x="574358" y="1386840"/>
                  </a:cubicBezTo>
                  <a:cubicBezTo>
                    <a:pt x="529590" y="1325880"/>
                    <a:pt x="480060" y="1306830"/>
                    <a:pt x="409575" y="1328738"/>
                  </a:cubicBezTo>
                  <a:cubicBezTo>
                    <a:pt x="274320" y="1371600"/>
                    <a:pt x="133350" y="1394460"/>
                    <a:pt x="0" y="1457325"/>
                  </a:cubicBezTo>
                  <a:cubicBezTo>
                    <a:pt x="5715" y="1430655"/>
                    <a:pt x="20955" y="1416368"/>
                    <a:pt x="39053" y="1403033"/>
                  </a:cubicBezTo>
                  <a:cubicBezTo>
                    <a:pt x="125730" y="1342073"/>
                    <a:pt x="216218" y="1287780"/>
                    <a:pt x="312420" y="1242060"/>
                  </a:cubicBezTo>
                  <a:cubicBezTo>
                    <a:pt x="359093" y="1220153"/>
                    <a:pt x="403860" y="1191578"/>
                    <a:pt x="434340" y="1146810"/>
                  </a:cubicBezTo>
                  <a:cubicBezTo>
                    <a:pt x="465772" y="1099185"/>
                    <a:pt x="478155" y="1049655"/>
                    <a:pt x="450533" y="994410"/>
                  </a:cubicBezTo>
                  <a:cubicBezTo>
                    <a:pt x="418147" y="929640"/>
                    <a:pt x="446722" y="871538"/>
                    <a:pt x="478155" y="820103"/>
                  </a:cubicBezTo>
                  <a:cubicBezTo>
                    <a:pt x="577215" y="657225"/>
                    <a:pt x="559118" y="624840"/>
                    <a:pt x="434340" y="474345"/>
                  </a:cubicBezTo>
                  <a:cubicBezTo>
                    <a:pt x="413385" y="448628"/>
                    <a:pt x="390525" y="423863"/>
                    <a:pt x="372428" y="397193"/>
                  </a:cubicBezTo>
                  <a:cubicBezTo>
                    <a:pt x="364808" y="385763"/>
                    <a:pt x="347663" y="371475"/>
                    <a:pt x="361950" y="355283"/>
                  </a:cubicBezTo>
                  <a:cubicBezTo>
                    <a:pt x="372428" y="343853"/>
                    <a:pt x="388620" y="347663"/>
                    <a:pt x="401955" y="351473"/>
                  </a:cubicBezTo>
                  <a:cubicBezTo>
                    <a:pt x="454343" y="366713"/>
                    <a:pt x="507683" y="381000"/>
                    <a:pt x="559118" y="403860"/>
                  </a:cubicBezTo>
                  <a:cubicBezTo>
                    <a:pt x="641033" y="441008"/>
                    <a:pt x="724853" y="455295"/>
                    <a:pt x="806768" y="397193"/>
                  </a:cubicBezTo>
                  <a:cubicBezTo>
                    <a:pt x="842010" y="372428"/>
                    <a:pt x="851535" y="345758"/>
                    <a:pt x="830580" y="309563"/>
                  </a:cubicBezTo>
                  <a:cubicBezTo>
                    <a:pt x="797243" y="250508"/>
                    <a:pt x="763905" y="190500"/>
                    <a:pt x="730568" y="131445"/>
                  </a:cubicBezTo>
                  <a:cubicBezTo>
                    <a:pt x="708660" y="93345"/>
                    <a:pt x="690563" y="54293"/>
                    <a:pt x="685800" y="0"/>
                  </a:cubicBezTo>
                  <a:cubicBezTo>
                    <a:pt x="749618" y="45720"/>
                    <a:pt x="791528" y="100965"/>
                    <a:pt x="834390" y="154305"/>
                  </a:cubicBezTo>
                  <a:cubicBezTo>
                    <a:pt x="868680" y="196215"/>
                    <a:pt x="901065" y="238125"/>
                    <a:pt x="940118" y="276225"/>
                  </a:cubicBezTo>
                  <a:cubicBezTo>
                    <a:pt x="995363" y="329565"/>
                    <a:pt x="1015365" y="332423"/>
                    <a:pt x="1081088" y="292418"/>
                  </a:cubicBezTo>
                  <a:cubicBezTo>
                    <a:pt x="1093470" y="284798"/>
                    <a:pt x="1103948" y="275273"/>
                    <a:pt x="1114425" y="265748"/>
                  </a:cubicBezTo>
                  <a:cubicBezTo>
                    <a:pt x="1175385" y="216218"/>
                    <a:pt x="1182053" y="215265"/>
                    <a:pt x="1249680" y="254318"/>
                  </a:cubicBezTo>
                  <a:cubicBezTo>
                    <a:pt x="1316355" y="292418"/>
                    <a:pt x="1389698" y="313373"/>
                    <a:pt x="1463993" y="327660"/>
                  </a:cubicBezTo>
                  <a:cubicBezTo>
                    <a:pt x="1555433" y="345758"/>
                    <a:pt x="1625918" y="300038"/>
                    <a:pt x="1693545" y="248603"/>
                  </a:cubicBezTo>
                  <a:cubicBezTo>
                    <a:pt x="1744028" y="210503"/>
                    <a:pt x="1790700" y="167640"/>
                    <a:pt x="1855470" y="139065"/>
                  </a:cubicBezTo>
                  <a:cubicBezTo>
                    <a:pt x="1846898" y="180975"/>
                    <a:pt x="1832610" y="212408"/>
                    <a:pt x="1813560" y="242888"/>
                  </a:cubicBezTo>
                  <a:cubicBezTo>
                    <a:pt x="1782128" y="293370"/>
                    <a:pt x="1745933" y="341948"/>
                    <a:pt x="1739265" y="404813"/>
                  </a:cubicBezTo>
                  <a:cubicBezTo>
                    <a:pt x="1732598" y="461963"/>
                    <a:pt x="1742123" y="484823"/>
                    <a:pt x="1798320" y="500063"/>
                  </a:cubicBezTo>
                  <a:cubicBezTo>
                    <a:pt x="1912620" y="530543"/>
                    <a:pt x="2027873" y="557213"/>
                    <a:pt x="2142173" y="585788"/>
                  </a:cubicBezTo>
                  <a:cubicBezTo>
                    <a:pt x="2161223" y="590550"/>
                    <a:pt x="2180273" y="597218"/>
                    <a:pt x="2198370" y="607695"/>
                  </a:cubicBezTo>
                  <a:cubicBezTo>
                    <a:pt x="2142173" y="615315"/>
                    <a:pt x="2088833" y="597218"/>
                    <a:pt x="2035493" y="588645"/>
                  </a:cubicBezTo>
                  <a:cubicBezTo>
                    <a:pt x="1992630" y="581978"/>
                    <a:pt x="1950720" y="580073"/>
                    <a:pt x="1908810" y="596265"/>
                  </a:cubicBezTo>
                  <a:cubicBezTo>
                    <a:pt x="1887855" y="603885"/>
                    <a:pt x="1882140" y="615315"/>
                    <a:pt x="1894523" y="635318"/>
                  </a:cubicBezTo>
                  <a:cubicBezTo>
                    <a:pt x="1923098" y="683895"/>
                    <a:pt x="1937385" y="737235"/>
                    <a:pt x="1951673" y="790575"/>
                  </a:cubicBezTo>
                  <a:cubicBezTo>
                    <a:pt x="1969770" y="861060"/>
                    <a:pt x="2011680" y="887730"/>
                    <a:pt x="2112645" y="888683"/>
                  </a:cubicBezTo>
                  <a:cubicBezTo>
                    <a:pt x="2207895" y="889635"/>
                    <a:pt x="2303145" y="888683"/>
                    <a:pt x="2398395" y="888683"/>
                  </a:cubicBezTo>
                  <a:cubicBezTo>
                    <a:pt x="2397442" y="901065"/>
                    <a:pt x="2397442" y="910590"/>
                    <a:pt x="2397442" y="920115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021EE34F-C34C-48A0-BB61-761D0ED64F86}"/>
                </a:ext>
              </a:extLst>
            </p:cNvPr>
            <p:cNvSpPr/>
            <p:nvPr/>
          </p:nvSpPr>
          <p:spPr>
            <a:xfrm rot="5856068">
              <a:off x="10203222" y="1076533"/>
              <a:ext cx="186849" cy="167685"/>
            </a:xfrm>
            <a:custGeom>
              <a:avLst/>
              <a:gdLst>
                <a:gd name="connsiteX0" fmla="*/ 230008 w 742950"/>
                <a:gd name="connsiteY0" fmla="*/ 651568 h 666750"/>
                <a:gd name="connsiteX1" fmla="*/ 180478 w 742950"/>
                <a:gd name="connsiteY1" fmla="*/ 602038 h 666750"/>
                <a:gd name="connsiteX2" fmla="*/ 170953 w 742950"/>
                <a:gd name="connsiteY2" fmla="*/ 593465 h 666750"/>
                <a:gd name="connsiteX3" fmla="*/ 103326 w 742950"/>
                <a:gd name="connsiteY3" fmla="*/ 520123 h 666750"/>
                <a:gd name="connsiteX4" fmla="*/ 77608 w 742950"/>
                <a:gd name="connsiteY4" fmla="*/ 504882 h 666750"/>
                <a:gd name="connsiteX5" fmla="*/ 49985 w 742950"/>
                <a:gd name="connsiteY5" fmla="*/ 489643 h 666750"/>
                <a:gd name="connsiteX6" fmla="*/ 45223 w 742950"/>
                <a:gd name="connsiteY6" fmla="*/ 436303 h 666750"/>
                <a:gd name="connsiteX7" fmla="*/ 26173 w 742950"/>
                <a:gd name="connsiteY7" fmla="*/ 367723 h 666750"/>
                <a:gd name="connsiteX8" fmla="*/ 26173 w 742950"/>
                <a:gd name="connsiteY8" fmla="*/ 310573 h 666750"/>
                <a:gd name="connsiteX9" fmla="*/ 40460 w 742950"/>
                <a:gd name="connsiteY9" fmla="*/ 287713 h 666750"/>
                <a:gd name="connsiteX10" fmla="*/ 83323 w 742950"/>
                <a:gd name="connsiteY10" fmla="*/ 221990 h 666750"/>
                <a:gd name="connsiteX11" fmla="*/ 110945 w 742950"/>
                <a:gd name="connsiteY11" fmla="*/ 141028 h 666750"/>
                <a:gd name="connsiteX12" fmla="*/ 159523 w 742950"/>
                <a:gd name="connsiteY12" fmla="*/ 100070 h 666750"/>
                <a:gd name="connsiteX13" fmla="*/ 200481 w 742950"/>
                <a:gd name="connsiteY13" fmla="*/ 94355 h 666750"/>
                <a:gd name="connsiteX14" fmla="*/ 319543 w 742950"/>
                <a:gd name="connsiteY14" fmla="*/ 53398 h 666750"/>
                <a:gd name="connsiteX15" fmla="*/ 390028 w 742950"/>
                <a:gd name="connsiteY15" fmla="*/ 17203 h 666750"/>
                <a:gd name="connsiteX16" fmla="*/ 445273 w 742950"/>
                <a:gd name="connsiteY16" fmla="*/ 22918 h 666750"/>
                <a:gd name="connsiteX17" fmla="*/ 557668 w 742950"/>
                <a:gd name="connsiteY17" fmla="*/ 91498 h 666750"/>
                <a:gd name="connsiteX18" fmla="*/ 584338 w 742950"/>
                <a:gd name="connsiteY18" fmla="*/ 111500 h 666750"/>
                <a:gd name="connsiteX19" fmla="*/ 620533 w 742950"/>
                <a:gd name="connsiteY19" fmla="*/ 164840 h 666750"/>
                <a:gd name="connsiteX20" fmla="*/ 642441 w 742950"/>
                <a:gd name="connsiteY20" fmla="*/ 191510 h 666750"/>
                <a:gd name="connsiteX21" fmla="*/ 647203 w 742950"/>
                <a:gd name="connsiteY21" fmla="*/ 223895 h 666750"/>
                <a:gd name="connsiteX22" fmla="*/ 698638 w 742950"/>
                <a:gd name="connsiteY22" fmla="*/ 310573 h 666750"/>
                <a:gd name="connsiteX23" fmla="*/ 703401 w 742950"/>
                <a:gd name="connsiteY23" fmla="*/ 337243 h 666750"/>
                <a:gd name="connsiteX24" fmla="*/ 686256 w 742950"/>
                <a:gd name="connsiteY24" fmla="*/ 374390 h 666750"/>
                <a:gd name="connsiteX25" fmla="*/ 730070 w 742950"/>
                <a:gd name="connsiteY25" fmla="*/ 458210 h 666750"/>
                <a:gd name="connsiteX26" fmla="*/ 719593 w 742950"/>
                <a:gd name="connsiteY26" fmla="*/ 496310 h 666750"/>
                <a:gd name="connsiteX27" fmla="*/ 625295 w 742950"/>
                <a:gd name="connsiteY27" fmla="*/ 577273 h 666750"/>
                <a:gd name="connsiteX28" fmla="*/ 617676 w 742950"/>
                <a:gd name="connsiteY28" fmla="*/ 588703 h 666750"/>
                <a:gd name="connsiteX29" fmla="*/ 483373 w 742950"/>
                <a:gd name="connsiteY29" fmla="*/ 664903 h 666750"/>
                <a:gd name="connsiteX30" fmla="*/ 389076 w 742950"/>
                <a:gd name="connsiteY30" fmla="*/ 668713 h 666750"/>
                <a:gd name="connsiteX31" fmla="*/ 318591 w 742950"/>
                <a:gd name="connsiteY31" fmla="*/ 667760 h 666750"/>
                <a:gd name="connsiteX32" fmla="*/ 230008 w 742950"/>
                <a:gd name="connsiteY32" fmla="*/ 651568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42950" h="666750">
                  <a:moveTo>
                    <a:pt x="230008" y="651568"/>
                  </a:moveTo>
                  <a:cubicBezTo>
                    <a:pt x="211910" y="636328"/>
                    <a:pt x="173810" y="641090"/>
                    <a:pt x="180478" y="602038"/>
                  </a:cubicBezTo>
                  <a:cubicBezTo>
                    <a:pt x="180478" y="599180"/>
                    <a:pt x="173810" y="592513"/>
                    <a:pt x="170953" y="593465"/>
                  </a:cubicBezTo>
                  <a:cubicBezTo>
                    <a:pt x="105231" y="608705"/>
                    <a:pt x="127138" y="542983"/>
                    <a:pt x="103326" y="520123"/>
                  </a:cubicBezTo>
                  <a:cubicBezTo>
                    <a:pt x="94753" y="515360"/>
                    <a:pt x="86181" y="510598"/>
                    <a:pt x="77608" y="504882"/>
                  </a:cubicBezTo>
                  <a:cubicBezTo>
                    <a:pt x="68083" y="500120"/>
                    <a:pt x="57606" y="497263"/>
                    <a:pt x="49985" y="489643"/>
                  </a:cubicBezTo>
                  <a:cubicBezTo>
                    <a:pt x="35698" y="473450"/>
                    <a:pt x="35698" y="454400"/>
                    <a:pt x="45223" y="436303"/>
                  </a:cubicBezTo>
                  <a:cubicBezTo>
                    <a:pt x="60463" y="406775"/>
                    <a:pt x="52843" y="384868"/>
                    <a:pt x="26173" y="367723"/>
                  </a:cubicBezTo>
                  <a:cubicBezTo>
                    <a:pt x="-4307" y="348673"/>
                    <a:pt x="-12880" y="329623"/>
                    <a:pt x="26173" y="310573"/>
                  </a:cubicBezTo>
                  <a:cubicBezTo>
                    <a:pt x="36651" y="305810"/>
                    <a:pt x="38556" y="296285"/>
                    <a:pt x="40460" y="287713"/>
                  </a:cubicBezTo>
                  <a:cubicBezTo>
                    <a:pt x="45223" y="259138"/>
                    <a:pt x="59510" y="238182"/>
                    <a:pt x="83323" y="221990"/>
                  </a:cubicBezTo>
                  <a:cubicBezTo>
                    <a:pt x="112851" y="201988"/>
                    <a:pt x="111898" y="171507"/>
                    <a:pt x="110945" y="141028"/>
                  </a:cubicBezTo>
                  <a:cubicBezTo>
                    <a:pt x="109993" y="95307"/>
                    <a:pt x="113803" y="92450"/>
                    <a:pt x="159523" y="100070"/>
                  </a:cubicBezTo>
                  <a:cubicBezTo>
                    <a:pt x="174763" y="102928"/>
                    <a:pt x="189051" y="103880"/>
                    <a:pt x="200481" y="94355"/>
                  </a:cubicBezTo>
                  <a:cubicBezTo>
                    <a:pt x="234770" y="64828"/>
                    <a:pt x="276681" y="57207"/>
                    <a:pt x="319543" y="53398"/>
                  </a:cubicBezTo>
                  <a:cubicBezTo>
                    <a:pt x="347166" y="50540"/>
                    <a:pt x="370978" y="39110"/>
                    <a:pt x="390028" y="17203"/>
                  </a:cubicBezTo>
                  <a:cubicBezTo>
                    <a:pt x="410031" y="-6610"/>
                    <a:pt x="430033" y="-6610"/>
                    <a:pt x="445273" y="22918"/>
                  </a:cubicBezTo>
                  <a:cubicBezTo>
                    <a:pt x="469086" y="68638"/>
                    <a:pt x="501470" y="99118"/>
                    <a:pt x="557668" y="91498"/>
                  </a:cubicBezTo>
                  <a:cubicBezTo>
                    <a:pt x="571956" y="89593"/>
                    <a:pt x="583386" y="95307"/>
                    <a:pt x="584338" y="111500"/>
                  </a:cubicBezTo>
                  <a:cubicBezTo>
                    <a:pt x="586243" y="137218"/>
                    <a:pt x="603388" y="150553"/>
                    <a:pt x="620533" y="164840"/>
                  </a:cubicBezTo>
                  <a:cubicBezTo>
                    <a:pt x="629106" y="172460"/>
                    <a:pt x="636726" y="181032"/>
                    <a:pt x="642441" y="191510"/>
                  </a:cubicBezTo>
                  <a:cubicBezTo>
                    <a:pt x="649108" y="201988"/>
                    <a:pt x="641488" y="213418"/>
                    <a:pt x="647203" y="223895"/>
                  </a:cubicBezTo>
                  <a:cubicBezTo>
                    <a:pt x="653870" y="259138"/>
                    <a:pt x="648156" y="301048"/>
                    <a:pt x="698638" y="310573"/>
                  </a:cubicBezTo>
                  <a:cubicBezTo>
                    <a:pt x="712926" y="313430"/>
                    <a:pt x="708163" y="327718"/>
                    <a:pt x="703401" y="337243"/>
                  </a:cubicBezTo>
                  <a:cubicBezTo>
                    <a:pt x="697686" y="349625"/>
                    <a:pt x="686256" y="359150"/>
                    <a:pt x="686256" y="374390"/>
                  </a:cubicBezTo>
                  <a:cubicBezTo>
                    <a:pt x="689113" y="408680"/>
                    <a:pt x="699591" y="437255"/>
                    <a:pt x="730070" y="458210"/>
                  </a:cubicBezTo>
                  <a:cubicBezTo>
                    <a:pt x="757693" y="477260"/>
                    <a:pt x="740548" y="494405"/>
                    <a:pt x="719593" y="496310"/>
                  </a:cubicBezTo>
                  <a:cubicBezTo>
                    <a:pt x="667206" y="501073"/>
                    <a:pt x="632916" y="522028"/>
                    <a:pt x="625295" y="577273"/>
                  </a:cubicBezTo>
                  <a:cubicBezTo>
                    <a:pt x="624343" y="582035"/>
                    <a:pt x="621486" y="588703"/>
                    <a:pt x="617676" y="588703"/>
                  </a:cubicBezTo>
                  <a:cubicBezTo>
                    <a:pt x="559573" y="591560"/>
                    <a:pt x="534808" y="652520"/>
                    <a:pt x="483373" y="664903"/>
                  </a:cubicBezTo>
                  <a:cubicBezTo>
                    <a:pt x="451941" y="672523"/>
                    <a:pt x="421461" y="675380"/>
                    <a:pt x="389076" y="668713"/>
                  </a:cubicBezTo>
                  <a:cubicBezTo>
                    <a:pt x="365263" y="663950"/>
                    <a:pt x="341451" y="662045"/>
                    <a:pt x="318591" y="667760"/>
                  </a:cubicBezTo>
                  <a:cubicBezTo>
                    <a:pt x="286206" y="677285"/>
                    <a:pt x="256678" y="670618"/>
                    <a:pt x="230008" y="65156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2FAB5638-1C2D-4364-BDE1-152174A45A92}"/>
                </a:ext>
              </a:extLst>
            </p:cNvPr>
            <p:cNvSpPr/>
            <p:nvPr/>
          </p:nvSpPr>
          <p:spPr>
            <a:xfrm rot="5856068">
              <a:off x="10115824" y="1108239"/>
              <a:ext cx="206013" cy="146125"/>
            </a:xfrm>
            <a:custGeom>
              <a:avLst/>
              <a:gdLst>
                <a:gd name="connsiteX0" fmla="*/ 144708 w 819150"/>
                <a:gd name="connsiteY0" fmla="*/ 313020 h 581025"/>
                <a:gd name="connsiteX1" fmla="*/ 408550 w 819150"/>
                <a:gd name="connsiteY1" fmla="*/ 315877 h 581025"/>
                <a:gd name="connsiteX2" fmla="*/ 444745 w 819150"/>
                <a:gd name="connsiteY2" fmla="*/ 285397 h 581025"/>
                <a:gd name="connsiteX3" fmla="*/ 500943 w 819150"/>
                <a:gd name="connsiteY3" fmla="*/ 253012 h 581025"/>
                <a:gd name="connsiteX4" fmla="*/ 534280 w 819150"/>
                <a:gd name="connsiteY4" fmla="*/ 230152 h 581025"/>
                <a:gd name="connsiteX5" fmla="*/ 619053 w 819150"/>
                <a:gd name="connsiteY5" fmla="*/ 153952 h 581025"/>
                <a:gd name="connsiteX6" fmla="*/ 655248 w 819150"/>
                <a:gd name="connsiteY6" fmla="*/ 137760 h 581025"/>
                <a:gd name="connsiteX7" fmla="*/ 600003 w 819150"/>
                <a:gd name="connsiteY7" fmla="*/ 37747 h 581025"/>
                <a:gd name="connsiteX8" fmla="*/ 662868 w 819150"/>
                <a:gd name="connsiteY8" fmla="*/ 58702 h 581025"/>
                <a:gd name="connsiteX9" fmla="*/ 749545 w 819150"/>
                <a:gd name="connsiteY9" fmla="*/ 10125 h 581025"/>
                <a:gd name="connsiteX10" fmla="*/ 812410 w 819150"/>
                <a:gd name="connsiteY10" fmla="*/ 35842 h 581025"/>
                <a:gd name="connsiteX11" fmla="*/ 789550 w 819150"/>
                <a:gd name="connsiteY11" fmla="*/ 244440 h 581025"/>
                <a:gd name="connsiteX12" fmla="*/ 219003 w 819150"/>
                <a:gd name="connsiteY12" fmla="*/ 578767 h 581025"/>
                <a:gd name="connsiteX13" fmla="*/ 15168 w 819150"/>
                <a:gd name="connsiteY13" fmla="*/ 489232 h 581025"/>
                <a:gd name="connsiteX14" fmla="*/ 23740 w 819150"/>
                <a:gd name="connsiteY14" fmla="*/ 434940 h 581025"/>
                <a:gd name="connsiteX15" fmla="*/ 149470 w 819150"/>
                <a:gd name="connsiteY15" fmla="*/ 360645 h 581025"/>
                <a:gd name="connsiteX16" fmla="*/ 144708 w 819150"/>
                <a:gd name="connsiteY16" fmla="*/ 31302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9150" h="581025">
                  <a:moveTo>
                    <a:pt x="144708" y="313020"/>
                  </a:moveTo>
                  <a:cubicBezTo>
                    <a:pt x="232338" y="319687"/>
                    <a:pt x="320920" y="324450"/>
                    <a:pt x="408550" y="315877"/>
                  </a:cubicBezTo>
                  <a:cubicBezTo>
                    <a:pt x="429505" y="313972"/>
                    <a:pt x="439030" y="302542"/>
                    <a:pt x="444745" y="285397"/>
                  </a:cubicBezTo>
                  <a:cubicBezTo>
                    <a:pt x="454270" y="258727"/>
                    <a:pt x="468558" y="241582"/>
                    <a:pt x="500943" y="253012"/>
                  </a:cubicBezTo>
                  <a:cubicBezTo>
                    <a:pt x="518088" y="258727"/>
                    <a:pt x="530470" y="251107"/>
                    <a:pt x="534280" y="230152"/>
                  </a:cubicBezTo>
                  <a:cubicBezTo>
                    <a:pt x="545710" y="163477"/>
                    <a:pt x="555235" y="154905"/>
                    <a:pt x="619053" y="153952"/>
                  </a:cubicBezTo>
                  <a:cubicBezTo>
                    <a:pt x="631435" y="153952"/>
                    <a:pt x="644770" y="153952"/>
                    <a:pt x="655248" y="137760"/>
                  </a:cubicBezTo>
                  <a:cubicBezTo>
                    <a:pt x="594288" y="127282"/>
                    <a:pt x="593335" y="84420"/>
                    <a:pt x="600003" y="37747"/>
                  </a:cubicBezTo>
                  <a:cubicBezTo>
                    <a:pt x="610480" y="78705"/>
                    <a:pt x="631435" y="79657"/>
                    <a:pt x="662868" y="58702"/>
                  </a:cubicBezTo>
                  <a:cubicBezTo>
                    <a:pt x="690490" y="40605"/>
                    <a:pt x="720970" y="26317"/>
                    <a:pt x="749545" y="10125"/>
                  </a:cubicBezTo>
                  <a:cubicBezTo>
                    <a:pt x="780978" y="-7973"/>
                    <a:pt x="803838" y="-3210"/>
                    <a:pt x="812410" y="35842"/>
                  </a:cubicBezTo>
                  <a:cubicBezTo>
                    <a:pt x="828603" y="108232"/>
                    <a:pt x="816220" y="177765"/>
                    <a:pt x="789550" y="244440"/>
                  </a:cubicBezTo>
                  <a:cubicBezTo>
                    <a:pt x="695253" y="482565"/>
                    <a:pt x="460938" y="604485"/>
                    <a:pt x="219003" y="578767"/>
                  </a:cubicBezTo>
                  <a:cubicBezTo>
                    <a:pt x="144708" y="571147"/>
                    <a:pt x="69460" y="550192"/>
                    <a:pt x="15168" y="489232"/>
                  </a:cubicBezTo>
                  <a:cubicBezTo>
                    <a:pt x="-6740" y="464467"/>
                    <a:pt x="-5787" y="450180"/>
                    <a:pt x="23740" y="434940"/>
                  </a:cubicBezTo>
                  <a:cubicBezTo>
                    <a:pt x="66603" y="412080"/>
                    <a:pt x="103750" y="379695"/>
                    <a:pt x="149470" y="360645"/>
                  </a:cubicBezTo>
                  <a:cubicBezTo>
                    <a:pt x="201858" y="338737"/>
                    <a:pt x="131373" y="331117"/>
                    <a:pt x="144708" y="313020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9346A3DB-B3B0-4C2D-A85D-418FF0B893F6}"/>
                </a:ext>
              </a:extLst>
            </p:cNvPr>
            <p:cNvSpPr/>
            <p:nvPr/>
          </p:nvSpPr>
          <p:spPr>
            <a:xfrm rot="5856068">
              <a:off x="10195626" y="1042699"/>
              <a:ext cx="265899" cy="215595"/>
            </a:xfrm>
            <a:custGeom>
              <a:avLst/>
              <a:gdLst>
                <a:gd name="connsiteX0" fmla="*/ 1037260 w 1057275"/>
                <a:gd name="connsiteY0" fmla="*/ 229292 h 857250"/>
                <a:gd name="connsiteX1" fmla="*/ 799135 w 1057275"/>
                <a:gd name="connsiteY1" fmla="*/ 47364 h 857250"/>
                <a:gd name="connsiteX2" fmla="*/ 434327 w 1057275"/>
                <a:gd name="connsiteY2" fmla="*/ 24505 h 857250"/>
                <a:gd name="connsiteX3" fmla="*/ 421945 w 1057275"/>
                <a:gd name="connsiteY3" fmla="*/ 29267 h 857250"/>
                <a:gd name="connsiteX4" fmla="*/ 407657 w 1057275"/>
                <a:gd name="connsiteY4" fmla="*/ 30220 h 857250"/>
                <a:gd name="connsiteX5" fmla="*/ 39039 w 1057275"/>
                <a:gd name="connsiteY5" fmla="*/ 785552 h 857250"/>
                <a:gd name="connsiteX6" fmla="*/ 181914 w 1057275"/>
                <a:gd name="connsiteY6" fmla="*/ 834130 h 857250"/>
                <a:gd name="connsiteX7" fmla="*/ 315264 w 1057275"/>
                <a:gd name="connsiteY7" fmla="*/ 736022 h 857250"/>
                <a:gd name="connsiteX8" fmla="*/ 298120 w 1057275"/>
                <a:gd name="connsiteY8" fmla="*/ 716019 h 857250"/>
                <a:gd name="connsiteX9" fmla="*/ 298120 w 1057275"/>
                <a:gd name="connsiteY9" fmla="*/ 716019 h 857250"/>
                <a:gd name="connsiteX10" fmla="*/ 298120 w 1057275"/>
                <a:gd name="connsiteY10" fmla="*/ 716019 h 857250"/>
                <a:gd name="connsiteX11" fmla="*/ 272402 w 1057275"/>
                <a:gd name="connsiteY11" fmla="*/ 703637 h 857250"/>
                <a:gd name="connsiteX12" fmla="*/ 272402 w 1057275"/>
                <a:gd name="connsiteY12" fmla="*/ 703637 h 857250"/>
                <a:gd name="connsiteX13" fmla="*/ 272402 w 1057275"/>
                <a:gd name="connsiteY13" fmla="*/ 703637 h 857250"/>
                <a:gd name="connsiteX14" fmla="*/ 274307 w 1057275"/>
                <a:gd name="connsiteY14" fmla="*/ 649344 h 857250"/>
                <a:gd name="connsiteX15" fmla="*/ 246685 w 1057275"/>
                <a:gd name="connsiteY15" fmla="*/ 573144 h 857250"/>
                <a:gd name="connsiteX16" fmla="*/ 223824 w 1057275"/>
                <a:gd name="connsiteY16" fmla="*/ 546475 h 857250"/>
                <a:gd name="connsiteX17" fmla="*/ 258114 w 1057275"/>
                <a:gd name="connsiteY17" fmla="*/ 546475 h 857250"/>
                <a:gd name="connsiteX18" fmla="*/ 283832 w 1057275"/>
                <a:gd name="connsiteY18" fmla="*/ 463607 h 857250"/>
                <a:gd name="connsiteX19" fmla="*/ 333362 w 1057275"/>
                <a:gd name="connsiteY19" fmla="*/ 338830 h 857250"/>
                <a:gd name="connsiteX20" fmla="*/ 353364 w 1057275"/>
                <a:gd name="connsiteY20" fmla="*/ 322637 h 857250"/>
                <a:gd name="connsiteX21" fmla="*/ 441947 w 1057275"/>
                <a:gd name="connsiteY21" fmla="*/ 307397 h 857250"/>
                <a:gd name="connsiteX22" fmla="*/ 506717 w 1057275"/>
                <a:gd name="connsiteY22" fmla="*/ 285489 h 857250"/>
                <a:gd name="connsiteX23" fmla="*/ 613397 w 1057275"/>
                <a:gd name="connsiteY23" fmla="*/ 236912 h 857250"/>
                <a:gd name="connsiteX24" fmla="*/ 645782 w 1057275"/>
                <a:gd name="connsiteY24" fmla="*/ 240722 h 857250"/>
                <a:gd name="connsiteX25" fmla="*/ 789610 w 1057275"/>
                <a:gd name="connsiteY25" fmla="*/ 315969 h 857250"/>
                <a:gd name="connsiteX26" fmla="*/ 830567 w 1057275"/>
                <a:gd name="connsiteY26" fmla="*/ 392169 h 857250"/>
                <a:gd name="connsiteX27" fmla="*/ 847712 w 1057275"/>
                <a:gd name="connsiteY27" fmla="*/ 413125 h 857250"/>
                <a:gd name="connsiteX28" fmla="*/ 847712 w 1057275"/>
                <a:gd name="connsiteY28" fmla="*/ 413125 h 857250"/>
                <a:gd name="connsiteX29" fmla="*/ 858189 w 1057275"/>
                <a:gd name="connsiteY29" fmla="*/ 440747 h 857250"/>
                <a:gd name="connsiteX30" fmla="*/ 1021067 w 1057275"/>
                <a:gd name="connsiteY30" fmla="*/ 347402 h 857250"/>
                <a:gd name="connsiteX31" fmla="*/ 1037260 w 1057275"/>
                <a:gd name="connsiteY31" fmla="*/ 229292 h 857250"/>
                <a:gd name="connsiteX32" fmla="*/ 450520 w 1057275"/>
                <a:gd name="connsiteY32" fmla="*/ 30220 h 857250"/>
                <a:gd name="connsiteX33" fmla="*/ 450520 w 1057275"/>
                <a:gd name="connsiteY33" fmla="*/ 30220 h 857250"/>
                <a:gd name="connsiteX34" fmla="*/ 450520 w 1057275"/>
                <a:gd name="connsiteY34" fmla="*/ 30220 h 857250"/>
                <a:gd name="connsiteX35" fmla="*/ 450520 w 1057275"/>
                <a:gd name="connsiteY35" fmla="*/ 3022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7275" h="857250">
                  <a:moveTo>
                    <a:pt x="1037260" y="229292"/>
                  </a:moveTo>
                  <a:cubicBezTo>
                    <a:pt x="975347" y="145472"/>
                    <a:pt x="894385" y="84512"/>
                    <a:pt x="799135" y="47364"/>
                  </a:cubicBezTo>
                  <a:cubicBezTo>
                    <a:pt x="681024" y="1645"/>
                    <a:pt x="559105" y="-20263"/>
                    <a:pt x="434327" y="24505"/>
                  </a:cubicBezTo>
                  <a:cubicBezTo>
                    <a:pt x="430517" y="24505"/>
                    <a:pt x="425755" y="26409"/>
                    <a:pt x="421945" y="29267"/>
                  </a:cubicBezTo>
                  <a:cubicBezTo>
                    <a:pt x="417182" y="29267"/>
                    <a:pt x="412420" y="29267"/>
                    <a:pt x="407657" y="30220"/>
                  </a:cubicBezTo>
                  <a:cubicBezTo>
                    <a:pt x="88570" y="124517"/>
                    <a:pt x="-81928" y="468369"/>
                    <a:pt x="39039" y="785552"/>
                  </a:cubicBezTo>
                  <a:cubicBezTo>
                    <a:pt x="69520" y="865562"/>
                    <a:pt x="108572" y="878897"/>
                    <a:pt x="181914" y="834130"/>
                  </a:cubicBezTo>
                  <a:cubicBezTo>
                    <a:pt x="228587" y="805555"/>
                    <a:pt x="288595" y="792219"/>
                    <a:pt x="315264" y="736022"/>
                  </a:cubicBezTo>
                  <a:cubicBezTo>
                    <a:pt x="313360" y="726497"/>
                    <a:pt x="305739" y="720782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3357" y="704589"/>
                    <a:pt x="281927" y="706494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54305" y="684587"/>
                    <a:pt x="259067" y="668394"/>
                    <a:pt x="274307" y="649344"/>
                  </a:cubicBezTo>
                  <a:cubicBezTo>
                    <a:pt x="291452" y="627437"/>
                    <a:pt x="274307" y="579812"/>
                    <a:pt x="246685" y="573144"/>
                  </a:cubicBezTo>
                  <a:cubicBezTo>
                    <a:pt x="230492" y="569335"/>
                    <a:pt x="217157" y="565525"/>
                    <a:pt x="223824" y="546475"/>
                  </a:cubicBezTo>
                  <a:cubicBezTo>
                    <a:pt x="233349" y="521710"/>
                    <a:pt x="246685" y="553142"/>
                    <a:pt x="258114" y="546475"/>
                  </a:cubicBezTo>
                  <a:cubicBezTo>
                    <a:pt x="266687" y="518852"/>
                    <a:pt x="256210" y="478847"/>
                    <a:pt x="283832" y="463607"/>
                  </a:cubicBezTo>
                  <a:cubicBezTo>
                    <a:pt x="337172" y="433127"/>
                    <a:pt x="342887" y="390264"/>
                    <a:pt x="333362" y="338830"/>
                  </a:cubicBezTo>
                  <a:cubicBezTo>
                    <a:pt x="329552" y="319780"/>
                    <a:pt x="340982" y="312160"/>
                    <a:pt x="353364" y="322637"/>
                  </a:cubicBezTo>
                  <a:cubicBezTo>
                    <a:pt x="389560" y="350260"/>
                    <a:pt x="416230" y="329305"/>
                    <a:pt x="441947" y="307397"/>
                  </a:cubicBezTo>
                  <a:cubicBezTo>
                    <a:pt x="461949" y="290252"/>
                    <a:pt x="482905" y="287394"/>
                    <a:pt x="506717" y="285489"/>
                  </a:cubicBezTo>
                  <a:cubicBezTo>
                    <a:pt x="546722" y="281680"/>
                    <a:pt x="589585" y="280727"/>
                    <a:pt x="613397" y="236912"/>
                  </a:cubicBezTo>
                  <a:cubicBezTo>
                    <a:pt x="625780" y="215005"/>
                    <a:pt x="639114" y="221672"/>
                    <a:pt x="645782" y="240722"/>
                  </a:cubicBezTo>
                  <a:cubicBezTo>
                    <a:pt x="670547" y="305492"/>
                    <a:pt x="715314" y="335019"/>
                    <a:pt x="789610" y="315969"/>
                  </a:cubicBezTo>
                  <a:cubicBezTo>
                    <a:pt x="770560" y="362642"/>
                    <a:pt x="804849" y="375025"/>
                    <a:pt x="830567" y="392169"/>
                  </a:cubicBezTo>
                  <a:cubicBezTo>
                    <a:pt x="836282" y="398837"/>
                    <a:pt x="841997" y="406457"/>
                    <a:pt x="847712" y="413125"/>
                  </a:cubicBezTo>
                  <a:cubicBezTo>
                    <a:pt x="847712" y="413125"/>
                    <a:pt x="847712" y="413125"/>
                    <a:pt x="847712" y="413125"/>
                  </a:cubicBezTo>
                  <a:cubicBezTo>
                    <a:pt x="851522" y="422650"/>
                    <a:pt x="854380" y="431222"/>
                    <a:pt x="858189" y="440747"/>
                  </a:cubicBezTo>
                  <a:cubicBezTo>
                    <a:pt x="912482" y="409314"/>
                    <a:pt x="968680" y="380739"/>
                    <a:pt x="1021067" y="347402"/>
                  </a:cubicBezTo>
                  <a:cubicBezTo>
                    <a:pt x="1068692" y="316922"/>
                    <a:pt x="1072502" y="277869"/>
                    <a:pt x="1037260" y="229292"/>
                  </a:cubicBezTo>
                  <a:close/>
                  <a:moveTo>
                    <a:pt x="450520" y="30220"/>
                  </a:moveTo>
                  <a:cubicBezTo>
                    <a:pt x="450520" y="30220"/>
                    <a:pt x="450520" y="29267"/>
                    <a:pt x="450520" y="30220"/>
                  </a:cubicBezTo>
                  <a:cubicBezTo>
                    <a:pt x="450520" y="29267"/>
                    <a:pt x="451472" y="29267"/>
                    <a:pt x="450520" y="30220"/>
                  </a:cubicBezTo>
                  <a:cubicBezTo>
                    <a:pt x="451472" y="29267"/>
                    <a:pt x="450520" y="30220"/>
                    <a:pt x="450520" y="30220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5F68DC92-65C8-48A8-B90C-85EC2EF389F0}"/>
              </a:ext>
            </a:extLst>
          </p:cNvPr>
          <p:cNvGrpSpPr/>
          <p:nvPr/>
        </p:nvGrpSpPr>
        <p:grpSpPr>
          <a:xfrm>
            <a:off x="9716539" y="5393735"/>
            <a:ext cx="313156" cy="269597"/>
            <a:chOff x="7178097" y="1180801"/>
            <a:chExt cx="837426" cy="720942"/>
          </a:xfrm>
        </p:grpSpPr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F7C9B7EE-FE89-4C24-A3F9-CABC9BD8161F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0CBD8554-B1DB-4808-A013-52A1E35A5496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EAEEF8BD-4923-45A8-B59A-8CEEE91E1B93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4DB7C53D-4DA2-4F9D-8EC6-885661D2E139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EB301FC8-387A-482E-B8D1-4901AF02D724}"/>
              </a:ext>
            </a:extLst>
          </p:cNvPr>
          <p:cNvSpPr/>
          <p:nvPr/>
        </p:nvSpPr>
        <p:spPr>
          <a:xfrm>
            <a:off x="10204545" y="1106144"/>
            <a:ext cx="1355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dirty="0">
                <a:solidFill>
                  <a:schemeClr val="accent3"/>
                </a:solidFill>
              </a:rPr>
              <a:t>DON'T LET GUNS RULE! </a:t>
            </a:r>
          </a:p>
        </p:txBody>
      </p:sp>
      <p:pic>
        <p:nvPicPr>
          <p:cNvPr id="2" name="Picture 1" descr="Microsoft Excel (Product Activation Failed) - USArre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43" y="1054139"/>
            <a:ext cx="7818904" cy="4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Proses Data Mining</a:t>
            </a:r>
            <a:endParaRPr lang="en-US" sz="4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523A84CA-25E2-4175-B8FE-8C30428791E0}"/>
              </a:ext>
            </a:extLst>
          </p:cNvPr>
          <p:cNvCxnSpPr>
            <a:cxnSpLocks/>
          </p:cNvCxnSpPr>
          <p:nvPr/>
        </p:nvCxnSpPr>
        <p:spPr>
          <a:xfrm>
            <a:off x="351692" y="3810795"/>
            <a:ext cx="11500339" cy="14206"/>
          </a:xfrm>
          <a:prstGeom prst="line">
            <a:avLst/>
          </a:prstGeom>
          <a:ln w="317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E1FADAA-2B68-408B-8224-C22C24E62CB7}"/>
              </a:ext>
            </a:extLst>
          </p:cNvPr>
          <p:cNvSpPr/>
          <p:nvPr/>
        </p:nvSpPr>
        <p:spPr>
          <a:xfrm>
            <a:off x="494482" y="3681001"/>
            <a:ext cx="288000" cy="28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33134CF2-AE77-48E9-A483-E53216D5B40A}"/>
              </a:ext>
            </a:extLst>
          </p:cNvPr>
          <p:cNvSpPr/>
          <p:nvPr/>
        </p:nvSpPr>
        <p:spPr>
          <a:xfrm>
            <a:off x="2625515" y="366679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24AC343-3A2A-4237-BD5D-9921BA87474B}"/>
              </a:ext>
            </a:extLst>
          </p:cNvPr>
          <p:cNvSpPr/>
          <p:nvPr/>
        </p:nvSpPr>
        <p:spPr>
          <a:xfrm>
            <a:off x="4546931" y="3705242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1418027-9F55-4C10-93D0-3C30E8C56D5E}"/>
              </a:ext>
            </a:extLst>
          </p:cNvPr>
          <p:cNvSpPr/>
          <p:nvPr/>
        </p:nvSpPr>
        <p:spPr>
          <a:xfrm>
            <a:off x="6571628" y="3681001"/>
            <a:ext cx="288000" cy="28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11A1FCC-322A-445E-A14C-31353798D8AD}"/>
              </a:ext>
            </a:extLst>
          </p:cNvPr>
          <p:cNvSpPr/>
          <p:nvPr/>
        </p:nvSpPr>
        <p:spPr>
          <a:xfrm>
            <a:off x="8110157" y="3661696"/>
            <a:ext cx="288000" cy="28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FD5A609-D0DD-4CEA-8B3F-14016330FA8E}"/>
              </a:ext>
            </a:extLst>
          </p:cNvPr>
          <p:cNvSpPr txBox="1"/>
          <p:nvPr/>
        </p:nvSpPr>
        <p:spPr>
          <a:xfrm>
            <a:off x="4834931" y="2111409"/>
            <a:ext cx="1416581" cy="15696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Estimasi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hampir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prediksi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kecuali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variabel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target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estimasi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numerik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kategori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0DD8FDD-E83D-4C26-A024-1109033CA271}"/>
              </a:ext>
            </a:extLst>
          </p:cNvPr>
          <p:cNvSpPr txBox="1"/>
          <p:nvPr/>
        </p:nvSpPr>
        <p:spPr>
          <a:xfrm>
            <a:off x="4834931" y="1577153"/>
            <a:ext cx="155634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Estimasi</a:t>
            </a:r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04E37FD-A1C6-4242-A649-8F83EDDDA1E0}"/>
              </a:ext>
            </a:extLst>
          </p:cNvPr>
          <p:cNvSpPr txBox="1"/>
          <p:nvPr/>
        </p:nvSpPr>
        <p:spPr>
          <a:xfrm>
            <a:off x="2913515" y="4514439"/>
            <a:ext cx="1416581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Prediksi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kemiripan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tetapi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diklasifikasikan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perilaku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diperkirakan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EAE1F9C-55A5-48B4-8E61-A2535B113C6A}"/>
              </a:ext>
            </a:extLst>
          </p:cNvPr>
          <p:cNvSpPr txBox="1"/>
          <p:nvPr/>
        </p:nvSpPr>
        <p:spPr>
          <a:xfrm>
            <a:off x="2845650" y="4045179"/>
            <a:ext cx="155634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Prediksi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F403955-D7AD-43CE-8553-639EF6C8E08B}"/>
              </a:ext>
            </a:extLst>
          </p:cNvPr>
          <p:cNvSpPr txBox="1"/>
          <p:nvPr/>
        </p:nvSpPr>
        <p:spPr>
          <a:xfrm>
            <a:off x="8537924" y="2092036"/>
            <a:ext cx="1416581" cy="15696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Clustering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pengelompokan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F17895F-C02E-4B38-8778-A591F429FCC6}"/>
              </a:ext>
            </a:extLst>
          </p:cNvPr>
          <p:cNvSpPr txBox="1"/>
          <p:nvPr/>
        </p:nvSpPr>
        <p:spPr>
          <a:xfrm>
            <a:off x="8398157" y="1502117"/>
            <a:ext cx="155634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Clustering</a:t>
            </a:r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A828FE8-BA96-4AA6-B014-B7AD4C40358A}"/>
              </a:ext>
            </a:extLst>
          </p:cNvPr>
          <p:cNvSpPr txBox="1"/>
          <p:nvPr/>
        </p:nvSpPr>
        <p:spPr>
          <a:xfrm>
            <a:off x="6859628" y="4527216"/>
            <a:ext cx="1416581" cy="17543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menemukan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mendeskripsikan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membedakan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kelas-kelas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5C28A7E-7A29-4E21-8809-6FB14FC5FEF8}"/>
              </a:ext>
            </a:extLst>
          </p:cNvPr>
          <p:cNvSpPr txBox="1"/>
          <p:nvPr/>
        </p:nvSpPr>
        <p:spPr>
          <a:xfrm>
            <a:off x="6859628" y="4099671"/>
            <a:ext cx="155634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2400" b="1" dirty="0" err="1">
                <a:solidFill>
                  <a:schemeClr val="accent3"/>
                </a:solidFill>
                <a:cs typeface="Arial" pitchFamily="34" charset="0"/>
              </a:rPr>
              <a:t>Klasifikasi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0ACEB5A-3827-4003-A494-253E65CD0E85}"/>
              </a:ext>
            </a:extLst>
          </p:cNvPr>
          <p:cNvSpPr/>
          <p:nvPr/>
        </p:nvSpPr>
        <p:spPr>
          <a:xfrm>
            <a:off x="2712783" y="4099671"/>
            <a:ext cx="113463" cy="2353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15E8A2F-AABF-4780-AE22-5DC14C623886}"/>
              </a:ext>
            </a:extLst>
          </p:cNvPr>
          <p:cNvSpPr/>
          <p:nvPr/>
        </p:nvSpPr>
        <p:spPr>
          <a:xfrm>
            <a:off x="6658896" y="4089204"/>
            <a:ext cx="113463" cy="21923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F41C5BC3-A36E-4527-801E-D709C89073D9}"/>
              </a:ext>
            </a:extLst>
          </p:cNvPr>
          <p:cNvGrpSpPr/>
          <p:nvPr/>
        </p:nvGrpSpPr>
        <p:grpSpPr>
          <a:xfrm>
            <a:off x="614236" y="1728200"/>
            <a:ext cx="1807281" cy="1898319"/>
            <a:chOff x="9360645" y="4288118"/>
            <a:chExt cx="1807281" cy="1898319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698E760A-58BC-4636-BDC3-E2C6951DFEBE}"/>
                </a:ext>
              </a:extLst>
            </p:cNvPr>
            <p:cNvSpPr txBox="1"/>
            <p:nvPr/>
          </p:nvSpPr>
          <p:spPr>
            <a:xfrm>
              <a:off x="9611579" y="4771072"/>
              <a:ext cx="1416581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just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Deskripsi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bertujuan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mengidentifikasi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muncul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berulang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suatu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EDC30AD-AD00-47E8-B032-44611FE5D4EA}"/>
                </a:ext>
              </a:extLst>
            </p:cNvPr>
            <p:cNvSpPr txBox="1"/>
            <p:nvPr/>
          </p:nvSpPr>
          <p:spPr>
            <a:xfrm>
              <a:off x="9611578" y="4288118"/>
              <a:ext cx="1556348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6"/>
                  </a:solidFill>
                  <a:cs typeface="Arial" pitchFamily="34" charset="0"/>
                </a:rPr>
                <a:t>Deskripsi</a:t>
              </a:r>
              <a:endParaRPr lang="ko-KR" altLang="en-US" sz="2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1885EB88-0B23-4DFA-9219-20988F355075}"/>
                </a:ext>
              </a:extLst>
            </p:cNvPr>
            <p:cNvSpPr/>
            <p:nvPr/>
          </p:nvSpPr>
          <p:spPr>
            <a:xfrm>
              <a:off x="9360645" y="4313217"/>
              <a:ext cx="113463" cy="18732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5553693-18B8-4001-A38B-33F53F4BB859}"/>
              </a:ext>
            </a:extLst>
          </p:cNvPr>
          <p:cNvSpPr/>
          <p:nvPr/>
        </p:nvSpPr>
        <p:spPr>
          <a:xfrm>
            <a:off x="4634200" y="1684051"/>
            <a:ext cx="113463" cy="187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B97E188-1ED5-435A-800B-CCC64C121353}"/>
              </a:ext>
            </a:extLst>
          </p:cNvPr>
          <p:cNvSpPr/>
          <p:nvPr/>
        </p:nvSpPr>
        <p:spPr>
          <a:xfrm>
            <a:off x="8219477" y="1728200"/>
            <a:ext cx="113463" cy="187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311A1FCC-322A-445E-A14C-31353798D8AD}"/>
              </a:ext>
            </a:extLst>
          </p:cNvPr>
          <p:cNvSpPr/>
          <p:nvPr/>
        </p:nvSpPr>
        <p:spPr>
          <a:xfrm>
            <a:off x="10056187" y="3673898"/>
            <a:ext cx="288000" cy="28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2B97E188-1ED5-435A-800B-CCC64C121353}"/>
              </a:ext>
            </a:extLst>
          </p:cNvPr>
          <p:cNvSpPr/>
          <p:nvPr/>
        </p:nvSpPr>
        <p:spPr>
          <a:xfrm>
            <a:off x="10143455" y="3993242"/>
            <a:ext cx="113463" cy="18732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F403955-D7AD-43CE-8553-639EF6C8E08B}"/>
              </a:ext>
            </a:extLst>
          </p:cNvPr>
          <p:cNvSpPr txBox="1"/>
          <p:nvPr/>
        </p:nvSpPr>
        <p:spPr>
          <a:xfrm>
            <a:off x="10398752" y="4435942"/>
            <a:ext cx="145327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en-US" sz="1200" dirty="0" err="1" smtClean="0"/>
              <a:t>Tugas</a:t>
            </a:r>
            <a:r>
              <a:rPr lang="en-US" sz="1200" dirty="0"/>
              <a:t> </a:t>
            </a:r>
            <a:r>
              <a:rPr lang="en-US" sz="1200" dirty="0" err="1" smtClean="0"/>
              <a:t>asosiasi</a:t>
            </a:r>
            <a:r>
              <a:rPr lang="en-US" sz="1200" dirty="0" smtClean="0"/>
              <a:t> </a:t>
            </a:r>
            <a:r>
              <a:rPr lang="en-US" sz="1200" dirty="0" err="1"/>
              <a:t>dalam</a:t>
            </a:r>
            <a:r>
              <a:rPr lang="en-US" sz="1200" dirty="0"/>
              <a:t> data mining </a:t>
            </a:r>
            <a:r>
              <a:rPr lang="en-US" sz="1200" dirty="0" err="1" smtClean="0"/>
              <a:t>adalah</a:t>
            </a:r>
            <a:r>
              <a:rPr lang="en-US" sz="1200" dirty="0"/>
              <a:t> </a:t>
            </a:r>
            <a:r>
              <a:rPr lang="en-US" sz="1200" dirty="0" err="1" smtClean="0"/>
              <a:t>menemukan</a:t>
            </a:r>
            <a:r>
              <a:rPr lang="en-US" sz="1200" dirty="0" smtClean="0"/>
              <a:t> </a:t>
            </a:r>
            <a:r>
              <a:rPr lang="en-US" sz="1200" dirty="0" err="1"/>
              <a:t>atribut</a:t>
            </a:r>
            <a:r>
              <a:rPr lang="en-US" sz="1200" dirty="0"/>
              <a:t> yang </a:t>
            </a:r>
            <a:r>
              <a:rPr lang="en-US" sz="1200" dirty="0" err="1"/>
              <a:t>muncul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F17895F-C02E-4B38-8778-A591F429FCC6}"/>
              </a:ext>
            </a:extLst>
          </p:cNvPr>
          <p:cNvSpPr txBox="1"/>
          <p:nvPr/>
        </p:nvSpPr>
        <p:spPr>
          <a:xfrm>
            <a:off x="10398752" y="4010110"/>
            <a:ext cx="155634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2400" b="1" dirty="0" err="1">
                <a:solidFill>
                  <a:srgbClr val="7030A0"/>
                </a:solidFill>
                <a:cs typeface="Arial" pitchFamily="34" charset="0"/>
              </a:rPr>
              <a:t>Asosiasi</a:t>
            </a:r>
            <a:r>
              <a:rPr lang="en-US" altLang="ko-KR" sz="2400" b="1" dirty="0">
                <a:solidFill>
                  <a:srgbClr val="7030A0"/>
                </a:solidFill>
                <a:cs typeface="Arial" pitchFamily="34" charset="0"/>
              </a:rPr>
              <a:t> </a:t>
            </a:r>
            <a:endParaRPr lang="ko-KR" altLang="en-US" sz="4000" b="1" dirty="0">
              <a:solidFill>
                <a:srgbClr val="7030A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dirty="0" err="1" smtClean="0"/>
              <a:t>Tahapan</a:t>
            </a:r>
            <a:r>
              <a:rPr lang="en-US" sz="4800" dirty="0" smtClean="0"/>
              <a:t> Data Mining</a:t>
            </a:r>
            <a:endParaRPr lang="en-US" sz="4800" dirty="0"/>
          </a:p>
        </p:txBody>
      </p:sp>
      <p:sp>
        <p:nvSpPr>
          <p:cNvPr id="3" name="Oval 5">
            <a:extLst>
              <a:ext uri="{FF2B5EF4-FFF2-40B4-BE49-F238E27FC236}">
                <a16:creationId xmlns="" xmlns:a16="http://schemas.microsoft.com/office/drawing/2014/main" id="{5A77D178-EDB6-4051-A167-388DF51E5A44}"/>
              </a:ext>
            </a:extLst>
          </p:cNvPr>
          <p:cNvSpPr/>
          <p:nvPr/>
        </p:nvSpPr>
        <p:spPr>
          <a:xfrm>
            <a:off x="7369421" y="2029738"/>
            <a:ext cx="546632" cy="512752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AB4B321-D698-418A-96AB-7CA373DFAC55}"/>
              </a:ext>
            </a:extLst>
          </p:cNvPr>
          <p:cNvSpPr txBox="1"/>
          <p:nvPr/>
        </p:nvSpPr>
        <p:spPr>
          <a:xfrm>
            <a:off x="8137173" y="2024402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Pemilihan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seleksi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sekumpulan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operasional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penggalian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KDD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dimulai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5" name="Oval 8">
            <a:extLst>
              <a:ext uri="{FF2B5EF4-FFF2-40B4-BE49-F238E27FC236}">
                <a16:creationId xmlns="" xmlns:a16="http://schemas.microsoft.com/office/drawing/2014/main" id="{9A9055B7-6CEB-46A4-AED2-9ADD18238E4D}"/>
              </a:ext>
            </a:extLst>
          </p:cNvPr>
          <p:cNvSpPr/>
          <p:nvPr/>
        </p:nvSpPr>
        <p:spPr>
          <a:xfrm>
            <a:off x="7384578" y="2841830"/>
            <a:ext cx="581566" cy="56162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9BC8D9-6373-48D0-A3F5-0C5D74F5BF8C}"/>
              </a:ext>
            </a:extLst>
          </p:cNvPr>
          <p:cNvSpPr txBox="1"/>
          <p:nvPr/>
        </p:nvSpPr>
        <p:spPr>
          <a:xfrm>
            <a:off x="8137173" y="2784160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Proses cleaning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duplikasi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memeriksa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inkonsisten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memperbaiki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kesalahan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</p:txBody>
      </p:sp>
      <p:sp>
        <p:nvSpPr>
          <p:cNvPr id="7" name="Oval 11">
            <a:extLst>
              <a:ext uri="{FF2B5EF4-FFF2-40B4-BE49-F238E27FC236}">
                <a16:creationId xmlns="" xmlns:a16="http://schemas.microsoft.com/office/drawing/2014/main" id="{C8043483-6220-47C1-BE9D-F8A565AC1F5F}"/>
              </a:ext>
            </a:extLst>
          </p:cNvPr>
          <p:cNvSpPr/>
          <p:nvPr/>
        </p:nvSpPr>
        <p:spPr>
          <a:xfrm>
            <a:off x="7393200" y="3786415"/>
            <a:ext cx="590090" cy="55229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5D1BBF-6AFA-4504-A83C-4B65702A6AD5}"/>
              </a:ext>
            </a:extLst>
          </p:cNvPr>
          <p:cNvSpPr txBox="1"/>
          <p:nvPr/>
        </p:nvSpPr>
        <p:spPr>
          <a:xfrm>
            <a:off x="8137173" y="3739396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data mining.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="" xmlns:a16="http://schemas.microsoft.com/office/drawing/2014/main" id="{0BFA858A-A84B-4323-990B-D7AE84B19D59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flipH="1" flipV="1">
            <a:off x="5854391" y="3990814"/>
            <a:ext cx="1538809" cy="7174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="" xmlns:a16="http://schemas.microsoft.com/office/drawing/2014/main" id="{3046F983-97F6-4758-BC66-1B6DFED11DD2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5854391" y="3122641"/>
            <a:ext cx="1530187" cy="1590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>
            <a:extLst>
              <a:ext uri="{FF2B5EF4-FFF2-40B4-BE49-F238E27FC236}">
                <a16:creationId xmlns="" xmlns:a16="http://schemas.microsoft.com/office/drawing/2014/main" id="{33DBD579-818F-4D54-83A6-91E7D669A7E7}"/>
              </a:ext>
            </a:extLst>
          </p:cNvPr>
          <p:cNvCxnSpPr>
            <a:cxnSpLocks/>
            <a:stCxn id="3" idx="2"/>
            <a:endCxn id="12" idx="3"/>
          </p:cNvCxnSpPr>
          <p:nvPr/>
        </p:nvCxnSpPr>
        <p:spPr>
          <a:xfrm flipH="1">
            <a:off x="5854391" y="2286114"/>
            <a:ext cx="1515030" cy="5012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72A082A-ECC2-4367-B2E8-F6FAB582BD00}"/>
              </a:ext>
            </a:extLst>
          </p:cNvPr>
          <p:cNvSpPr txBox="1"/>
          <p:nvPr/>
        </p:nvSpPr>
        <p:spPr>
          <a:xfrm>
            <a:off x="4278860" y="2182348"/>
            <a:ext cx="1575531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Data selection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B424ADD-1ECC-4473-9327-8F5B91D4D395}"/>
              </a:ext>
            </a:extLst>
          </p:cNvPr>
          <p:cNvSpPr txBox="1"/>
          <p:nvPr/>
        </p:nvSpPr>
        <p:spPr>
          <a:xfrm>
            <a:off x="4278860" y="2984661"/>
            <a:ext cx="1575531" cy="30777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Cleaning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7154F8-591B-405B-AA58-079E92ECAE3D}"/>
              </a:ext>
            </a:extLst>
          </p:cNvPr>
          <p:cNvSpPr txBox="1"/>
          <p:nvPr/>
        </p:nvSpPr>
        <p:spPr>
          <a:xfrm>
            <a:off x="4278860" y="3836925"/>
            <a:ext cx="157553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Transformation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15" name="Straight Connector 24">
            <a:extLst>
              <a:ext uri="{FF2B5EF4-FFF2-40B4-BE49-F238E27FC236}">
                <a16:creationId xmlns="" xmlns:a16="http://schemas.microsoft.com/office/drawing/2014/main" id="{97E0746F-0213-4AB4-BCF7-CCCDAD2BE1AA}"/>
              </a:ext>
            </a:extLst>
          </p:cNvPr>
          <p:cNvCxnSpPr>
            <a:cxnSpLocks/>
            <a:stCxn id="14" idx="1"/>
            <a:endCxn id="51" idx="109"/>
          </p:cNvCxnSpPr>
          <p:nvPr/>
        </p:nvCxnSpPr>
        <p:spPr>
          <a:xfrm flipH="1" flipV="1">
            <a:off x="2889969" y="2608910"/>
            <a:ext cx="1388891" cy="138190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5">
            <a:extLst>
              <a:ext uri="{FF2B5EF4-FFF2-40B4-BE49-F238E27FC236}">
                <a16:creationId xmlns="" xmlns:a16="http://schemas.microsoft.com/office/drawing/2014/main" id="{34D07094-51D5-47D8-948C-9A1D81BE35BD}"/>
              </a:ext>
            </a:extLst>
          </p:cNvPr>
          <p:cNvCxnSpPr>
            <a:cxnSpLocks/>
            <a:stCxn id="13" idx="1"/>
            <a:endCxn id="51" idx="109"/>
          </p:cNvCxnSpPr>
          <p:nvPr/>
        </p:nvCxnSpPr>
        <p:spPr>
          <a:xfrm flipH="1" flipV="1">
            <a:off x="2889969" y="2608910"/>
            <a:ext cx="1388891" cy="52964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6">
            <a:extLst>
              <a:ext uri="{FF2B5EF4-FFF2-40B4-BE49-F238E27FC236}">
                <a16:creationId xmlns="" xmlns:a16="http://schemas.microsoft.com/office/drawing/2014/main" id="{F8DB158E-9A8B-4BE9-96F7-C8A33E7A9CD6}"/>
              </a:ext>
            </a:extLst>
          </p:cNvPr>
          <p:cNvCxnSpPr>
            <a:cxnSpLocks/>
            <a:stCxn id="12" idx="1"/>
            <a:endCxn id="51" idx="109"/>
          </p:cNvCxnSpPr>
          <p:nvPr/>
        </p:nvCxnSpPr>
        <p:spPr>
          <a:xfrm flipH="1">
            <a:off x="2889969" y="2336237"/>
            <a:ext cx="1388891" cy="27267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="" xmlns:a16="http://schemas.microsoft.com/office/drawing/2014/main" id="{BD1A47DA-49CC-4EA9-9F3A-BA0E84C064F5}"/>
              </a:ext>
            </a:extLst>
          </p:cNvPr>
          <p:cNvSpPr/>
          <p:nvPr/>
        </p:nvSpPr>
        <p:spPr>
          <a:xfrm>
            <a:off x="7398114" y="4587933"/>
            <a:ext cx="580262" cy="55064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D490503-A8DF-40E1-B68F-229346C87B22}"/>
              </a:ext>
            </a:extLst>
          </p:cNvPr>
          <p:cNvSpPr txBox="1"/>
          <p:nvPr/>
        </p:nvSpPr>
        <p:spPr>
          <a:xfrm>
            <a:off x="8137173" y="5285607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mencakup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pemeriksaan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apakah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ditemukan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bertentangan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fakta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hipotesis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="" xmlns:a16="http://schemas.microsoft.com/office/drawing/2014/main" id="{B5D62136-E5C7-44D2-A3A2-1564F0B7CF4A}"/>
              </a:ext>
            </a:extLst>
          </p:cNvPr>
          <p:cNvCxnSpPr>
            <a:cxnSpLocks/>
            <a:stCxn id="18" idx="2"/>
            <a:endCxn id="21" idx="3"/>
          </p:cNvCxnSpPr>
          <p:nvPr/>
        </p:nvCxnSpPr>
        <p:spPr>
          <a:xfrm flipH="1" flipV="1">
            <a:off x="5854391" y="4836756"/>
            <a:ext cx="1543723" cy="2649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54B5CCC-392C-4F6E-A3B8-1BE46095E1B6}"/>
              </a:ext>
            </a:extLst>
          </p:cNvPr>
          <p:cNvSpPr txBox="1"/>
          <p:nvPr/>
        </p:nvSpPr>
        <p:spPr>
          <a:xfrm>
            <a:off x="4278860" y="4682867"/>
            <a:ext cx="1575531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Data mining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22" name="Straight Connector 24">
            <a:extLst>
              <a:ext uri="{FF2B5EF4-FFF2-40B4-BE49-F238E27FC236}">
                <a16:creationId xmlns="" xmlns:a16="http://schemas.microsoft.com/office/drawing/2014/main" id="{E20272DD-C1C0-4DE5-BFBF-A62860A814DB}"/>
              </a:ext>
            </a:extLst>
          </p:cNvPr>
          <p:cNvCxnSpPr>
            <a:cxnSpLocks/>
            <a:stCxn id="21" idx="1"/>
            <a:endCxn id="51" idx="109"/>
          </p:cNvCxnSpPr>
          <p:nvPr/>
        </p:nvCxnSpPr>
        <p:spPr>
          <a:xfrm flipH="1" flipV="1">
            <a:off x="2889969" y="2608910"/>
            <a:ext cx="1388891" cy="22278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FA28279D-9775-4367-BBE2-6C682A4A58B0}"/>
              </a:ext>
            </a:extLst>
          </p:cNvPr>
          <p:cNvSpPr/>
          <p:nvPr/>
        </p:nvSpPr>
        <p:spPr>
          <a:xfrm flipH="1">
            <a:off x="441714" y="1823090"/>
            <a:ext cx="2495922" cy="4473068"/>
          </a:xfrm>
          <a:custGeom>
            <a:avLst/>
            <a:gdLst>
              <a:gd name="connsiteX0" fmla="*/ 1146336 w 2188369"/>
              <a:gd name="connsiteY0" fmla="*/ 149 h 3921886"/>
              <a:gd name="connsiteX1" fmla="*/ 1237381 w 2188369"/>
              <a:gd name="connsiteY1" fmla="*/ 39232 h 3921886"/>
              <a:gd name="connsiteX2" fmla="*/ 1334201 w 2188369"/>
              <a:gd name="connsiteY2" fmla="*/ 104519 h 3921886"/>
              <a:gd name="connsiteX3" fmla="*/ 1514960 w 2188369"/>
              <a:gd name="connsiteY3" fmla="*/ 246639 h 3921886"/>
              <a:gd name="connsiteX4" fmla="*/ 1558040 w 2188369"/>
              <a:gd name="connsiteY4" fmla="*/ 361668 h 3921886"/>
              <a:gd name="connsiteX5" fmla="*/ 1514516 w 2188369"/>
              <a:gd name="connsiteY5" fmla="*/ 396754 h 3921886"/>
              <a:gd name="connsiteX6" fmla="*/ 1518069 w 2188369"/>
              <a:gd name="connsiteY6" fmla="*/ 561968 h 3921886"/>
              <a:gd name="connsiteX7" fmla="*/ 1718370 w 2188369"/>
              <a:gd name="connsiteY7" fmla="*/ 646353 h 3921886"/>
              <a:gd name="connsiteX8" fmla="*/ 1838284 w 2188369"/>
              <a:gd name="connsiteY8" fmla="*/ 720966 h 3921886"/>
              <a:gd name="connsiteX9" fmla="*/ 1866708 w 2188369"/>
              <a:gd name="connsiteY9" fmla="*/ 748502 h 3921886"/>
              <a:gd name="connsiteX10" fmla="*/ 1926666 w 2188369"/>
              <a:gd name="connsiteY10" fmla="*/ 830665 h 3921886"/>
              <a:gd name="connsiteX11" fmla="*/ 2055906 w 2188369"/>
              <a:gd name="connsiteY11" fmla="*/ 1007427 h 3921886"/>
              <a:gd name="connsiteX12" fmla="*/ 2092768 w 2188369"/>
              <a:gd name="connsiteY12" fmla="*/ 1096252 h 3921886"/>
              <a:gd name="connsiteX13" fmla="*/ 2160720 w 2188369"/>
              <a:gd name="connsiteY13" fmla="*/ 1188187 h 3921886"/>
              <a:gd name="connsiteX14" fmla="*/ 2188256 w 2188369"/>
              <a:gd name="connsiteY14" fmla="*/ 1295221 h 3921886"/>
              <a:gd name="connsiteX15" fmla="*/ 2178485 w 2188369"/>
              <a:gd name="connsiteY15" fmla="*/ 1327198 h 3921886"/>
              <a:gd name="connsiteX16" fmla="*/ 2067898 w 2188369"/>
              <a:gd name="connsiteY16" fmla="*/ 1460880 h 3921886"/>
              <a:gd name="connsiteX17" fmla="*/ 1938657 w 2188369"/>
              <a:gd name="connsiteY17" fmla="*/ 1570135 h 3921886"/>
              <a:gd name="connsiteX18" fmla="*/ 1891580 w 2188369"/>
              <a:gd name="connsiteY18" fmla="*/ 1638086 h 3921886"/>
              <a:gd name="connsiteX19" fmla="*/ 1831622 w 2188369"/>
              <a:gd name="connsiteY19" fmla="*/ 1695823 h 3921886"/>
              <a:gd name="connsiteX20" fmla="*/ 1851164 w 2188369"/>
              <a:gd name="connsiteY20" fmla="*/ 1951195 h 3921886"/>
              <a:gd name="connsiteX21" fmla="*/ 1854717 w 2188369"/>
              <a:gd name="connsiteY21" fmla="*/ 2088430 h 3921886"/>
              <a:gd name="connsiteX22" fmla="*/ 1847638 w 2188369"/>
              <a:gd name="connsiteY22" fmla="*/ 2115855 h 3921886"/>
              <a:gd name="connsiteX23" fmla="*/ 1846817 w 2188369"/>
              <a:gd name="connsiteY23" fmla="*/ 2118444 h 3921886"/>
              <a:gd name="connsiteX24" fmla="*/ 2020821 w 2188369"/>
              <a:gd name="connsiteY24" fmla="*/ 2321151 h 3921886"/>
              <a:gd name="connsiteX25" fmla="*/ 2015936 w 2188369"/>
              <a:gd name="connsiteY25" fmla="*/ 2382885 h 3921886"/>
              <a:gd name="connsiteX26" fmla="*/ 1954202 w 2188369"/>
              <a:gd name="connsiteY26" fmla="*/ 2377999 h 3921886"/>
              <a:gd name="connsiteX27" fmla="*/ 1813079 w 2188369"/>
              <a:gd name="connsiteY27" fmla="*/ 2213597 h 3921886"/>
              <a:gd name="connsiteX28" fmla="*/ 1779215 w 2188369"/>
              <a:gd name="connsiteY28" fmla="*/ 2295837 h 3921886"/>
              <a:gd name="connsiteX29" fmla="*/ 1765004 w 2188369"/>
              <a:gd name="connsiteY29" fmla="*/ 2346023 h 3921886"/>
              <a:gd name="connsiteX30" fmla="*/ 1751236 w 2188369"/>
              <a:gd name="connsiteY30" fmla="*/ 2389992 h 3921886"/>
              <a:gd name="connsiteX31" fmla="*/ 1732138 w 2188369"/>
              <a:gd name="connsiteY31" fmla="*/ 2474376 h 3921886"/>
              <a:gd name="connsiteX32" fmla="*/ 1707267 w 2188369"/>
              <a:gd name="connsiteY32" fmla="*/ 2760393 h 3921886"/>
              <a:gd name="connsiteX33" fmla="*/ 1720147 w 2188369"/>
              <a:gd name="connsiteY33" fmla="*/ 2779935 h 3921886"/>
              <a:gd name="connsiteX34" fmla="*/ 1744129 w 2188369"/>
              <a:gd name="connsiteY34" fmla="*/ 2789706 h 3921886"/>
              <a:gd name="connsiteX35" fmla="*/ 1765004 w 2188369"/>
              <a:gd name="connsiteY35" fmla="*/ 2841224 h 3921886"/>
              <a:gd name="connsiteX36" fmla="*/ 1766336 w 2188369"/>
              <a:gd name="connsiteY36" fmla="*/ 2899849 h 3921886"/>
              <a:gd name="connsiteX37" fmla="*/ 1771221 w 2188369"/>
              <a:gd name="connsiteY37" fmla="*/ 2923832 h 3921886"/>
              <a:gd name="connsiteX38" fmla="*/ 1825848 w 2188369"/>
              <a:gd name="connsiteY38" fmla="*/ 2992671 h 3921886"/>
              <a:gd name="connsiteX39" fmla="*/ 1869817 w 2188369"/>
              <a:gd name="connsiteY39" fmla="*/ 3090823 h 3921886"/>
              <a:gd name="connsiteX40" fmla="*/ 1917339 w 2188369"/>
              <a:gd name="connsiteY40" fmla="*/ 3218287 h 3921886"/>
              <a:gd name="connsiteX41" fmla="*/ 1962195 w 2188369"/>
              <a:gd name="connsiteY41" fmla="*/ 3335981 h 3921886"/>
              <a:gd name="connsiteX42" fmla="*/ 2000390 w 2188369"/>
              <a:gd name="connsiteY42" fmla="*/ 3454562 h 3921886"/>
              <a:gd name="connsiteX43" fmla="*/ 2017267 w 2188369"/>
              <a:gd name="connsiteY43" fmla="*/ 3480766 h 3921886"/>
              <a:gd name="connsiteX44" fmla="*/ 2055462 w 2188369"/>
              <a:gd name="connsiteY44" fmla="*/ 3541611 h 3921886"/>
              <a:gd name="connsiteX45" fmla="*/ 2093657 w 2188369"/>
              <a:gd name="connsiteY45" fmla="*/ 3687728 h 3921886"/>
              <a:gd name="connsiteX46" fmla="*/ 2096322 w 2188369"/>
              <a:gd name="connsiteY46" fmla="*/ 3803202 h 3921886"/>
              <a:gd name="connsiteX47" fmla="*/ 2004387 w 2188369"/>
              <a:gd name="connsiteY47" fmla="*/ 3838731 h 3921886"/>
              <a:gd name="connsiteX48" fmla="*/ 1972854 w 2188369"/>
              <a:gd name="connsiteY48" fmla="*/ 3850278 h 3921886"/>
              <a:gd name="connsiteX49" fmla="*/ 1733470 w 2188369"/>
              <a:gd name="connsiteY49" fmla="*/ 3919118 h 3921886"/>
              <a:gd name="connsiteX50" fmla="*/ 1593571 w 2188369"/>
              <a:gd name="connsiteY50" fmla="*/ 3884476 h 3921886"/>
              <a:gd name="connsiteX51" fmla="*/ 1653972 w 2188369"/>
              <a:gd name="connsiteY51" fmla="*/ 3808087 h 3921886"/>
              <a:gd name="connsiteX52" fmla="*/ 1719259 w 2188369"/>
              <a:gd name="connsiteY52" fmla="*/ 3763674 h 3921886"/>
              <a:gd name="connsiteX53" fmla="*/ 1745462 w 2188369"/>
              <a:gd name="connsiteY53" fmla="*/ 3734806 h 3921886"/>
              <a:gd name="connsiteX54" fmla="*/ 1769001 w 2188369"/>
              <a:gd name="connsiteY54" fmla="*/ 3684619 h 3921886"/>
              <a:gd name="connsiteX55" fmla="*/ 1758342 w 2188369"/>
              <a:gd name="connsiteY55" fmla="*/ 3632213 h 3921886"/>
              <a:gd name="connsiteX56" fmla="*/ 1693499 w 2188369"/>
              <a:gd name="connsiteY56" fmla="*/ 3559376 h 3921886"/>
              <a:gd name="connsiteX57" fmla="*/ 1612224 w 2188369"/>
              <a:gd name="connsiteY57" fmla="*/ 3397714 h 3921886"/>
              <a:gd name="connsiteX58" fmla="*/ 1410147 w 2188369"/>
              <a:gd name="connsiteY58" fmla="*/ 2819462 h 3921886"/>
              <a:gd name="connsiteX59" fmla="*/ 1384387 w 2188369"/>
              <a:gd name="connsiteY59" fmla="*/ 2720866 h 3921886"/>
              <a:gd name="connsiteX60" fmla="*/ 1387052 w 2188369"/>
              <a:gd name="connsiteY60" fmla="*/ 2624047 h 3921886"/>
              <a:gd name="connsiteX61" fmla="*/ 1365734 w 2188369"/>
              <a:gd name="connsiteY61" fmla="*/ 2686224 h 3921886"/>
              <a:gd name="connsiteX62" fmla="*/ 1331092 w 2188369"/>
              <a:gd name="connsiteY62" fmla="*/ 2782155 h 3921886"/>
              <a:gd name="connsiteX63" fmla="*/ 1319989 w 2188369"/>
              <a:gd name="connsiteY63" fmla="*/ 2831453 h 3921886"/>
              <a:gd name="connsiteX64" fmla="*/ 1301779 w 2188369"/>
              <a:gd name="connsiteY64" fmla="*/ 2874533 h 3921886"/>
              <a:gd name="connsiteX65" fmla="*/ 1298227 w 2188369"/>
              <a:gd name="connsiteY65" fmla="*/ 2927829 h 3921886"/>
              <a:gd name="connsiteX66" fmla="*/ 1286235 w 2188369"/>
              <a:gd name="connsiteY66" fmla="*/ 3109476 h 3921886"/>
              <a:gd name="connsiteX67" fmla="*/ 1276464 w 2188369"/>
              <a:gd name="connsiteY67" fmla="*/ 3272026 h 3921886"/>
              <a:gd name="connsiteX68" fmla="*/ 1290677 w 2188369"/>
              <a:gd name="connsiteY68" fmla="*/ 3296453 h 3921886"/>
              <a:gd name="connsiteX69" fmla="*/ 1311995 w 2188369"/>
              <a:gd name="connsiteY69" fmla="*/ 3395049 h 3921886"/>
              <a:gd name="connsiteX70" fmla="*/ 1290677 w 2188369"/>
              <a:gd name="connsiteY70" fmla="*/ 3439462 h 3921886"/>
              <a:gd name="connsiteX71" fmla="*/ 1305333 w 2188369"/>
              <a:gd name="connsiteY71" fmla="*/ 3514075 h 3921886"/>
              <a:gd name="connsiteX72" fmla="*/ 1334201 w 2188369"/>
              <a:gd name="connsiteY72" fmla="*/ 3619777 h 3921886"/>
              <a:gd name="connsiteX73" fmla="*/ 1280462 w 2188369"/>
              <a:gd name="connsiteY73" fmla="*/ 3664190 h 3921886"/>
              <a:gd name="connsiteX74" fmla="*/ 1202740 w 2188369"/>
              <a:gd name="connsiteY74" fmla="*/ 3668187 h 3921886"/>
              <a:gd name="connsiteX75" fmla="*/ 1141894 w 2188369"/>
              <a:gd name="connsiteY75" fmla="*/ 3650866 h 3921886"/>
              <a:gd name="connsiteX76" fmla="*/ 1055289 w 2188369"/>
              <a:gd name="connsiteY76" fmla="*/ 3680179 h 3921886"/>
              <a:gd name="connsiteX77" fmla="*/ 767052 w 2188369"/>
              <a:gd name="connsiteY77" fmla="*/ 3671296 h 3921886"/>
              <a:gd name="connsiteX78" fmla="*/ 776378 w 2188369"/>
              <a:gd name="connsiteY78" fmla="*/ 3605121 h 3921886"/>
              <a:gd name="connsiteX79" fmla="*/ 852768 w 2188369"/>
              <a:gd name="connsiteY79" fmla="*/ 3582915 h 3921886"/>
              <a:gd name="connsiteX80" fmla="*/ 969573 w 2188369"/>
              <a:gd name="connsiteY80" fmla="*/ 3546496 h 3921886"/>
              <a:gd name="connsiteX81" fmla="*/ 1011765 w 2188369"/>
              <a:gd name="connsiteY81" fmla="*/ 3467442 h 3921886"/>
              <a:gd name="connsiteX82" fmla="*/ 988227 w 2188369"/>
              <a:gd name="connsiteY82" fmla="*/ 3375508 h 3921886"/>
              <a:gd name="connsiteX83" fmla="*/ 961579 w 2188369"/>
              <a:gd name="connsiteY83" fmla="*/ 3296897 h 3921886"/>
              <a:gd name="connsiteX84" fmla="*/ 960691 w 2188369"/>
              <a:gd name="connsiteY84" fmla="*/ 2883860 h 3921886"/>
              <a:gd name="connsiteX85" fmla="*/ 1093484 w 2188369"/>
              <a:gd name="connsiteY85" fmla="*/ 2241654 h 3921886"/>
              <a:gd name="connsiteX86" fmla="*/ 1126350 w 2188369"/>
              <a:gd name="connsiteY86" fmla="*/ 2140837 h 3921886"/>
              <a:gd name="connsiteX87" fmla="*/ 1196078 w 2188369"/>
              <a:gd name="connsiteY87" fmla="*/ 1841940 h 3921886"/>
              <a:gd name="connsiteX88" fmla="*/ 1212954 w 2188369"/>
              <a:gd name="connsiteY88" fmla="*/ 1825508 h 3921886"/>
              <a:gd name="connsiteX89" fmla="*/ 1212511 w 2188369"/>
              <a:gd name="connsiteY89" fmla="*/ 1749118 h 3921886"/>
              <a:gd name="connsiteX90" fmla="*/ 1188084 w 2188369"/>
              <a:gd name="connsiteY90" fmla="*/ 1682943 h 3921886"/>
              <a:gd name="connsiteX91" fmla="*/ 1172983 w 2188369"/>
              <a:gd name="connsiteY91" fmla="*/ 1607886 h 3921886"/>
              <a:gd name="connsiteX92" fmla="*/ 1169874 w 2188369"/>
              <a:gd name="connsiteY92" fmla="*/ 1507513 h 3921886"/>
              <a:gd name="connsiteX93" fmla="*/ 1167038 w 2188369"/>
              <a:gd name="connsiteY93" fmla="*/ 1485199 h 3921886"/>
              <a:gd name="connsiteX94" fmla="*/ 1163716 w 2188369"/>
              <a:gd name="connsiteY94" fmla="*/ 1457121 h 3921886"/>
              <a:gd name="connsiteX95" fmla="*/ 1046851 w 2188369"/>
              <a:gd name="connsiteY95" fmla="*/ 1320979 h 3921886"/>
              <a:gd name="connsiteX96" fmla="*/ 1051737 w 2188369"/>
              <a:gd name="connsiteY96" fmla="*/ 1259246 h 3921886"/>
              <a:gd name="connsiteX97" fmla="*/ 1113471 w 2188369"/>
              <a:gd name="connsiteY97" fmla="*/ 1264131 h 3921886"/>
              <a:gd name="connsiteX98" fmla="*/ 1145922 w 2188369"/>
              <a:gd name="connsiteY98" fmla="*/ 1301936 h 3921886"/>
              <a:gd name="connsiteX99" fmla="*/ 1140520 w 2188369"/>
              <a:gd name="connsiteY99" fmla="*/ 1254445 h 3921886"/>
              <a:gd name="connsiteX100" fmla="*/ 1135232 w 2188369"/>
              <a:gd name="connsiteY100" fmla="*/ 1209505 h 3921886"/>
              <a:gd name="connsiteX101" fmla="*/ 1132568 w 2188369"/>
              <a:gd name="connsiteY101" fmla="*/ 1097140 h 3921886"/>
              <a:gd name="connsiteX102" fmla="*/ 993556 w 2188369"/>
              <a:gd name="connsiteY102" fmla="*/ 1080708 h 3921886"/>
              <a:gd name="connsiteX103" fmla="*/ 712424 w 2188369"/>
              <a:gd name="connsiteY103" fmla="*/ 1026080 h 3921886"/>
              <a:gd name="connsiteX104" fmla="*/ 463713 w 2188369"/>
              <a:gd name="connsiteY104" fmla="*/ 985221 h 3921886"/>
              <a:gd name="connsiteX105" fmla="*/ 350461 w 2188369"/>
              <a:gd name="connsiteY105" fmla="*/ 931926 h 3921886"/>
              <a:gd name="connsiteX106" fmla="*/ 199902 w 2188369"/>
              <a:gd name="connsiteY106" fmla="*/ 885292 h 3921886"/>
              <a:gd name="connsiteX107" fmla="*/ 203900 w 2188369"/>
              <a:gd name="connsiteY107" fmla="*/ 852871 h 3921886"/>
              <a:gd name="connsiteX108" fmla="*/ 132839 w 2188369"/>
              <a:gd name="connsiteY108" fmla="*/ 823559 h 3921886"/>
              <a:gd name="connsiteX109" fmla="*/ 41793 w 2188369"/>
              <a:gd name="connsiteY109" fmla="*/ 688989 h 3921886"/>
              <a:gd name="connsiteX110" fmla="*/ 13813 w 2188369"/>
              <a:gd name="connsiteY110" fmla="*/ 605493 h 3921886"/>
              <a:gd name="connsiteX111" fmla="*/ 86206 w 2188369"/>
              <a:gd name="connsiteY111" fmla="*/ 663229 h 3921886"/>
              <a:gd name="connsiteX112" fmla="*/ 66220 w 2188369"/>
              <a:gd name="connsiteY112" fmla="*/ 608158 h 3921886"/>
              <a:gd name="connsiteX113" fmla="*/ 55118 w 2188369"/>
              <a:gd name="connsiteY113" fmla="*/ 561525 h 3921886"/>
              <a:gd name="connsiteX114" fmla="*/ 24029 w 2188369"/>
              <a:gd name="connsiteY114" fmla="*/ 472699 h 3921886"/>
              <a:gd name="connsiteX115" fmla="*/ 23140 w 2188369"/>
              <a:gd name="connsiteY115" fmla="*/ 468258 h 3921886"/>
              <a:gd name="connsiteX116" fmla="*/ 29358 w 2188369"/>
              <a:gd name="connsiteY116" fmla="*/ 444275 h 3921886"/>
              <a:gd name="connsiteX117" fmla="*/ 44014 w 2188369"/>
              <a:gd name="connsiteY117" fmla="*/ 460264 h 3921886"/>
              <a:gd name="connsiteX118" fmla="*/ 113742 w 2188369"/>
              <a:gd name="connsiteY118" fmla="*/ 565522 h 3921886"/>
              <a:gd name="connsiteX119" fmla="*/ 212338 w 2188369"/>
              <a:gd name="connsiteY119" fmla="*/ 754275 h 3921886"/>
              <a:gd name="connsiteX120" fmla="*/ 230103 w 2188369"/>
              <a:gd name="connsiteY120" fmla="*/ 751611 h 3921886"/>
              <a:gd name="connsiteX121" fmla="*/ 255863 w 2188369"/>
              <a:gd name="connsiteY121" fmla="*/ 746281 h 3921886"/>
              <a:gd name="connsiteX122" fmla="*/ 348241 w 2188369"/>
              <a:gd name="connsiteY122" fmla="*/ 773372 h 3921886"/>
              <a:gd name="connsiteX123" fmla="*/ 479702 w 2188369"/>
              <a:gd name="connsiteY123" fmla="*/ 768487 h 3921886"/>
              <a:gd name="connsiteX124" fmla="*/ 701765 w 2188369"/>
              <a:gd name="connsiteY124" fmla="*/ 789361 h 3921886"/>
              <a:gd name="connsiteX125" fmla="*/ 803914 w 2188369"/>
              <a:gd name="connsiteY125" fmla="*/ 796467 h 3921886"/>
              <a:gd name="connsiteX126" fmla="*/ 845662 w 2188369"/>
              <a:gd name="connsiteY126" fmla="*/ 792914 h 3921886"/>
              <a:gd name="connsiteX127" fmla="*/ 941593 w 2188369"/>
              <a:gd name="connsiteY127" fmla="*/ 804461 h 3921886"/>
              <a:gd name="connsiteX128" fmla="*/ 1079273 w 2188369"/>
              <a:gd name="connsiteY128" fmla="*/ 774261 h 3921886"/>
              <a:gd name="connsiteX129" fmla="*/ 1187639 w 2188369"/>
              <a:gd name="connsiteY129" fmla="*/ 731624 h 3921886"/>
              <a:gd name="connsiteX130" fmla="*/ 1274688 w 2188369"/>
              <a:gd name="connsiteY130" fmla="*/ 700092 h 3921886"/>
              <a:gd name="connsiteX131" fmla="*/ 1152109 w 2188369"/>
              <a:gd name="connsiteY131" fmla="*/ 690321 h 3921886"/>
              <a:gd name="connsiteX132" fmla="*/ 1121464 w 2188369"/>
              <a:gd name="connsiteY132" fmla="*/ 672112 h 3921886"/>
              <a:gd name="connsiteX133" fmla="*/ 1114359 w 2188369"/>
              <a:gd name="connsiteY133" fmla="*/ 623702 h 3921886"/>
              <a:gd name="connsiteX134" fmla="*/ 1121464 w 2188369"/>
              <a:gd name="connsiteY134" fmla="*/ 586395 h 3921886"/>
              <a:gd name="connsiteX135" fmla="*/ 1072167 w 2188369"/>
              <a:gd name="connsiteY135" fmla="*/ 518444 h 3921886"/>
              <a:gd name="connsiteX136" fmla="*/ 1038413 w 2188369"/>
              <a:gd name="connsiteY136" fmla="*/ 491353 h 3921886"/>
              <a:gd name="connsiteX137" fmla="*/ 1034416 w 2188369"/>
              <a:gd name="connsiteY137" fmla="*/ 447828 h 3921886"/>
              <a:gd name="connsiteX138" fmla="*/ 1050404 w 2188369"/>
              <a:gd name="connsiteY138" fmla="*/ 346123 h 3921886"/>
              <a:gd name="connsiteX139" fmla="*/ 977568 w 2188369"/>
              <a:gd name="connsiteY139" fmla="*/ 345679 h 3921886"/>
              <a:gd name="connsiteX140" fmla="*/ 973126 w 2188369"/>
              <a:gd name="connsiteY140" fmla="*/ 342570 h 3921886"/>
              <a:gd name="connsiteX141" fmla="*/ 985117 w 2188369"/>
              <a:gd name="connsiteY141" fmla="*/ 331911 h 3921886"/>
              <a:gd name="connsiteX142" fmla="*/ 1100591 w 2188369"/>
              <a:gd name="connsiteY142" fmla="*/ 225765 h 3921886"/>
              <a:gd name="connsiteX143" fmla="*/ 1112582 w 2188369"/>
              <a:gd name="connsiteY143" fmla="*/ 166696 h 3921886"/>
              <a:gd name="connsiteX144" fmla="*/ 1117023 w 2188369"/>
              <a:gd name="connsiteY144" fmla="*/ 141825 h 3921886"/>
              <a:gd name="connsiteX145" fmla="*/ 1113470 w 2188369"/>
              <a:gd name="connsiteY145" fmla="*/ 34790 h 3921886"/>
              <a:gd name="connsiteX146" fmla="*/ 1146336 w 2188369"/>
              <a:gd name="connsiteY146" fmla="*/ 149 h 392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2188369" h="3921886">
                <a:moveTo>
                  <a:pt x="1146336" y="149"/>
                </a:moveTo>
                <a:cubicBezTo>
                  <a:pt x="1181865" y="-2072"/>
                  <a:pt x="1208957" y="21023"/>
                  <a:pt x="1237381" y="39232"/>
                </a:cubicBezTo>
                <a:cubicBezTo>
                  <a:pt x="1270247" y="60106"/>
                  <a:pt x="1302224" y="81868"/>
                  <a:pt x="1334201" y="104519"/>
                </a:cubicBezTo>
                <a:cubicBezTo>
                  <a:pt x="1396823" y="148931"/>
                  <a:pt x="1456780" y="196452"/>
                  <a:pt x="1514960" y="246639"/>
                </a:cubicBezTo>
                <a:cubicBezTo>
                  <a:pt x="1534946" y="263960"/>
                  <a:pt x="1630877" y="339905"/>
                  <a:pt x="1558040" y="361668"/>
                </a:cubicBezTo>
                <a:cubicBezTo>
                  <a:pt x="1542052" y="366553"/>
                  <a:pt x="1510519" y="375879"/>
                  <a:pt x="1514516" y="396754"/>
                </a:cubicBezTo>
                <a:cubicBezTo>
                  <a:pt x="1524287" y="447828"/>
                  <a:pt x="1492310" y="514891"/>
                  <a:pt x="1518069" y="561968"/>
                </a:cubicBezTo>
                <a:cubicBezTo>
                  <a:pt x="1549602" y="619705"/>
                  <a:pt x="1639760" y="624146"/>
                  <a:pt x="1718370" y="646353"/>
                </a:cubicBezTo>
                <a:cubicBezTo>
                  <a:pt x="1763227" y="658788"/>
                  <a:pt x="1808528" y="683215"/>
                  <a:pt x="1838284" y="720966"/>
                </a:cubicBezTo>
                <a:cubicBezTo>
                  <a:pt x="1846278" y="731181"/>
                  <a:pt x="1855605" y="741395"/>
                  <a:pt x="1866708" y="748502"/>
                </a:cubicBezTo>
                <a:cubicBezTo>
                  <a:pt x="1897797" y="769375"/>
                  <a:pt x="1906680" y="801796"/>
                  <a:pt x="1926666" y="830665"/>
                </a:cubicBezTo>
                <a:cubicBezTo>
                  <a:pt x="1972854" y="896840"/>
                  <a:pt x="2011049" y="940364"/>
                  <a:pt x="2055906" y="1007427"/>
                </a:cubicBezTo>
                <a:cubicBezTo>
                  <a:pt x="2068786" y="1026525"/>
                  <a:pt x="2079001" y="1077599"/>
                  <a:pt x="2092768" y="1096252"/>
                </a:cubicBezTo>
                <a:cubicBezTo>
                  <a:pt x="2115863" y="1126897"/>
                  <a:pt x="2147396" y="1152212"/>
                  <a:pt x="2160720" y="1188187"/>
                </a:cubicBezTo>
                <a:cubicBezTo>
                  <a:pt x="2173156" y="1220608"/>
                  <a:pt x="2185147" y="1260579"/>
                  <a:pt x="2188256" y="1295221"/>
                </a:cubicBezTo>
                <a:cubicBezTo>
                  <a:pt x="2189144" y="1305436"/>
                  <a:pt x="2184703" y="1318760"/>
                  <a:pt x="2178485" y="1327198"/>
                </a:cubicBezTo>
                <a:cubicBezTo>
                  <a:pt x="2142511" y="1372499"/>
                  <a:pt x="2109201" y="1420021"/>
                  <a:pt x="2067898" y="1460880"/>
                </a:cubicBezTo>
                <a:cubicBezTo>
                  <a:pt x="2029259" y="1499075"/>
                  <a:pt x="1983513" y="1539935"/>
                  <a:pt x="1938657" y="1570135"/>
                </a:cubicBezTo>
                <a:cubicBezTo>
                  <a:pt x="1913342" y="1587456"/>
                  <a:pt x="1894688" y="1606109"/>
                  <a:pt x="1891580" y="1638086"/>
                </a:cubicBezTo>
                <a:cubicBezTo>
                  <a:pt x="1888026" y="1672284"/>
                  <a:pt x="1838284" y="1659849"/>
                  <a:pt x="1831622" y="1695823"/>
                </a:cubicBezTo>
                <a:cubicBezTo>
                  <a:pt x="1815634" y="1780206"/>
                  <a:pt x="1848943" y="1866367"/>
                  <a:pt x="1851164" y="1951195"/>
                </a:cubicBezTo>
                <a:cubicBezTo>
                  <a:pt x="1852940" y="2011152"/>
                  <a:pt x="1866264" y="2029361"/>
                  <a:pt x="1854717" y="2088430"/>
                </a:cubicBezTo>
                <a:cubicBezTo>
                  <a:pt x="1853384" y="2095314"/>
                  <a:pt x="1850858" y="2104918"/>
                  <a:pt x="1847638" y="2115855"/>
                </a:cubicBezTo>
                <a:lnTo>
                  <a:pt x="1846817" y="2118444"/>
                </a:lnTo>
                <a:lnTo>
                  <a:pt x="2020821" y="2321151"/>
                </a:lnTo>
                <a:cubicBezTo>
                  <a:pt x="2036810" y="2339360"/>
                  <a:pt x="2034589" y="2367340"/>
                  <a:pt x="2015936" y="2382885"/>
                </a:cubicBezTo>
                <a:cubicBezTo>
                  <a:pt x="1997727" y="2398873"/>
                  <a:pt x="1969747" y="2396653"/>
                  <a:pt x="1954202" y="2377999"/>
                </a:cubicBezTo>
                <a:lnTo>
                  <a:pt x="1813079" y="2213597"/>
                </a:lnTo>
                <a:lnTo>
                  <a:pt x="1779215" y="2295837"/>
                </a:lnTo>
                <a:cubicBezTo>
                  <a:pt x="1773886" y="2312714"/>
                  <a:pt x="1772110" y="2330479"/>
                  <a:pt x="1765004" y="2346023"/>
                </a:cubicBezTo>
                <a:cubicBezTo>
                  <a:pt x="1757453" y="2363344"/>
                  <a:pt x="1762339" y="2374891"/>
                  <a:pt x="1751236" y="2389992"/>
                </a:cubicBezTo>
                <a:cubicBezTo>
                  <a:pt x="1765004" y="2410866"/>
                  <a:pt x="1735691" y="2453058"/>
                  <a:pt x="1732138" y="2474376"/>
                </a:cubicBezTo>
                <a:cubicBezTo>
                  <a:pt x="1716150" y="2572527"/>
                  <a:pt x="1714373" y="2660465"/>
                  <a:pt x="1707267" y="2760393"/>
                </a:cubicBezTo>
                <a:cubicBezTo>
                  <a:pt x="1706379" y="2770164"/>
                  <a:pt x="1709932" y="2776826"/>
                  <a:pt x="1720147" y="2779935"/>
                </a:cubicBezTo>
                <a:cubicBezTo>
                  <a:pt x="1728141" y="2782600"/>
                  <a:pt x="1736135" y="2786597"/>
                  <a:pt x="1744129" y="2789706"/>
                </a:cubicBezTo>
                <a:cubicBezTo>
                  <a:pt x="1762783" y="2797256"/>
                  <a:pt x="1761895" y="2823903"/>
                  <a:pt x="1765004" y="2841224"/>
                </a:cubicBezTo>
                <a:cubicBezTo>
                  <a:pt x="1769001" y="2864319"/>
                  <a:pt x="1777439" y="2878087"/>
                  <a:pt x="1766336" y="2899849"/>
                </a:cubicBezTo>
                <a:cubicBezTo>
                  <a:pt x="1761006" y="2910064"/>
                  <a:pt x="1763671" y="2915837"/>
                  <a:pt x="1771221" y="2923832"/>
                </a:cubicBezTo>
                <a:cubicBezTo>
                  <a:pt x="1794316" y="2947371"/>
                  <a:pt x="1811637" y="2962470"/>
                  <a:pt x="1825848" y="2992671"/>
                </a:cubicBezTo>
                <a:cubicBezTo>
                  <a:pt x="1841393" y="3025092"/>
                  <a:pt x="1856049" y="3057514"/>
                  <a:pt x="1869817" y="3090823"/>
                </a:cubicBezTo>
                <a:cubicBezTo>
                  <a:pt x="1887138" y="3132571"/>
                  <a:pt x="1903127" y="3175207"/>
                  <a:pt x="1917339" y="3218287"/>
                </a:cubicBezTo>
                <a:cubicBezTo>
                  <a:pt x="1930663" y="3258259"/>
                  <a:pt x="1938657" y="3300451"/>
                  <a:pt x="1962195" y="3335981"/>
                </a:cubicBezTo>
                <a:cubicBezTo>
                  <a:pt x="1981293" y="3365293"/>
                  <a:pt x="2000390" y="3419033"/>
                  <a:pt x="2000390" y="3454562"/>
                </a:cubicBezTo>
                <a:cubicBezTo>
                  <a:pt x="2000390" y="3467442"/>
                  <a:pt x="2005720" y="3475880"/>
                  <a:pt x="2017267" y="3480766"/>
                </a:cubicBezTo>
                <a:cubicBezTo>
                  <a:pt x="2040362" y="3490981"/>
                  <a:pt x="2047912" y="3519848"/>
                  <a:pt x="2055462" y="3541611"/>
                </a:cubicBezTo>
                <a:cubicBezTo>
                  <a:pt x="2072339" y="3589577"/>
                  <a:pt x="2093657" y="3636654"/>
                  <a:pt x="2093657" y="3687728"/>
                </a:cubicBezTo>
                <a:cubicBezTo>
                  <a:pt x="2098986" y="3729921"/>
                  <a:pt x="2130963" y="3765007"/>
                  <a:pt x="2096322" y="3803202"/>
                </a:cubicBezTo>
                <a:cubicBezTo>
                  <a:pt x="2078112" y="3823187"/>
                  <a:pt x="2031924" y="3852943"/>
                  <a:pt x="2004387" y="3838731"/>
                </a:cubicBezTo>
                <a:cubicBezTo>
                  <a:pt x="1990175" y="3831625"/>
                  <a:pt x="1981293" y="3841396"/>
                  <a:pt x="1972854" y="3850278"/>
                </a:cubicBezTo>
                <a:cubicBezTo>
                  <a:pt x="1914674" y="3910236"/>
                  <a:pt x="1820963" y="3929778"/>
                  <a:pt x="1733470" y="3919118"/>
                </a:cubicBezTo>
                <a:cubicBezTo>
                  <a:pt x="1682840" y="3912901"/>
                  <a:pt x="1617109" y="3921783"/>
                  <a:pt x="1593571" y="3884476"/>
                </a:cubicBezTo>
                <a:cubicBezTo>
                  <a:pt x="1581579" y="3865379"/>
                  <a:pt x="1644201" y="3816525"/>
                  <a:pt x="1653972" y="3808087"/>
                </a:cubicBezTo>
                <a:cubicBezTo>
                  <a:pt x="1683284" y="3783216"/>
                  <a:pt x="1686393" y="3784104"/>
                  <a:pt x="1719259" y="3763674"/>
                </a:cubicBezTo>
                <a:cubicBezTo>
                  <a:pt x="1724588" y="3760565"/>
                  <a:pt x="1741021" y="3738803"/>
                  <a:pt x="1745462" y="3734806"/>
                </a:cubicBezTo>
                <a:cubicBezTo>
                  <a:pt x="1760118" y="3721926"/>
                  <a:pt x="1767224" y="3703717"/>
                  <a:pt x="1769001" y="3684619"/>
                </a:cubicBezTo>
                <a:cubicBezTo>
                  <a:pt x="1770333" y="3672628"/>
                  <a:pt x="1772554" y="3638431"/>
                  <a:pt x="1758342" y="3632213"/>
                </a:cubicBezTo>
                <a:cubicBezTo>
                  <a:pt x="1728141" y="3618445"/>
                  <a:pt x="1710820" y="3586912"/>
                  <a:pt x="1693499" y="3559376"/>
                </a:cubicBezTo>
                <a:cubicBezTo>
                  <a:pt x="1661522" y="3508301"/>
                  <a:pt x="1637539" y="3452342"/>
                  <a:pt x="1612224" y="3397714"/>
                </a:cubicBezTo>
                <a:cubicBezTo>
                  <a:pt x="1526952" y="3212514"/>
                  <a:pt x="1462998" y="3016654"/>
                  <a:pt x="1410147" y="2819462"/>
                </a:cubicBezTo>
                <a:cubicBezTo>
                  <a:pt x="1399932" y="2781712"/>
                  <a:pt x="1394602" y="2758617"/>
                  <a:pt x="1384387" y="2720866"/>
                </a:cubicBezTo>
                <a:cubicBezTo>
                  <a:pt x="1382167" y="2713316"/>
                  <a:pt x="1390605" y="2631152"/>
                  <a:pt x="1387052" y="2624047"/>
                </a:cubicBezTo>
                <a:cubicBezTo>
                  <a:pt x="1385720" y="2624490"/>
                  <a:pt x="1375949" y="2656912"/>
                  <a:pt x="1365734" y="2686224"/>
                </a:cubicBezTo>
                <a:cubicBezTo>
                  <a:pt x="1360849" y="2699992"/>
                  <a:pt x="1335533" y="2768832"/>
                  <a:pt x="1331092" y="2782155"/>
                </a:cubicBezTo>
                <a:cubicBezTo>
                  <a:pt x="1325763" y="2798144"/>
                  <a:pt x="1323986" y="2815021"/>
                  <a:pt x="1319989" y="2831453"/>
                </a:cubicBezTo>
                <a:cubicBezTo>
                  <a:pt x="1315992" y="2846998"/>
                  <a:pt x="1307998" y="2859433"/>
                  <a:pt x="1301779" y="2874533"/>
                </a:cubicBezTo>
                <a:cubicBezTo>
                  <a:pt x="1295562" y="2890522"/>
                  <a:pt x="1295118" y="2910952"/>
                  <a:pt x="1298227" y="2927829"/>
                </a:cubicBezTo>
                <a:cubicBezTo>
                  <a:pt x="1309774" y="2988674"/>
                  <a:pt x="1293785" y="3049519"/>
                  <a:pt x="1286235" y="3109476"/>
                </a:cubicBezTo>
                <a:cubicBezTo>
                  <a:pt x="1278685" y="3168989"/>
                  <a:pt x="1284903" y="3212069"/>
                  <a:pt x="1276464" y="3272026"/>
                </a:cubicBezTo>
                <a:cubicBezTo>
                  <a:pt x="1274688" y="3284462"/>
                  <a:pt x="1277797" y="3291568"/>
                  <a:pt x="1290677" y="3296453"/>
                </a:cubicBezTo>
                <a:cubicBezTo>
                  <a:pt x="1330204" y="3310221"/>
                  <a:pt x="1326651" y="3363072"/>
                  <a:pt x="1311995" y="3395049"/>
                </a:cubicBezTo>
                <a:cubicBezTo>
                  <a:pt x="1305333" y="3409705"/>
                  <a:pt x="1293785" y="3423029"/>
                  <a:pt x="1290677" y="3439462"/>
                </a:cubicBezTo>
                <a:cubicBezTo>
                  <a:pt x="1286680" y="3463001"/>
                  <a:pt x="1297782" y="3492313"/>
                  <a:pt x="1305333" y="3514075"/>
                </a:cubicBezTo>
                <a:cubicBezTo>
                  <a:pt x="1317769" y="3549605"/>
                  <a:pt x="1329760" y="3582026"/>
                  <a:pt x="1334201" y="3619777"/>
                </a:cubicBezTo>
                <a:cubicBezTo>
                  <a:pt x="1337754" y="3648645"/>
                  <a:pt x="1303112" y="3660193"/>
                  <a:pt x="1280462" y="3664190"/>
                </a:cubicBezTo>
                <a:cubicBezTo>
                  <a:pt x="1255146" y="3669075"/>
                  <a:pt x="1228943" y="3670408"/>
                  <a:pt x="1202740" y="3668187"/>
                </a:cubicBezTo>
                <a:cubicBezTo>
                  <a:pt x="1180977" y="3666411"/>
                  <a:pt x="1163212" y="3651310"/>
                  <a:pt x="1141894" y="3650866"/>
                </a:cubicBezTo>
                <a:cubicBezTo>
                  <a:pt x="1112582" y="3649978"/>
                  <a:pt x="1082826" y="3670851"/>
                  <a:pt x="1055289" y="3680179"/>
                </a:cubicBezTo>
                <a:cubicBezTo>
                  <a:pt x="964244" y="3710379"/>
                  <a:pt x="853656" y="3718373"/>
                  <a:pt x="767052" y="3671296"/>
                </a:cubicBezTo>
                <a:cubicBezTo>
                  <a:pt x="739072" y="3656195"/>
                  <a:pt x="759502" y="3621110"/>
                  <a:pt x="776378" y="3605121"/>
                </a:cubicBezTo>
                <a:cubicBezTo>
                  <a:pt x="796364" y="3586468"/>
                  <a:pt x="827453" y="3588244"/>
                  <a:pt x="852768" y="3582915"/>
                </a:cubicBezTo>
                <a:cubicBezTo>
                  <a:pt x="888742" y="3575364"/>
                  <a:pt x="938929" y="3567370"/>
                  <a:pt x="969573" y="3546496"/>
                </a:cubicBezTo>
                <a:cubicBezTo>
                  <a:pt x="995333" y="3529176"/>
                  <a:pt x="1009101" y="3497198"/>
                  <a:pt x="1011765" y="3467442"/>
                </a:cubicBezTo>
                <a:cubicBezTo>
                  <a:pt x="1014874" y="3435021"/>
                  <a:pt x="1002883" y="3403488"/>
                  <a:pt x="988227" y="3375508"/>
                </a:cubicBezTo>
                <a:cubicBezTo>
                  <a:pt x="975791" y="3351525"/>
                  <a:pt x="961579" y="3323989"/>
                  <a:pt x="961579" y="3296897"/>
                </a:cubicBezTo>
                <a:cubicBezTo>
                  <a:pt x="961135" y="3158774"/>
                  <a:pt x="950476" y="3021540"/>
                  <a:pt x="960691" y="2883860"/>
                </a:cubicBezTo>
                <a:cubicBezTo>
                  <a:pt x="978900" y="2646697"/>
                  <a:pt x="1043298" y="2473044"/>
                  <a:pt x="1093484" y="2241654"/>
                </a:cubicBezTo>
                <a:cubicBezTo>
                  <a:pt x="1095705" y="2231439"/>
                  <a:pt x="1124129" y="2151052"/>
                  <a:pt x="1126350" y="2140837"/>
                </a:cubicBezTo>
                <a:cubicBezTo>
                  <a:pt x="1152553" y="2031138"/>
                  <a:pt x="1178313" y="1977843"/>
                  <a:pt x="1196078" y="1841940"/>
                </a:cubicBezTo>
                <a:cubicBezTo>
                  <a:pt x="1196522" y="1838387"/>
                  <a:pt x="1210734" y="1828172"/>
                  <a:pt x="1212954" y="1825508"/>
                </a:cubicBezTo>
                <a:cubicBezTo>
                  <a:pt x="1228499" y="1804189"/>
                  <a:pt x="1218728" y="1772212"/>
                  <a:pt x="1212511" y="1749118"/>
                </a:cubicBezTo>
                <a:cubicBezTo>
                  <a:pt x="1206737" y="1727800"/>
                  <a:pt x="1206292" y="1697599"/>
                  <a:pt x="1188084" y="1682943"/>
                </a:cubicBezTo>
                <a:cubicBezTo>
                  <a:pt x="1160547" y="1660737"/>
                  <a:pt x="1170318" y="1638974"/>
                  <a:pt x="1172983" y="1607886"/>
                </a:cubicBezTo>
                <a:cubicBezTo>
                  <a:pt x="1175648" y="1574576"/>
                  <a:pt x="1174760" y="1540823"/>
                  <a:pt x="1169874" y="1507513"/>
                </a:cubicBezTo>
                <a:cubicBezTo>
                  <a:pt x="1169264" y="1503239"/>
                  <a:pt x="1168285" y="1495494"/>
                  <a:pt x="1167038" y="1485199"/>
                </a:cubicBezTo>
                <a:lnTo>
                  <a:pt x="1163716" y="1457121"/>
                </a:lnTo>
                <a:lnTo>
                  <a:pt x="1046851" y="1320979"/>
                </a:lnTo>
                <a:cubicBezTo>
                  <a:pt x="1030863" y="1302770"/>
                  <a:pt x="1033084" y="1274790"/>
                  <a:pt x="1051737" y="1259246"/>
                </a:cubicBezTo>
                <a:cubicBezTo>
                  <a:pt x="1069946" y="1243257"/>
                  <a:pt x="1097926" y="1245478"/>
                  <a:pt x="1113471" y="1264131"/>
                </a:cubicBezTo>
                <a:lnTo>
                  <a:pt x="1145922" y="1301936"/>
                </a:lnTo>
                <a:lnTo>
                  <a:pt x="1140520" y="1254445"/>
                </a:lnTo>
                <a:cubicBezTo>
                  <a:pt x="1137592" y="1228824"/>
                  <a:pt x="1135565" y="1211392"/>
                  <a:pt x="1135232" y="1209505"/>
                </a:cubicBezTo>
                <a:cubicBezTo>
                  <a:pt x="1132568" y="1189963"/>
                  <a:pt x="1150333" y="1109576"/>
                  <a:pt x="1132568" y="1097140"/>
                </a:cubicBezTo>
                <a:cubicBezTo>
                  <a:pt x="1094817" y="1071381"/>
                  <a:pt x="1036193" y="1082040"/>
                  <a:pt x="993556" y="1080708"/>
                </a:cubicBezTo>
                <a:cubicBezTo>
                  <a:pt x="901622" y="1078487"/>
                  <a:pt x="801694" y="1045178"/>
                  <a:pt x="712424" y="1026080"/>
                </a:cubicBezTo>
                <a:cubicBezTo>
                  <a:pt x="623599" y="1006983"/>
                  <a:pt x="548098" y="1017642"/>
                  <a:pt x="463713" y="985221"/>
                </a:cubicBezTo>
                <a:cubicBezTo>
                  <a:pt x="424630" y="970120"/>
                  <a:pt x="389100" y="948359"/>
                  <a:pt x="350461" y="931926"/>
                </a:cubicBezTo>
                <a:cubicBezTo>
                  <a:pt x="338914" y="927040"/>
                  <a:pt x="200347" y="881739"/>
                  <a:pt x="199902" y="885292"/>
                </a:cubicBezTo>
                <a:cubicBezTo>
                  <a:pt x="201235" y="875078"/>
                  <a:pt x="202567" y="864419"/>
                  <a:pt x="203900" y="852871"/>
                </a:cubicBezTo>
                <a:cubicBezTo>
                  <a:pt x="180805" y="843101"/>
                  <a:pt x="157710" y="830665"/>
                  <a:pt x="132839" y="823559"/>
                </a:cubicBezTo>
                <a:cubicBezTo>
                  <a:pt x="52453" y="800908"/>
                  <a:pt x="101306" y="757828"/>
                  <a:pt x="41793" y="688989"/>
                </a:cubicBezTo>
                <a:cubicBezTo>
                  <a:pt x="28470" y="673444"/>
                  <a:pt x="-24826" y="599275"/>
                  <a:pt x="13813" y="605493"/>
                </a:cubicBezTo>
                <a:cubicBezTo>
                  <a:pt x="18699" y="606381"/>
                  <a:pt x="79988" y="659232"/>
                  <a:pt x="86206" y="663229"/>
                </a:cubicBezTo>
                <a:cubicBezTo>
                  <a:pt x="85318" y="662785"/>
                  <a:pt x="67109" y="612599"/>
                  <a:pt x="66220" y="608158"/>
                </a:cubicBezTo>
                <a:cubicBezTo>
                  <a:pt x="64000" y="592169"/>
                  <a:pt x="59558" y="577069"/>
                  <a:pt x="55118" y="561525"/>
                </a:cubicBezTo>
                <a:cubicBezTo>
                  <a:pt x="46235" y="531324"/>
                  <a:pt x="34688" y="502012"/>
                  <a:pt x="24029" y="472699"/>
                </a:cubicBezTo>
                <a:cubicBezTo>
                  <a:pt x="23584" y="471366"/>
                  <a:pt x="22696" y="469590"/>
                  <a:pt x="23140" y="468258"/>
                </a:cubicBezTo>
                <a:cubicBezTo>
                  <a:pt x="24917" y="459819"/>
                  <a:pt x="24917" y="446051"/>
                  <a:pt x="29358" y="444275"/>
                </a:cubicBezTo>
                <a:cubicBezTo>
                  <a:pt x="40905" y="439834"/>
                  <a:pt x="40017" y="454046"/>
                  <a:pt x="44014" y="460264"/>
                </a:cubicBezTo>
                <a:cubicBezTo>
                  <a:pt x="64444" y="492241"/>
                  <a:pt x="99974" y="529103"/>
                  <a:pt x="113742" y="565522"/>
                </a:cubicBezTo>
                <a:cubicBezTo>
                  <a:pt x="139946" y="636137"/>
                  <a:pt x="167481" y="694762"/>
                  <a:pt x="212338" y="754275"/>
                </a:cubicBezTo>
                <a:cubicBezTo>
                  <a:pt x="216780" y="760493"/>
                  <a:pt x="223885" y="759605"/>
                  <a:pt x="230103" y="751611"/>
                </a:cubicBezTo>
                <a:cubicBezTo>
                  <a:pt x="233212" y="747613"/>
                  <a:pt x="250089" y="745393"/>
                  <a:pt x="255863" y="746281"/>
                </a:cubicBezTo>
                <a:cubicBezTo>
                  <a:pt x="288728" y="751611"/>
                  <a:pt x="314931" y="770708"/>
                  <a:pt x="348241" y="773372"/>
                </a:cubicBezTo>
                <a:cubicBezTo>
                  <a:pt x="380218" y="775593"/>
                  <a:pt x="448169" y="773817"/>
                  <a:pt x="479702" y="768487"/>
                </a:cubicBezTo>
                <a:cubicBezTo>
                  <a:pt x="560089" y="755163"/>
                  <a:pt x="628484" y="763158"/>
                  <a:pt x="701765" y="789361"/>
                </a:cubicBezTo>
                <a:cubicBezTo>
                  <a:pt x="733298" y="800464"/>
                  <a:pt x="772825" y="824003"/>
                  <a:pt x="803914" y="796467"/>
                </a:cubicBezTo>
                <a:cubicBezTo>
                  <a:pt x="821679" y="780923"/>
                  <a:pt x="825232" y="780923"/>
                  <a:pt x="845662" y="792914"/>
                </a:cubicBezTo>
                <a:cubicBezTo>
                  <a:pt x="874531" y="810679"/>
                  <a:pt x="909616" y="803129"/>
                  <a:pt x="941593" y="804461"/>
                </a:cubicBezTo>
                <a:cubicBezTo>
                  <a:pt x="978012" y="805794"/>
                  <a:pt x="1046851" y="790694"/>
                  <a:pt x="1079273" y="774261"/>
                </a:cubicBezTo>
                <a:cubicBezTo>
                  <a:pt x="1133012" y="746725"/>
                  <a:pt x="1133012" y="756940"/>
                  <a:pt x="1187639" y="731624"/>
                </a:cubicBezTo>
                <a:cubicBezTo>
                  <a:pt x="1191192" y="729848"/>
                  <a:pt x="1273356" y="703645"/>
                  <a:pt x="1274688" y="700092"/>
                </a:cubicBezTo>
                <a:cubicBezTo>
                  <a:pt x="1272912" y="704089"/>
                  <a:pt x="1156995" y="691653"/>
                  <a:pt x="1152109" y="690321"/>
                </a:cubicBezTo>
                <a:cubicBezTo>
                  <a:pt x="1141894" y="687212"/>
                  <a:pt x="1126350" y="682771"/>
                  <a:pt x="1121464" y="672112"/>
                </a:cubicBezTo>
                <a:cubicBezTo>
                  <a:pt x="1113914" y="655235"/>
                  <a:pt x="1130791" y="641023"/>
                  <a:pt x="1114359" y="623702"/>
                </a:cubicBezTo>
                <a:cubicBezTo>
                  <a:pt x="1105032" y="613931"/>
                  <a:pt x="1110805" y="592613"/>
                  <a:pt x="1121464" y="586395"/>
                </a:cubicBezTo>
                <a:cubicBezTo>
                  <a:pt x="1187639" y="549089"/>
                  <a:pt x="1072167" y="562413"/>
                  <a:pt x="1072167" y="518444"/>
                </a:cubicBezTo>
                <a:cubicBezTo>
                  <a:pt x="1072167" y="496682"/>
                  <a:pt x="1054846" y="504232"/>
                  <a:pt x="1038413" y="491353"/>
                </a:cubicBezTo>
                <a:cubicBezTo>
                  <a:pt x="1019760" y="476697"/>
                  <a:pt x="1021092" y="466926"/>
                  <a:pt x="1034416" y="447828"/>
                </a:cubicBezTo>
                <a:cubicBezTo>
                  <a:pt x="1044187" y="434060"/>
                  <a:pt x="1099258" y="347900"/>
                  <a:pt x="1050404" y="346123"/>
                </a:cubicBezTo>
                <a:cubicBezTo>
                  <a:pt x="1032195" y="345679"/>
                  <a:pt x="995776" y="345679"/>
                  <a:pt x="977568" y="345679"/>
                </a:cubicBezTo>
                <a:cubicBezTo>
                  <a:pt x="976679" y="345679"/>
                  <a:pt x="975791" y="344791"/>
                  <a:pt x="973126" y="342570"/>
                </a:cubicBezTo>
                <a:cubicBezTo>
                  <a:pt x="977123" y="338573"/>
                  <a:pt x="980677" y="335020"/>
                  <a:pt x="985117" y="331911"/>
                </a:cubicBezTo>
                <a:cubicBezTo>
                  <a:pt x="1025977" y="302599"/>
                  <a:pt x="1089932" y="279949"/>
                  <a:pt x="1100591" y="225765"/>
                </a:cubicBezTo>
                <a:cubicBezTo>
                  <a:pt x="1104588" y="206223"/>
                  <a:pt x="1098370" y="183129"/>
                  <a:pt x="1112582" y="166696"/>
                </a:cubicBezTo>
                <a:cubicBezTo>
                  <a:pt x="1117467" y="161367"/>
                  <a:pt x="1117467" y="150264"/>
                  <a:pt x="1117023" y="141825"/>
                </a:cubicBezTo>
                <a:cubicBezTo>
                  <a:pt x="1116135" y="106295"/>
                  <a:pt x="1114802" y="70321"/>
                  <a:pt x="1113470" y="34790"/>
                </a:cubicBezTo>
                <a:cubicBezTo>
                  <a:pt x="1113026" y="17470"/>
                  <a:pt x="1129015" y="1037"/>
                  <a:pt x="1146336" y="149"/>
                </a:cubicBezTo>
                <a:close/>
              </a:path>
            </a:pathLst>
          </a:custGeom>
          <a:solidFill>
            <a:schemeClr val="accent1"/>
          </a:solidFill>
          <a:ln w="77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0" name="Straight Connector 24">
            <a:extLst>
              <a:ext uri="{FF2B5EF4-FFF2-40B4-BE49-F238E27FC236}">
                <a16:creationId xmlns="" xmlns:a16="http://schemas.microsoft.com/office/drawing/2014/main" id="{E20272DD-C1C0-4DE5-BFBF-A62860A814DB}"/>
              </a:ext>
            </a:extLst>
          </p:cNvPr>
          <p:cNvCxnSpPr>
            <a:cxnSpLocks/>
            <a:endCxn id="51" idx="109"/>
          </p:cNvCxnSpPr>
          <p:nvPr/>
        </p:nvCxnSpPr>
        <p:spPr>
          <a:xfrm flipH="1" flipV="1">
            <a:off x="2889969" y="2608910"/>
            <a:ext cx="1388891" cy="300627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54B5CCC-392C-4F6E-A3B8-1BE46095E1B6}"/>
              </a:ext>
            </a:extLst>
          </p:cNvPr>
          <p:cNvSpPr txBox="1"/>
          <p:nvPr/>
        </p:nvSpPr>
        <p:spPr>
          <a:xfrm>
            <a:off x="4278860" y="5454883"/>
            <a:ext cx="1575531" cy="30777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Evalution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70" name="Straight Connector 16">
            <a:extLst>
              <a:ext uri="{FF2B5EF4-FFF2-40B4-BE49-F238E27FC236}">
                <a16:creationId xmlns="" xmlns:a16="http://schemas.microsoft.com/office/drawing/2014/main" id="{B5D62136-E5C7-44D2-A3A2-1564F0B7CF4A}"/>
              </a:ext>
            </a:extLst>
          </p:cNvPr>
          <p:cNvCxnSpPr>
            <a:cxnSpLocks/>
          </p:cNvCxnSpPr>
          <p:nvPr/>
        </p:nvCxnSpPr>
        <p:spPr>
          <a:xfrm flipH="1">
            <a:off x="5854391" y="5641227"/>
            <a:ext cx="1635774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11">
            <a:extLst>
              <a:ext uri="{FF2B5EF4-FFF2-40B4-BE49-F238E27FC236}">
                <a16:creationId xmlns="" xmlns:a16="http://schemas.microsoft.com/office/drawing/2014/main" id="{BD1A47DA-49CC-4EA9-9F3A-BA0E84C064F5}"/>
              </a:ext>
            </a:extLst>
          </p:cNvPr>
          <p:cNvSpPr/>
          <p:nvPr/>
        </p:nvSpPr>
        <p:spPr>
          <a:xfrm>
            <a:off x="7479168" y="5343550"/>
            <a:ext cx="580262" cy="550644"/>
          </a:xfrm>
          <a:prstGeom prst="ellipse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7573524" y="2177520"/>
            <a:ext cx="138424" cy="267309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ectangle 16">
            <a:extLst>
              <a:ext uri="{FF2B5EF4-FFF2-40B4-BE49-F238E27FC236}">
                <a16:creationId xmlns="" xmlns:a16="http://schemas.microsoft.com/office/drawing/2014/main" id="{5160AFE9-04EE-4E1B-890A-6F86D56C3E73}"/>
              </a:ext>
            </a:extLst>
          </p:cNvPr>
          <p:cNvSpPr/>
          <p:nvPr/>
        </p:nvSpPr>
        <p:spPr>
          <a:xfrm rot="2700000">
            <a:off x="7592350" y="2981127"/>
            <a:ext cx="166020" cy="25239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6" name="Block Arc 41">
            <a:extLst>
              <a:ext uri="{FF2B5EF4-FFF2-40B4-BE49-F238E27FC236}">
                <a16:creationId xmlns=""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7547414" y="3919947"/>
            <a:ext cx="281662" cy="285230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7570317" y="4707692"/>
            <a:ext cx="258759" cy="282952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647236" y="5514906"/>
            <a:ext cx="277898" cy="2526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DD490503-A8DF-40E1-B68F-229346C87B22}"/>
              </a:ext>
            </a:extLst>
          </p:cNvPr>
          <p:cNvSpPr txBox="1"/>
          <p:nvPr/>
        </p:nvSpPr>
        <p:spPr>
          <a:xfrm>
            <a:off x="8137173" y="4540089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mining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menarik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terpilih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67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1" y="0"/>
            <a:ext cx="4466492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519619" y="784118"/>
            <a:ext cx="34272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3200" b="1" spc="-150" dirty="0" smtClean="0">
                <a:solidFill>
                  <a:schemeClr val="bg1"/>
                </a:solidFill>
              </a:rPr>
              <a:t> 1</a:t>
            </a:r>
            <a:endParaRPr 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519619" y="1876755"/>
            <a:ext cx="3427256" cy="11695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Setwd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(“value”)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perintah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menentukan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lokasi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kerja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endParaRPr lang="en-US" altLang="ko-KR" sz="1400" dirty="0" smtClean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Getwd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()</a:t>
            </a:r>
          </a:p>
          <a:p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lokasi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kerja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93" y="166341"/>
            <a:ext cx="7678222" cy="5534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569569" y="4898229"/>
            <a:ext cx="2051539" cy="35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7561387" y="5029202"/>
            <a:ext cx="1008182" cy="46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66493" y="0"/>
            <a:ext cx="7725507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66493" y="6348759"/>
            <a:ext cx="7725507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2862D74-242D-4D04-8EA1-26AF098E1FD2}"/>
              </a:ext>
            </a:extLst>
          </p:cNvPr>
          <p:cNvSpPr/>
          <p:nvPr/>
        </p:nvSpPr>
        <p:spPr>
          <a:xfrm>
            <a:off x="0" y="5679831"/>
            <a:ext cx="12192000" cy="1178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phic 30">
            <a:extLst>
              <a:ext uri="{FF2B5EF4-FFF2-40B4-BE49-F238E27FC236}">
                <a16:creationId xmlns="" xmlns:a16="http://schemas.microsoft.com/office/drawing/2014/main" id="{0B60AB2E-2DC8-4E4F-BBA7-8C94487E1FC7}"/>
              </a:ext>
            </a:extLst>
          </p:cNvPr>
          <p:cNvSpPr/>
          <p:nvPr/>
        </p:nvSpPr>
        <p:spPr>
          <a:xfrm>
            <a:off x="263770" y="685800"/>
            <a:ext cx="11412328" cy="5568923"/>
          </a:xfrm>
          <a:custGeom>
            <a:avLst/>
            <a:gdLst>
              <a:gd name="connsiteX0" fmla="*/ 12151366 w 12185487"/>
              <a:gd name="connsiteY0" fmla="*/ 5296226 h 5946205"/>
              <a:gd name="connsiteX1" fmla="*/ 11971612 w 12185487"/>
              <a:gd name="connsiteY1" fmla="*/ 4816231 h 5946205"/>
              <a:gd name="connsiteX2" fmla="*/ 11838750 w 12185487"/>
              <a:gd name="connsiteY2" fmla="*/ 4536831 h 5946205"/>
              <a:gd name="connsiteX3" fmla="*/ 11903228 w 12185487"/>
              <a:gd name="connsiteY3" fmla="*/ 4319954 h 5946205"/>
              <a:gd name="connsiteX4" fmla="*/ 11978125 w 12185487"/>
              <a:gd name="connsiteY4" fmla="*/ 4199467 h 5946205"/>
              <a:gd name="connsiteX5" fmla="*/ 12002874 w 12185487"/>
              <a:gd name="connsiteY5" fmla="*/ 3819118 h 5946205"/>
              <a:gd name="connsiteX6" fmla="*/ 12030228 w 12185487"/>
              <a:gd name="connsiteY6" fmla="*/ 3758549 h 5946205"/>
              <a:gd name="connsiteX7" fmla="*/ 12137689 w 12185487"/>
              <a:gd name="connsiteY7" fmla="*/ 3438118 h 5946205"/>
              <a:gd name="connsiteX8" fmla="*/ 12068653 w 12185487"/>
              <a:gd name="connsiteY8" fmla="*/ 3117687 h 5946205"/>
              <a:gd name="connsiteX9" fmla="*/ 11907135 w 12185487"/>
              <a:gd name="connsiteY9" fmla="*/ 2909277 h 5946205"/>
              <a:gd name="connsiteX10" fmla="*/ 11718915 w 12185487"/>
              <a:gd name="connsiteY10" fmla="*/ 2807026 h 5946205"/>
              <a:gd name="connsiteX11" fmla="*/ 11696120 w 12185487"/>
              <a:gd name="connsiteY11" fmla="*/ 2707380 h 5946205"/>
              <a:gd name="connsiteX12" fmla="*/ 11717612 w 12185487"/>
              <a:gd name="connsiteY12" fmla="*/ 2556282 h 5946205"/>
              <a:gd name="connsiteX13" fmla="*/ 11707843 w 12185487"/>
              <a:gd name="connsiteY13" fmla="*/ 2490503 h 5946205"/>
              <a:gd name="connsiteX14" fmla="*/ 11554141 w 12185487"/>
              <a:gd name="connsiteY14" fmla="*/ 2340056 h 5946205"/>
              <a:gd name="connsiteX15" fmla="*/ 11342474 w 12185487"/>
              <a:gd name="connsiteY15" fmla="*/ 2464451 h 5946205"/>
              <a:gd name="connsiteX16" fmla="*/ 11343776 w 12185487"/>
              <a:gd name="connsiteY16" fmla="*/ 2727569 h 5946205"/>
              <a:gd name="connsiteX17" fmla="*/ 11398484 w 12185487"/>
              <a:gd name="connsiteY17" fmla="*/ 2820703 h 5946205"/>
              <a:gd name="connsiteX18" fmla="*/ 11164674 w 12185487"/>
              <a:gd name="connsiteY18" fmla="*/ 3084472 h 5946205"/>
              <a:gd name="connsiteX19" fmla="*/ 10971243 w 12185487"/>
              <a:gd name="connsiteY19" fmla="*/ 2973103 h 5946205"/>
              <a:gd name="connsiteX20" fmla="*/ 10906115 w 12185487"/>
              <a:gd name="connsiteY20" fmla="*/ 2945749 h 5946205"/>
              <a:gd name="connsiteX21" fmla="*/ 10908720 w 12185487"/>
              <a:gd name="connsiteY21" fmla="*/ 2801816 h 5946205"/>
              <a:gd name="connsiteX22" fmla="*/ 10986874 w 12185487"/>
              <a:gd name="connsiteY22" fmla="*/ 2597313 h 5946205"/>
              <a:gd name="connsiteX23" fmla="*/ 10907417 w 12185487"/>
              <a:gd name="connsiteY23" fmla="*/ 2437749 h 5946205"/>
              <a:gd name="connsiteX24" fmla="*/ 10787582 w 12185487"/>
              <a:gd name="connsiteY24" fmla="*/ 2381739 h 5946205"/>
              <a:gd name="connsiteX25" fmla="*/ 10741992 w 12185487"/>
              <a:gd name="connsiteY25" fmla="*/ 2347221 h 5946205"/>
              <a:gd name="connsiteX26" fmla="*/ 10736130 w 12185487"/>
              <a:gd name="connsiteY26" fmla="*/ 2071077 h 5946205"/>
              <a:gd name="connsiteX27" fmla="*/ 10725058 w 12185487"/>
              <a:gd name="connsiteY27" fmla="*/ 2012462 h 5946205"/>
              <a:gd name="connsiteX28" fmla="*/ 10713987 w 12185487"/>
              <a:gd name="connsiteY28" fmla="*/ 1959708 h 5946205"/>
              <a:gd name="connsiteX29" fmla="*/ 10713336 w 12185487"/>
              <a:gd name="connsiteY29" fmla="*/ 1159933 h 5946205"/>
              <a:gd name="connsiteX30" fmla="*/ 10713336 w 12185487"/>
              <a:gd name="connsiteY30" fmla="*/ 1103272 h 5946205"/>
              <a:gd name="connsiteX31" fmla="*/ 9331315 w 12185487"/>
              <a:gd name="connsiteY31" fmla="*/ 1103272 h 5946205"/>
              <a:gd name="connsiteX32" fmla="*/ 9331315 w 12185487"/>
              <a:gd name="connsiteY32" fmla="*/ 1157980 h 5946205"/>
              <a:gd name="connsiteX33" fmla="*/ 9330663 w 12185487"/>
              <a:gd name="connsiteY33" fmla="*/ 1953195 h 5946205"/>
              <a:gd name="connsiteX34" fmla="*/ 9320243 w 12185487"/>
              <a:gd name="connsiteY34" fmla="*/ 2202636 h 5946205"/>
              <a:gd name="connsiteX35" fmla="*/ 9199105 w 12185487"/>
              <a:gd name="connsiteY35" fmla="*/ 2418862 h 5946205"/>
              <a:gd name="connsiteX36" fmla="*/ 9079920 w 12185487"/>
              <a:gd name="connsiteY36" fmla="*/ 2611641 h 5946205"/>
              <a:gd name="connsiteX37" fmla="*/ 9067545 w 12185487"/>
              <a:gd name="connsiteY37" fmla="*/ 2749062 h 5946205"/>
              <a:gd name="connsiteX38" fmla="*/ 9132674 w 12185487"/>
              <a:gd name="connsiteY38" fmla="*/ 2837636 h 5946205"/>
              <a:gd name="connsiteX39" fmla="*/ 9268141 w 12185487"/>
              <a:gd name="connsiteY39" fmla="*/ 2902764 h 5946205"/>
              <a:gd name="connsiteX40" fmla="*/ 9161981 w 12185487"/>
              <a:gd name="connsiteY40" fmla="*/ 3162626 h 5946205"/>
              <a:gd name="connsiteX41" fmla="*/ 9145699 w 12185487"/>
              <a:gd name="connsiteY41" fmla="*/ 3192585 h 5946205"/>
              <a:gd name="connsiteX42" fmla="*/ 9067545 w 12185487"/>
              <a:gd name="connsiteY42" fmla="*/ 2925559 h 5946205"/>
              <a:gd name="connsiteX43" fmla="*/ 8968551 w 12185487"/>
              <a:gd name="connsiteY43" fmla="*/ 2813539 h 5946205"/>
              <a:gd name="connsiteX44" fmla="*/ 8757535 w 12185487"/>
              <a:gd name="connsiteY44" fmla="*/ 2739944 h 5946205"/>
              <a:gd name="connsiteX45" fmla="*/ 8690454 w 12185487"/>
              <a:gd name="connsiteY45" fmla="*/ 2711939 h 5946205"/>
              <a:gd name="connsiteX46" fmla="*/ 8719109 w 12185487"/>
              <a:gd name="connsiteY46" fmla="*/ 2546513 h 5946205"/>
              <a:gd name="connsiteX47" fmla="*/ 8691756 w 12185487"/>
              <a:gd name="connsiteY47" fmla="*/ 2387600 h 5946205"/>
              <a:gd name="connsiteX48" fmla="*/ 8648771 w 12185487"/>
              <a:gd name="connsiteY48" fmla="*/ 2305539 h 5946205"/>
              <a:gd name="connsiteX49" fmla="*/ 8605787 w 12185487"/>
              <a:gd name="connsiteY49" fmla="*/ 1974687 h 5946205"/>
              <a:gd name="connsiteX50" fmla="*/ 8618813 w 12185487"/>
              <a:gd name="connsiteY50" fmla="*/ 1891323 h 5946205"/>
              <a:gd name="connsiteX51" fmla="*/ 8540007 w 12185487"/>
              <a:gd name="connsiteY51" fmla="*/ 1824241 h 5946205"/>
              <a:gd name="connsiteX52" fmla="*/ 8540007 w 12185487"/>
              <a:gd name="connsiteY52" fmla="*/ 1770836 h 5946205"/>
              <a:gd name="connsiteX53" fmla="*/ 8540007 w 12185487"/>
              <a:gd name="connsiteY53" fmla="*/ 313267 h 5946205"/>
              <a:gd name="connsiteX54" fmla="*/ 8575176 w 12185487"/>
              <a:gd name="connsiteY54" fmla="*/ 239672 h 5946205"/>
              <a:gd name="connsiteX55" fmla="*/ 8572571 w 12185487"/>
              <a:gd name="connsiteY55" fmla="*/ 150446 h 5946205"/>
              <a:gd name="connsiteX56" fmla="*/ 8519166 w 12185487"/>
              <a:gd name="connsiteY56" fmla="*/ 132862 h 5946205"/>
              <a:gd name="connsiteX57" fmla="*/ 8426032 w 12185487"/>
              <a:gd name="connsiteY57" fmla="*/ 181056 h 5946205"/>
              <a:gd name="connsiteX58" fmla="*/ 8456643 w 12185487"/>
              <a:gd name="connsiteY58" fmla="*/ 266374 h 5946205"/>
              <a:gd name="connsiteX59" fmla="*/ 8420172 w 12185487"/>
              <a:gd name="connsiteY59" fmla="*/ 270933 h 5946205"/>
              <a:gd name="connsiteX60" fmla="*/ 8125141 w 12185487"/>
              <a:gd name="connsiteY60" fmla="*/ 363415 h 5946205"/>
              <a:gd name="connsiteX61" fmla="*/ 7878956 w 12185487"/>
              <a:gd name="connsiteY61" fmla="*/ 425287 h 5946205"/>
              <a:gd name="connsiteX62" fmla="*/ 7478417 w 12185487"/>
              <a:gd name="connsiteY62" fmla="*/ 352344 h 5946205"/>
              <a:gd name="connsiteX63" fmla="*/ 7051828 w 12185487"/>
              <a:gd name="connsiteY63" fmla="*/ 348436 h 5946205"/>
              <a:gd name="connsiteX64" fmla="*/ 7010797 w 12185487"/>
              <a:gd name="connsiteY64" fmla="*/ 361462 h 5946205"/>
              <a:gd name="connsiteX65" fmla="*/ 6361469 w 12185487"/>
              <a:gd name="connsiteY65" fmla="*/ 354297 h 5946205"/>
              <a:gd name="connsiteX66" fmla="*/ 5804623 w 12185487"/>
              <a:gd name="connsiteY66" fmla="*/ 312615 h 5946205"/>
              <a:gd name="connsiteX67" fmla="*/ 5374125 w 12185487"/>
              <a:gd name="connsiteY67" fmla="*/ 346482 h 5946205"/>
              <a:gd name="connsiteX68" fmla="*/ 5175484 w 12185487"/>
              <a:gd name="connsiteY68" fmla="*/ 248138 h 5946205"/>
              <a:gd name="connsiteX69" fmla="*/ 4877849 w 12185487"/>
              <a:gd name="connsiteY69" fmla="*/ 214923 h 5946205"/>
              <a:gd name="connsiteX70" fmla="*/ 4767131 w 12185487"/>
              <a:gd name="connsiteY70" fmla="*/ 265723 h 5946205"/>
              <a:gd name="connsiteX71" fmla="*/ 4787320 w 12185487"/>
              <a:gd name="connsiteY71" fmla="*/ 192779 h 5946205"/>
              <a:gd name="connsiteX72" fmla="*/ 4717633 w 12185487"/>
              <a:gd name="connsiteY72" fmla="*/ 147841 h 5946205"/>
              <a:gd name="connsiteX73" fmla="*/ 4621894 w 12185487"/>
              <a:gd name="connsiteY73" fmla="*/ 184313 h 5946205"/>
              <a:gd name="connsiteX74" fmla="*/ 4644689 w 12185487"/>
              <a:gd name="connsiteY74" fmla="*/ 256605 h 5946205"/>
              <a:gd name="connsiteX75" fmla="*/ 4673997 w 12185487"/>
              <a:gd name="connsiteY75" fmla="*/ 313918 h 5946205"/>
              <a:gd name="connsiteX76" fmla="*/ 4668787 w 12185487"/>
              <a:gd name="connsiteY76" fmla="*/ 1828149 h 5946205"/>
              <a:gd name="connsiteX77" fmla="*/ 4674649 w 12185487"/>
              <a:gd name="connsiteY77" fmla="*/ 2137508 h 5946205"/>
              <a:gd name="connsiteX78" fmla="*/ 4607567 w 12185487"/>
              <a:gd name="connsiteY78" fmla="*/ 2351780 h 5946205"/>
              <a:gd name="connsiteX79" fmla="*/ 4587377 w 12185487"/>
              <a:gd name="connsiteY79" fmla="*/ 2452728 h 5946205"/>
              <a:gd name="connsiteX80" fmla="*/ 4574351 w 12185487"/>
              <a:gd name="connsiteY80" fmla="*/ 2515903 h 5946205"/>
              <a:gd name="connsiteX81" fmla="*/ 4466889 w 12185487"/>
              <a:gd name="connsiteY81" fmla="*/ 2430585 h 5946205"/>
              <a:gd name="connsiteX82" fmla="*/ 4448654 w 12185487"/>
              <a:gd name="connsiteY82" fmla="*/ 2352431 h 5946205"/>
              <a:gd name="connsiteX83" fmla="*/ 4371151 w 12185487"/>
              <a:gd name="connsiteY83" fmla="*/ 2179841 h 5946205"/>
              <a:gd name="connsiteX84" fmla="*/ 4161438 w 12185487"/>
              <a:gd name="connsiteY84" fmla="*/ 2179190 h 5946205"/>
              <a:gd name="connsiteX85" fmla="*/ 4099566 w 12185487"/>
              <a:gd name="connsiteY85" fmla="*/ 2252785 h 5946205"/>
              <a:gd name="connsiteX86" fmla="*/ 4082633 w 12185487"/>
              <a:gd name="connsiteY86" fmla="*/ 2464451 h 5946205"/>
              <a:gd name="connsiteX87" fmla="*/ 4121059 w 12185487"/>
              <a:gd name="connsiteY87" fmla="*/ 2542605 h 5946205"/>
              <a:gd name="connsiteX88" fmla="*/ 4108033 w 12185487"/>
              <a:gd name="connsiteY88" fmla="*/ 2647462 h 5946205"/>
              <a:gd name="connsiteX89" fmla="*/ 3818864 w 12185487"/>
              <a:gd name="connsiteY89" fmla="*/ 2812887 h 5946205"/>
              <a:gd name="connsiteX90" fmla="*/ 3689259 w 12185487"/>
              <a:gd name="connsiteY90" fmla="*/ 2755575 h 5946205"/>
              <a:gd name="connsiteX91" fmla="*/ 3701633 w 12185487"/>
              <a:gd name="connsiteY91" fmla="*/ 2657231 h 5946205"/>
              <a:gd name="connsiteX92" fmla="*/ 3775228 w 12185487"/>
              <a:gd name="connsiteY92" fmla="*/ 2586893 h 5946205"/>
              <a:gd name="connsiteX93" fmla="*/ 3790859 w 12185487"/>
              <a:gd name="connsiteY93" fmla="*/ 2429934 h 5946205"/>
              <a:gd name="connsiteX94" fmla="*/ 3775228 w 12185487"/>
              <a:gd name="connsiteY94" fmla="*/ 2375226 h 5946205"/>
              <a:gd name="connsiteX95" fmla="*/ 3456099 w 12185487"/>
              <a:gd name="connsiteY95" fmla="*/ 2287303 h 5946205"/>
              <a:gd name="connsiteX96" fmla="*/ 3370782 w 12185487"/>
              <a:gd name="connsiteY96" fmla="*/ 2375226 h 5946205"/>
              <a:gd name="connsiteX97" fmla="*/ 3346684 w 12185487"/>
              <a:gd name="connsiteY97" fmla="*/ 2510692 h 5946205"/>
              <a:gd name="connsiteX98" fmla="*/ 3452843 w 12185487"/>
              <a:gd name="connsiteY98" fmla="*/ 2674816 h 5946205"/>
              <a:gd name="connsiteX99" fmla="*/ 3435259 w 12185487"/>
              <a:gd name="connsiteY99" fmla="*/ 2857175 h 5946205"/>
              <a:gd name="connsiteX100" fmla="*/ 3273089 w 12185487"/>
              <a:gd name="connsiteY100" fmla="*/ 3128108 h 5946205"/>
              <a:gd name="connsiteX101" fmla="*/ 3290674 w 12185487"/>
              <a:gd name="connsiteY101" fmla="*/ 3408159 h 5946205"/>
              <a:gd name="connsiteX102" fmla="*/ 3273089 w 12185487"/>
              <a:gd name="connsiteY102" fmla="*/ 3497385 h 5946205"/>
              <a:gd name="connsiteX103" fmla="*/ 3232710 w 12185487"/>
              <a:gd name="connsiteY103" fmla="*/ 3583354 h 5946205"/>
              <a:gd name="connsiteX104" fmla="*/ 3232059 w 12185487"/>
              <a:gd name="connsiteY104" fmla="*/ 3646529 h 5946205"/>
              <a:gd name="connsiteX105" fmla="*/ 3242479 w 12185487"/>
              <a:gd name="connsiteY105" fmla="*/ 3790462 h 5946205"/>
              <a:gd name="connsiteX106" fmla="*/ 3135017 w 12185487"/>
              <a:gd name="connsiteY106" fmla="*/ 4344703 h 5946205"/>
              <a:gd name="connsiteX107" fmla="*/ 3107664 w 12185487"/>
              <a:gd name="connsiteY107" fmla="*/ 4132385 h 5946205"/>
              <a:gd name="connsiteX108" fmla="*/ 3112223 w 12185487"/>
              <a:gd name="connsiteY108" fmla="*/ 3999523 h 5946205"/>
              <a:gd name="connsiteX109" fmla="*/ 3115479 w 12185487"/>
              <a:gd name="connsiteY109" fmla="*/ 3972170 h 5946205"/>
              <a:gd name="connsiteX110" fmla="*/ 3155859 w 12185487"/>
              <a:gd name="connsiteY110" fmla="*/ 3873175 h 5946205"/>
              <a:gd name="connsiteX111" fmla="*/ 3135017 w 12185487"/>
              <a:gd name="connsiteY111" fmla="*/ 3138528 h 5946205"/>
              <a:gd name="connsiteX112" fmla="*/ 3080961 w 12185487"/>
              <a:gd name="connsiteY112" fmla="*/ 2918395 h 5946205"/>
              <a:gd name="connsiteX113" fmla="*/ 3021694 w 12185487"/>
              <a:gd name="connsiteY113" fmla="*/ 2866292 h 5946205"/>
              <a:gd name="connsiteX114" fmla="*/ 2792443 w 12185487"/>
              <a:gd name="connsiteY114" fmla="*/ 2804421 h 5946205"/>
              <a:gd name="connsiteX115" fmla="*/ 2713638 w 12185487"/>
              <a:gd name="connsiteY115" fmla="*/ 2633785 h 5946205"/>
              <a:gd name="connsiteX116" fmla="*/ 2731874 w 12185487"/>
              <a:gd name="connsiteY116" fmla="*/ 2494410 h 5946205"/>
              <a:gd name="connsiteX117" fmla="*/ 2730571 w 12185487"/>
              <a:gd name="connsiteY117" fmla="*/ 2446867 h 5946205"/>
              <a:gd name="connsiteX118" fmla="*/ 2488946 w 12185487"/>
              <a:gd name="connsiteY118" fmla="*/ 2274928 h 5946205"/>
              <a:gd name="connsiteX119" fmla="*/ 2367807 w 12185487"/>
              <a:gd name="connsiteY119" fmla="*/ 2432539 h 5946205"/>
              <a:gd name="connsiteX120" fmla="*/ 2356084 w 12185487"/>
              <a:gd name="connsiteY120" fmla="*/ 2521113 h 5946205"/>
              <a:gd name="connsiteX121" fmla="*/ 2383438 w 12185487"/>
              <a:gd name="connsiteY121" fmla="*/ 2622062 h 5946205"/>
              <a:gd name="connsiteX122" fmla="*/ 2430982 w 12185487"/>
              <a:gd name="connsiteY122" fmla="*/ 2747759 h 5946205"/>
              <a:gd name="connsiteX123" fmla="*/ 2406884 w 12185487"/>
              <a:gd name="connsiteY123" fmla="*/ 2788790 h 5946205"/>
              <a:gd name="connsiteX124" fmla="*/ 2299423 w 12185487"/>
              <a:gd name="connsiteY124" fmla="*/ 2845451 h 5946205"/>
              <a:gd name="connsiteX125" fmla="*/ 2246017 w 12185487"/>
              <a:gd name="connsiteY125" fmla="*/ 2776415 h 5946205"/>
              <a:gd name="connsiteX126" fmla="*/ 2207592 w 12185487"/>
              <a:gd name="connsiteY126" fmla="*/ 2700216 h 5946205"/>
              <a:gd name="connsiteX127" fmla="*/ 2288351 w 12185487"/>
              <a:gd name="connsiteY127" fmla="*/ 2408441 h 5946205"/>
              <a:gd name="connsiteX128" fmla="*/ 2064310 w 12185487"/>
              <a:gd name="connsiteY128" fmla="*/ 2284698 h 5946205"/>
              <a:gd name="connsiteX129" fmla="*/ 1957500 w 12185487"/>
              <a:gd name="connsiteY129" fmla="*/ 2302934 h 5946205"/>
              <a:gd name="connsiteX130" fmla="*/ 1915818 w 12185487"/>
              <a:gd name="connsiteY130" fmla="*/ 2368062 h 5946205"/>
              <a:gd name="connsiteX131" fmla="*/ 1923633 w 12185487"/>
              <a:gd name="connsiteY131" fmla="*/ 2407139 h 5946205"/>
              <a:gd name="connsiteX132" fmla="*/ 1886510 w 12185487"/>
              <a:gd name="connsiteY132" fmla="*/ 2539349 h 5946205"/>
              <a:gd name="connsiteX133" fmla="*/ 1882602 w 12185487"/>
              <a:gd name="connsiteY133" fmla="*/ 2639646 h 5946205"/>
              <a:gd name="connsiteX134" fmla="*/ 1894325 w 12185487"/>
              <a:gd name="connsiteY134" fmla="*/ 2759482 h 5946205"/>
              <a:gd name="connsiteX135" fmla="*/ 1851992 w 12185487"/>
              <a:gd name="connsiteY135" fmla="*/ 2748410 h 5946205"/>
              <a:gd name="connsiteX136" fmla="*/ 1803146 w 12185487"/>
              <a:gd name="connsiteY136" fmla="*/ 2735385 h 5946205"/>
              <a:gd name="connsiteX137" fmla="*/ 1725643 w 12185487"/>
              <a:gd name="connsiteY137" fmla="*/ 2681328 h 5946205"/>
              <a:gd name="connsiteX138" fmla="*/ 1547192 w 12185487"/>
              <a:gd name="connsiteY138" fmla="*/ 2401928 h 5946205"/>
              <a:gd name="connsiteX139" fmla="*/ 1461223 w 12185487"/>
              <a:gd name="connsiteY139" fmla="*/ 2194169 h 5946205"/>
              <a:gd name="connsiteX140" fmla="*/ 1434520 w 12185487"/>
              <a:gd name="connsiteY140" fmla="*/ 2089313 h 5946205"/>
              <a:gd name="connsiteX141" fmla="*/ 1404561 w 12185487"/>
              <a:gd name="connsiteY141" fmla="*/ 2038513 h 5946205"/>
              <a:gd name="connsiteX142" fmla="*/ 1485971 w 12185487"/>
              <a:gd name="connsiteY142" fmla="*/ 1700498 h 5946205"/>
              <a:gd name="connsiteX143" fmla="*/ 1788166 w 12185487"/>
              <a:gd name="connsiteY143" fmla="*/ 442221 h 5946205"/>
              <a:gd name="connsiteX144" fmla="*/ 1841571 w 12185487"/>
              <a:gd name="connsiteY144" fmla="*/ 187569 h 5946205"/>
              <a:gd name="connsiteX145" fmla="*/ 1615576 w 12185487"/>
              <a:gd name="connsiteY145" fmla="*/ 143933 h 5946205"/>
              <a:gd name="connsiteX146" fmla="*/ 1099761 w 12185487"/>
              <a:gd name="connsiteY146" fmla="*/ 102903 h 5946205"/>
              <a:gd name="connsiteX147" fmla="*/ 318223 w 12185487"/>
              <a:gd name="connsiteY147" fmla="*/ 37123 h 5946205"/>
              <a:gd name="connsiteX148" fmla="*/ 50546 w 12185487"/>
              <a:gd name="connsiteY148" fmla="*/ 0 h 5946205"/>
              <a:gd name="connsiteX149" fmla="*/ 88320 w 12185487"/>
              <a:gd name="connsiteY149" fmla="*/ 49497 h 5946205"/>
              <a:gd name="connsiteX150" fmla="*/ 103951 w 12185487"/>
              <a:gd name="connsiteY150" fmla="*/ 260513 h 5946205"/>
              <a:gd name="connsiteX151" fmla="*/ 4305 w 12185487"/>
              <a:gd name="connsiteY151" fmla="*/ 505395 h 5946205"/>
              <a:gd name="connsiteX152" fmla="*/ 34264 w 12185487"/>
              <a:gd name="connsiteY152" fmla="*/ 791959 h 5946205"/>
              <a:gd name="connsiteX153" fmla="*/ 70735 w 12185487"/>
              <a:gd name="connsiteY153" fmla="*/ 822569 h 5946205"/>
              <a:gd name="connsiteX154" fmla="*/ 884187 w 12185487"/>
              <a:gd name="connsiteY154" fmla="*/ 939800 h 5946205"/>
              <a:gd name="connsiteX155" fmla="*/ 1028120 w 12185487"/>
              <a:gd name="connsiteY155" fmla="*/ 971062 h 5946205"/>
              <a:gd name="connsiteX156" fmla="*/ 1506161 w 12185487"/>
              <a:gd name="connsiteY156" fmla="*/ 1066800 h 5946205"/>
              <a:gd name="connsiteX157" fmla="*/ 1613623 w 12185487"/>
              <a:gd name="connsiteY157" fmla="*/ 1061590 h 5946205"/>
              <a:gd name="connsiteX158" fmla="*/ 1336828 w 12185487"/>
              <a:gd name="connsiteY158" fmla="*/ 2043072 h 5946205"/>
              <a:gd name="connsiteX159" fmla="*/ 1302961 w 12185487"/>
              <a:gd name="connsiteY159" fmla="*/ 2011810 h 5946205"/>
              <a:gd name="connsiteX160" fmla="*/ 1302961 w 12185487"/>
              <a:gd name="connsiteY160" fmla="*/ 2174631 h 5946205"/>
              <a:gd name="connsiteX161" fmla="*/ 1248905 w 12185487"/>
              <a:gd name="connsiteY161" fmla="*/ 2174631 h 5946205"/>
              <a:gd name="connsiteX162" fmla="*/ 1093248 w 12185487"/>
              <a:gd name="connsiteY162" fmla="*/ 2274928 h 5946205"/>
              <a:gd name="connsiteX163" fmla="*/ 1046356 w 12185487"/>
              <a:gd name="connsiteY163" fmla="*/ 2403882 h 5946205"/>
              <a:gd name="connsiteX164" fmla="*/ 1067197 w 12185487"/>
              <a:gd name="connsiteY164" fmla="*/ 2530882 h 5946205"/>
              <a:gd name="connsiteX165" fmla="*/ 1095202 w 12185487"/>
              <a:gd name="connsiteY165" fmla="*/ 2574518 h 5946205"/>
              <a:gd name="connsiteX166" fmla="*/ 1063289 w 12185487"/>
              <a:gd name="connsiteY166" fmla="*/ 2699564 h 5946205"/>
              <a:gd name="connsiteX167" fmla="*/ 869858 w 12185487"/>
              <a:gd name="connsiteY167" fmla="*/ 2790092 h 5946205"/>
              <a:gd name="connsiteX168" fmla="*/ 700525 w 12185487"/>
              <a:gd name="connsiteY168" fmla="*/ 2952262 h 5946205"/>
              <a:gd name="connsiteX169" fmla="*/ 556592 w 12185487"/>
              <a:gd name="connsiteY169" fmla="*/ 3309164 h 5946205"/>
              <a:gd name="connsiteX170" fmla="*/ 568966 w 12185487"/>
              <a:gd name="connsiteY170" fmla="*/ 3543626 h 5946205"/>
              <a:gd name="connsiteX171" fmla="*/ 701176 w 12185487"/>
              <a:gd name="connsiteY171" fmla="*/ 3780041 h 5946205"/>
              <a:gd name="connsiteX172" fmla="*/ 760443 w 12185487"/>
              <a:gd name="connsiteY172" fmla="*/ 3832144 h 5946205"/>
              <a:gd name="connsiteX173" fmla="*/ 776725 w 12185487"/>
              <a:gd name="connsiteY173" fmla="*/ 3825631 h 5946205"/>
              <a:gd name="connsiteX174" fmla="*/ 749371 w 12185487"/>
              <a:gd name="connsiteY174" fmla="*/ 4021667 h 5946205"/>
              <a:gd name="connsiteX175" fmla="*/ 725925 w 12185487"/>
              <a:gd name="connsiteY175" fmla="*/ 4210539 h 5946205"/>
              <a:gd name="connsiteX176" fmla="*/ 817756 w 12185487"/>
              <a:gd name="connsiteY176" fmla="*/ 4295857 h 5946205"/>
              <a:gd name="connsiteX177" fmla="*/ 860089 w 12185487"/>
              <a:gd name="connsiteY177" fmla="*/ 4291298 h 5946205"/>
              <a:gd name="connsiteX178" fmla="*/ 860089 w 12185487"/>
              <a:gd name="connsiteY178" fmla="*/ 4349913 h 5946205"/>
              <a:gd name="connsiteX179" fmla="*/ 869858 w 12185487"/>
              <a:gd name="connsiteY179" fmla="*/ 5116472 h 5946205"/>
              <a:gd name="connsiteX180" fmla="*/ 899817 w 12185487"/>
              <a:gd name="connsiteY180" fmla="*/ 5533944 h 5946205"/>
              <a:gd name="connsiteX181" fmla="*/ 912843 w 12185487"/>
              <a:gd name="connsiteY181" fmla="*/ 5573672 h 5946205"/>
              <a:gd name="connsiteX182" fmla="*/ 948664 w 12185487"/>
              <a:gd name="connsiteY182" fmla="*/ 5620564 h 5946205"/>
              <a:gd name="connsiteX183" fmla="*/ 878325 w 12185487"/>
              <a:gd name="connsiteY183" fmla="*/ 5726723 h 5946205"/>
              <a:gd name="connsiteX184" fmla="*/ 807335 w 12185487"/>
              <a:gd name="connsiteY184" fmla="*/ 5773616 h 5946205"/>
              <a:gd name="connsiteX185" fmla="*/ 820361 w 12185487"/>
              <a:gd name="connsiteY185" fmla="*/ 5817903 h 5946205"/>
              <a:gd name="connsiteX186" fmla="*/ 938894 w 12185487"/>
              <a:gd name="connsiteY186" fmla="*/ 5811390 h 5946205"/>
              <a:gd name="connsiteX187" fmla="*/ 1050264 w 12185487"/>
              <a:gd name="connsiteY187" fmla="*/ 5786641 h 5946205"/>
              <a:gd name="connsiteX188" fmla="*/ 1169448 w 12185487"/>
              <a:gd name="connsiteY188" fmla="*/ 5670713 h 5946205"/>
              <a:gd name="connsiteX189" fmla="*/ 1181823 w 12185487"/>
              <a:gd name="connsiteY189" fmla="*/ 5499426 h 5946205"/>
              <a:gd name="connsiteX190" fmla="*/ 1174007 w 12185487"/>
              <a:gd name="connsiteY190" fmla="*/ 4895036 h 5946205"/>
              <a:gd name="connsiteX191" fmla="*/ 1204617 w 12185487"/>
              <a:gd name="connsiteY191" fmla="*/ 4654713 h 5946205"/>
              <a:gd name="connsiteX192" fmla="*/ 1222853 w 12185487"/>
              <a:gd name="connsiteY192" fmla="*/ 4590888 h 5946205"/>
              <a:gd name="connsiteX193" fmla="*/ 1283423 w 12185487"/>
              <a:gd name="connsiteY193" fmla="*/ 5170529 h 5946205"/>
              <a:gd name="connsiteX194" fmla="*/ 1273002 w 12185487"/>
              <a:gd name="connsiteY194" fmla="*/ 5537200 h 5946205"/>
              <a:gd name="connsiteX195" fmla="*/ 1294494 w 12185487"/>
              <a:gd name="connsiteY195" fmla="*/ 5626426 h 5946205"/>
              <a:gd name="connsiteX196" fmla="*/ 1306869 w 12185487"/>
              <a:gd name="connsiteY196" fmla="*/ 5710441 h 5946205"/>
              <a:gd name="connsiteX197" fmla="*/ 1333571 w 12185487"/>
              <a:gd name="connsiteY197" fmla="*/ 5765800 h 5946205"/>
              <a:gd name="connsiteX198" fmla="*/ 1650094 w 12185487"/>
              <a:gd name="connsiteY198" fmla="*/ 5831580 h 5946205"/>
              <a:gd name="connsiteX199" fmla="*/ 1609064 w 12185487"/>
              <a:gd name="connsiteY199" fmla="*/ 5764498 h 5946205"/>
              <a:gd name="connsiteX200" fmla="*/ 1547192 w 12185487"/>
              <a:gd name="connsiteY200" fmla="*/ 5686344 h 5946205"/>
              <a:gd name="connsiteX201" fmla="*/ 1540028 w 12185487"/>
              <a:gd name="connsiteY201" fmla="*/ 5638149 h 5946205"/>
              <a:gd name="connsiteX202" fmla="*/ 1562823 w 12185487"/>
              <a:gd name="connsiteY202" fmla="*/ 5543062 h 5946205"/>
              <a:gd name="connsiteX203" fmla="*/ 1594735 w 12185487"/>
              <a:gd name="connsiteY203" fmla="*/ 4558324 h 5946205"/>
              <a:gd name="connsiteX204" fmla="*/ 1603853 w 12185487"/>
              <a:gd name="connsiteY204" fmla="*/ 4296508 h 5946205"/>
              <a:gd name="connsiteX205" fmla="*/ 1630556 w 12185487"/>
              <a:gd name="connsiteY205" fmla="*/ 4219657 h 5946205"/>
              <a:gd name="connsiteX206" fmla="*/ 1640325 w 12185487"/>
              <a:gd name="connsiteY206" fmla="*/ 4160390 h 5946205"/>
              <a:gd name="connsiteX207" fmla="*/ 1611018 w 12185487"/>
              <a:gd name="connsiteY207" fmla="*/ 3675836 h 5946205"/>
              <a:gd name="connsiteX208" fmla="*/ 1611018 w 12185487"/>
              <a:gd name="connsiteY208" fmla="*/ 3582703 h 5946205"/>
              <a:gd name="connsiteX209" fmla="*/ 1622741 w 12185487"/>
              <a:gd name="connsiteY209" fmla="*/ 3582051 h 5946205"/>
              <a:gd name="connsiteX210" fmla="*/ 1667028 w 12185487"/>
              <a:gd name="connsiteY210" fmla="*/ 3942862 h 5946205"/>
              <a:gd name="connsiteX211" fmla="*/ 1681356 w 12185487"/>
              <a:gd name="connsiteY211" fmla="*/ 4137595 h 5946205"/>
              <a:gd name="connsiteX212" fmla="*/ 1709361 w 12185487"/>
              <a:gd name="connsiteY212" fmla="*/ 4215098 h 5946205"/>
              <a:gd name="connsiteX213" fmla="*/ 1720433 w 12185487"/>
              <a:gd name="connsiteY213" fmla="*/ 4211190 h 5946205"/>
              <a:gd name="connsiteX214" fmla="*/ 1693079 w 12185487"/>
              <a:gd name="connsiteY214" fmla="*/ 4392898 h 5946205"/>
              <a:gd name="connsiteX215" fmla="*/ 1709361 w 12185487"/>
              <a:gd name="connsiteY215" fmla="*/ 4421554 h 5946205"/>
              <a:gd name="connsiteX216" fmla="*/ 1831802 w 12185487"/>
              <a:gd name="connsiteY216" fmla="*/ 4405272 h 5946205"/>
              <a:gd name="connsiteX217" fmla="*/ 1836361 w 12185487"/>
              <a:gd name="connsiteY217" fmla="*/ 4510780 h 5946205"/>
              <a:gd name="connsiteX218" fmla="*/ 1822033 w 12185487"/>
              <a:gd name="connsiteY218" fmla="*/ 4977098 h 5946205"/>
              <a:gd name="connsiteX219" fmla="*/ 1849387 w 12185487"/>
              <a:gd name="connsiteY219" fmla="*/ 5256498 h 5946205"/>
              <a:gd name="connsiteX220" fmla="*/ 1837664 w 12185487"/>
              <a:gd name="connsiteY220" fmla="*/ 5404339 h 5946205"/>
              <a:gd name="connsiteX221" fmla="*/ 1860459 w 12185487"/>
              <a:gd name="connsiteY221" fmla="*/ 5481841 h 5946205"/>
              <a:gd name="connsiteX222" fmla="*/ 1809658 w 12185487"/>
              <a:gd name="connsiteY222" fmla="*/ 5569113 h 5946205"/>
              <a:gd name="connsiteX223" fmla="*/ 1722387 w 12185487"/>
              <a:gd name="connsiteY223" fmla="*/ 5641406 h 5946205"/>
              <a:gd name="connsiteX224" fmla="*/ 1622741 w 12185487"/>
              <a:gd name="connsiteY224" fmla="*/ 5671364 h 5946205"/>
              <a:gd name="connsiteX225" fmla="*/ 1575848 w 12185487"/>
              <a:gd name="connsiteY225" fmla="*/ 5701324 h 5946205"/>
              <a:gd name="connsiteX226" fmla="*/ 1945777 w 12185487"/>
              <a:gd name="connsiteY226" fmla="*/ 5676574 h 5946205"/>
              <a:gd name="connsiteX227" fmla="*/ 1941869 w 12185487"/>
              <a:gd name="connsiteY227" fmla="*/ 5698718 h 5946205"/>
              <a:gd name="connsiteX228" fmla="*/ 2011556 w 12185487"/>
              <a:gd name="connsiteY228" fmla="*/ 5726723 h 5946205"/>
              <a:gd name="connsiteX229" fmla="*/ 2096874 w 12185487"/>
              <a:gd name="connsiteY229" fmla="*/ 5688298 h 5946205"/>
              <a:gd name="connsiteX230" fmla="*/ 2126182 w 12185487"/>
              <a:gd name="connsiteY230" fmla="*/ 5572369 h 5946205"/>
              <a:gd name="connsiteX231" fmla="*/ 2194566 w 12185487"/>
              <a:gd name="connsiteY231" fmla="*/ 5233052 h 5946205"/>
              <a:gd name="connsiteX232" fmla="*/ 2320915 w 12185487"/>
              <a:gd name="connsiteY232" fmla="*/ 5491611 h 5946205"/>
              <a:gd name="connsiteX233" fmla="*/ 2395161 w 12185487"/>
              <a:gd name="connsiteY233" fmla="*/ 5558693 h 5946205"/>
              <a:gd name="connsiteX234" fmla="*/ 2369110 w 12185487"/>
              <a:gd name="connsiteY234" fmla="*/ 5656385 h 5946205"/>
              <a:gd name="connsiteX235" fmla="*/ 2358689 w 12185487"/>
              <a:gd name="connsiteY235" fmla="*/ 5671364 h 5946205"/>
              <a:gd name="connsiteX236" fmla="*/ 2232341 w 12185487"/>
              <a:gd name="connsiteY236" fmla="*/ 5735190 h 5946205"/>
              <a:gd name="connsiteX237" fmla="*/ 2154187 w 12185487"/>
              <a:gd name="connsiteY237" fmla="*/ 5776872 h 5946205"/>
              <a:gd name="connsiteX238" fmla="*/ 2496110 w 12185487"/>
              <a:gd name="connsiteY238" fmla="*/ 5800970 h 5946205"/>
              <a:gd name="connsiteX239" fmla="*/ 2541048 w 12185487"/>
              <a:gd name="connsiteY239" fmla="*/ 5798364 h 5946205"/>
              <a:gd name="connsiteX240" fmla="*/ 2660884 w 12185487"/>
              <a:gd name="connsiteY240" fmla="*/ 5744308 h 5946205"/>
              <a:gd name="connsiteX241" fmla="*/ 2714941 w 12185487"/>
              <a:gd name="connsiteY241" fmla="*/ 5696764 h 5946205"/>
              <a:gd name="connsiteX242" fmla="*/ 2716243 w 12185487"/>
              <a:gd name="connsiteY242" fmla="*/ 5590606 h 5946205"/>
              <a:gd name="connsiteX243" fmla="*/ 2739038 w 12185487"/>
              <a:gd name="connsiteY243" fmla="*/ 5522221 h 5946205"/>
              <a:gd name="connsiteX244" fmla="*/ 2756623 w 12185487"/>
              <a:gd name="connsiteY244" fmla="*/ 5374380 h 5946205"/>
              <a:gd name="connsiteX245" fmla="*/ 2696705 w 12185487"/>
              <a:gd name="connsiteY245" fmla="*/ 5071534 h 5946205"/>
              <a:gd name="connsiteX246" fmla="*/ 2688238 w 12185487"/>
              <a:gd name="connsiteY246" fmla="*/ 4781713 h 5946205"/>
              <a:gd name="connsiteX247" fmla="*/ 2696705 w 12185487"/>
              <a:gd name="connsiteY247" fmla="*/ 4272411 h 5946205"/>
              <a:gd name="connsiteX248" fmla="*/ 2722105 w 12185487"/>
              <a:gd name="connsiteY248" fmla="*/ 4311487 h 5946205"/>
              <a:gd name="connsiteX249" fmla="*/ 2853012 w 12185487"/>
              <a:gd name="connsiteY249" fmla="*/ 4622800 h 5946205"/>
              <a:gd name="connsiteX250" fmla="*/ 2860828 w 12185487"/>
              <a:gd name="connsiteY250" fmla="*/ 4692487 h 5946205"/>
              <a:gd name="connsiteX251" fmla="*/ 2867992 w 12185487"/>
              <a:gd name="connsiteY251" fmla="*/ 5301436 h 5946205"/>
              <a:gd name="connsiteX252" fmla="*/ 2932469 w 12185487"/>
              <a:gd name="connsiteY252" fmla="*/ 5509846 h 5946205"/>
              <a:gd name="connsiteX253" fmla="*/ 2949402 w 12185487"/>
              <a:gd name="connsiteY253" fmla="*/ 5631636 h 5946205"/>
              <a:gd name="connsiteX254" fmla="*/ 2950053 w 12185487"/>
              <a:gd name="connsiteY254" fmla="*/ 5710441 h 5946205"/>
              <a:gd name="connsiteX255" fmla="*/ 3121992 w 12185487"/>
              <a:gd name="connsiteY255" fmla="*/ 5708487 h 5946205"/>
              <a:gd name="connsiteX256" fmla="*/ 3215125 w 12185487"/>
              <a:gd name="connsiteY256" fmla="*/ 5660944 h 5946205"/>
              <a:gd name="connsiteX257" fmla="*/ 3206007 w 12185487"/>
              <a:gd name="connsiteY257" fmla="*/ 5584744 h 5946205"/>
              <a:gd name="connsiteX258" fmla="*/ 3169536 w 12185487"/>
              <a:gd name="connsiteY258" fmla="*/ 5548272 h 5946205"/>
              <a:gd name="connsiteX259" fmla="*/ 3156510 w 12185487"/>
              <a:gd name="connsiteY259" fmla="*/ 5477933 h 5946205"/>
              <a:gd name="connsiteX260" fmla="*/ 3193633 w 12185487"/>
              <a:gd name="connsiteY260" fmla="*/ 5278641 h 5946205"/>
              <a:gd name="connsiteX261" fmla="*/ 3195587 w 12185487"/>
              <a:gd name="connsiteY261" fmla="*/ 4777805 h 5946205"/>
              <a:gd name="connsiteX262" fmla="*/ 3340823 w 12185487"/>
              <a:gd name="connsiteY262" fmla="*/ 4807764 h 5946205"/>
              <a:gd name="connsiteX263" fmla="*/ 3361664 w 12185487"/>
              <a:gd name="connsiteY263" fmla="*/ 4839677 h 5946205"/>
              <a:gd name="connsiteX264" fmla="*/ 3446982 w 12185487"/>
              <a:gd name="connsiteY264" fmla="*/ 5356144 h 5946205"/>
              <a:gd name="connsiteX265" fmla="*/ 3438515 w 12185487"/>
              <a:gd name="connsiteY265" fmla="*/ 5511149 h 5946205"/>
              <a:gd name="connsiteX266" fmla="*/ 3427443 w 12185487"/>
              <a:gd name="connsiteY266" fmla="*/ 5643359 h 5946205"/>
              <a:gd name="connsiteX267" fmla="*/ 3458705 w 12185487"/>
              <a:gd name="connsiteY267" fmla="*/ 5707185 h 5946205"/>
              <a:gd name="connsiteX268" fmla="*/ 3519274 w 12185487"/>
              <a:gd name="connsiteY268" fmla="*/ 5668759 h 5946205"/>
              <a:gd name="connsiteX269" fmla="*/ 3578541 w 12185487"/>
              <a:gd name="connsiteY269" fmla="*/ 5540457 h 5946205"/>
              <a:gd name="connsiteX270" fmla="*/ 3634551 w 12185487"/>
              <a:gd name="connsiteY270" fmla="*/ 5505939 h 5946205"/>
              <a:gd name="connsiteX271" fmla="*/ 3702936 w 12185487"/>
              <a:gd name="connsiteY271" fmla="*/ 5492913 h 5946205"/>
              <a:gd name="connsiteX272" fmla="*/ 3694469 w 12185487"/>
              <a:gd name="connsiteY272" fmla="*/ 5427785 h 5946205"/>
              <a:gd name="connsiteX273" fmla="*/ 3646925 w 12185487"/>
              <a:gd name="connsiteY273" fmla="*/ 5351585 h 5946205"/>
              <a:gd name="connsiteX274" fmla="*/ 3606546 w 12185487"/>
              <a:gd name="connsiteY274" fmla="*/ 5195277 h 5946205"/>
              <a:gd name="connsiteX275" fmla="*/ 3674279 w 12185487"/>
              <a:gd name="connsiteY275" fmla="*/ 4816231 h 5946205"/>
              <a:gd name="connsiteX276" fmla="*/ 3710751 w 12185487"/>
              <a:gd name="connsiteY276" fmla="*/ 4772595 h 5946205"/>
              <a:gd name="connsiteX277" fmla="*/ 3811700 w 12185487"/>
              <a:gd name="connsiteY277" fmla="*/ 4735472 h 5946205"/>
              <a:gd name="connsiteX278" fmla="*/ 3801279 w 12185487"/>
              <a:gd name="connsiteY278" fmla="*/ 4929554 h 5946205"/>
              <a:gd name="connsiteX279" fmla="*/ 3803884 w 12185487"/>
              <a:gd name="connsiteY279" fmla="*/ 5438857 h 5946205"/>
              <a:gd name="connsiteX280" fmla="*/ 3826028 w 12185487"/>
              <a:gd name="connsiteY280" fmla="*/ 5492913 h 5946205"/>
              <a:gd name="connsiteX281" fmla="*/ 3739407 w 12185487"/>
              <a:gd name="connsiteY281" fmla="*/ 5605585 h 5946205"/>
              <a:gd name="connsiteX282" fmla="*/ 3721823 w 12185487"/>
              <a:gd name="connsiteY282" fmla="*/ 5677877 h 5946205"/>
              <a:gd name="connsiteX283" fmla="*/ 3781089 w 12185487"/>
              <a:gd name="connsiteY283" fmla="*/ 5704580 h 5946205"/>
              <a:gd name="connsiteX284" fmla="*/ 3953028 w 12185487"/>
              <a:gd name="connsiteY284" fmla="*/ 5664852 h 5946205"/>
              <a:gd name="connsiteX285" fmla="*/ 4019458 w 12185487"/>
              <a:gd name="connsiteY285" fmla="*/ 5644662 h 5946205"/>
              <a:gd name="connsiteX286" fmla="*/ 3827982 w 12185487"/>
              <a:gd name="connsiteY286" fmla="*/ 5791852 h 5946205"/>
              <a:gd name="connsiteX287" fmla="*/ 3831889 w 12185487"/>
              <a:gd name="connsiteY287" fmla="*/ 5805529 h 5946205"/>
              <a:gd name="connsiteX288" fmla="*/ 3898971 w 12185487"/>
              <a:gd name="connsiteY288" fmla="*/ 5815949 h 5946205"/>
              <a:gd name="connsiteX289" fmla="*/ 4179674 w 12185487"/>
              <a:gd name="connsiteY289" fmla="*/ 5767103 h 5946205"/>
              <a:gd name="connsiteX290" fmla="*/ 4226567 w 12185487"/>
              <a:gd name="connsiteY290" fmla="*/ 5703928 h 5946205"/>
              <a:gd name="connsiteX291" fmla="*/ 4318397 w 12185487"/>
              <a:gd name="connsiteY291" fmla="*/ 5358098 h 5946205"/>
              <a:gd name="connsiteX292" fmla="*/ 4354218 w 12185487"/>
              <a:gd name="connsiteY292" fmla="*/ 5511800 h 5946205"/>
              <a:gd name="connsiteX293" fmla="*/ 4350961 w 12185487"/>
              <a:gd name="connsiteY293" fmla="*/ 5525477 h 5946205"/>
              <a:gd name="connsiteX294" fmla="*/ 4422602 w 12185487"/>
              <a:gd name="connsiteY294" fmla="*/ 5642708 h 5946205"/>
              <a:gd name="connsiteX295" fmla="*/ 4466238 w 12185487"/>
              <a:gd name="connsiteY295" fmla="*/ 5660944 h 5946205"/>
              <a:gd name="connsiteX296" fmla="*/ 4800997 w 12185487"/>
              <a:gd name="connsiteY296" fmla="*/ 5705882 h 5946205"/>
              <a:gd name="connsiteX297" fmla="*/ 4994428 w 12185487"/>
              <a:gd name="connsiteY297" fmla="*/ 5640103 h 5946205"/>
              <a:gd name="connsiteX298" fmla="*/ 5025689 w 12185487"/>
              <a:gd name="connsiteY298" fmla="*/ 5604282 h 5946205"/>
              <a:gd name="connsiteX299" fmla="*/ 5010710 w 12185487"/>
              <a:gd name="connsiteY299" fmla="*/ 5408247 h 5946205"/>
              <a:gd name="connsiteX300" fmla="*/ 4703305 w 12185487"/>
              <a:gd name="connsiteY300" fmla="*/ 4650154 h 5946205"/>
              <a:gd name="connsiteX301" fmla="*/ 4711120 w 12185487"/>
              <a:gd name="connsiteY301" fmla="*/ 4458677 h 5946205"/>
              <a:gd name="connsiteX302" fmla="*/ 4780807 w 12185487"/>
              <a:gd name="connsiteY302" fmla="*/ 4390944 h 5946205"/>
              <a:gd name="connsiteX303" fmla="*/ 4872638 w 12185487"/>
              <a:gd name="connsiteY303" fmla="*/ 4252221 h 5946205"/>
              <a:gd name="connsiteX304" fmla="*/ 4898689 w 12185487"/>
              <a:gd name="connsiteY304" fmla="*/ 3901180 h 5946205"/>
              <a:gd name="connsiteX305" fmla="*/ 4913669 w 12185487"/>
              <a:gd name="connsiteY305" fmla="*/ 3853636 h 5946205"/>
              <a:gd name="connsiteX306" fmla="*/ 4919530 w 12185487"/>
              <a:gd name="connsiteY306" fmla="*/ 3930487 h 5946205"/>
              <a:gd name="connsiteX307" fmla="*/ 5032854 w 12185487"/>
              <a:gd name="connsiteY307" fmla="*/ 4611077 h 5946205"/>
              <a:gd name="connsiteX308" fmla="*/ 5206746 w 12185487"/>
              <a:gd name="connsiteY308" fmla="*/ 5467513 h 5946205"/>
              <a:gd name="connsiteX309" fmla="*/ 5239961 w 12185487"/>
              <a:gd name="connsiteY309" fmla="*/ 5576928 h 5946205"/>
              <a:gd name="connsiteX310" fmla="*/ 5202187 w 12185487"/>
              <a:gd name="connsiteY310" fmla="*/ 5617308 h 5946205"/>
              <a:gd name="connsiteX311" fmla="*/ 5011361 w 12185487"/>
              <a:gd name="connsiteY311" fmla="*/ 5703277 h 5946205"/>
              <a:gd name="connsiteX312" fmla="*/ 4949490 w 12185487"/>
              <a:gd name="connsiteY312" fmla="*/ 5729329 h 5946205"/>
              <a:gd name="connsiteX313" fmla="*/ 4997684 w 12185487"/>
              <a:gd name="connsiteY313" fmla="*/ 5806180 h 5946205"/>
              <a:gd name="connsiteX314" fmla="*/ 5035459 w 12185487"/>
              <a:gd name="connsiteY314" fmla="*/ 5808134 h 5946205"/>
              <a:gd name="connsiteX315" fmla="*/ 5430136 w 12185487"/>
              <a:gd name="connsiteY315" fmla="*/ 5818554 h 5946205"/>
              <a:gd name="connsiteX316" fmla="*/ 5434695 w 12185487"/>
              <a:gd name="connsiteY316" fmla="*/ 5818554 h 5946205"/>
              <a:gd name="connsiteX317" fmla="*/ 5567556 w 12185487"/>
              <a:gd name="connsiteY317" fmla="*/ 5718908 h 5946205"/>
              <a:gd name="connsiteX318" fmla="*/ 5645710 w 12185487"/>
              <a:gd name="connsiteY318" fmla="*/ 5713698 h 5946205"/>
              <a:gd name="connsiteX319" fmla="*/ 5630730 w 12185487"/>
              <a:gd name="connsiteY319" fmla="*/ 5752775 h 5946205"/>
              <a:gd name="connsiteX320" fmla="*/ 5684787 w 12185487"/>
              <a:gd name="connsiteY320" fmla="*/ 5829626 h 5946205"/>
              <a:gd name="connsiteX321" fmla="*/ 5798110 w 12185487"/>
              <a:gd name="connsiteY321" fmla="*/ 5821159 h 5946205"/>
              <a:gd name="connsiteX322" fmla="*/ 5852818 w 12185487"/>
              <a:gd name="connsiteY322" fmla="*/ 5780780 h 5946205"/>
              <a:gd name="connsiteX323" fmla="*/ 5903618 w 12185487"/>
              <a:gd name="connsiteY323" fmla="*/ 5569764 h 5946205"/>
              <a:gd name="connsiteX324" fmla="*/ 5894500 w 12185487"/>
              <a:gd name="connsiteY324" fmla="*/ 5338559 h 5946205"/>
              <a:gd name="connsiteX325" fmla="*/ 5855423 w 12185487"/>
              <a:gd name="connsiteY325" fmla="*/ 4841631 h 5946205"/>
              <a:gd name="connsiteX326" fmla="*/ 5873008 w 12185487"/>
              <a:gd name="connsiteY326" fmla="*/ 4284785 h 5946205"/>
              <a:gd name="connsiteX327" fmla="*/ 5886033 w 12185487"/>
              <a:gd name="connsiteY327" fmla="*/ 4261339 h 5946205"/>
              <a:gd name="connsiteX328" fmla="*/ 5915341 w 12185487"/>
              <a:gd name="connsiteY328" fmla="*/ 4415693 h 5946205"/>
              <a:gd name="connsiteX329" fmla="*/ 5966792 w 12185487"/>
              <a:gd name="connsiteY329" fmla="*/ 4989472 h 5946205"/>
              <a:gd name="connsiteX330" fmla="*/ 5951812 w 12185487"/>
              <a:gd name="connsiteY330" fmla="*/ 5349631 h 5946205"/>
              <a:gd name="connsiteX331" fmla="*/ 5945300 w 12185487"/>
              <a:gd name="connsiteY331" fmla="*/ 5620564 h 5946205"/>
              <a:gd name="connsiteX332" fmla="*/ 5960931 w 12185487"/>
              <a:gd name="connsiteY332" fmla="*/ 5732585 h 5946205"/>
              <a:gd name="connsiteX333" fmla="*/ 6015638 w 12185487"/>
              <a:gd name="connsiteY333" fmla="*/ 5800318 h 5946205"/>
              <a:gd name="connsiteX334" fmla="*/ 6173900 w 12185487"/>
              <a:gd name="connsiteY334" fmla="*/ 5867400 h 5946205"/>
              <a:gd name="connsiteX335" fmla="*/ 6403151 w 12185487"/>
              <a:gd name="connsiteY335" fmla="*/ 5852421 h 5946205"/>
              <a:gd name="connsiteX336" fmla="*/ 6530802 w 12185487"/>
              <a:gd name="connsiteY336" fmla="*/ 5814646 h 5946205"/>
              <a:gd name="connsiteX337" fmla="*/ 6552295 w 12185487"/>
              <a:gd name="connsiteY337" fmla="*/ 5216118 h 5946205"/>
              <a:gd name="connsiteX338" fmla="*/ 6514520 w 12185487"/>
              <a:gd name="connsiteY338" fmla="*/ 4777154 h 5946205"/>
              <a:gd name="connsiteX339" fmla="*/ 6487818 w 12185487"/>
              <a:gd name="connsiteY339" fmla="*/ 4435882 h 5946205"/>
              <a:gd name="connsiteX340" fmla="*/ 6532105 w 12185487"/>
              <a:gd name="connsiteY340" fmla="*/ 4384431 h 5946205"/>
              <a:gd name="connsiteX341" fmla="*/ 6633054 w 12185487"/>
              <a:gd name="connsiteY341" fmla="*/ 4371405 h 5946205"/>
              <a:gd name="connsiteX342" fmla="*/ 6625238 w 12185487"/>
              <a:gd name="connsiteY342" fmla="*/ 4481472 h 5946205"/>
              <a:gd name="connsiteX343" fmla="*/ 6616772 w 12185487"/>
              <a:gd name="connsiteY343" fmla="*/ 4747846 h 5946205"/>
              <a:gd name="connsiteX344" fmla="*/ 6657151 w 12185487"/>
              <a:gd name="connsiteY344" fmla="*/ 4799949 h 5946205"/>
              <a:gd name="connsiteX345" fmla="*/ 6843417 w 12185487"/>
              <a:gd name="connsiteY345" fmla="*/ 4840329 h 5946205"/>
              <a:gd name="connsiteX346" fmla="*/ 6878587 w 12185487"/>
              <a:gd name="connsiteY346" fmla="*/ 4878754 h 5946205"/>
              <a:gd name="connsiteX347" fmla="*/ 6958044 w 12185487"/>
              <a:gd name="connsiteY347" fmla="*/ 5343118 h 5946205"/>
              <a:gd name="connsiteX348" fmla="*/ 6847326 w 12185487"/>
              <a:gd name="connsiteY348" fmla="*/ 5552831 h 5946205"/>
              <a:gd name="connsiteX349" fmla="*/ 6737259 w 12185487"/>
              <a:gd name="connsiteY349" fmla="*/ 5608841 h 5946205"/>
              <a:gd name="connsiteX350" fmla="*/ 6711208 w 12185487"/>
              <a:gd name="connsiteY350" fmla="*/ 5651175 h 5946205"/>
              <a:gd name="connsiteX351" fmla="*/ 6747028 w 12185487"/>
              <a:gd name="connsiteY351" fmla="*/ 5686995 h 5946205"/>
              <a:gd name="connsiteX352" fmla="*/ 6907243 w 12185487"/>
              <a:gd name="connsiteY352" fmla="*/ 5681134 h 5946205"/>
              <a:gd name="connsiteX353" fmla="*/ 6925480 w 12185487"/>
              <a:gd name="connsiteY353" fmla="*/ 5678529 h 5946205"/>
              <a:gd name="connsiteX354" fmla="*/ 7040756 w 12185487"/>
              <a:gd name="connsiteY354" fmla="*/ 5698718 h 5946205"/>
              <a:gd name="connsiteX355" fmla="*/ 7198366 w 12185487"/>
              <a:gd name="connsiteY355" fmla="*/ 5597770 h 5946205"/>
              <a:gd name="connsiteX356" fmla="*/ 7229628 w 12185487"/>
              <a:gd name="connsiteY356" fmla="*/ 5533292 h 5946205"/>
              <a:gd name="connsiteX357" fmla="*/ 7235490 w 12185487"/>
              <a:gd name="connsiteY357" fmla="*/ 5477933 h 5946205"/>
              <a:gd name="connsiteX358" fmla="*/ 7243956 w 12185487"/>
              <a:gd name="connsiteY358" fmla="*/ 5427134 h 5946205"/>
              <a:gd name="connsiteX359" fmla="*/ 7268705 w 12185487"/>
              <a:gd name="connsiteY359" fmla="*/ 4846841 h 5946205"/>
              <a:gd name="connsiteX360" fmla="*/ 7272612 w 12185487"/>
              <a:gd name="connsiteY360" fmla="*/ 4804508 h 5946205"/>
              <a:gd name="connsiteX361" fmla="*/ 7358582 w 12185487"/>
              <a:gd name="connsiteY361" fmla="*/ 4783016 h 5946205"/>
              <a:gd name="connsiteX362" fmla="*/ 7398961 w 12185487"/>
              <a:gd name="connsiteY362" fmla="*/ 5425831 h 5946205"/>
              <a:gd name="connsiteX363" fmla="*/ 7359884 w 12185487"/>
              <a:gd name="connsiteY363" fmla="*/ 5558041 h 5946205"/>
              <a:gd name="connsiteX364" fmla="*/ 7412638 w 12185487"/>
              <a:gd name="connsiteY364" fmla="*/ 5652477 h 5946205"/>
              <a:gd name="connsiteX365" fmla="*/ 7214648 w 12185487"/>
              <a:gd name="connsiteY365" fmla="*/ 5797713 h 5946205"/>
              <a:gd name="connsiteX366" fmla="*/ 7458879 w 12185487"/>
              <a:gd name="connsiteY366" fmla="*/ 5802272 h 5946205"/>
              <a:gd name="connsiteX367" fmla="*/ 7402869 w 12185487"/>
              <a:gd name="connsiteY367" fmla="*/ 5864144 h 5946205"/>
              <a:gd name="connsiteX368" fmla="*/ 7427618 w 12185487"/>
              <a:gd name="connsiteY368" fmla="*/ 5937087 h 5946205"/>
              <a:gd name="connsiteX369" fmla="*/ 7708320 w 12185487"/>
              <a:gd name="connsiteY369" fmla="*/ 5858282 h 5946205"/>
              <a:gd name="connsiteX370" fmla="*/ 7839879 w 12185487"/>
              <a:gd name="connsiteY370" fmla="*/ 5798364 h 5946205"/>
              <a:gd name="connsiteX371" fmla="*/ 8272981 w 12185487"/>
              <a:gd name="connsiteY371" fmla="*/ 5789247 h 5946205"/>
              <a:gd name="connsiteX372" fmla="*/ 8331597 w 12185487"/>
              <a:gd name="connsiteY372" fmla="*/ 5685041 h 5946205"/>
              <a:gd name="connsiteX373" fmla="*/ 8338110 w 12185487"/>
              <a:gd name="connsiteY373" fmla="*/ 5678529 h 5946205"/>
              <a:gd name="connsiteX374" fmla="*/ 8407797 w 12185487"/>
              <a:gd name="connsiteY374" fmla="*/ 5543713 h 5946205"/>
              <a:gd name="connsiteX375" fmla="*/ 8409099 w 12185487"/>
              <a:gd name="connsiteY375" fmla="*/ 5484446 h 5946205"/>
              <a:gd name="connsiteX376" fmla="*/ 8405843 w 12185487"/>
              <a:gd name="connsiteY376" fmla="*/ 5434298 h 5946205"/>
              <a:gd name="connsiteX377" fmla="*/ 8194828 w 12185487"/>
              <a:gd name="connsiteY377" fmla="*/ 4898944 h 5946205"/>
              <a:gd name="connsiteX378" fmla="*/ 8187013 w 12185487"/>
              <a:gd name="connsiteY378" fmla="*/ 4822093 h 5946205"/>
              <a:gd name="connsiteX379" fmla="*/ 8291218 w 12185487"/>
              <a:gd name="connsiteY379" fmla="*/ 4495800 h 5946205"/>
              <a:gd name="connsiteX380" fmla="*/ 8343320 w 12185487"/>
              <a:gd name="connsiteY380" fmla="*/ 4727005 h 5946205"/>
              <a:gd name="connsiteX381" fmla="*/ 8373930 w 12185487"/>
              <a:gd name="connsiteY381" fmla="*/ 4953651 h 5946205"/>
              <a:gd name="connsiteX382" fmla="*/ 8396074 w 12185487"/>
              <a:gd name="connsiteY382" fmla="*/ 5035062 h 5946205"/>
              <a:gd name="connsiteX383" fmla="*/ 8402587 w 12185487"/>
              <a:gd name="connsiteY383" fmla="*/ 5076093 h 5946205"/>
              <a:gd name="connsiteX384" fmla="*/ 8414310 w 12185487"/>
              <a:gd name="connsiteY384" fmla="*/ 5230446 h 5946205"/>
              <a:gd name="connsiteX385" fmla="*/ 8423428 w 12185487"/>
              <a:gd name="connsiteY385" fmla="*/ 5300785 h 5946205"/>
              <a:gd name="connsiteX386" fmla="*/ 8423428 w 12185487"/>
              <a:gd name="connsiteY386" fmla="*/ 5328790 h 5946205"/>
              <a:gd name="connsiteX387" fmla="*/ 8480740 w 12185487"/>
              <a:gd name="connsiteY387" fmla="*/ 5643359 h 5946205"/>
              <a:gd name="connsiteX388" fmla="*/ 8465109 w 12185487"/>
              <a:gd name="connsiteY388" fmla="*/ 5697416 h 5946205"/>
              <a:gd name="connsiteX389" fmla="*/ 8396725 w 12185487"/>
              <a:gd name="connsiteY389" fmla="*/ 5769708 h 5946205"/>
              <a:gd name="connsiteX390" fmla="*/ 8385002 w 12185487"/>
              <a:gd name="connsiteY390" fmla="*/ 5831580 h 5946205"/>
              <a:gd name="connsiteX391" fmla="*/ 8433848 w 12185487"/>
              <a:gd name="connsiteY391" fmla="*/ 5846559 h 5946205"/>
              <a:gd name="connsiteX392" fmla="*/ 8567361 w 12185487"/>
              <a:gd name="connsiteY392" fmla="*/ 5847210 h 5946205"/>
              <a:gd name="connsiteX393" fmla="*/ 8693058 w 12185487"/>
              <a:gd name="connsiteY393" fmla="*/ 5821159 h 5946205"/>
              <a:gd name="connsiteX394" fmla="*/ 8708689 w 12185487"/>
              <a:gd name="connsiteY394" fmla="*/ 5795108 h 5946205"/>
              <a:gd name="connsiteX395" fmla="*/ 8717156 w 12185487"/>
              <a:gd name="connsiteY395" fmla="*/ 5742354 h 5946205"/>
              <a:gd name="connsiteX396" fmla="*/ 8897561 w 12185487"/>
              <a:gd name="connsiteY396" fmla="*/ 5712395 h 5946205"/>
              <a:gd name="connsiteX397" fmla="*/ 8919705 w 12185487"/>
              <a:gd name="connsiteY397" fmla="*/ 5824416 h 5946205"/>
              <a:gd name="connsiteX398" fmla="*/ 9023910 w 12185487"/>
              <a:gd name="connsiteY398" fmla="*/ 5850467 h 5946205"/>
              <a:gd name="connsiteX399" fmla="*/ 9175007 w 12185487"/>
              <a:gd name="connsiteY399" fmla="*/ 5840698 h 5946205"/>
              <a:gd name="connsiteX400" fmla="*/ 9203663 w 12185487"/>
              <a:gd name="connsiteY400" fmla="*/ 5782734 h 5946205"/>
              <a:gd name="connsiteX401" fmla="*/ 9145699 w 12185487"/>
              <a:gd name="connsiteY401" fmla="*/ 5696764 h 5946205"/>
              <a:gd name="connsiteX402" fmla="*/ 9141141 w 12185487"/>
              <a:gd name="connsiteY402" fmla="*/ 5645313 h 5946205"/>
              <a:gd name="connsiteX403" fmla="*/ 9145699 w 12185487"/>
              <a:gd name="connsiteY403" fmla="*/ 5600375 h 5946205"/>
              <a:gd name="connsiteX404" fmla="*/ 9130720 w 12185487"/>
              <a:gd name="connsiteY404" fmla="*/ 5172482 h 5946205"/>
              <a:gd name="connsiteX405" fmla="*/ 9198454 w 12185487"/>
              <a:gd name="connsiteY405" fmla="*/ 4892431 h 5946205"/>
              <a:gd name="connsiteX406" fmla="*/ 9249253 w 12185487"/>
              <a:gd name="connsiteY406" fmla="*/ 4868985 h 5946205"/>
              <a:gd name="connsiteX407" fmla="*/ 9438125 w 12185487"/>
              <a:gd name="connsiteY407" fmla="*/ 4887221 h 5946205"/>
              <a:gd name="connsiteX408" fmla="*/ 9507161 w 12185487"/>
              <a:gd name="connsiteY408" fmla="*/ 4943231 h 5946205"/>
              <a:gd name="connsiteX409" fmla="*/ 9710361 w 12185487"/>
              <a:gd name="connsiteY409" fmla="*/ 5414759 h 5946205"/>
              <a:gd name="connsiteX410" fmla="*/ 9708407 w 12185487"/>
              <a:gd name="connsiteY410" fmla="*/ 5458395 h 5946205"/>
              <a:gd name="connsiteX411" fmla="*/ 9638720 w 12185487"/>
              <a:gd name="connsiteY411" fmla="*/ 5624472 h 5946205"/>
              <a:gd name="connsiteX412" fmla="*/ 9706454 w 12185487"/>
              <a:gd name="connsiteY412" fmla="*/ 5735190 h 5946205"/>
              <a:gd name="connsiteX413" fmla="*/ 9781351 w 12185487"/>
              <a:gd name="connsiteY413" fmla="*/ 5780129 h 5946205"/>
              <a:gd name="connsiteX414" fmla="*/ 9867971 w 12185487"/>
              <a:gd name="connsiteY414" fmla="*/ 5773616 h 5946205"/>
              <a:gd name="connsiteX415" fmla="*/ 10001484 w 12185487"/>
              <a:gd name="connsiteY415" fmla="*/ 5699369 h 5946205"/>
              <a:gd name="connsiteX416" fmla="*/ 10189053 w 12185487"/>
              <a:gd name="connsiteY416" fmla="*/ 5672016 h 5946205"/>
              <a:gd name="connsiteX417" fmla="*/ 10225525 w 12185487"/>
              <a:gd name="connsiteY417" fmla="*/ 5641406 h 5946205"/>
              <a:gd name="connsiteX418" fmla="*/ 10291304 w 12185487"/>
              <a:gd name="connsiteY418" fmla="*/ 5537200 h 5946205"/>
              <a:gd name="connsiteX419" fmla="*/ 10353176 w 12185487"/>
              <a:gd name="connsiteY419" fmla="*/ 5619913 h 5946205"/>
              <a:gd name="connsiteX420" fmla="*/ 10549864 w 12185487"/>
              <a:gd name="connsiteY420" fmla="*/ 5688298 h 5946205"/>
              <a:gd name="connsiteX421" fmla="*/ 10584381 w 12185487"/>
              <a:gd name="connsiteY421" fmla="*/ 5620564 h 5946205"/>
              <a:gd name="connsiteX422" fmla="*/ 10548561 w 12185487"/>
              <a:gd name="connsiteY422" fmla="*/ 5539154 h 5946205"/>
              <a:gd name="connsiteX423" fmla="*/ 10458684 w 12185487"/>
              <a:gd name="connsiteY423" fmla="*/ 5372426 h 5946205"/>
              <a:gd name="connsiteX424" fmla="*/ 10464545 w 12185487"/>
              <a:gd name="connsiteY424" fmla="*/ 5300134 h 5946205"/>
              <a:gd name="connsiteX425" fmla="*/ 10473663 w 12185487"/>
              <a:gd name="connsiteY425" fmla="*/ 5117775 h 5946205"/>
              <a:gd name="connsiteX426" fmla="*/ 10454776 w 12185487"/>
              <a:gd name="connsiteY426" fmla="*/ 4925646 h 5946205"/>
              <a:gd name="connsiteX427" fmla="*/ 10573961 w 12185487"/>
              <a:gd name="connsiteY427" fmla="*/ 5007057 h 5946205"/>
              <a:gd name="connsiteX428" fmla="*/ 10645602 w 12185487"/>
              <a:gd name="connsiteY428" fmla="*/ 5351585 h 5946205"/>
              <a:gd name="connsiteX429" fmla="*/ 10654720 w 12185487"/>
              <a:gd name="connsiteY429" fmla="*/ 5689600 h 5946205"/>
              <a:gd name="connsiteX430" fmla="*/ 10648858 w 12185487"/>
              <a:gd name="connsiteY430" fmla="*/ 5774267 h 5946205"/>
              <a:gd name="connsiteX431" fmla="*/ 10712032 w 12185487"/>
              <a:gd name="connsiteY431" fmla="*/ 5806180 h 5946205"/>
              <a:gd name="connsiteX432" fmla="*/ 10784325 w 12185487"/>
              <a:gd name="connsiteY432" fmla="*/ 5700021 h 5946205"/>
              <a:gd name="connsiteX433" fmla="*/ 10859223 w 12185487"/>
              <a:gd name="connsiteY433" fmla="*/ 5644662 h 5946205"/>
              <a:gd name="connsiteX434" fmla="*/ 10882669 w 12185487"/>
              <a:gd name="connsiteY434" fmla="*/ 5642708 h 5946205"/>
              <a:gd name="connsiteX435" fmla="*/ 10910022 w 12185487"/>
              <a:gd name="connsiteY435" fmla="*/ 5577580 h 5946205"/>
              <a:gd name="connsiteX436" fmla="*/ 10889833 w 12185487"/>
              <a:gd name="connsiteY436" fmla="*/ 5550877 h 5946205"/>
              <a:gd name="connsiteX437" fmla="*/ 10822750 w 12185487"/>
              <a:gd name="connsiteY437" fmla="*/ 5307949 h 5946205"/>
              <a:gd name="connsiteX438" fmla="*/ 10889182 w 12185487"/>
              <a:gd name="connsiteY438" fmla="*/ 4942580 h 5946205"/>
              <a:gd name="connsiteX439" fmla="*/ 10929561 w 12185487"/>
              <a:gd name="connsiteY439" fmla="*/ 4900898 h 5946205"/>
              <a:gd name="connsiteX440" fmla="*/ 11081310 w 12185487"/>
              <a:gd name="connsiteY440" fmla="*/ 4846841 h 5946205"/>
              <a:gd name="connsiteX441" fmla="*/ 11113223 w 12185487"/>
              <a:gd name="connsiteY441" fmla="*/ 4797344 h 5946205"/>
              <a:gd name="connsiteX442" fmla="*/ 11000551 w 12185487"/>
              <a:gd name="connsiteY442" fmla="*/ 3863405 h 5946205"/>
              <a:gd name="connsiteX443" fmla="*/ 11030510 w 12185487"/>
              <a:gd name="connsiteY443" fmla="*/ 3799580 h 5946205"/>
              <a:gd name="connsiteX444" fmla="*/ 11091730 w 12185487"/>
              <a:gd name="connsiteY444" fmla="*/ 3774180 h 5946205"/>
              <a:gd name="connsiteX445" fmla="*/ 11121689 w 12185487"/>
              <a:gd name="connsiteY445" fmla="*/ 3767667 h 5946205"/>
              <a:gd name="connsiteX446" fmla="*/ 11201146 w 12185487"/>
              <a:gd name="connsiteY446" fmla="*/ 3876431 h 5946205"/>
              <a:gd name="connsiteX447" fmla="*/ 11230454 w 12185487"/>
              <a:gd name="connsiteY447" fmla="*/ 3931790 h 5946205"/>
              <a:gd name="connsiteX448" fmla="*/ 11287766 w 12185487"/>
              <a:gd name="connsiteY448" fmla="*/ 4284134 h 5946205"/>
              <a:gd name="connsiteX449" fmla="*/ 11374387 w 12185487"/>
              <a:gd name="connsiteY449" fmla="*/ 4356426 h 5946205"/>
              <a:gd name="connsiteX450" fmla="*/ 11357454 w 12185487"/>
              <a:gd name="connsiteY450" fmla="*/ 4448257 h 5946205"/>
              <a:gd name="connsiteX451" fmla="*/ 11306653 w 12185487"/>
              <a:gd name="connsiteY451" fmla="*/ 4626708 h 5946205"/>
              <a:gd name="connsiteX452" fmla="*/ 11152951 w 12185487"/>
              <a:gd name="connsiteY452" fmla="*/ 5351585 h 5946205"/>
              <a:gd name="connsiteX453" fmla="*/ 11123643 w 12185487"/>
              <a:gd name="connsiteY453" fmla="*/ 5490959 h 5946205"/>
              <a:gd name="connsiteX454" fmla="*/ 11167279 w 12185487"/>
              <a:gd name="connsiteY454" fmla="*/ 5561298 h 5946205"/>
              <a:gd name="connsiteX455" fmla="*/ 10969289 w 12185487"/>
              <a:gd name="connsiteY455" fmla="*/ 5715651 h 5946205"/>
              <a:gd name="connsiteX456" fmla="*/ 10975151 w 12185487"/>
              <a:gd name="connsiteY456" fmla="*/ 5730631 h 5946205"/>
              <a:gd name="connsiteX457" fmla="*/ 11089776 w 12185487"/>
              <a:gd name="connsiteY457" fmla="*/ 5729329 h 5946205"/>
              <a:gd name="connsiteX458" fmla="*/ 11325541 w 12185487"/>
              <a:gd name="connsiteY458" fmla="*/ 5672016 h 5946205"/>
              <a:gd name="connsiteX459" fmla="*/ 11358756 w 12185487"/>
              <a:gd name="connsiteY459" fmla="*/ 5628380 h 5946205"/>
              <a:gd name="connsiteX460" fmla="*/ 11397833 w 12185487"/>
              <a:gd name="connsiteY460" fmla="*/ 5552831 h 5946205"/>
              <a:gd name="connsiteX461" fmla="*/ 11418674 w 12185487"/>
              <a:gd name="connsiteY461" fmla="*/ 5506590 h 5946205"/>
              <a:gd name="connsiteX462" fmla="*/ 11497479 w 12185487"/>
              <a:gd name="connsiteY462" fmla="*/ 5129498 h 5946205"/>
              <a:gd name="connsiteX463" fmla="*/ 11601032 w 12185487"/>
              <a:gd name="connsiteY463" fmla="*/ 4830559 h 5946205"/>
              <a:gd name="connsiteX464" fmla="*/ 11619269 w 12185487"/>
              <a:gd name="connsiteY464" fmla="*/ 4831210 h 5946205"/>
              <a:gd name="connsiteX465" fmla="*/ 11655089 w 12185487"/>
              <a:gd name="connsiteY465" fmla="*/ 4876149 h 5946205"/>
              <a:gd name="connsiteX466" fmla="*/ 11837448 w 12185487"/>
              <a:gd name="connsiteY466" fmla="*/ 5236959 h 5946205"/>
              <a:gd name="connsiteX467" fmla="*/ 11857638 w 12185487"/>
              <a:gd name="connsiteY467" fmla="*/ 5304693 h 5946205"/>
              <a:gd name="connsiteX468" fmla="*/ 11931884 w 12185487"/>
              <a:gd name="connsiteY468" fmla="*/ 5430390 h 5946205"/>
              <a:gd name="connsiteX469" fmla="*/ 11916253 w 12185487"/>
              <a:gd name="connsiteY469" fmla="*/ 5514406 h 5946205"/>
              <a:gd name="connsiteX470" fmla="*/ 11879130 w 12185487"/>
              <a:gd name="connsiteY470" fmla="*/ 5559995 h 5946205"/>
              <a:gd name="connsiteX471" fmla="*/ 11798371 w 12185487"/>
              <a:gd name="connsiteY471" fmla="*/ 5629031 h 5946205"/>
              <a:gd name="connsiteX472" fmla="*/ 12191095 w 12185487"/>
              <a:gd name="connsiteY472" fmla="*/ 5559344 h 5946205"/>
              <a:gd name="connsiteX473" fmla="*/ 12191095 w 12185487"/>
              <a:gd name="connsiteY473" fmla="*/ 5521569 h 5946205"/>
              <a:gd name="connsiteX474" fmla="*/ 12151366 w 12185487"/>
              <a:gd name="connsiteY474" fmla="*/ 5296226 h 5946205"/>
              <a:gd name="connsiteX475" fmla="*/ 835992 w 12185487"/>
              <a:gd name="connsiteY475" fmla="*/ 3481103 h 5946205"/>
              <a:gd name="connsiteX476" fmla="*/ 821012 w 12185487"/>
              <a:gd name="connsiteY476" fmla="*/ 3485662 h 5946205"/>
              <a:gd name="connsiteX477" fmla="*/ 800823 w 12185487"/>
              <a:gd name="connsiteY477" fmla="*/ 3440072 h 5946205"/>
              <a:gd name="connsiteX478" fmla="*/ 866602 w 12185487"/>
              <a:gd name="connsiteY478" fmla="*/ 3260318 h 5946205"/>
              <a:gd name="connsiteX479" fmla="*/ 877674 w 12185487"/>
              <a:gd name="connsiteY479" fmla="*/ 3264226 h 5946205"/>
              <a:gd name="connsiteX480" fmla="*/ 835992 w 12185487"/>
              <a:gd name="connsiteY480" fmla="*/ 3481103 h 5946205"/>
              <a:gd name="connsiteX481" fmla="*/ 1510720 w 12185487"/>
              <a:gd name="connsiteY481" fmla="*/ 2777718 h 5946205"/>
              <a:gd name="connsiteX482" fmla="*/ 1386976 w 12185487"/>
              <a:gd name="connsiteY482" fmla="*/ 2699564 h 5946205"/>
              <a:gd name="connsiteX483" fmla="*/ 1381115 w 12185487"/>
              <a:gd name="connsiteY483" fmla="*/ 2647462 h 5946205"/>
              <a:gd name="connsiteX484" fmla="*/ 1416284 w 12185487"/>
              <a:gd name="connsiteY484" fmla="*/ 2593405 h 5946205"/>
              <a:gd name="connsiteX485" fmla="*/ 1515930 w 12185487"/>
              <a:gd name="connsiteY485" fmla="*/ 2769252 h 5946205"/>
              <a:gd name="connsiteX486" fmla="*/ 1510720 w 12185487"/>
              <a:gd name="connsiteY486" fmla="*/ 2777718 h 5946205"/>
              <a:gd name="connsiteX487" fmla="*/ 4102823 w 12185487"/>
              <a:gd name="connsiteY487" fmla="*/ 5100841 h 5946205"/>
              <a:gd name="connsiteX488" fmla="*/ 4102823 w 12185487"/>
              <a:gd name="connsiteY488" fmla="*/ 4944534 h 5946205"/>
              <a:gd name="connsiteX489" fmla="*/ 4136038 w 12185487"/>
              <a:gd name="connsiteY489" fmla="*/ 4470400 h 5946205"/>
              <a:gd name="connsiteX490" fmla="*/ 4183582 w 12185487"/>
              <a:gd name="connsiteY490" fmla="*/ 4470400 h 5946205"/>
              <a:gd name="connsiteX491" fmla="*/ 4102823 w 12185487"/>
              <a:gd name="connsiteY491" fmla="*/ 5100841 h 5946205"/>
              <a:gd name="connsiteX492" fmla="*/ 4739777 w 12185487"/>
              <a:gd name="connsiteY492" fmla="*/ 5465559 h 5946205"/>
              <a:gd name="connsiteX493" fmla="*/ 4789274 w 12185487"/>
              <a:gd name="connsiteY493" fmla="*/ 5531990 h 5946205"/>
              <a:gd name="connsiteX494" fmla="*/ 4762572 w 12185487"/>
              <a:gd name="connsiteY494" fmla="*/ 5649872 h 5946205"/>
              <a:gd name="connsiteX495" fmla="*/ 4585423 w 12185487"/>
              <a:gd name="connsiteY495" fmla="*/ 5507893 h 5946205"/>
              <a:gd name="connsiteX496" fmla="*/ 4601054 w 12185487"/>
              <a:gd name="connsiteY496" fmla="*/ 5434298 h 5946205"/>
              <a:gd name="connsiteX497" fmla="*/ 4610823 w 12185487"/>
              <a:gd name="connsiteY497" fmla="*/ 5235005 h 5946205"/>
              <a:gd name="connsiteX498" fmla="*/ 4617987 w 12185487"/>
              <a:gd name="connsiteY498" fmla="*/ 5186159 h 5946205"/>
              <a:gd name="connsiteX499" fmla="*/ 4632966 w 12185487"/>
              <a:gd name="connsiteY499" fmla="*/ 5183554 h 5946205"/>
              <a:gd name="connsiteX500" fmla="*/ 4739777 w 12185487"/>
              <a:gd name="connsiteY500" fmla="*/ 5465559 h 5946205"/>
              <a:gd name="connsiteX501" fmla="*/ 4937115 w 12185487"/>
              <a:gd name="connsiteY501" fmla="*/ 3207564 h 5946205"/>
              <a:gd name="connsiteX502" fmla="*/ 4824443 w 12185487"/>
              <a:gd name="connsiteY502" fmla="*/ 2971149 h 5946205"/>
              <a:gd name="connsiteX503" fmla="*/ 4937115 w 12185487"/>
              <a:gd name="connsiteY503" fmla="*/ 3207564 h 5946205"/>
              <a:gd name="connsiteX504" fmla="*/ 6346490 w 12185487"/>
              <a:gd name="connsiteY504" fmla="*/ 5653780 h 5946205"/>
              <a:gd name="connsiteX505" fmla="*/ 6270290 w 12185487"/>
              <a:gd name="connsiteY505" fmla="*/ 5196580 h 5946205"/>
              <a:gd name="connsiteX506" fmla="*/ 6313926 w 12185487"/>
              <a:gd name="connsiteY506" fmla="*/ 4845539 h 5946205"/>
              <a:gd name="connsiteX507" fmla="*/ 6373843 w 12185487"/>
              <a:gd name="connsiteY507" fmla="*/ 5289713 h 5946205"/>
              <a:gd name="connsiteX508" fmla="*/ 6346490 w 12185487"/>
              <a:gd name="connsiteY508" fmla="*/ 5653780 h 5946205"/>
              <a:gd name="connsiteX509" fmla="*/ 8114720 w 12185487"/>
              <a:gd name="connsiteY509" fmla="*/ 5657036 h 5946205"/>
              <a:gd name="connsiteX510" fmla="*/ 8074340 w 12185487"/>
              <a:gd name="connsiteY510" fmla="*/ 5475329 h 5946205"/>
              <a:gd name="connsiteX511" fmla="*/ 8087366 w 12185487"/>
              <a:gd name="connsiteY511" fmla="*/ 5383498 h 5946205"/>
              <a:gd name="connsiteX512" fmla="*/ 8176592 w 12185487"/>
              <a:gd name="connsiteY512" fmla="*/ 5518313 h 5946205"/>
              <a:gd name="connsiteX513" fmla="*/ 8114720 w 12185487"/>
              <a:gd name="connsiteY513" fmla="*/ 5657036 h 5946205"/>
              <a:gd name="connsiteX514" fmla="*/ 8474228 w 12185487"/>
              <a:gd name="connsiteY514" fmla="*/ 2208498 h 5946205"/>
              <a:gd name="connsiteX515" fmla="*/ 8355695 w 12185487"/>
              <a:gd name="connsiteY515" fmla="*/ 2685236 h 5946205"/>
              <a:gd name="connsiteX516" fmla="*/ 8102997 w 12185487"/>
              <a:gd name="connsiteY516" fmla="*/ 2768600 h 5946205"/>
              <a:gd name="connsiteX517" fmla="*/ 8123839 w 12185487"/>
              <a:gd name="connsiteY517" fmla="*/ 2647462 h 5946205"/>
              <a:gd name="connsiteX518" fmla="*/ 8139469 w 12185487"/>
              <a:gd name="connsiteY518" fmla="*/ 2574518 h 5946205"/>
              <a:gd name="connsiteX519" fmla="*/ 8037869 w 12185487"/>
              <a:gd name="connsiteY519" fmla="*/ 2370667 h 5946205"/>
              <a:gd name="connsiteX520" fmla="*/ 8031356 w 12185487"/>
              <a:gd name="connsiteY520" fmla="*/ 2329636 h 5946205"/>
              <a:gd name="connsiteX521" fmla="*/ 7985766 w 12185487"/>
              <a:gd name="connsiteY521" fmla="*/ 2249528 h 5946205"/>
              <a:gd name="connsiteX522" fmla="*/ 7996187 w 12185487"/>
              <a:gd name="connsiteY522" fmla="*/ 2295769 h 5946205"/>
              <a:gd name="connsiteX523" fmla="*/ 7983813 w 12185487"/>
              <a:gd name="connsiteY523" fmla="*/ 2295769 h 5946205"/>
              <a:gd name="connsiteX524" fmla="*/ 7849648 w 12185487"/>
              <a:gd name="connsiteY524" fmla="*/ 2297723 h 5946205"/>
              <a:gd name="connsiteX525" fmla="*/ 7738930 w 12185487"/>
              <a:gd name="connsiteY525" fmla="*/ 2426677 h 5946205"/>
              <a:gd name="connsiteX526" fmla="*/ 7702459 w 12185487"/>
              <a:gd name="connsiteY526" fmla="*/ 2467708 h 5946205"/>
              <a:gd name="connsiteX527" fmla="*/ 7586531 w 12185487"/>
              <a:gd name="connsiteY527" fmla="*/ 2694354 h 5946205"/>
              <a:gd name="connsiteX528" fmla="*/ 7593695 w 12185487"/>
              <a:gd name="connsiteY528" fmla="*/ 2777067 h 5946205"/>
              <a:gd name="connsiteX529" fmla="*/ 7363792 w 12185487"/>
              <a:gd name="connsiteY529" fmla="*/ 2656580 h 5946205"/>
              <a:gd name="connsiteX530" fmla="*/ 7348813 w 12185487"/>
              <a:gd name="connsiteY530" fmla="*/ 2556282 h 5946205"/>
              <a:gd name="connsiteX531" fmla="*/ 7360535 w 12185487"/>
              <a:gd name="connsiteY531" fmla="*/ 2325077 h 5946205"/>
              <a:gd name="connsiteX532" fmla="*/ 7263494 w 12185487"/>
              <a:gd name="connsiteY532" fmla="*/ 2227385 h 5946205"/>
              <a:gd name="connsiteX533" fmla="*/ 7011448 w 12185487"/>
              <a:gd name="connsiteY533" fmla="*/ 2289908 h 5946205"/>
              <a:gd name="connsiteX534" fmla="*/ 6967813 w 12185487"/>
              <a:gd name="connsiteY534" fmla="*/ 2325077 h 5946205"/>
              <a:gd name="connsiteX535" fmla="*/ 6836253 w 12185487"/>
              <a:gd name="connsiteY535" fmla="*/ 2495062 h 5946205"/>
              <a:gd name="connsiteX536" fmla="*/ 6844720 w 12185487"/>
              <a:gd name="connsiteY536" fmla="*/ 2635739 h 5946205"/>
              <a:gd name="connsiteX537" fmla="*/ 6892264 w 12185487"/>
              <a:gd name="connsiteY537" fmla="*/ 2685236 h 5946205"/>
              <a:gd name="connsiteX538" fmla="*/ 6949577 w 12185487"/>
              <a:gd name="connsiteY538" fmla="*/ 2727569 h 5946205"/>
              <a:gd name="connsiteX539" fmla="*/ 6934597 w 12185487"/>
              <a:gd name="connsiteY539" fmla="*/ 2867595 h 5946205"/>
              <a:gd name="connsiteX540" fmla="*/ 6758100 w 12185487"/>
              <a:gd name="connsiteY540" fmla="*/ 3223195 h 5946205"/>
              <a:gd name="connsiteX541" fmla="*/ 6773730 w 12185487"/>
              <a:gd name="connsiteY541" fmla="*/ 3369734 h 5946205"/>
              <a:gd name="connsiteX542" fmla="*/ 6719023 w 12185487"/>
              <a:gd name="connsiteY542" fmla="*/ 3613313 h 5946205"/>
              <a:gd name="connsiteX543" fmla="*/ 6723582 w 12185487"/>
              <a:gd name="connsiteY543" fmla="*/ 3727287 h 5946205"/>
              <a:gd name="connsiteX544" fmla="*/ 6739864 w 12185487"/>
              <a:gd name="connsiteY544" fmla="*/ 3787205 h 5946205"/>
              <a:gd name="connsiteX545" fmla="*/ 6642171 w 12185487"/>
              <a:gd name="connsiteY545" fmla="*/ 4276970 h 5946205"/>
              <a:gd name="connsiteX546" fmla="*/ 6635659 w 12185487"/>
              <a:gd name="connsiteY546" fmla="*/ 4291949 h 5946205"/>
              <a:gd name="connsiteX547" fmla="*/ 6661059 w 12185487"/>
              <a:gd name="connsiteY547" fmla="*/ 3641969 h 5946205"/>
              <a:gd name="connsiteX548" fmla="*/ 6717069 w 12185487"/>
              <a:gd name="connsiteY548" fmla="*/ 3314374 h 5946205"/>
              <a:gd name="connsiteX549" fmla="*/ 6688413 w 12185487"/>
              <a:gd name="connsiteY549" fmla="*/ 3057769 h 5946205"/>
              <a:gd name="connsiteX550" fmla="*/ 6543828 w 12185487"/>
              <a:gd name="connsiteY550" fmla="*/ 2856523 h 5946205"/>
              <a:gd name="connsiteX551" fmla="*/ 6493679 w 12185487"/>
              <a:gd name="connsiteY551" fmla="*/ 2731477 h 5946205"/>
              <a:gd name="connsiteX552" fmla="*/ 6504751 w 12185487"/>
              <a:gd name="connsiteY552" fmla="*/ 2646810 h 5946205"/>
              <a:gd name="connsiteX553" fmla="*/ 6481956 w 12185487"/>
              <a:gd name="connsiteY553" fmla="*/ 2567354 h 5946205"/>
              <a:gd name="connsiteX554" fmla="*/ 6455905 w 12185487"/>
              <a:gd name="connsiteY554" fmla="*/ 2511995 h 5946205"/>
              <a:gd name="connsiteX555" fmla="*/ 6301551 w 12185487"/>
              <a:gd name="connsiteY555" fmla="*/ 2398672 h 5946205"/>
              <a:gd name="connsiteX556" fmla="*/ 6134171 w 12185487"/>
              <a:gd name="connsiteY556" fmla="*/ 2529580 h 5946205"/>
              <a:gd name="connsiteX557" fmla="*/ 6116587 w 12185487"/>
              <a:gd name="connsiteY557" fmla="*/ 2660487 h 5946205"/>
              <a:gd name="connsiteX558" fmla="*/ 6144592 w 12185487"/>
              <a:gd name="connsiteY558" fmla="*/ 2787487 h 5946205"/>
              <a:gd name="connsiteX559" fmla="*/ 6014987 w 12185487"/>
              <a:gd name="connsiteY559" fmla="*/ 2685236 h 5946205"/>
              <a:gd name="connsiteX560" fmla="*/ 6017592 w 12185487"/>
              <a:gd name="connsiteY560" fmla="*/ 2610339 h 5946205"/>
              <a:gd name="connsiteX561" fmla="*/ 6035828 w 12185487"/>
              <a:gd name="connsiteY561" fmla="*/ 2460544 h 5946205"/>
              <a:gd name="connsiteX562" fmla="*/ 6031920 w 12185487"/>
              <a:gd name="connsiteY562" fmla="*/ 2361549 h 5946205"/>
              <a:gd name="connsiteX563" fmla="*/ 5947253 w 12185487"/>
              <a:gd name="connsiteY563" fmla="*/ 2230641 h 5946205"/>
              <a:gd name="connsiteX564" fmla="*/ 5673064 w 12185487"/>
              <a:gd name="connsiteY564" fmla="*/ 2309446 h 5946205"/>
              <a:gd name="connsiteX565" fmla="*/ 5655479 w 12185487"/>
              <a:gd name="connsiteY565" fmla="*/ 2438400 h 5946205"/>
              <a:gd name="connsiteX566" fmla="*/ 5670459 w 12185487"/>
              <a:gd name="connsiteY566" fmla="*/ 2551723 h 5946205"/>
              <a:gd name="connsiteX567" fmla="*/ 5694556 w 12185487"/>
              <a:gd name="connsiteY567" fmla="*/ 2605780 h 5946205"/>
              <a:gd name="connsiteX568" fmla="*/ 5697161 w 12185487"/>
              <a:gd name="connsiteY568" fmla="*/ 2767949 h 5946205"/>
              <a:gd name="connsiteX569" fmla="*/ 5661992 w 12185487"/>
              <a:gd name="connsiteY569" fmla="*/ 2812887 h 5946205"/>
              <a:gd name="connsiteX570" fmla="*/ 5553879 w 12185487"/>
              <a:gd name="connsiteY570" fmla="*/ 2829821 h 5946205"/>
              <a:gd name="connsiteX571" fmla="*/ 5482238 w 12185487"/>
              <a:gd name="connsiteY571" fmla="*/ 2806374 h 5946205"/>
              <a:gd name="connsiteX572" fmla="*/ 5374125 w 12185487"/>
              <a:gd name="connsiteY572" fmla="*/ 2794000 h 5946205"/>
              <a:gd name="connsiteX573" fmla="*/ 5484843 w 12185487"/>
              <a:gd name="connsiteY573" fmla="*/ 2737339 h 5946205"/>
              <a:gd name="connsiteX574" fmla="*/ 5561043 w 12185487"/>
              <a:gd name="connsiteY574" fmla="*/ 2491154 h 5946205"/>
              <a:gd name="connsiteX575" fmla="*/ 5467259 w 12185487"/>
              <a:gd name="connsiteY575" fmla="*/ 2344616 h 5946205"/>
              <a:gd name="connsiteX576" fmla="*/ 5284900 w 12185487"/>
              <a:gd name="connsiteY576" fmla="*/ 2316610 h 5946205"/>
              <a:gd name="connsiteX577" fmla="*/ 5297274 w 12185487"/>
              <a:gd name="connsiteY577" fmla="*/ 2266462 h 5946205"/>
              <a:gd name="connsiteX578" fmla="*/ 5249079 w 12185487"/>
              <a:gd name="connsiteY578" fmla="*/ 2345267 h 5946205"/>
              <a:gd name="connsiteX579" fmla="*/ 5234100 w 12185487"/>
              <a:gd name="connsiteY579" fmla="*/ 2396067 h 5946205"/>
              <a:gd name="connsiteX580" fmla="*/ 5138361 w 12185487"/>
              <a:gd name="connsiteY580" fmla="*/ 2618805 h 5946205"/>
              <a:gd name="connsiteX581" fmla="*/ 5158551 w 12185487"/>
              <a:gd name="connsiteY581" fmla="*/ 2668303 h 5946205"/>
              <a:gd name="connsiteX582" fmla="*/ 5181346 w 12185487"/>
              <a:gd name="connsiteY582" fmla="*/ 2780323 h 5946205"/>
              <a:gd name="connsiteX583" fmla="*/ 5098633 w 12185487"/>
              <a:gd name="connsiteY583" fmla="*/ 2762087 h 5946205"/>
              <a:gd name="connsiteX584" fmla="*/ 4753453 w 12185487"/>
              <a:gd name="connsiteY584" fmla="*/ 2560190 h 5946205"/>
              <a:gd name="connsiteX585" fmla="*/ 4735869 w 12185487"/>
              <a:gd name="connsiteY585" fmla="*/ 2508739 h 5946205"/>
              <a:gd name="connsiteX586" fmla="*/ 4802951 w 12185487"/>
              <a:gd name="connsiteY586" fmla="*/ 1999436 h 5946205"/>
              <a:gd name="connsiteX587" fmla="*/ 4755407 w 12185487"/>
              <a:gd name="connsiteY587" fmla="*/ 1857457 h 5946205"/>
              <a:gd name="connsiteX588" fmla="*/ 4735869 w 12185487"/>
              <a:gd name="connsiteY588" fmla="*/ 1824241 h 5946205"/>
              <a:gd name="connsiteX589" fmla="*/ 4735218 w 12185487"/>
              <a:gd name="connsiteY589" fmla="*/ 1368995 h 5946205"/>
              <a:gd name="connsiteX590" fmla="*/ 4778854 w 12185487"/>
              <a:gd name="connsiteY590" fmla="*/ 1365739 h 5946205"/>
              <a:gd name="connsiteX591" fmla="*/ 5178741 w 12185487"/>
              <a:gd name="connsiteY591" fmla="*/ 1375508 h 5946205"/>
              <a:gd name="connsiteX592" fmla="*/ 5218469 w 12185487"/>
              <a:gd name="connsiteY592" fmla="*/ 1385928 h 5946205"/>
              <a:gd name="connsiteX593" fmla="*/ 5456187 w 12185487"/>
              <a:gd name="connsiteY593" fmla="*/ 1453010 h 5946205"/>
              <a:gd name="connsiteX594" fmla="*/ 5845002 w 12185487"/>
              <a:gd name="connsiteY594" fmla="*/ 1419795 h 5946205"/>
              <a:gd name="connsiteX595" fmla="*/ 6338674 w 12185487"/>
              <a:gd name="connsiteY595" fmla="*/ 1477759 h 5946205"/>
              <a:gd name="connsiteX596" fmla="*/ 6803689 w 12185487"/>
              <a:gd name="connsiteY596" fmla="*/ 1559821 h 5946205"/>
              <a:gd name="connsiteX597" fmla="*/ 6924176 w 12185487"/>
              <a:gd name="connsiteY597" fmla="*/ 1536374 h 5946205"/>
              <a:gd name="connsiteX598" fmla="*/ 7382028 w 12185487"/>
              <a:gd name="connsiteY598" fmla="*/ 1484923 h 5946205"/>
              <a:gd name="connsiteX599" fmla="*/ 7576762 w 12185487"/>
              <a:gd name="connsiteY599" fmla="*/ 1546795 h 5946205"/>
              <a:gd name="connsiteX600" fmla="*/ 8045033 w 12185487"/>
              <a:gd name="connsiteY600" fmla="*/ 1580010 h 5946205"/>
              <a:gd name="connsiteX601" fmla="*/ 8123839 w 12185487"/>
              <a:gd name="connsiteY601" fmla="*/ 1548749 h 5946205"/>
              <a:gd name="connsiteX602" fmla="*/ 8473576 w 12185487"/>
              <a:gd name="connsiteY602" fmla="*/ 1459523 h 5946205"/>
              <a:gd name="connsiteX603" fmla="*/ 8474228 w 12185487"/>
              <a:gd name="connsiteY603" fmla="*/ 2208498 h 5946205"/>
              <a:gd name="connsiteX604" fmla="*/ 8816802 w 12185487"/>
              <a:gd name="connsiteY604" fmla="*/ 5626426 h 5946205"/>
              <a:gd name="connsiteX605" fmla="*/ 8729531 w 12185487"/>
              <a:gd name="connsiteY605" fmla="*/ 5713698 h 5946205"/>
              <a:gd name="connsiteX606" fmla="*/ 8724320 w 12185487"/>
              <a:gd name="connsiteY606" fmla="*/ 5715651 h 5946205"/>
              <a:gd name="connsiteX607" fmla="*/ 8736043 w 12185487"/>
              <a:gd name="connsiteY607" fmla="*/ 5623170 h 5946205"/>
              <a:gd name="connsiteX608" fmla="*/ 8741253 w 12185487"/>
              <a:gd name="connsiteY608" fmla="*/ 5405641 h 5946205"/>
              <a:gd name="connsiteX609" fmla="*/ 8679381 w 12185487"/>
              <a:gd name="connsiteY609" fmla="*/ 4946487 h 5946205"/>
              <a:gd name="connsiteX610" fmla="*/ 8653981 w 12185487"/>
              <a:gd name="connsiteY610" fmla="*/ 4715933 h 5946205"/>
              <a:gd name="connsiteX611" fmla="*/ 8626628 w 12185487"/>
              <a:gd name="connsiteY611" fmla="*/ 4347959 h 5946205"/>
              <a:gd name="connsiteX612" fmla="*/ 8640956 w 12185487"/>
              <a:gd name="connsiteY612" fmla="*/ 4345354 h 5946205"/>
              <a:gd name="connsiteX613" fmla="*/ 8695663 w 12185487"/>
              <a:gd name="connsiteY613" fmla="*/ 4577210 h 5946205"/>
              <a:gd name="connsiteX614" fmla="*/ 8756884 w 12185487"/>
              <a:gd name="connsiteY614" fmla="*/ 4981005 h 5946205"/>
              <a:gd name="connsiteX615" fmla="*/ 8807684 w 12185487"/>
              <a:gd name="connsiteY615" fmla="*/ 5253893 h 5946205"/>
              <a:gd name="connsiteX616" fmla="*/ 8827874 w 12185487"/>
              <a:gd name="connsiteY616" fmla="*/ 5438857 h 5946205"/>
              <a:gd name="connsiteX617" fmla="*/ 8834387 w 12185487"/>
              <a:gd name="connsiteY617" fmla="*/ 5465559 h 5946205"/>
              <a:gd name="connsiteX618" fmla="*/ 8816802 w 12185487"/>
              <a:gd name="connsiteY618" fmla="*/ 5626426 h 5946205"/>
              <a:gd name="connsiteX619" fmla="*/ 8895607 w 12185487"/>
              <a:gd name="connsiteY619" fmla="*/ 5715000 h 5946205"/>
              <a:gd name="connsiteX620" fmla="*/ 8895607 w 12185487"/>
              <a:gd name="connsiteY620" fmla="*/ 5715000 h 5946205"/>
              <a:gd name="connsiteX621" fmla="*/ 8895607 w 12185487"/>
              <a:gd name="connsiteY621" fmla="*/ 5715000 h 5946205"/>
              <a:gd name="connsiteX622" fmla="*/ 9643279 w 12185487"/>
              <a:gd name="connsiteY622" fmla="*/ 4342098 h 5946205"/>
              <a:gd name="connsiteX623" fmla="*/ 9629602 w 12185487"/>
              <a:gd name="connsiteY623" fmla="*/ 4341446 h 5946205"/>
              <a:gd name="connsiteX624" fmla="*/ 9643279 w 12185487"/>
              <a:gd name="connsiteY624" fmla="*/ 4031436 h 5946205"/>
              <a:gd name="connsiteX625" fmla="*/ 9643279 w 12185487"/>
              <a:gd name="connsiteY625" fmla="*/ 4342098 h 5946205"/>
              <a:gd name="connsiteX626" fmla="*/ 9593130 w 12185487"/>
              <a:gd name="connsiteY626" fmla="*/ 3839308 h 5946205"/>
              <a:gd name="connsiteX627" fmla="*/ 9658259 w 12185487"/>
              <a:gd name="connsiteY627" fmla="*/ 3544928 h 5946205"/>
              <a:gd name="connsiteX628" fmla="*/ 9593130 w 12185487"/>
              <a:gd name="connsiteY628" fmla="*/ 3839308 h 5946205"/>
              <a:gd name="connsiteX629" fmla="*/ 9915515 w 12185487"/>
              <a:gd name="connsiteY629" fmla="*/ 5629683 h 5946205"/>
              <a:gd name="connsiteX630" fmla="*/ 9987156 w 12185487"/>
              <a:gd name="connsiteY630" fmla="*/ 5582139 h 5946205"/>
              <a:gd name="connsiteX631" fmla="*/ 9915515 w 12185487"/>
              <a:gd name="connsiteY631" fmla="*/ 5629683 h 5946205"/>
              <a:gd name="connsiteX632" fmla="*/ 10295864 w 12185487"/>
              <a:gd name="connsiteY632" fmla="*/ 2708682 h 5946205"/>
              <a:gd name="connsiteX633" fmla="*/ 10258740 w 12185487"/>
              <a:gd name="connsiteY633" fmla="*/ 2614246 h 5946205"/>
              <a:gd name="connsiteX634" fmla="*/ 10263951 w 12185487"/>
              <a:gd name="connsiteY634" fmla="*/ 2550421 h 5946205"/>
              <a:gd name="connsiteX635" fmla="*/ 10221618 w 12185487"/>
              <a:gd name="connsiteY635" fmla="*/ 2368713 h 5946205"/>
              <a:gd name="connsiteX636" fmla="*/ 10030141 w 12185487"/>
              <a:gd name="connsiteY636" fmla="*/ 2253436 h 5946205"/>
              <a:gd name="connsiteX637" fmla="*/ 9885556 w 12185487"/>
              <a:gd name="connsiteY637" fmla="*/ 2418210 h 5946205"/>
              <a:gd name="connsiteX638" fmla="*/ 9915515 w 12185487"/>
              <a:gd name="connsiteY638" fmla="*/ 2624015 h 5946205"/>
              <a:gd name="connsiteX639" fmla="*/ 9851038 w 12185487"/>
              <a:gd name="connsiteY639" fmla="*/ 2799862 h 5946205"/>
              <a:gd name="connsiteX640" fmla="*/ 9584663 w 12185487"/>
              <a:gd name="connsiteY640" fmla="*/ 2763390 h 5946205"/>
              <a:gd name="connsiteX641" fmla="*/ 9509766 w 12185487"/>
              <a:gd name="connsiteY641" fmla="*/ 2734082 h 5946205"/>
              <a:gd name="connsiteX642" fmla="*/ 9395792 w 12185487"/>
              <a:gd name="connsiteY642" fmla="*/ 2405836 h 5946205"/>
              <a:gd name="connsiteX643" fmla="*/ 9387325 w 12185487"/>
              <a:gd name="connsiteY643" fmla="*/ 2374575 h 5946205"/>
              <a:gd name="connsiteX644" fmla="*/ 9422494 w 12185487"/>
              <a:gd name="connsiteY644" fmla="*/ 2266462 h 5946205"/>
              <a:gd name="connsiteX645" fmla="*/ 9489576 w 12185487"/>
              <a:gd name="connsiteY645" fmla="*/ 2120575 h 5946205"/>
              <a:gd name="connsiteX646" fmla="*/ 9526048 w 12185487"/>
              <a:gd name="connsiteY646" fmla="*/ 2093221 h 5946205"/>
              <a:gd name="connsiteX647" fmla="*/ 10514043 w 12185487"/>
              <a:gd name="connsiteY647" fmla="*/ 2091918 h 5946205"/>
              <a:gd name="connsiteX648" fmla="*/ 10573961 w 12185487"/>
              <a:gd name="connsiteY648" fmla="*/ 2228687 h 5946205"/>
              <a:gd name="connsiteX649" fmla="*/ 10579823 w 12185487"/>
              <a:gd name="connsiteY649" fmla="*/ 2289257 h 5946205"/>
              <a:gd name="connsiteX650" fmla="*/ 10585032 w 12185487"/>
              <a:gd name="connsiteY650" fmla="*/ 2384344 h 5946205"/>
              <a:gd name="connsiteX651" fmla="*/ 10561587 w 12185487"/>
              <a:gd name="connsiteY651" fmla="*/ 2532836 h 5946205"/>
              <a:gd name="connsiteX652" fmla="*/ 10547910 w 12185487"/>
              <a:gd name="connsiteY652" fmla="*/ 2676118 h 5946205"/>
              <a:gd name="connsiteX653" fmla="*/ 10513391 w 12185487"/>
              <a:gd name="connsiteY653" fmla="*/ 2732128 h 5946205"/>
              <a:gd name="connsiteX654" fmla="*/ 10433935 w 12185487"/>
              <a:gd name="connsiteY654" fmla="*/ 2773810 h 5946205"/>
              <a:gd name="connsiteX655" fmla="*/ 10360340 w 12185487"/>
              <a:gd name="connsiteY655" fmla="*/ 2762087 h 5946205"/>
              <a:gd name="connsiteX656" fmla="*/ 10295864 w 12185487"/>
              <a:gd name="connsiteY656" fmla="*/ 2708682 h 5946205"/>
              <a:gd name="connsiteX657" fmla="*/ 10445007 w 12185487"/>
              <a:gd name="connsiteY657" fmla="*/ 3667369 h 5946205"/>
              <a:gd name="connsiteX658" fmla="*/ 10417002 w 12185487"/>
              <a:gd name="connsiteY658" fmla="*/ 3742918 h 5946205"/>
              <a:gd name="connsiteX659" fmla="*/ 10416351 w 12185487"/>
              <a:gd name="connsiteY659" fmla="*/ 3802836 h 5946205"/>
              <a:gd name="connsiteX660" fmla="*/ 10418956 w 12185487"/>
              <a:gd name="connsiteY660" fmla="*/ 4039252 h 5946205"/>
              <a:gd name="connsiteX661" fmla="*/ 10464545 w 12185487"/>
              <a:gd name="connsiteY661" fmla="*/ 3421185 h 5946205"/>
              <a:gd name="connsiteX662" fmla="*/ 10445007 w 12185487"/>
              <a:gd name="connsiteY662" fmla="*/ 3667369 h 5946205"/>
              <a:gd name="connsiteX663" fmla="*/ 10496458 w 12185487"/>
              <a:gd name="connsiteY663" fmla="*/ 3090985 h 5946205"/>
              <a:gd name="connsiteX664" fmla="*/ 10538792 w 12185487"/>
              <a:gd name="connsiteY664" fmla="*/ 2999805 h 5946205"/>
              <a:gd name="connsiteX665" fmla="*/ 10687935 w 12185487"/>
              <a:gd name="connsiteY665" fmla="*/ 2909277 h 5946205"/>
              <a:gd name="connsiteX666" fmla="*/ 10496458 w 12185487"/>
              <a:gd name="connsiteY666" fmla="*/ 3090985 h 5946205"/>
              <a:gd name="connsiteX667" fmla="*/ 11006412 w 12185487"/>
              <a:gd name="connsiteY667" fmla="*/ 3617221 h 5946205"/>
              <a:gd name="connsiteX668" fmla="*/ 11051351 w 12185487"/>
              <a:gd name="connsiteY668" fmla="*/ 3475893 h 5946205"/>
              <a:gd name="connsiteX669" fmla="*/ 11006412 w 12185487"/>
              <a:gd name="connsiteY669" fmla="*/ 3617221 h 594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</a:cxnLst>
            <a:rect l="l" t="t" r="r" b="b"/>
            <a:pathLst>
              <a:path w="12185487" h="5946205">
                <a:moveTo>
                  <a:pt x="12151366" y="5296226"/>
                </a:moveTo>
                <a:cubicBezTo>
                  <a:pt x="12114894" y="5127544"/>
                  <a:pt x="12047161" y="4970585"/>
                  <a:pt x="11971612" y="4816231"/>
                </a:cubicBezTo>
                <a:cubicBezTo>
                  <a:pt x="11926022" y="4723749"/>
                  <a:pt x="11882387" y="4629965"/>
                  <a:pt x="11838750" y="4536831"/>
                </a:cubicBezTo>
                <a:cubicBezTo>
                  <a:pt x="11808792" y="4472354"/>
                  <a:pt x="11840705" y="4353170"/>
                  <a:pt x="11903228" y="4319954"/>
                </a:cubicBezTo>
                <a:cubicBezTo>
                  <a:pt x="11954028" y="4292600"/>
                  <a:pt x="11975520" y="4256128"/>
                  <a:pt x="11978125" y="4199467"/>
                </a:cubicBezTo>
                <a:cubicBezTo>
                  <a:pt x="11983336" y="4072467"/>
                  <a:pt x="11992454" y="3946118"/>
                  <a:pt x="12002874" y="3819118"/>
                </a:cubicBezTo>
                <a:cubicBezTo>
                  <a:pt x="12004827" y="3798277"/>
                  <a:pt x="12014597" y="3770272"/>
                  <a:pt x="12030228" y="3758549"/>
                </a:cubicBezTo>
                <a:cubicBezTo>
                  <a:pt x="12144202" y="3677138"/>
                  <a:pt x="12164391" y="3565769"/>
                  <a:pt x="12137689" y="3438118"/>
                </a:cubicBezTo>
                <a:cubicBezTo>
                  <a:pt x="12115545" y="3331308"/>
                  <a:pt x="12094053" y="3223846"/>
                  <a:pt x="12068653" y="3117687"/>
                </a:cubicBezTo>
                <a:cubicBezTo>
                  <a:pt x="12046510" y="3024554"/>
                  <a:pt x="11989848" y="2956169"/>
                  <a:pt x="11907135" y="2909277"/>
                </a:cubicBezTo>
                <a:cubicBezTo>
                  <a:pt x="11845263" y="2874108"/>
                  <a:pt x="11781438" y="2842195"/>
                  <a:pt x="11718915" y="2807026"/>
                </a:cubicBezTo>
                <a:cubicBezTo>
                  <a:pt x="11661602" y="2774462"/>
                  <a:pt x="11660951" y="2762739"/>
                  <a:pt x="11696120" y="2707380"/>
                </a:cubicBezTo>
                <a:cubicBezTo>
                  <a:pt x="11725428" y="2661139"/>
                  <a:pt x="11746920" y="2612944"/>
                  <a:pt x="11717612" y="2556282"/>
                </a:cubicBezTo>
                <a:cubicBezTo>
                  <a:pt x="11707843" y="2537395"/>
                  <a:pt x="11711099" y="2512646"/>
                  <a:pt x="11707843" y="2490503"/>
                </a:cubicBezTo>
                <a:cubicBezTo>
                  <a:pt x="11696120" y="2407139"/>
                  <a:pt x="11632945" y="2345918"/>
                  <a:pt x="11554141" y="2340056"/>
                </a:cubicBezTo>
                <a:cubicBezTo>
                  <a:pt x="11448633" y="2332241"/>
                  <a:pt x="11365920" y="2379133"/>
                  <a:pt x="11342474" y="2464451"/>
                </a:cubicBezTo>
                <a:cubicBezTo>
                  <a:pt x="11318377" y="2551723"/>
                  <a:pt x="11319028" y="2640949"/>
                  <a:pt x="11343776" y="2727569"/>
                </a:cubicBezTo>
                <a:cubicBezTo>
                  <a:pt x="11352243" y="2757528"/>
                  <a:pt x="11376340" y="2783580"/>
                  <a:pt x="11398484" y="2820703"/>
                </a:cubicBezTo>
                <a:cubicBezTo>
                  <a:pt x="11281253" y="2864990"/>
                  <a:pt x="11205705" y="2956821"/>
                  <a:pt x="11164674" y="3084472"/>
                </a:cubicBezTo>
                <a:cubicBezTo>
                  <a:pt x="11122340" y="3001108"/>
                  <a:pt x="11045489" y="2990687"/>
                  <a:pt x="10971243" y="2973103"/>
                </a:cubicBezTo>
                <a:cubicBezTo>
                  <a:pt x="10948448" y="2967893"/>
                  <a:pt x="10925002" y="2958774"/>
                  <a:pt x="10906115" y="2945749"/>
                </a:cubicBezTo>
                <a:cubicBezTo>
                  <a:pt x="10849454" y="2907975"/>
                  <a:pt x="10851407" y="2838939"/>
                  <a:pt x="10908720" y="2801816"/>
                </a:cubicBezTo>
                <a:cubicBezTo>
                  <a:pt x="10995340" y="2745805"/>
                  <a:pt x="11018787" y="2695005"/>
                  <a:pt x="10986874" y="2597313"/>
                </a:cubicBezTo>
                <a:cubicBezTo>
                  <a:pt x="10968638" y="2541303"/>
                  <a:pt x="10939330" y="2487246"/>
                  <a:pt x="10907417" y="2437749"/>
                </a:cubicBezTo>
                <a:cubicBezTo>
                  <a:pt x="10881366" y="2397369"/>
                  <a:pt x="10836428" y="2379133"/>
                  <a:pt x="10787582" y="2381739"/>
                </a:cubicBezTo>
                <a:cubicBezTo>
                  <a:pt x="10760228" y="2383041"/>
                  <a:pt x="10745900" y="2375226"/>
                  <a:pt x="10741992" y="2347221"/>
                </a:cubicBezTo>
                <a:cubicBezTo>
                  <a:pt x="10728966" y="2255390"/>
                  <a:pt x="10699007" y="2164862"/>
                  <a:pt x="10736130" y="2071077"/>
                </a:cubicBezTo>
                <a:cubicBezTo>
                  <a:pt x="10742643" y="2055446"/>
                  <a:pt x="10729618" y="2032000"/>
                  <a:pt x="10725058" y="2012462"/>
                </a:cubicBezTo>
                <a:cubicBezTo>
                  <a:pt x="10721151" y="1994877"/>
                  <a:pt x="10713987" y="1977292"/>
                  <a:pt x="10713987" y="1959708"/>
                </a:cubicBezTo>
                <a:cubicBezTo>
                  <a:pt x="10713336" y="1693333"/>
                  <a:pt x="10713336" y="1426308"/>
                  <a:pt x="10713336" y="1159933"/>
                </a:cubicBezTo>
                <a:cubicBezTo>
                  <a:pt x="10713336" y="1142349"/>
                  <a:pt x="10713336" y="1125415"/>
                  <a:pt x="10713336" y="1103272"/>
                </a:cubicBezTo>
                <a:cubicBezTo>
                  <a:pt x="10253531" y="1103272"/>
                  <a:pt x="9795679" y="1103272"/>
                  <a:pt x="9331315" y="1103272"/>
                </a:cubicBezTo>
                <a:cubicBezTo>
                  <a:pt x="9331315" y="1120857"/>
                  <a:pt x="9331315" y="1139744"/>
                  <a:pt x="9331315" y="1157980"/>
                </a:cubicBezTo>
                <a:cubicBezTo>
                  <a:pt x="9331315" y="1423051"/>
                  <a:pt x="9331966" y="1688123"/>
                  <a:pt x="9330663" y="1953195"/>
                </a:cubicBezTo>
                <a:cubicBezTo>
                  <a:pt x="9330663" y="2036559"/>
                  <a:pt x="9335874" y="2121877"/>
                  <a:pt x="9320243" y="2202636"/>
                </a:cubicBezTo>
                <a:cubicBezTo>
                  <a:pt x="9304612" y="2284046"/>
                  <a:pt x="9279212" y="2367410"/>
                  <a:pt x="9199105" y="2418862"/>
                </a:cubicBezTo>
                <a:cubicBezTo>
                  <a:pt x="9130720" y="2463149"/>
                  <a:pt x="9091643" y="2530882"/>
                  <a:pt x="9079920" y="2611641"/>
                </a:cubicBezTo>
                <a:cubicBezTo>
                  <a:pt x="9073407" y="2657231"/>
                  <a:pt x="9070802" y="2703472"/>
                  <a:pt x="9067545" y="2749062"/>
                </a:cubicBezTo>
                <a:cubicBezTo>
                  <a:pt x="9064289" y="2796605"/>
                  <a:pt x="9092294" y="2820051"/>
                  <a:pt x="9132674" y="2837636"/>
                </a:cubicBezTo>
                <a:cubicBezTo>
                  <a:pt x="9182823" y="2859128"/>
                  <a:pt x="9231018" y="2884528"/>
                  <a:pt x="9268141" y="2902764"/>
                </a:cubicBezTo>
                <a:cubicBezTo>
                  <a:pt x="9231018" y="2993944"/>
                  <a:pt x="9196499" y="3078610"/>
                  <a:pt x="9161981" y="3162626"/>
                </a:cubicBezTo>
                <a:cubicBezTo>
                  <a:pt x="9159377" y="3169790"/>
                  <a:pt x="9154817" y="3175651"/>
                  <a:pt x="9145699" y="3192585"/>
                </a:cubicBezTo>
                <a:cubicBezTo>
                  <a:pt x="9117043" y="3097498"/>
                  <a:pt x="9085782" y="3012831"/>
                  <a:pt x="9067545" y="2925559"/>
                </a:cubicBezTo>
                <a:cubicBezTo>
                  <a:pt x="9054520" y="2864990"/>
                  <a:pt x="9027166" y="2831123"/>
                  <a:pt x="8968551" y="2813539"/>
                </a:cubicBezTo>
                <a:cubicBezTo>
                  <a:pt x="8896910" y="2792046"/>
                  <a:pt x="8827874" y="2765344"/>
                  <a:pt x="8757535" y="2739944"/>
                </a:cubicBezTo>
                <a:cubicBezTo>
                  <a:pt x="8730833" y="2730175"/>
                  <a:pt x="8705433" y="2717800"/>
                  <a:pt x="8690454" y="2711939"/>
                </a:cubicBezTo>
                <a:cubicBezTo>
                  <a:pt x="8701525" y="2652672"/>
                  <a:pt x="8719109" y="2599918"/>
                  <a:pt x="8719109" y="2546513"/>
                </a:cubicBezTo>
                <a:cubicBezTo>
                  <a:pt x="8719109" y="2493108"/>
                  <a:pt x="8705433" y="2439703"/>
                  <a:pt x="8691756" y="2387600"/>
                </a:cubicBezTo>
                <a:cubicBezTo>
                  <a:pt x="8683941" y="2358292"/>
                  <a:pt x="8661146" y="2334195"/>
                  <a:pt x="8648771" y="2305539"/>
                </a:cubicBezTo>
                <a:cubicBezTo>
                  <a:pt x="8602531" y="2199380"/>
                  <a:pt x="8553684" y="2094523"/>
                  <a:pt x="8605787" y="1974687"/>
                </a:cubicBezTo>
                <a:cubicBezTo>
                  <a:pt x="8616858" y="1949287"/>
                  <a:pt x="8621417" y="1918677"/>
                  <a:pt x="8618813" y="1891323"/>
                </a:cubicBezTo>
                <a:cubicBezTo>
                  <a:pt x="8614904" y="1849641"/>
                  <a:pt x="8590807" y="1821636"/>
                  <a:pt x="8540007" y="1824241"/>
                </a:cubicBezTo>
                <a:cubicBezTo>
                  <a:pt x="8540007" y="1805354"/>
                  <a:pt x="8540007" y="1787769"/>
                  <a:pt x="8540007" y="1770836"/>
                </a:cubicBezTo>
                <a:cubicBezTo>
                  <a:pt x="8540007" y="1284980"/>
                  <a:pt x="8540007" y="799123"/>
                  <a:pt x="8540007" y="313267"/>
                </a:cubicBezTo>
                <a:cubicBezTo>
                  <a:pt x="8540007" y="282656"/>
                  <a:pt x="8540659" y="257908"/>
                  <a:pt x="8575176" y="239672"/>
                </a:cubicBezTo>
                <a:cubicBezTo>
                  <a:pt x="8612951" y="219482"/>
                  <a:pt x="8609695" y="174544"/>
                  <a:pt x="8572571" y="150446"/>
                </a:cubicBezTo>
                <a:cubicBezTo>
                  <a:pt x="8556941" y="140677"/>
                  <a:pt x="8537402" y="134164"/>
                  <a:pt x="8519166" y="132862"/>
                </a:cubicBezTo>
                <a:cubicBezTo>
                  <a:pt x="8479438" y="130256"/>
                  <a:pt x="8435802" y="138072"/>
                  <a:pt x="8426032" y="181056"/>
                </a:cubicBezTo>
                <a:cubicBezTo>
                  <a:pt x="8420823" y="205154"/>
                  <a:pt x="8444920" y="235764"/>
                  <a:pt x="8456643" y="266374"/>
                </a:cubicBezTo>
                <a:cubicBezTo>
                  <a:pt x="8452736" y="267026"/>
                  <a:pt x="8437105" y="269631"/>
                  <a:pt x="8420172" y="270933"/>
                </a:cubicBezTo>
                <a:cubicBezTo>
                  <a:pt x="8314013" y="277446"/>
                  <a:pt x="8215669" y="302846"/>
                  <a:pt x="8125141" y="363415"/>
                </a:cubicBezTo>
                <a:cubicBezTo>
                  <a:pt x="8052197" y="412262"/>
                  <a:pt x="7966228" y="423985"/>
                  <a:pt x="7878956" y="425287"/>
                </a:cubicBezTo>
                <a:cubicBezTo>
                  <a:pt x="7740233" y="427892"/>
                  <a:pt x="7608023" y="396631"/>
                  <a:pt x="7478417" y="352344"/>
                </a:cubicBezTo>
                <a:cubicBezTo>
                  <a:pt x="7336438" y="303497"/>
                  <a:pt x="7194459" y="315872"/>
                  <a:pt x="7051828" y="348436"/>
                </a:cubicBezTo>
                <a:cubicBezTo>
                  <a:pt x="7038151" y="351692"/>
                  <a:pt x="7023823" y="355600"/>
                  <a:pt x="7010797" y="361462"/>
                </a:cubicBezTo>
                <a:cubicBezTo>
                  <a:pt x="6793269" y="457200"/>
                  <a:pt x="6573136" y="434405"/>
                  <a:pt x="6361469" y="354297"/>
                </a:cubicBezTo>
                <a:cubicBezTo>
                  <a:pt x="6176505" y="283959"/>
                  <a:pt x="5994146" y="287867"/>
                  <a:pt x="5804623" y="312615"/>
                </a:cubicBezTo>
                <a:cubicBezTo>
                  <a:pt x="5661992" y="331503"/>
                  <a:pt x="5518059" y="342574"/>
                  <a:pt x="5374125" y="346482"/>
                </a:cubicBezTo>
                <a:cubicBezTo>
                  <a:pt x="5296623" y="348436"/>
                  <a:pt x="5228889" y="308708"/>
                  <a:pt x="5175484" y="248138"/>
                </a:cubicBezTo>
                <a:cubicBezTo>
                  <a:pt x="5114264" y="178451"/>
                  <a:pt x="4987915" y="165426"/>
                  <a:pt x="4877849" y="214923"/>
                </a:cubicBezTo>
                <a:cubicBezTo>
                  <a:pt x="4837469" y="233159"/>
                  <a:pt x="4797741" y="252046"/>
                  <a:pt x="4767131" y="265723"/>
                </a:cubicBezTo>
                <a:cubicBezTo>
                  <a:pt x="4774295" y="244231"/>
                  <a:pt x="4795136" y="212318"/>
                  <a:pt x="4787320" y="192779"/>
                </a:cubicBezTo>
                <a:cubicBezTo>
                  <a:pt x="4778202" y="171287"/>
                  <a:pt x="4744336" y="154354"/>
                  <a:pt x="4717633" y="147841"/>
                </a:cubicBezTo>
                <a:cubicBezTo>
                  <a:pt x="4681161" y="138723"/>
                  <a:pt x="4642736" y="147841"/>
                  <a:pt x="4621894" y="184313"/>
                </a:cubicBezTo>
                <a:cubicBezTo>
                  <a:pt x="4604961" y="214272"/>
                  <a:pt x="4615382" y="242928"/>
                  <a:pt x="4644689" y="256605"/>
                </a:cubicBezTo>
                <a:cubicBezTo>
                  <a:pt x="4672043" y="269631"/>
                  <a:pt x="4673997" y="288518"/>
                  <a:pt x="4673997" y="313918"/>
                </a:cubicBezTo>
                <a:cubicBezTo>
                  <a:pt x="4673346" y="818662"/>
                  <a:pt x="4679208" y="1323405"/>
                  <a:pt x="4668787" y="1828149"/>
                </a:cubicBezTo>
                <a:cubicBezTo>
                  <a:pt x="4666833" y="1931703"/>
                  <a:pt x="4681812" y="2033954"/>
                  <a:pt x="4674649" y="2137508"/>
                </a:cubicBezTo>
                <a:cubicBezTo>
                  <a:pt x="4669438" y="2215662"/>
                  <a:pt x="4663577" y="2287954"/>
                  <a:pt x="4607567" y="2351780"/>
                </a:cubicBezTo>
                <a:cubicBezTo>
                  <a:pt x="4588028" y="2373923"/>
                  <a:pt x="4593889" y="2418210"/>
                  <a:pt x="4587377" y="2452728"/>
                </a:cubicBezTo>
                <a:cubicBezTo>
                  <a:pt x="4583469" y="2475523"/>
                  <a:pt x="4578259" y="2497667"/>
                  <a:pt x="4574351" y="2515903"/>
                </a:cubicBezTo>
                <a:cubicBezTo>
                  <a:pt x="4535274" y="2485944"/>
                  <a:pt x="4495546" y="2463149"/>
                  <a:pt x="4466889" y="2430585"/>
                </a:cubicBezTo>
                <a:cubicBezTo>
                  <a:pt x="4451259" y="2413000"/>
                  <a:pt x="4444095" y="2377180"/>
                  <a:pt x="4448654" y="2352431"/>
                </a:cubicBezTo>
                <a:cubicBezTo>
                  <a:pt x="4463633" y="2274277"/>
                  <a:pt x="4437582" y="2216313"/>
                  <a:pt x="4371151" y="2179841"/>
                </a:cubicBezTo>
                <a:cubicBezTo>
                  <a:pt x="4303418" y="2142718"/>
                  <a:pt x="4229823" y="2141415"/>
                  <a:pt x="4161438" y="2179190"/>
                </a:cubicBezTo>
                <a:cubicBezTo>
                  <a:pt x="4134735" y="2194169"/>
                  <a:pt x="4104777" y="2224780"/>
                  <a:pt x="4099566" y="2252785"/>
                </a:cubicBezTo>
                <a:cubicBezTo>
                  <a:pt x="4085889" y="2321821"/>
                  <a:pt x="4081982" y="2393462"/>
                  <a:pt x="4082633" y="2464451"/>
                </a:cubicBezTo>
                <a:cubicBezTo>
                  <a:pt x="4082633" y="2490503"/>
                  <a:pt x="4103474" y="2519810"/>
                  <a:pt x="4121059" y="2542605"/>
                </a:cubicBezTo>
                <a:cubicBezTo>
                  <a:pt x="4149715" y="2579077"/>
                  <a:pt x="4148413" y="2623364"/>
                  <a:pt x="4108033" y="2647462"/>
                </a:cubicBezTo>
                <a:cubicBezTo>
                  <a:pt x="4012294" y="2704123"/>
                  <a:pt x="3915905" y="2758831"/>
                  <a:pt x="3818864" y="2812887"/>
                </a:cubicBezTo>
                <a:cubicBezTo>
                  <a:pt x="3788905" y="2829821"/>
                  <a:pt x="3717915" y="2796605"/>
                  <a:pt x="3689259" y="2755575"/>
                </a:cubicBezTo>
                <a:cubicBezTo>
                  <a:pt x="3663859" y="2719103"/>
                  <a:pt x="3672977" y="2685887"/>
                  <a:pt x="3701633" y="2657231"/>
                </a:cubicBezTo>
                <a:cubicBezTo>
                  <a:pt x="3725730" y="2633133"/>
                  <a:pt x="3766110" y="2614898"/>
                  <a:pt x="3775228" y="2586893"/>
                </a:cubicBezTo>
                <a:cubicBezTo>
                  <a:pt x="3790859" y="2537395"/>
                  <a:pt x="3788905" y="2482687"/>
                  <a:pt x="3790859" y="2429934"/>
                </a:cubicBezTo>
                <a:cubicBezTo>
                  <a:pt x="3791510" y="2411698"/>
                  <a:pt x="3781740" y="2393462"/>
                  <a:pt x="3775228" y="2375226"/>
                </a:cubicBezTo>
                <a:cubicBezTo>
                  <a:pt x="3721171" y="2229990"/>
                  <a:pt x="3579843" y="2190262"/>
                  <a:pt x="3456099" y="2287303"/>
                </a:cubicBezTo>
                <a:cubicBezTo>
                  <a:pt x="3424187" y="2312703"/>
                  <a:pt x="3394228" y="2342662"/>
                  <a:pt x="3370782" y="2375226"/>
                </a:cubicBezTo>
                <a:cubicBezTo>
                  <a:pt x="3342125" y="2414954"/>
                  <a:pt x="3345381" y="2461195"/>
                  <a:pt x="3346684" y="2510692"/>
                </a:cubicBezTo>
                <a:cubicBezTo>
                  <a:pt x="3349289" y="2592103"/>
                  <a:pt x="3392274" y="2637041"/>
                  <a:pt x="3452843" y="2674816"/>
                </a:cubicBezTo>
                <a:cubicBezTo>
                  <a:pt x="3525787" y="2720405"/>
                  <a:pt x="3525136" y="2827216"/>
                  <a:pt x="3435259" y="2857175"/>
                </a:cubicBezTo>
                <a:cubicBezTo>
                  <a:pt x="3303700" y="2901462"/>
                  <a:pt x="3262017" y="2997851"/>
                  <a:pt x="3273089" y="3128108"/>
                </a:cubicBezTo>
                <a:cubicBezTo>
                  <a:pt x="3280905" y="3221241"/>
                  <a:pt x="3288069" y="3315026"/>
                  <a:pt x="3290674" y="3408159"/>
                </a:cubicBezTo>
                <a:cubicBezTo>
                  <a:pt x="3291976" y="3437467"/>
                  <a:pt x="3282859" y="3468728"/>
                  <a:pt x="3273089" y="3497385"/>
                </a:cubicBezTo>
                <a:cubicBezTo>
                  <a:pt x="3262669" y="3527344"/>
                  <a:pt x="3242479" y="3553395"/>
                  <a:pt x="3232710" y="3583354"/>
                </a:cubicBezTo>
                <a:cubicBezTo>
                  <a:pt x="3226197" y="3602893"/>
                  <a:pt x="3224243" y="3628944"/>
                  <a:pt x="3232059" y="3646529"/>
                </a:cubicBezTo>
                <a:cubicBezTo>
                  <a:pt x="3254854" y="3694072"/>
                  <a:pt x="3252248" y="3740964"/>
                  <a:pt x="3242479" y="3790462"/>
                </a:cubicBezTo>
                <a:cubicBezTo>
                  <a:pt x="3207310" y="3974123"/>
                  <a:pt x="3174094" y="4158436"/>
                  <a:pt x="3135017" y="4344703"/>
                </a:cubicBezTo>
                <a:cubicBezTo>
                  <a:pt x="3125248" y="4274364"/>
                  <a:pt x="3112874" y="4203375"/>
                  <a:pt x="3107664" y="4132385"/>
                </a:cubicBezTo>
                <a:cubicBezTo>
                  <a:pt x="3104407" y="4088749"/>
                  <a:pt x="3110269" y="4043811"/>
                  <a:pt x="3112223" y="3999523"/>
                </a:cubicBezTo>
                <a:cubicBezTo>
                  <a:pt x="3112874" y="3990405"/>
                  <a:pt x="3110920" y="3974123"/>
                  <a:pt x="3115479" y="3972170"/>
                </a:cubicBezTo>
                <a:cubicBezTo>
                  <a:pt x="3163674" y="3953282"/>
                  <a:pt x="3146741" y="3907041"/>
                  <a:pt x="3155859" y="3873175"/>
                </a:cubicBezTo>
                <a:cubicBezTo>
                  <a:pt x="3221638" y="3626339"/>
                  <a:pt x="3186469" y="3382108"/>
                  <a:pt x="3135017" y="3138528"/>
                </a:cubicBezTo>
                <a:cubicBezTo>
                  <a:pt x="3119387" y="3064282"/>
                  <a:pt x="3103756" y="2990036"/>
                  <a:pt x="3080961" y="2918395"/>
                </a:cubicBezTo>
                <a:cubicBezTo>
                  <a:pt x="3073797" y="2896252"/>
                  <a:pt x="3045141" y="2874108"/>
                  <a:pt x="3021694" y="2866292"/>
                </a:cubicBezTo>
                <a:cubicBezTo>
                  <a:pt x="2946146" y="2841544"/>
                  <a:pt x="2869294" y="2822005"/>
                  <a:pt x="2792443" y="2804421"/>
                </a:cubicBezTo>
                <a:cubicBezTo>
                  <a:pt x="2680423" y="2778369"/>
                  <a:pt x="2679120" y="2717149"/>
                  <a:pt x="2713638" y="2633785"/>
                </a:cubicBezTo>
                <a:cubicBezTo>
                  <a:pt x="2733177" y="2586241"/>
                  <a:pt x="2752064" y="2545210"/>
                  <a:pt x="2731874" y="2494410"/>
                </a:cubicBezTo>
                <a:cubicBezTo>
                  <a:pt x="2726664" y="2480733"/>
                  <a:pt x="2730571" y="2463149"/>
                  <a:pt x="2730571" y="2446867"/>
                </a:cubicBezTo>
                <a:cubicBezTo>
                  <a:pt x="2729920" y="2321169"/>
                  <a:pt x="2608782" y="2235200"/>
                  <a:pt x="2488946" y="2274928"/>
                </a:cubicBezTo>
                <a:cubicBezTo>
                  <a:pt x="2409489" y="2300980"/>
                  <a:pt x="2374971" y="2347221"/>
                  <a:pt x="2367807" y="2432539"/>
                </a:cubicBezTo>
                <a:cubicBezTo>
                  <a:pt x="2365202" y="2462498"/>
                  <a:pt x="2353479" y="2491805"/>
                  <a:pt x="2356084" y="2521113"/>
                </a:cubicBezTo>
                <a:cubicBezTo>
                  <a:pt x="2359341" y="2554980"/>
                  <a:pt x="2371715" y="2588846"/>
                  <a:pt x="2383438" y="2622062"/>
                </a:cubicBezTo>
                <a:cubicBezTo>
                  <a:pt x="2398418" y="2664395"/>
                  <a:pt x="2418607" y="2704774"/>
                  <a:pt x="2430982" y="2747759"/>
                </a:cubicBezTo>
                <a:cubicBezTo>
                  <a:pt x="2434238" y="2758831"/>
                  <a:pt x="2419259" y="2780975"/>
                  <a:pt x="2406884" y="2788790"/>
                </a:cubicBezTo>
                <a:cubicBezTo>
                  <a:pt x="2372366" y="2810282"/>
                  <a:pt x="2334592" y="2827216"/>
                  <a:pt x="2299423" y="2845451"/>
                </a:cubicBezTo>
                <a:cubicBezTo>
                  <a:pt x="2279884" y="2820703"/>
                  <a:pt x="2260346" y="2799862"/>
                  <a:pt x="2246017" y="2776415"/>
                </a:cubicBezTo>
                <a:cubicBezTo>
                  <a:pt x="2231038" y="2752969"/>
                  <a:pt x="2220618" y="2726918"/>
                  <a:pt x="2207592" y="2700216"/>
                </a:cubicBezTo>
                <a:cubicBezTo>
                  <a:pt x="2303330" y="2624015"/>
                  <a:pt x="2311797" y="2519159"/>
                  <a:pt x="2288351" y="2408441"/>
                </a:cubicBezTo>
                <a:cubicBezTo>
                  <a:pt x="2264253" y="2297072"/>
                  <a:pt x="2174376" y="2279487"/>
                  <a:pt x="2064310" y="2284698"/>
                </a:cubicBezTo>
                <a:cubicBezTo>
                  <a:pt x="2028489" y="2286651"/>
                  <a:pt x="1993320" y="2297072"/>
                  <a:pt x="1957500" y="2302934"/>
                </a:cubicBezTo>
                <a:cubicBezTo>
                  <a:pt x="1922330" y="2308795"/>
                  <a:pt x="1906048" y="2334195"/>
                  <a:pt x="1915818" y="2368062"/>
                </a:cubicBezTo>
                <a:cubicBezTo>
                  <a:pt x="1919725" y="2381087"/>
                  <a:pt x="1928843" y="2398672"/>
                  <a:pt x="1923633" y="2407139"/>
                </a:cubicBezTo>
                <a:cubicBezTo>
                  <a:pt x="1900187" y="2448821"/>
                  <a:pt x="1880648" y="2488549"/>
                  <a:pt x="1886510" y="2539349"/>
                </a:cubicBezTo>
                <a:cubicBezTo>
                  <a:pt x="1890418" y="2571913"/>
                  <a:pt x="1881951" y="2605780"/>
                  <a:pt x="1882602" y="2639646"/>
                </a:cubicBezTo>
                <a:cubicBezTo>
                  <a:pt x="1883905" y="2676769"/>
                  <a:pt x="1889766" y="2713893"/>
                  <a:pt x="1894325" y="2759482"/>
                </a:cubicBezTo>
                <a:cubicBezTo>
                  <a:pt x="1876741" y="2754923"/>
                  <a:pt x="1864366" y="2751667"/>
                  <a:pt x="1851992" y="2748410"/>
                </a:cubicBezTo>
                <a:cubicBezTo>
                  <a:pt x="1835710" y="2744503"/>
                  <a:pt x="1817474" y="2743200"/>
                  <a:pt x="1803146" y="2735385"/>
                </a:cubicBezTo>
                <a:cubicBezTo>
                  <a:pt x="1775792" y="2719754"/>
                  <a:pt x="1742576" y="2706077"/>
                  <a:pt x="1725643" y="2681328"/>
                </a:cubicBezTo>
                <a:cubicBezTo>
                  <a:pt x="1662469" y="2590800"/>
                  <a:pt x="1601248" y="2498318"/>
                  <a:pt x="1547192" y="2401928"/>
                </a:cubicBezTo>
                <a:cubicBezTo>
                  <a:pt x="1510720" y="2336800"/>
                  <a:pt x="1487274" y="2264508"/>
                  <a:pt x="1461223" y="2194169"/>
                </a:cubicBezTo>
                <a:cubicBezTo>
                  <a:pt x="1448848" y="2160954"/>
                  <a:pt x="1442987" y="2125133"/>
                  <a:pt x="1434520" y="2089313"/>
                </a:cubicBezTo>
                <a:cubicBezTo>
                  <a:pt x="1395443" y="2095175"/>
                  <a:pt x="1398048" y="2067821"/>
                  <a:pt x="1404561" y="2038513"/>
                </a:cubicBezTo>
                <a:cubicBezTo>
                  <a:pt x="1431264" y="1925841"/>
                  <a:pt x="1458617" y="1813169"/>
                  <a:pt x="1485971" y="1700498"/>
                </a:cubicBezTo>
                <a:cubicBezTo>
                  <a:pt x="1586920" y="1281072"/>
                  <a:pt x="1687869" y="862297"/>
                  <a:pt x="1788166" y="442221"/>
                </a:cubicBezTo>
                <a:cubicBezTo>
                  <a:pt x="1807705" y="360810"/>
                  <a:pt x="1822684" y="278749"/>
                  <a:pt x="1841571" y="187569"/>
                </a:cubicBezTo>
                <a:cubicBezTo>
                  <a:pt x="1766674" y="172590"/>
                  <a:pt x="1691777" y="152400"/>
                  <a:pt x="1615576" y="143933"/>
                </a:cubicBezTo>
                <a:cubicBezTo>
                  <a:pt x="1443638" y="125046"/>
                  <a:pt x="1269094" y="85969"/>
                  <a:pt x="1099761" y="102903"/>
                </a:cubicBezTo>
                <a:cubicBezTo>
                  <a:pt x="832084" y="130256"/>
                  <a:pt x="578084" y="65779"/>
                  <a:pt x="318223" y="37123"/>
                </a:cubicBezTo>
                <a:cubicBezTo>
                  <a:pt x="235510" y="28005"/>
                  <a:pt x="148889" y="13677"/>
                  <a:pt x="50546" y="0"/>
                </a:cubicBezTo>
                <a:cubicBezTo>
                  <a:pt x="67479" y="22795"/>
                  <a:pt x="77248" y="36472"/>
                  <a:pt x="88320" y="49497"/>
                </a:cubicBezTo>
                <a:cubicBezTo>
                  <a:pt x="142376" y="116579"/>
                  <a:pt x="150192" y="185615"/>
                  <a:pt x="103951" y="260513"/>
                </a:cubicBezTo>
                <a:cubicBezTo>
                  <a:pt x="57710" y="336713"/>
                  <a:pt x="16028" y="414867"/>
                  <a:pt x="4305" y="505395"/>
                </a:cubicBezTo>
                <a:cubicBezTo>
                  <a:pt x="-8070" y="603738"/>
                  <a:pt x="7561" y="698826"/>
                  <a:pt x="34264" y="791959"/>
                </a:cubicBezTo>
                <a:cubicBezTo>
                  <a:pt x="38171" y="804985"/>
                  <a:pt x="56407" y="817359"/>
                  <a:pt x="70735" y="822569"/>
                </a:cubicBezTo>
                <a:cubicBezTo>
                  <a:pt x="333853" y="917656"/>
                  <a:pt x="604787" y="960641"/>
                  <a:pt x="884187" y="939800"/>
                </a:cubicBezTo>
                <a:cubicBezTo>
                  <a:pt x="936289" y="935892"/>
                  <a:pt x="981228" y="943708"/>
                  <a:pt x="1028120" y="971062"/>
                </a:cubicBezTo>
                <a:cubicBezTo>
                  <a:pt x="1175310" y="1058985"/>
                  <a:pt x="1338782" y="1075267"/>
                  <a:pt x="1506161" y="1066800"/>
                </a:cubicBezTo>
                <a:cubicBezTo>
                  <a:pt x="1539376" y="1064846"/>
                  <a:pt x="1572592" y="1063544"/>
                  <a:pt x="1613623" y="1061590"/>
                </a:cubicBezTo>
                <a:cubicBezTo>
                  <a:pt x="1521141" y="1390487"/>
                  <a:pt x="1429961" y="1713523"/>
                  <a:pt x="1336828" y="2043072"/>
                </a:cubicBezTo>
                <a:cubicBezTo>
                  <a:pt x="1325105" y="2032000"/>
                  <a:pt x="1316638" y="2024836"/>
                  <a:pt x="1302961" y="2011810"/>
                </a:cubicBezTo>
                <a:cubicBezTo>
                  <a:pt x="1302961" y="2069123"/>
                  <a:pt x="1302961" y="2119923"/>
                  <a:pt x="1302961" y="2174631"/>
                </a:cubicBezTo>
                <a:cubicBezTo>
                  <a:pt x="1282771" y="2174631"/>
                  <a:pt x="1265838" y="2175282"/>
                  <a:pt x="1248905" y="2174631"/>
                </a:cubicBezTo>
                <a:cubicBezTo>
                  <a:pt x="1174007" y="2172677"/>
                  <a:pt x="1120602" y="2203939"/>
                  <a:pt x="1093248" y="2274928"/>
                </a:cubicBezTo>
                <a:cubicBezTo>
                  <a:pt x="1076315" y="2317913"/>
                  <a:pt x="1051566" y="2359595"/>
                  <a:pt x="1046356" y="2403882"/>
                </a:cubicBezTo>
                <a:cubicBezTo>
                  <a:pt x="1041797" y="2444913"/>
                  <a:pt x="1056776" y="2489200"/>
                  <a:pt x="1067197" y="2530882"/>
                </a:cubicBezTo>
                <a:cubicBezTo>
                  <a:pt x="1071105" y="2546513"/>
                  <a:pt x="1086735" y="2559539"/>
                  <a:pt x="1095202" y="2574518"/>
                </a:cubicBezTo>
                <a:cubicBezTo>
                  <a:pt x="1122556" y="2625318"/>
                  <a:pt x="1112787" y="2672862"/>
                  <a:pt x="1063289" y="2699564"/>
                </a:cubicBezTo>
                <a:cubicBezTo>
                  <a:pt x="1000766" y="2733431"/>
                  <a:pt x="936289" y="2764041"/>
                  <a:pt x="869858" y="2790092"/>
                </a:cubicBezTo>
                <a:cubicBezTo>
                  <a:pt x="789751" y="2821354"/>
                  <a:pt x="729182" y="2861733"/>
                  <a:pt x="700525" y="2952262"/>
                </a:cubicBezTo>
                <a:cubicBezTo>
                  <a:pt x="661448" y="3074051"/>
                  <a:pt x="605438" y="3190631"/>
                  <a:pt x="556592" y="3309164"/>
                </a:cubicBezTo>
                <a:cubicBezTo>
                  <a:pt x="524028" y="3389272"/>
                  <a:pt x="518166" y="3465472"/>
                  <a:pt x="568966" y="3543626"/>
                </a:cubicBezTo>
                <a:cubicBezTo>
                  <a:pt x="617812" y="3619175"/>
                  <a:pt x="654935" y="3702539"/>
                  <a:pt x="701176" y="3780041"/>
                </a:cubicBezTo>
                <a:cubicBezTo>
                  <a:pt x="714202" y="3801534"/>
                  <a:pt x="740253" y="3815210"/>
                  <a:pt x="760443" y="3832144"/>
                </a:cubicBezTo>
                <a:cubicBezTo>
                  <a:pt x="765653" y="3830190"/>
                  <a:pt x="770864" y="3827585"/>
                  <a:pt x="776725" y="3825631"/>
                </a:cubicBezTo>
                <a:cubicBezTo>
                  <a:pt x="767607" y="3890759"/>
                  <a:pt x="757838" y="3955887"/>
                  <a:pt x="749371" y="4021667"/>
                </a:cubicBezTo>
                <a:cubicBezTo>
                  <a:pt x="740905" y="4084841"/>
                  <a:pt x="730484" y="4147364"/>
                  <a:pt x="725925" y="4210539"/>
                </a:cubicBezTo>
                <a:cubicBezTo>
                  <a:pt x="720715" y="4286739"/>
                  <a:pt x="741556" y="4303672"/>
                  <a:pt x="817756" y="4295857"/>
                </a:cubicBezTo>
                <a:cubicBezTo>
                  <a:pt x="830130" y="4294554"/>
                  <a:pt x="842505" y="4293252"/>
                  <a:pt x="860089" y="4291298"/>
                </a:cubicBezTo>
                <a:cubicBezTo>
                  <a:pt x="860089" y="4312790"/>
                  <a:pt x="860089" y="4331026"/>
                  <a:pt x="860089" y="4349913"/>
                </a:cubicBezTo>
                <a:cubicBezTo>
                  <a:pt x="862694" y="4605216"/>
                  <a:pt x="862694" y="4861170"/>
                  <a:pt x="869858" y="5116472"/>
                </a:cubicBezTo>
                <a:cubicBezTo>
                  <a:pt x="873766" y="5255846"/>
                  <a:pt x="888746" y="5395221"/>
                  <a:pt x="899817" y="5533944"/>
                </a:cubicBezTo>
                <a:cubicBezTo>
                  <a:pt x="901120" y="5547621"/>
                  <a:pt x="905679" y="5561949"/>
                  <a:pt x="912843" y="5573672"/>
                </a:cubicBezTo>
                <a:cubicBezTo>
                  <a:pt x="923915" y="5591257"/>
                  <a:pt x="952571" y="5612749"/>
                  <a:pt x="948664" y="5620564"/>
                </a:cubicBezTo>
                <a:cubicBezTo>
                  <a:pt x="930428" y="5658339"/>
                  <a:pt x="906330" y="5695462"/>
                  <a:pt x="878325" y="5726723"/>
                </a:cubicBezTo>
                <a:cubicBezTo>
                  <a:pt x="860089" y="5746913"/>
                  <a:pt x="828828" y="5755380"/>
                  <a:pt x="807335" y="5773616"/>
                </a:cubicBezTo>
                <a:cubicBezTo>
                  <a:pt x="782587" y="5794457"/>
                  <a:pt x="789100" y="5815949"/>
                  <a:pt x="820361" y="5817903"/>
                </a:cubicBezTo>
                <a:cubicBezTo>
                  <a:pt x="859438" y="5820508"/>
                  <a:pt x="899817" y="5816600"/>
                  <a:pt x="938894" y="5811390"/>
                </a:cubicBezTo>
                <a:cubicBezTo>
                  <a:pt x="976669" y="5806180"/>
                  <a:pt x="1013141" y="5794457"/>
                  <a:pt x="1050264" y="5786641"/>
                </a:cubicBezTo>
                <a:cubicBezTo>
                  <a:pt x="1114089" y="5772965"/>
                  <a:pt x="1159028" y="5754728"/>
                  <a:pt x="1169448" y="5670713"/>
                </a:cubicBezTo>
                <a:cubicBezTo>
                  <a:pt x="1176612" y="5613400"/>
                  <a:pt x="1182474" y="5556739"/>
                  <a:pt x="1181823" y="5499426"/>
                </a:cubicBezTo>
                <a:cubicBezTo>
                  <a:pt x="1178566" y="5298180"/>
                  <a:pt x="1172053" y="5096282"/>
                  <a:pt x="1174007" y="4895036"/>
                </a:cubicBezTo>
                <a:cubicBezTo>
                  <a:pt x="1174659" y="4814928"/>
                  <a:pt x="1192894" y="4734821"/>
                  <a:pt x="1204617" y="4654713"/>
                </a:cubicBezTo>
                <a:cubicBezTo>
                  <a:pt x="1207223" y="4635175"/>
                  <a:pt x="1215038" y="4616939"/>
                  <a:pt x="1222853" y="4590888"/>
                </a:cubicBezTo>
                <a:cubicBezTo>
                  <a:pt x="1276258" y="4787574"/>
                  <a:pt x="1293843" y="4977098"/>
                  <a:pt x="1283423" y="5170529"/>
                </a:cubicBezTo>
                <a:cubicBezTo>
                  <a:pt x="1276910" y="5292318"/>
                  <a:pt x="1273653" y="5414759"/>
                  <a:pt x="1273002" y="5537200"/>
                </a:cubicBezTo>
                <a:cubicBezTo>
                  <a:pt x="1273002" y="5567159"/>
                  <a:pt x="1288633" y="5596467"/>
                  <a:pt x="1294494" y="5626426"/>
                </a:cubicBezTo>
                <a:cubicBezTo>
                  <a:pt x="1300356" y="5653780"/>
                  <a:pt x="1300356" y="5683087"/>
                  <a:pt x="1306869" y="5710441"/>
                </a:cubicBezTo>
                <a:cubicBezTo>
                  <a:pt x="1312079" y="5730631"/>
                  <a:pt x="1318592" y="5757985"/>
                  <a:pt x="1333571" y="5765800"/>
                </a:cubicBezTo>
                <a:cubicBezTo>
                  <a:pt x="1428007" y="5815298"/>
                  <a:pt x="1530910" y="5827021"/>
                  <a:pt x="1650094" y="5831580"/>
                </a:cubicBezTo>
                <a:cubicBezTo>
                  <a:pt x="1632510" y="5802272"/>
                  <a:pt x="1622741" y="5782082"/>
                  <a:pt x="1609064" y="5764498"/>
                </a:cubicBezTo>
                <a:cubicBezTo>
                  <a:pt x="1589525" y="5737795"/>
                  <a:pt x="1564776" y="5714349"/>
                  <a:pt x="1547192" y="5686344"/>
                </a:cubicBezTo>
                <a:cubicBezTo>
                  <a:pt x="1539376" y="5673970"/>
                  <a:pt x="1537423" y="5653780"/>
                  <a:pt x="1540028" y="5638149"/>
                </a:cubicBezTo>
                <a:cubicBezTo>
                  <a:pt x="1545238" y="5606236"/>
                  <a:pt x="1562171" y="5574975"/>
                  <a:pt x="1562823" y="5543062"/>
                </a:cubicBezTo>
                <a:cubicBezTo>
                  <a:pt x="1574546" y="5214816"/>
                  <a:pt x="1584315" y="4886569"/>
                  <a:pt x="1594735" y="4558324"/>
                </a:cubicBezTo>
                <a:cubicBezTo>
                  <a:pt x="1597341" y="4471052"/>
                  <a:pt x="1597992" y="4383780"/>
                  <a:pt x="1603853" y="4296508"/>
                </a:cubicBezTo>
                <a:cubicBezTo>
                  <a:pt x="1605807" y="4270457"/>
                  <a:pt x="1623392" y="4245708"/>
                  <a:pt x="1630556" y="4219657"/>
                </a:cubicBezTo>
                <a:cubicBezTo>
                  <a:pt x="1636417" y="4200770"/>
                  <a:pt x="1641628" y="4179928"/>
                  <a:pt x="1640325" y="4160390"/>
                </a:cubicBezTo>
                <a:cubicBezTo>
                  <a:pt x="1631207" y="3998872"/>
                  <a:pt x="1620787" y="3837354"/>
                  <a:pt x="1611018" y="3675836"/>
                </a:cubicBezTo>
                <a:cubicBezTo>
                  <a:pt x="1609064" y="3645226"/>
                  <a:pt x="1611018" y="3613964"/>
                  <a:pt x="1611018" y="3582703"/>
                </a:cubicBezTo>
                <a:cubicBezTo>
                  <a:pt x="1614925" y="3582703"/>
                  <a:pt x="1618833" y="3582051"/>
                  <a:pt x="1622741" y="3582051"/>
                </a:cubicBezTo>
                <a:cubicBezTo>
                  <a:pt x="1637720" y="3702539"/>
                  <a:pt x="1654002" y="3822375"/>
                  <a:pt x="1667028" y="3942862"/>
                </a:cubicBezTo>
                <a:cubicBezTo>
                  <a:pt x="1674192" y="4007339"/>
                  <a:pt x="1673541" y="4073118"/>
                  <a:pt x="1681356" y="4137595"/>
                </a:cubicBezTo>
                <a:cubicBezTo>
                  <a:pt x="1684612" y="4164298"/>
                  <a:pt x="1699592" y="4189046"/>
                  <a:pt x="1709361" y="4215098"/>
                </a:cubicBezTo>
                <a:cubicBezTo>
                  <a:pt x="1713269" y="4213795"/>
                  <a:pt x="1716525" y="4212493"/>
                  <a:pt x="1720433" y="4211190"/>
                </a:cubicBezTo>
                <a:cubicBezTo>
                  <a:pt x="1710664" y="4271759"/>
                  <a:pt x="1700894" y="4332329"/>
                  <a:pt x="1693079" y="4392898"/>
                </a:cubicBezTo>
                <a:cubicBezTo>
                  <a:pt x="1691777" y="4402016"/>
                  <a:pt x="1700894" y="4416995"/>
                  <a:pt x="1709361" y="4421554"/>
                </a:cubicBezTo>
                <a:cubicBezTo>
                  <a:pt x="1748438" y="4442395"/>
                  <a:pt x="1789469" y="4458026"/>
                  <a:pt x="1831802" y="4405272"/>
                </a:cubicBezTo>
                <a:cubicBezTo>
                  <a:pt x="1833756" y="4448908"/>
                  <a:pt x="1837664" y="4479518"/>
                  <a:pt x="1836361" y="4510780"/>
                </a:cubicBezTo>
                <a:cubicBezTo>
                  <a:pt x="1831802" y="4666436"/>
                  <a:pt x="1821382" y="4821441"/>
                  <a:pt x="1822033" y="4977098"/>
                </a:cubicBezTo>
                <a:cubicBezTo>
                  <a:pt x="1822684" y="5070231"/>
                  <a:pt x="1838966" y="5163364"/>
                  <a:pt x="1849387" y="5256498"/>
                </a:cubicBezTo>
                <a:cubicBezTo>
                  <a:pt x="1854597" y="5306646"/>
                  <a:pt x="1864366" y="5355493"/>
                  <a:pt x="1837664" y="5404339"/>
                </a:cubicBezTo>
                <a:cubicBezTo>
                  <a:pt x="1820079" y="5436252"/>
                  <a:pt x="1823987" y="5469467"/>
                  <a:pt x="1860459" y="5481841"/>
                </a:cubicBezTo>
                <a:cubicBezTo>
                  <a:pt x="1843525" y="5511800"/>
                  <a:pt x="1831151" y="5544364"/>
                  <a:pt x="1809658" y="5569113"/>
                </a:cubicBezTo>
                <a:cubicBezTo>
                  <a:pt x="1784910" y="5597118"/>
                  <a:pt x="1754951" y="5623821"/>
                  <a:pt x="1722387" y="5641406"/>
                </a:cubicBezTo>
                <a:cubicBezTo>
                  <a:pt x="1692428" y="5657688"/>
                  <a:pt x="1655305" y="5660292"/>
                  <a:pt x="1622741" y="5671364"/>
                </a:cubicBezTo>
                <a:cubicBezTo>
                  <a:pt x="1608412" y="5676574"/>
                  <a:pt x="1596038" y="5687646"/>
                  <a:pt x="1575848" y="5701324"/>
                </a:cubicBezTo>
                <a:cubicBezTo>
                  <a:pt x="1709361" y="5757334"/>
                  <a:pt x="1829848" y="5760590"/>
                  <a:pt x="1945777" y="5676574"/>
                </a:cubicBezTo>
                <a:cubicBezTo>
                  <a:pt x="1944474" y="5683739"/>
                  <a:pt x="1943171" y="5691554"/>
                  <a:pt x="1941869" y="5698718"/>
                </a:cubicBezTo>
                <a:cubicBezTo>
                  <a:pt x="1964664" y="5708487"/>
                  <a:pt x="1987459" y="5722816"/>
                  <a:pt x="2011556" y="5726723"/>
                </a:cubicBezTo>
                <a:cubicBezTo>
                  <a:pt x="2046725" y="5733236"/>
                  <a:pt x="2079289" y="5731282"/>
                  <a:pt x="2096874" y="5688298"/>
                </a:cubicBezTo>
                <a:cubicBezTo>
                  <a:pt x="2112505" y="5650523"/>
                  <a:pt x="2120320" y="5613400"/>
                  <a:pt x="2126182" y="5572369"/>
                </a:cubicBezTo>
                <a:cubicBezTo>
                  <a:pt x="2142464" y="5455790"/>
                  <a:pt x="2171771" y="5341816"/>
                  <a:pt x="2194566" y="5233052"/>
                </a:cubicBezTo>
                <a:cubicBezTo>
                  <a:pt x="2234294" y="5314462"/>
                  <a:pt x="2278582" y="5402385"/>
                  <a:pt x="2320915" y="5491611"/>
                </a:cubicBezTo>
                <a:cubicBezTo>
                  <a:pt x="2338500" y="5528082"/>
                  <a:pt x="2356084" y="5562600"/>
                  <a:pt x="2395161" y="5558693"/>
                </a:cubicBezTo>
                <a:cubicBezTo>
                  <a:pt x="2386694" y="5591908"/>
                  <a:pt x="2378228" y="5624472"/>
                  <a:pt x="2369110" y="5656385"/>
                </a:cubicBezTo>
                <a:cubicBezTo>
                  <a:pt x="2367807" y="5662247"/>
                  <a:pt x="2363248" y="5668759"/>
                  <a:pt x="2358689" y="5671364"/>
                </a:cubicBezTo>
                <a:cubicBezTo>
                  <a:pt x="2317007" y="5692857"/>
                  <a:pt x="2275325" y="5714349"/>
                  <a:pt x="2232341" y="5735190"/>
                </a:cubicBezTo>
                <a:cubicBezTo>
                  <a:pt x="2206289" y="5747564"/>
                  <a:pt x="2178936" y="5758636"/>
                  <a:pt x="2154187" y="5776872"/>
                </a:cubicBezTo>
                <a:cubicBezTo>
                  <a:pt x="2267510" y="5830277"/>
                  <a:pt x="2380182" y="5843303"/>
                  <a:pt x="2496110" y="5800970"/>
                </a:cubicBezTo>
                <a:cubicBezTo>
                  <a:pt x="2509787" y="5795759"/>
                  <a:pt x="2526720" y="5796411"/>
                  <a:pt x="2541048" y="5798364"/>
                </a:cubicBezTo>
                <a:cubicBezTo>
                  <a:pt x="2597059" y="5808134"/>
                  <a:pt x="2629623" y="5792503"/>
                  <a:pt x="2660884" y="5744308"/>
                </a:cubicBezTo>
                <a:cubicBezTo>
                  <a:pt x="2672607" y="5726723"/>
                  <a:pt x="2692797" y="5715651"/>
                  <a:pt x="2714941" y="5696764"/>
                </a:cubicBezTo>
                <a:cubicBezTo>
                  <a:pt x="2714941" y="5668759"/>
                  <a:pt x="2712335" y="5629031"/>
                  <a:pt x="2716243" y="5590606"/>
                </a:cubicBezTo>
                <a:cubicBezTo>
                  <a:pt x="2718848" y="5567159"/>
                  <a:pt x="2735130" y="5545667"/>
                  <a:pt x="2739038" y="5522221"/>
                </a:cubicBezTo>
                <a:cubicBezTo>
                  <a:pt x="2747505" y="5473375"/>
                  <a:pt x="2763136" y="5421923"/>
                  <a:pt x="2756623" y="5374380"/>
                </a:cubicBezTo>
                <a:cubicBezTo>
                  <a:pt x="2742294" y="5272780"/>
                  <a:pt x="2709730" y="5173785"/>
                  <a:pt x="2696705" y="5071534"/>
                </a:cubicBezTo>
                <a:cubicBezTo>
                  <a:pt x="2684982" y="4975795"/>
                  <a:pt x="2688889" y="4878754"/>
                  <a:pt x="2688238" y="4781713"/>
                </a:cubicBezTo>
                <a:cubicBezTo>
                  <a:pt x="2686936" y="4613683"/>
                  <a:pt x="2688238" y="4445651"/>
                  <a:pt x="2696705" y="4272411"/>
                </a:cubicBezTo>
                <a:cubicBezTo>
                  <a:pt x="2705171" y="4285436"/>
                  <a:pt x="2716243" y="4297159"/>
                  <a:pt x="2722105" y="4311487"/>
                </a:cubicBezTo>
                <a:cubicBezTo>
                  <a:pt x="2766392" y="4415041"/>
                  <a:pt x="2811330" y="4518595"/>
                  <a:pt x="2853012" y="4622800"/>
                </a:cubicBezTo>
                <a:cubicBezTo>
                  <a:pt x="2861479" y="4643641"/>
                  <a:pt x="2860828" y="4669041"/>
                  <a:pt x="2860828" y="4692487"/>
                </a:cubicBezTo>
                <a:cubicBezTo>
                  <a:pt x="2863433" y="4895688"/>
                  <a:pt x="2863433" y="5098236"/>
                  <a:pt x="2867992" y="5301436"/>
                </a:cubicBezTo>
                <a:cubicBezTo>
                  <a:pt x="2869294" y="5375683"/>
                  <a:pt x="2891438" y="5444718"/>
                  <a:pt x="2932469" y="5509846"/>
                </a:cubicBezTo>
                <a:cubicBezTo>
                  <a:pt x="2952007" y="5541759"/>
                  <a:pt x="2945495" y="5590606"/>
                  <a:pt x="2949402" y="5631636"/>
                </a:cubicBezTo>
                <a:cubicBezTo>
                  <a:pt x="2951356" y="5656385"/>
                  <a:pt x="2950053" y="5681785"/>
                  <a:pt x="2950053" y="5710441"/>
                </a:cubicBezTo>
                <a:cubicBezTo>
                  <a:pt x="3008669" y="5710441"/>
                  <a:pt x="3066633" y="5715651"/>
                  <a:pt x="3121992" y="5708487"/>
                </a:cubicBezTo>
                <a:cubicBezTo>
                  <a:pt x="3155207" y="5703928"/>
                  <a:pt x="3192330" y="5685041"/>
                  <a:pt x="3215125" y="5660944"/>
                </a:cubicBezTo>
                <a:cubicBezTo>
                  <a:pt x="3226848" y="5649221"/>
                  <a:pt x="3214474" y="5609493"/>
                  <a:pt x="3206007" y="5584744"/>
                </a:cubicBezTo>
                <a:cubicBezTo>
                  <a:pt x="3200797" y="5570416"/>
                  <a:pt x="3181259" y="5560646"/>
                  <a:pt x="3169536" y="5548272"/>
                </a:cubicBezTo>
                <a:cubicBezTo>
                  <a:pt x="3150648" y="5528082"/>
                  <a:pt x="3145438" y="5510498"/>
                  <a:pt x="3156510" y="5477933"/>
                </a:cubicBezTo>
                <a:cubicBezTo>
                  <a:pt x="3177351" y="5414108"/>
                  <a:pt x="3191679" y="5345723"/>
                  <a:pt x="3193633" y="5278641"/>
                </a:cubicBezTo>
                <a:cubicBezTo>
                  <a:pt x="3198843" y="5113867"/>
                  <a:pt x="3195587" y="4949093"/>
                  <a:pt x="3195587" y="4777805"/>
                </a:cubicBezTo>
                <a:cubicBezTo>
                  <a:pt x="3246387" y="4787574"/>
                  <a:pt x="3293930" y="4795390"/>
                  <a:pt x="3340823" y="4807764"/>
                </a:cubicBezTo>
                <a:cubicBezTo>
                  <a:pt x="3349941" y="4810369"/>
                  <a:pt x="3359710" y="4827954"/>
                  <a:pt x="3361664" y="4839677"/>
                </a:cubicBezTo>
                <a:cubicBezTo>
                  <a:pt x="3391623" y="5011616"/>
                  <a:pt x="3422233" y="5183554"/>
                  <a:pt x="3446982" y="5356144"/>
                </a:cubicBezTo>
                <a:cubicBezTo>
                  <a:pt x="3454146" y="5406292"/>
                  <a:pt x="3442423" y="5459698"/>
                  <a:pt x="3438515" y="5511149"/>
                </a:cubicBezTo>
                <a:cubicBezTo>
                  <a:pt x="3435259" y="5555436"/>
                  <a:pt x="3426141" y="5599723"/>
                  <a:pt x="3427443" y="5643359"/>
                </a:cubicBezTo>
                <a:cubicBezTo>
                  <a:pt x="3428094" y="5664852"/>
                  <a:pt x="3447633" y="5685693"/>
                  <a:pt x="3458705" y="5707185"/>
                </a:cubicBezTo>
                <a:cubicBezTo>
                  <a:pt x="3479546" y="5694811"/>
                  <a:pt x="3507551" y="5686995"/>
                  <a:pt x="3519274" y="5668759"/>
                </a:cubicBezTo>
                <a:cubicBezTo>
                  <a:pt x="3544023" y="5629031"/>
                  <a:pt x="3563561" y="5584744"/>
                  <a:pt x="3578541" y="5540457"/>
                </a:cubicBezTo>
                <a:cubicBezTo>
                  <a:pt x="3588961" y="5509195"/>
                  <a:pt x="3598079" y="5496170"/>
                  <a:pt x="3634551" y="5505939"/>
                </a:cubicBezTo>
                <a:cubicBezTo>
                  <a:pt x="3655392" y="5511800"/>
                  <a:pt x="3688607" y="5507241"/>
                  <a:pt x="3702936" y="5492913"/>
                </a:cubicBezTo>
                <a:cubicBezTo>
                  <a:pt x="3712705" y="5483795"/>
                  <a:pt x="3702936" y="5447975"/>
                  <a:pt x="3694469" y="5427785"/>
                </a:cubicBezTo>
                <a:cubicBezTo>
                  <a:pt x="3682746" y="5400431"/>
                  <a:pt x="3665812" y="5374380"/>
                  <a:pt x="3646925" y="5351585"/>
                </a:cubicBezTo>
                <a:cubicBezTo>
                  <a:pt x="3608500" y="5305344"/>
                  <a:pt x="3596777" y="5252590"/>
                  <a:pt x="3606546" y="5195277"/>
                </a:cubicBezTo>
                <a:cubicBezTo>
                  <a:pt x="3628038" y="5068277"/>
                  <a:pt x="3650182" y="4941928"/>
                  <a:pt x="3674279" y="4816231"/>
                </a:cubicBezTo>
                <a:cubicBezTo>
                  <a:pt x="3677535" y="4799298"/>
                  <a:pt x="3695120" y="4780411"/>
                  <a:pt x="3710751" y="4772595"/>
                </a:cubicBezTo>
                <a:cubicBezTo>
                  <a:pt x="3741361" y="4756965"/>
                  <a:pt x="3775228" y="4748498"/>
                  <a:pt x="3811700" y="4735472"/>
                </a:cubicBezTo>
                <a:cubicBezTo>
                  <a:pt x="3807792" y="4803205"/>
                  <a:pt x="3801930" y="4866380"/>
                  <a:pt x="3801279" y="4929554"/>
                </a:cubicBezTo>
                <a:cubicBezTo>
                  <a:pt x="3800628" y="5099539"/>
                  <a:pt x="3801930" y="5268872"/>
                  <a:pt x="3803884" y="5438857"/>
                </a:cubicBezTo>
                <a:cubicBezTo>
                  <a:pt x="3803884" y="5453836"/>
                  <a:pt x="3816259" y="5468816"/>
                  <a:pt x="3826028" y="5492913"/>
                </a:cubicBezTo>
                <a:cubicBezTo>
                  <a:pt x="3800628" y="5525477"/>
                  <a:pt x="3766761" y="5563903"/>
                  <a:pt x="3739407" y="5605585"/>
                </a:cubicBezTo>
                <a:cubicBezTo>
                  <a:pt x="3726381" y="5625775"/>
                  <a:pt x="3716612" y="5656385"/>
                  <a:pt x="3721823" y="5677877"/>
                </a:cubicBezTo>
                <a:cubicBezTo>
                  <a:pt x="3725079" y="5690903"/>
                  <a:pt x="3759597" y="5700672"/>
                  <a:pt x="3781089" y="5704580"/>
                </a:cubicBezTo>
                <a:cubicBezTo>
                  <a:pt x="3842961" y="5715651"/>
                  <a:pt x="3903530" y="5718257"/>
                  <a:pt x="3953028" y="5664852"/>
                </a:cubicBezTo>
                <a:cubicBezTo>
                  <a:pt x="3966705" y="5649872"/>
                  <a:pt x="3993407" y="5645965"/>
                  <a:pt x="4019458" y="5644662"/>
                </a:cubicBezTo>
                <a:cubicBezTo>
                  <a:pt x="3955633" y="5693508"/>
                  <a:pt x="3891807" y="5743005"/>
                  <a:pt x="3827982" y="5791852"/>
                </a:cubicBezTo>
                <a:cubicBezTo>
                  <a:pt x="3829284" y="5796411"/>
                  <a:pt x="3830587" y="5800970"/>
                  <a:pt x="3831889" y="5805529"/>
                </a:cubicBezTo>
                <a:cubicBezTo>
                  <a:pt x="3854033" y="5809436"/>
                  <a:pt x="3877479" y="5818554"/>
                  <a:pt x="3898971" y="5815949"/>
                </a:cubicBezTo>
                <a:cubicBezTo>
                  <a:pt x="3992756" y="5801621"/>
                  <a:pt x="4086541" y="5784688"/>
                  <a:pt x="4179674" y="5767103"/>
                </a:cubicBezTo>
                <a:cubicBezTo>
                  <a:pt x="4212889" y="5760590"/>
                  <a:pt x="4219402" y="5734539"/>
                  <a:pt x="4226567" y="5703928"/>
                </a:cubicBezTo>
                <a:cubicBezTo>
                  <a:pt x="4255223" y="5586047"/>
                  <a:pt x="4288438" y="5468816"/>
                  <a:pt x="4318397" y="5358098"/>
                </a:cubicBezTo>
                <a:cubicBezTo>
                  <a:pt x="4329469" y="5405641"/>
                  <a:pt x="4341843" y="5458395"/>
                  <a:pt x="4354218" y="5511800"/>
                </a:cubicBezTo>
                <a:cubicBezTo>
                  <a:pt x="4354869" y="5515708"/>
                  <a:pt x="4352264" y="5520918"/>
                  <a:pt x="4350961" y="5525477"/>
                </a:cubicBezTo>
                <a:cubicBezTo>
                  <a:pt x="4336633" y="5614703"/>
                  <a:pt x="4336633" y="5614703"/>
                  <a:pt x="4422602" y="5642708"/>
                </a:cubicBezTo>
                <a:cubicBezTo>
                  <a:pt x="4437582" y="5647267"/>
                  <a:pt x="4454515" y="5651175"/>
                  <a:pt x="4466238" y="5660944"/>
                </a:cubicBezTo>
                <a:cubicBezTo>
                  <a:pt x="4568490" y="5745611"/>
                  <a:pt x="4683766" y="5737144"/>
                  <a:pt x="4800997" y="5705882"/>
                </a:cubicBezTo>
                <a:cubicBezTo>
                  <a:pt x="4866777" y="5688298"/>
                  <a:pt x="4930602" y="5664200"/>
                  <a:pt x="4994428" y="5640103"/>
                </a:cubicBezTo>
                <a:cubicBezTo>
                  <a:pt x="5008105" y="5634893"/>
                  <a:pt x="5026992" y="5615354"/>
                  <a:pt x="5025689" y="5604282"/>
                </a:cubicBezTo>
                <a:cubicBezTo>
                  <a:pt x="5018525" y="5539154"/>
                  <a:pt x="5038064" y="5474026"/>
                  <a:pt x="5010710" y="5408247"/>
                </a:cubicBezTo>
                <a:cubicBezTo>
                  <a:pt x="4905854" y="5156851"/>
                  <a:pt x="4806208" y="4902851"/>
                  <a:pt x="4703305" y="4650154"/>
                </a:cubicBezTo>
                <a:cubicBezTo>
                  <a:pt x="4676602" y="4584375"/>
                  <a:pt x="4672695" y="4519898"/>
                  <a:pt x="4711120" y="4458677"/>
                </a:cubicBezTo>
                <a:cubicBezTo>
                  <a:pt x="4728054" y="4431975"/>
                  <a:pt x="4752802" y="4405272"/>
                  <a:pt x="4780807" y="4390944"/>
                </a:cubicBezTo>
                <a:cubicBezTo>
                  <a:pt x="4839423" y="4360334"/>
                  <a:pt x="4868079" y="4316047"/>
                  <a:pt x="4872638" y="4252221"/>
                </a:cubicBezTo>
                <a:cubicBezTo>
                  <a:pt x="4881105" y="4134990"/>
                  <a:pt x="4890223" y="4018410"/>
                  <a:pt x="4898689" y="3901180"/>
                </a:cubicBezTo>
                <a:cubicBezTo>
                  <a:pt x="4899992" y="3884898"/>
                  <a:pt x="4901295" y="3869267"/>
                  <a:pt x="4913669" y="3853636"/>
                </a:cubicBezTo>
                <a:cubicBezTo>
                  <a:pt x="4915623" y="3879036"/>
                  <a:pt x="4920833" y="3905087"/>
                  <a:pt x="4919530" y="3930487"/>
                </a:cubicBezTo>
                <a:cubicBezTo>
                  <a:pt x="4903248" y="4166903"/>
                  <a:pt x="4964469" y="4389641"/>
                  <a:pt x="5032854" y="4611077"/>
                </a:cubicBezTo>
                <a:cubicBezTo>
                  <a:pt x="5119474" y="4890477"/>
                  <a:pt x="5178741" y="5175739"/>
                  <a:pt x="5206746" y="5467513"/>
                </a:cubicBezTo>
                <a:cubicBezTo>
                  <a:pt x="5210654" y="5506590"/>
                  <a:pt x="5229541" y="5544364"/>
                  <a:pt x="5239961" y="5576928"/>
                </a:cubicBezTo>
                <a:cubicBezTo>
                  <a:pt x="5223028" y="5594513"/>
                  <a:pt x="5208700" y="5604282"/>
                  <a:pt x="5202187" y="5617308"/>
                </a:cubicBezTo>
                <a:cubicBezTo>
                  <a:pt x="5167018" y="5686344"/>
                  <a:pt x="5090166" y="5723467"/>
                  <a:pt x="5011361" y="5703277"/>
                </a:cubicBezTo>
                <a:cubicBezTo>
                  <a:pt x="4980751" y="5695462"/>
                  <a:pt x="4957956" y="5692205"/>
                  <a:pt x="4949490" y="5729329"/>
                </a:cubicBezTo>
                <a:cubicBezTo>
                  <a:pt x="4942977" y="5759287"/>
                  <a:pt x="4968377" y="5800970"/>
                  <a:pt x="4997684" y="5806180"/>
                </a:cubicBezTo>
                <a:cubicBezTo>
                  <a:pt x="5010059" y="5808134"/>
                  <a:pt x="5023084" y="5807482"/>
                  <a:pt x="5035459" y="5808134"/>
                </a:cubicBezTo>
                <a:cubicBezTo>
                  <a:pt x="5167018" y="5811390"/>
                  <a:pt x="5298577" y="5815298"/>
                  <a:pt x="5430136" y="5818554"/>
                </a:cubicBezTo>
                <a:cubicBezTo>
                  <a:pt x="5431438" y="5818554"/>
                  <a:pt x="5433392" y="5818554"/>
                  <a:pt x="5434695" y="5818554"/>
                </a:cubicBezTo>
                <a:cubicBezTo>
                  <a:pt x="5525874" y="5819857"/>
                  <a:pt x="5543459" y="5806831"/>
                  <a:pt x="5567556" y="5718908"/>
                </a:cubicBezTo>
                <a:cubicBezTo>
                  <a:pt x="5591002" y="5717606"/>
                  <a:pt x="5615100" y="5715651"/>
                  <a:pt x="5645710" y="5713698"/>
                </a:cubicBezTo>
                <a:cubicBezTo>
                  <a:pt x="5639197" y="5730631"/>
                  <a:pt x="5635290" y="5741703"/>
                  <a:pt x="5630730" y="5752775"/>
                </a:cubicBezTo>
                <a:cubicBezTo>
                  <a:pt x="5613797" y="5800318"/>
                  <a:pt x="5633987" y="5830277"/>
                  <a:pt x="5684787" y="5829626"/>
                </a:cubicBezTo>
                <a:cubicBezTo>
                  <a:pt x="5722561" y="5828975"/>
                  <a:pt x="5760336" y="5825067"/>
                  <a:pt x="5798110" y="5821159"/>
                </a:cubicBezTo>
                <a:cubicBezTo>
                  <a:pt x="5824812" y="5818554"/>
                  <a:pt x="5835884" y="5792503"/>
                  <a:pt x="5852818" y="5780780"/>
                </a:cubicBezTo>
                <a:cubicBezTo>
                  <a:pt x="5934879" y="5722816"/>
                  <a:pt x="5893849" y="5639452"/>
                  <a:pt x="5903618" y="5569764"/>
                </a:cubicBezTo>
                <a:cubicBezTo>
                  <a:pt x="5914038" y="5494216"/>
                  <a:pt x="5911433" y="5412805"/>
                  <a:pt x="5894500" y="5338559"/>
                </a:cubicBezTo>
                <a:cubicBezTo>
                  <a:pt x="5858028" y="5173785"/>
                  <a:pt x="5850213" y="5009010"/>
                  <a:pt x="5855423" y="4841631"/>
                </a:cubicBezTo>
                <a:cubicBezTo>
                  <a:pt x="5861285" y="4656016"/>
                  <a:pt x="5867146" y="4470400"/>
                  <a:pt x="5873008" y="4284785"/>
                </a:cubicBezTo>
                <a:cubicBezTo>
                  <a:pt x="5873008" y="4277621"/>
                  <a:pt x="5874310" y="4269805"/>
                  <a:pt x="5886033" y="4261339"/>
                </a:cubicBezTo>
                <a:cubicBezTo>
                  <a:pt x="5895802" y="4312790"/>
                  <a:pt x="5910131" y="4363590"/>
                  <a:pt x="5915341" y="4415693"/>
                </a:cubicBezTo>
                <a:cubicBezTo>
                  <a:pt x="5934879" y="4606518"/>
                  <a:pt x="5957023" y="4797344"/>
                  <a:pt x="5966792" y="4989472"/>
                </a:cubicBezTo>
                <a:cubicBezTo>
                  <a:pt x="5972654" y="5109308"/>
                  <a:pt x="5957023" y="5229795"/>
                  <a:pt x="5951812" y="5349631"/>
                </a:cubicBezTo>
                <a:cubicBezTo>
                  <a:pt x="5948556" y="5440159"/>
                  <a:pt x="5945300" y="5530036"/>
                  <a:pt x="5945300" y="5620564"/>
                </a:cubicBezTo>
                <a:cubicBezTo>
                  <a:pt x="5945300" y="5658339"/>
                  <a:pt x="5948556" y="5698067"/>
                  <a:pt x="5960931" y="5732585"/>
                </a:cubicBezTo>
                <a:cubicBezTo>
                  <a:pt x="5970048" y="5757985"/>
                  <a:pt x="6000659" y="5775569"/>
                  <a:pt x="6015638" y="5800318"/>
                </a:cubicBezTo>
                <a:cubicBezTo>
                  <a:pt x="6053413" y="5860888"/>
                  <a:pt x="6106818" y="5873913"/>
                  <a:pt x="6173900" y="5867400"/>
                </a:cubicBezTo>
                <a:cubicBezTo>
                  <a:pt x="6257264" y="5858933"/>
                  <a:pt x="6319136" y="5858282"/>
                  <a:pt x="6403151" y="5852421"/>
                </a:cubicBezTo>
                <a:cubicBezTo>
                  <a:pt x="6442228" y="5849816"/>
                  <a:pt x="6515171" y="5853072"/>
                  <a:pt x="6530802" y="5814646"/>
                </a:cubicBezTo>
                <a:cubicBezTo>
                  <a:pt x="6609607" y="5629031"/>
                  <a:pt x="6519730" y="5405641"/>
                  <a:pt x="6552295" y="5216118"/>
                </a:cubicBezTo>
                <a:cubicBezTo>
                  <a:pt x="6577695" y="5068928"/>
                  <a:pt x="6532105" y="4923041"/>
                  <a:pt x="6514520" y="4777154"/>
                </a:cubicBezTo>
                <a:cubicBezTo>
                  <a:pt x="6500843" y="4663831"/>
                  <a:pt x="6496936" y="4549205"/>
                  <a:pt x="6487818" y="4435882"/>
                </a:cubicBezTo>
                <a:cubicBezTo>
                  <a:pt x="6485213" y="4402016"/>
                  <a:pt x="6498238" y="4386385"/>
                  <a:pt x="6532105" y="4384431"/>
                </a:cubicBezTo>
                <a:cubicBezTo>
                  <a:pt x="6563366" y="4382477"/>
                  <a:pt x="6594628" y="4376616"/>
                  <a:pt x="6633054" y="4371405"/>
                </a:cubicBezTo>
                <a:cubicBezTo>
                  <a:pt x="6630448" y="4410482"/>
                  <a:pt x="6626541" y="4445651"/>
                  <a:pt x="6625238" y="4481472"/>
                </a:cubicBezTo>
                <a:cubicBezTo>
                  <a:pt x="6621982" y="4570047"/>
                  <a:pt x="6621330" y="4659272"/>
                  <a:pt x="6616772" y="4747846"/>
                </a:cubicBezTo>
                <a:cubicBezTo>
                  <a:pt x="6615469" y="4779759"/>
                  <a:pt x="6628495" y="4794087"/>
                  <a:pt x="6657151" y="4799949"/>
                </a:cubicBezTo>
                <a:cubicBezTo>
                  <a:pt x="6719023" y="4812324"/>
                  <a:pt x="6782197" y="4824047"/>
                  <a:pt x="6843417" y="4840329"/>
                </a:cubicBezTo>
                <a:cubicBezTo>
                  <a:pt x="6857746" y="4844236"/>
                  <a:pt x="6875981" y="4863775"/>
                  <a:pt x="6878587" y="4878754"/>
                </a:cubicBezTo>
                <a:cubicBezTo>
                  <a:pt x="6906592" y="5033108"/>
                  <a:pt x="6931992" y="5188113"/>
                  <a:pt x="6958044" y="5343118"/>
                </a:cubicBezTo>
                <a:cubicBezTo>
                  <a:pt x="6973023" y="5432344"/>
                  <a:pt x="6929387" y="5514406"/>
                  <a:pt x="6847326" y="5552831"/>
                </a:cubicBezTo>
                <a:cubicBezTo>
                  <a:pt x="6810202" y="5570416"/>
                  <a:pt x="6772428" y="5587349"/>
                  <a:pt x="6737259" y="5608841"/>
                </a:cubicBezTo>
                <a:cubicBezTo>
                  <a:pt x="6724233" y="5617308"/>
                  <a:pt x="6709253" y="5638800"/>
                  <a:pt x="6711208" y="5651175"/>
                </a:cubicBezTo>
                <a:cubicBezTo>
                  <a:pt x="6713161" y="5665503"/>
                  <a:pt x="6734002" y="5686344"/>
                  <a:pt x="6747028" y="5686995"/>
                </a:cubicBezTo>
                <a:cubicBezTo>
                  <a:pt x="6800433" y="5688949"/>
                  <a:pt x="6853839" y="5683739"/>
                  <a:pt x="6907243" y="5681134"/>
                </a:cubicBezTo>
                <a:cubicBezTo>
                  <a:pt x="6913756" y="5681134"/>
                  <a:pt x="6919618" y="5679831"/>
                  <a:pt x="6925480" y="5678529"/>
                </a:cubicBezTo>
                <a:cubicBezTo>
                  <a:pt x="6952182" y="5748216"/>
                  <a:pt x="7006238" y="5761893"/>
                  <a:pt x="7040756" y="5698718"/>
                </a:cubicBezTo>
                <a:cubicBezTo>
                  <a:pt x="7078531" y="5630334"/>
                  <a:pt x="7139100" y="5617959"/>
                  <a:pt x="7198366" y="5597770"/>
                </a:cubicBezTo>
                <a:cubicBezTo>
                  <a:pt x="7237443" y="5584093"/>
                  <a:pt x="7235490" y="5564554"/>
                  <a:pt x="7229628" y="5533292"/>
                </a:cubicBezTo>
                <a:cubicBezTo>
                  <a:pt x="7226372" y="5515708"/>
                  <a:pt x="7232233" y="5496821"/>
                  <a:pt x="7235490" y="5477933"/>
                </a:cubicBezTo>
                <a:cubicBezTo>
                  <a:pt x="7238095" y="5461000"/>
                  <a:pt x="7243305" y="5444067"/>
                  <a:pt x="7243956" y="5427134"/>
                </a:cubicBezTo>
                <a:cubicBezTo>
                  <a:pt x="7252423" y="5233703"/>
                  <a:pt x="7260238" y="5040272"/>
                  <a:pt x="7268705" y="4846841"/>
                </a:cubicBezTo>
                <a:cubicBezTo>
                  <a:pt x="7269356" y="4834467"/>
                  <a:pt x="7271310" y="4821441"/>
                  <a:pt x="7272612" y="4804508"/>
                </a:cubicBezTo>
                <a:cubicBezTo>
                  <a:pt x="7300618" y="4797344"/>
                  <a:pt x="7328622" y="4790831"/>
                  <a:pt x="7358582" y="4783016"/>
                </a:cubicBezTo>
                <a:cubicBezTo>
                  <a:pt x="7442597" y="4995334"/>
                  <a:pt x="7472556" y="5207000"/>
                  <a:pt x="7398961" y="5425831"/>
                </a:cubicBezTo>
                <a:cubicBezTo>
                  <a:pt x="7384633" y="5469467"/>
                  <a:pt x="7376818" y="5515708"/>
                  <a:pt x="7359884" y="5558041"/>
                </a:cubicBezTo>
                <a:cubicBezTo>
                  <a:pt x="7341648" y="5604933"/>
                  <a:pt x="7341648" y="5638149"/>
                  <a:pt x="7412638" y="5652477"/>
                </a:cubicBezTo>
                <a:cubicBezTo>
                  <a:pt x="7344253" y="5702626"/>
                  <a:pt x="7284336" y="5746262"/>
                  <a:pt x="7214648" y="5797713"/>
                </a:cubicBezTo>
                <a:cubicBezTo>
                  <a:pt x="7303874" y="5832882"/>
                  <a:pt x="7376166" y="5813344"/>
                  <a:pt x="7458879" y="5802272"/>
                </a:cubicBezTo>
                <a:cubicBezTo>
                  <a:pt x="7436736" y="5826369"/>
                  <a:pt x="7418500" y="5844606"/>
                  <a:pt x="7402869" y="5864144"/>
                </a:cubicBezTo>
                <a:cubicBezTo>
                  <a:pt x="7375515" y="5898662"/>
                  <a:pt x="7383981" y="5926667"/>
                  <a:pt x="7427618" y="5937087"/>
                </a:cubicBezTo>
                <a:cubicBezTo>
                  <a:pt x="7535730" y="5963139"/>
                  <a:pt x="7628864" y="5944903"/>
                  <a:pt x="7708320" y="5858282"/>
                </a:cubicBezTo>
                <a:cubicBezTo>
                  <a:pt x="7739582" y="5824416"/>
                  <a:pt x="7782567" y="5797713"/>
                  <a:pt x="7839879" y="5798364"/>
                </a:cubicBezTo>
                <a:cubicBezTo>
                  <a:pt x="7984464" y="5800318"/>
                  <a:pt x="8128397" y="5793154"/>
                  <a:pt x="8272981" y="5789247"/>
                </a:cubicBezTo>
                <a:cubicBezTo>
                  <a:pt x="8323782" y="5787944"/>
                  <a:pt x="8344622" y="5750821"/>
                  <a:pt x="8331597" y="5685041"/>
                </a:cubicBezTo>
                <a:cubicBezTo>
                  <a:pt x="8333551" y="5683087"/>
                  <a:pt x="8335505" y="5679831"/>
                  <a:pt x="8338110" y="5678529"/>
                </a:cubicBezTo>
                <a:cubicBezTo>
                  <a:pt x="8433197" y="5642708"/>
                  <a:pt x="8432545" y="5642708"/>
                  <a:pt x="8407797" y="5543713"/>
                </a:cubicBezTo>
                <a:cubicBezTo>
                  <a:pt x="8403238" y="5525477"/>
                  <a:pt x="8409099" y="5504636"/>
                  <a:pt x="8409099" y="5484446"/>
                </a:cubicBezTo>
                <a:cubicBezTo>
                  <a:pt x="8409099" y="5467513"/>
                  <a:pt x="8411705" y="5449277"/>
                  <a:pt x="8405843" y="5434298"/>
                </a:cubicBezTo>
                <a:cubicBezTo>
                  <a:pt x="8336156" y="5255846"/>
                  <a:pt x="8264515" y="5078047"/>
                  <a:pt x="8194828" y="4898944"/>
                </a:cubicBezTo>
                <a:cubicBezTo>
                  <a:pt x="8185710" y="4875498"/>
                  <a:pt x="8181151" y="4845539"/>
                  <a:pt x="8187013" y="4822093"/>
                </a:cubicBezTo>
                <a:cubicBezTo>
                  <a:pt x="8215669" y="4713329"/>
                  <a:pt x="8248884" y="4605867"/>
                  <a:pt x="8291218" y="4495800"/>
                </a:cubicBezTo>
                <a:cubicBezTo>
                  <a:pt x="8308802" y="4572651"/>
                  <a:pt x="8329643" y="4648851"/>
                  <a:pt x="8343320" y="4727005"/>
                </a:cubicBezTo>
                <a:cubicBezTo>
                  <a:pt x="8356997" y="4801903"/>
                  <a:pt x="8362859" y="4878103"/>
                  <a:pt x="8373930" y="4953651"/>
                </a:cubicBezTo>
                <a:cubicBezTo>
                  <a:pt x="8377839" y="4981005"/>
                  <a:pt x="8388910" y="5007708"/>
                  <a:pt x="8396074" y="5035062"/>
                </a:cubicBezTo>
                <a:cubicBezTo>
                  <a:pt x="8399330" y="5048739"/>
                  <a:pt x="8401284" y="5062416"/>
                  <a:pt x="8402587" y="5076093"/>
                </a:cubicBezTo>
                <a:cubicBezTo>
                  <a:pt x="8406494" y="5127544"/>
                  <a:pt x="8409750" y="5178995"/>
                  <a:pt x="8414310" y="5230446"/>
                </a:cubicBezTo>
                <a:cubicBezTo>
                  <a:pt x="8416263" y="5253893"/>
                  <a:pt x="8420823" y="5277339"/>
                  <a:pt x="8423428" y="5300785"/>
                </a:cubicBezTo>
                <a:cubicBezTo>
                  <a:pt x="8424730" y="5309903"/>
                  <a:pt x="8420172" y="5321626"/>
                  <a:pt x="8423428" y="5328790"/>
                </a:cubicBezTo>
                <a:cubicBezTo>
                  <a:pt x="8472925" y="5427785"/>
                  <a:pt x="8447525" y="5540457"/>
                  <a:pt x="8480740" y="5643359"/>
                </a:cubicBezTo>
                <a:cubicBezTo>
                  <a:pt x="8485951" y="5658339"/>
                  <a:pt x="8476182" y="5683739"/>
                  <a:pt x="8465109" y="5697416"/>
                </a:cubicBezTo>
                <a:cubicBezTo>
                  <a:pt x="8444920" y="5723467"/>
                  <a:pt x="8415612" y="5742354"/>
                  <a:pt x="8396725" y="5769708"/>
                </a:cubicBezTo>
                <a:cubicBezTo>
                  <a:pt x="8385654" y="5785990"/>
                  <a:pt x="8381746" y="5812041"/>
                  <a:pt x="8385002" y="5831580"/>
                </a:cubicBezTo>
                <a:cubicBezTo>
                  <a:pt x="8386305" y="5839395"/>
                  <a:pt x="8416263" y="5845908"/>
                  <a:pt x="8433848" y="5846559"/>
                </a:cubicBezTo>
                <a:cubicBezTo>
                  <a:pt x="8478135" y="5849164"/>
                  <a:pt x="8523074" y="5851118"/>
                  <a:pt x="8567361" y="5847210"/>
                </a:cubicBezTo>
                <a:cubicBezTo>
                  <a:pt x="8609695" y="5843303"/>
                  <a:pt x="8651377" y="5832231"/>
                  <a:pt x="8693058" y="5821159"/>
                </a:cubicBezTo>
                <a:cubicBezTo>
                  <a:pt x="8700223" y="5819205"/>
                  <a:pt x="8706084" y="5804877"/>
                  <a:pt x="8708689" y="5795108"/>
                </a:cubicBezTo>
                <a:cubicBezTo>
                  <a:pt x="8713249" y="5775569"/>
                  <a:pt x="8715202" y="5754728"/>
                  <a:pt x="8717156" y="5742354"/>
                </a:cubicBezTo>
                <a:cubicBezTo>
                  <a:pt x="8779028" y="5731933"/>
                  <a:pt x="8836992" y="5722164"/>
                  <a:pt x="8897561" y="5712395"/>
                </a:cubicBezTo>
                <a:cubicBezTo>
                  <a:pt x="8903423" y="5750821"/>
                  <a:pt x="8898864" y="5798364"/>
                  <a:pt x="8919705" y="5824416"/>
                </a:cubicBezTo>
                <a:cubicBezTo>
                  <a:pt x="8938592" y="5847210"/>
                  <a:pt x="8987438" y="5849164"/>
                  <a:pt x="9023910" y="5850467"/>
                </a:cubicBezTo>
                <a:cubicBezTo>
                  <a:pt x="9074058" y="5852421"/>
                  <a:pt x="9124858" y="5846559"/>
                  <a:pt x="9175007" y="5840698"/>
                </a:cubicBezTo>
                <a:cubicBezTo>
                  <a:pt x="9209525" y="5836790"/>
                  <a:pt x="9221900" y="5814646"/>
                  <a:pt x="9203663" y="5782734"/>
                </a:cubicBezTo>
                <a:cubicBezTo>
                  <a:pt x="9186079" y="5752775"/>
                  <a:pt x="9166541" y="5724118"/>
                  <a:pt x="9145699" y="5696764"/>
                </a:cubicBezTo>
                <a:cubicBezTo>
                  <a:pt x="9133325" y="5679831"/>
                  <a:pt x="9117043" y="5667457"/>
                  <a:pt x="9141141" y="5645313"/>
                </a:cubicBezTo>
                <a:cubicBezTo>
                  <a:pt x="9149607" y="5637498"/>
                  <a:pt x="9146351" y="5616005"/>
                  <a:pt x="9145699" y="5600375"/>
                </a:cubicBezTo>
                <a:cubicBezTo>
                  <a:pt x="9139838" y="5457744"/>
                  <a:pt x="9123556" y="5314462"/>
                  <a:pt x="9130720" y="5172482"/>
                </a:cubicBezTo>
                <a:cubicBezTo>
                  <a:pt x="9135279" y="5078047"/>
                  <a:pt x="9171750" y="4984913"/>
                  <a:pt x="9198454" y="4892431"/>
                </a:cubicBezTo>
                <a:cubicBezTo>
                  <a:pt x="9201710" y="4880057"/>
                  <a:pt x="9231669" y="4868334"/>
                  <a:pt x="9249253" y="4868985"/>
                </a:cubicBezTo>
                <a:cubicBezTo>
                  <a:pt x="9312428" y="4871590"/>
                  <a:pt x="9376904" y="4874195"/>
                  <a:pt x="9438125" y="4887221"/>
                </a:cubicBezTo>
                <a:cubicBezTo>
                  <a:pt x="9464176" y="4892431"/>
                  <a:pt x="9496089" y="4918482"/>
                  <a:pt x="9507161" y="4943231"/>
                </a:cubicBezTo>
                <a:cubicBezTo>
                  <a:pt x="9578151" y="5098888"/>
                  <a:pt x="9643930" y="5257149"/>
                  <a:pt x="9710361" y="5414759"/>
                </a:cubicBezTo>
                <a:cubicBezTo>
                  <a:pt x="9715571" y="5427134"/>
                  <a:pt x="9712966" y="5445369"/>
                  <a:pt x="9708407" y="5458395"/>
                </a:cubicBezTo>
                <a:cubicBezTo>
                  <a:pt x="9686263" y="5514406"/>
                  <a:pt x="9660864" y="5569113"/>
                  <a:pt x="9638720" y="5624472"/>
                </a:cubicBezTo>
                <a:cubicBezTo>
                  <a:pt x="9609412" y="5697416"/>
                  <a:pt x="9629602" y="5730631"/>
                  <a:pt x="9706454" y="5735190"/>
                </a:cubicBezTo>
                <a:cubicBezTo>
                  <a:pt x="9740971" y="5737144"/>
                  <a:pt x="9767674" y="5737795"/>
                  <a:pt x="9781351" y="5780129"/>
                </a:cubicBezTo>
                <a:cubicBezTo>
                  <a:pt x="9793074" y="5816600"/>
                  <a:pt x="9849736" y="5815298"/>
                  <a:pt x="9867971" y="5773616"/>
                </a:cubicBezTo>
                <a:cubicBezTo>
                  <a:pt x="9895325" y="5709790"/>
                  <a:pt x="9944172" y="5703928"/>
                  <a:pt x="10001484" y="5699369"/>
                </a:cubicBezTo>
                <a:cubicBezTo>
                  <a:pt x="10064659" y="5694159"/>
                  <a:pt x="10127182" y="5683739"/>
                  <a:pt x="10189053" y="5672016"/>
                </a:cubicBezTo>
                <a:cubicBezTo>
                  <a:pt x="10203381" y="5669411"/>
                  <a:pt x="10225525" y="5651826"/>
                  <a:pt x="10225525" y="5641406"/>
                </a:cubicBezTo>
                <a:cubicBezTo>
                  <a:pt x="10224874" y="5595816"/>
                  <a:pt x="10250274" y="5567811"/>
                  <a:pt x="10291304" y="5537200"/>
                </a:cubicBezTo>
                <a:cubicBezTo>
                  <a:pt x="10311494" y="5563903"/>
                  <a:pt x="10336894" y="5589303"/>
                  <a:pt x="10353176" y="5619913"/>
                </a:cubicBezTo>
                <a:cubicBezTo>
                  <a:pt x="10393556" y="5696113"/>
                  <a:pt x="10471710" y="5724770"/>
                  <a:pt x="10549864" y="5688298"/>
                </a:cubicBezTo>
                <a:cubicBezTo>
                  <a:pt x="10578520" y="5674621"/>
                  <a:pt x="10596756" y="5654431"/>
                  <a:pt x="10584381" y="5620564"/>
                </a:cubicBezTo>
                <a:cubicBezTo>
                  <a:pt x="10573961" y="5592559"/>
                  <a:pt x="10562238" y="5565205"/>
                  <a:pt x="10548561" y="5539154"/>
                </a:cubicBezTo>
                <a:cubicBezTo>
                  <a:pt x="10519253" y="5483144"/>
                  <a:pt x="10484736" y="5429739"/>
                  <a:pt x="10458684" y="5372426"/>
                </a:cubicBezTo>
                <a:cubicBezTo>
                  <a:pt x="10450217" y="5352888"/>
                  <a:pt x="10457381" y="5322928"/>
                  <a:pt x="10464545" y="5300134"/>
                </a:cubicBezTo>
                <a:cubicBezTo>
                  <a:pt x="10483433" y="5239564"/>
                  <a:pt x="10488643" y="5181600"/>
                  <a:pt x="10473663" y="5117775"/>
                </a:cubicBezTo>
                <a:cubicBezTo>
                  <a:pt x="10459336" y="5055903"/>
                  <a:pt x="10460638" y="4990123"/>
                  <a:pt x="10454776" y="4925646"/>
                </a:cubicBezTo>
                <a:cubicBezTo>
                  <a:pt x="10551817" y="4917831"/>
                  <a:pt x="10558330" y="4924344"/>
                  <a:pt x="10573961" y="5007057"/>
                </a:cubicBezTo>
                <a:cubicBezTo>
                  <a:pt x="10596105" y="5122334"/>
                  <a:pt x="10616945" y="5238262"/>
                  <a:pt x="10645602" y="5351585"/>
                </a:cubicBezTo>
                <a:cubicBezTo>
                  <a:pt x="10674259" y="5464908"/>
                  <a:pt x="10683377" y="5575626"/>
                  <a:pt x="10654720" y="5689600"/>
                </a:cubicBezTo>
                <a:cubicBezTo>
                  <a:pt x="10647556" y="5716954"/>
                  <a:pt x="10646253" y="5746262"/>
                  <a:pt x="10648858" y="5774267"/>
                </a:cubicBezTo>
                <a:cubicBezTo>
                  <a:pt x="10652115" y="5812693"/>
                  <a:pt x="10684028" y="5830928"/>
                  <a:pt x="10712032" y="5806180"/>
                </a:cubicBezTo>
                <a:cubicBezTo>
                  <a:pt x="10743294" y="5778175"/>
                  <a:pt x="10768695" y="5739098"/>
                  <a:pt x="10784325" y="5700021"/>
                </a:cubicBezTo>
                <a:cubicBezTo>
                  <a:pt x="10799956" y="5662247"/>
                  <a:pt x="10816890" y="5640754"/>
                  <a:pt x="10859223" y="5644662"/>
                </a:cubicBezTo>
                <a:cubicBezTo>
                  <a:pt x="10867038" y="5645313"/>
                  <a:pt x="10874853" y="5643359"/>
                  <a:pt x="10882669" y="5642708"/>
                </a:cubicBezTo>
                <a:cubicBezTo>
                  <a:pt x="10932817" y="5634893"/>
                  <a:pt x="10938679" y="5621216"/>
                  <a:pt x="10910022" y="5577580"/>
                </a:cubicBezTo>
                <a:cubicBezTo>
                  <a:pt x="10904161" y="5568462"/>
                  <a:pt x="10898300" y="5558041"/>
                  <a:pt x="10889833" y="5550877"/>
                </a:cubicBezTo>
                <a:cubicBezTo>
                  <a:pt x="10812981" y="5484446"/>
                  <a:pt x="10804515" y="5401082"/>
                  <a:pt x="10822750" y="5307949"/>
                </a:cubicBezTo>
                <a:cubicBezTo>
                  <a:pt x="10846197" y="5186811"/>
                  <a:pt x="10865084" y="5064369"/>
                  <a:pt x="10889182" y="4942580"/>
                </a:cubicBezTo>
                <a:cubicBezTo>
                  <a:pt x="10892438" y="4926298"/>
                  <a:pt x="10912628" y="4908062"/>
                  <a:pt x="10929561" y="4900898"/>
                </a:cubicBezTo>
                <a:cubicBezTo>
                  <a:pt x="10979058" y="4880057"/>
                  <a:pt x="11030510" y="4864426"/>
                  <a:pt x="11081310" y="4846841"/>
                </a:cubicBezTo>
                <a:cubicBezTo>
                  <a:pt x="11104756" y="4838375"/>
                  <a:pt x="11115827" y="4824698"/>
                  <a:pt x="11113223" y="4797344"/>
                </a:cubicBezTo>
                <a:cubicBezTo>
                  <a:pt x="11085869" y="4484728"/>
                  <a:pt x="11087172" y="4168856"/>
                  <a:pt x="11000551" y="3863405"/>
                </a:cubicBezTo>
                <a:cubicBezTo>
                  <a:pt x="10991433" y="3831492"/>
                  <a:pt x="10999249" y="3811954"/>
                  <a:pt x="11030510" y="3799580"/>
                </a:cubicBezTo>
                <a:cubicBezTo>
                  <a:pt x="11051351" y="3791764"/>
                  <a:pt x="11071541" y="3781995"/>
                  <a:pt x="11091730" y="3774180"/>
                </a:cubicBezTo>
                <a:cubicBezTo>
                  <a:pt x="11098894" y="3771574"/>
                  <a:pt x="11106710" y="3770923"/>
                  <a:pt x="11121689" y="3767667"/>
                </a:cubicBezTo>
                <a:cubicBezTo>
                  <a:pt x="11115176" y="3830190"/>
                  <a:pt x="11152300" y="3856241"/>
                  <a:pt x="11201146" y="3876431"/>
                </a:cubicBezTo>
                <a:cubicBezTo>
                  <a:pt x="11216125" y="3882292"/>
                  <a:pt x="11227197" y="3911600"/>
                  <a:pt x="11230454" y="3931790"/>
                </a:cubicBezTo>
                <a:cubicBezTo>
                  <a:pt x="11251294" y="4049021"/>
                  <a:pt x="11268879" y="4166903"/>
                  <a:pt x="11287766" y="4284134"/>
                </a:cubicBezTo>
                <a:cubicBezTo>
                  <a:pt x="11294930" y="4329072"/>
                  <a:pt x="11292977" y="4384431"/>
                  <a:pt x="11374387" y="4356426"/>
                </a:cubicBezTo>
                <a:cubicBezTo>
                  <a:pt x="11367874" y="4393549"/>
                  <a:pt x="11364618" y="4421554"/>
                  <a:pt x="11357454" y="4448257"/>
                </a:cubicBezTo>
                <a:cubicBezTo>
                  <a:pt x="11341823" y="4508175"/>
                  <a:pt x="11328797" y="4569395"/>
                  <a:pt x="11306653" y="4626708"/>
                </a:cubicBezTo>
                <a:cubicBezTo>
                  <a:pt x="11216776" y="4860518"/>
                  <a:pt x="11205053" y="5109959"/>
                  <a:pt x="11152951" y="5351585"/>
                </a:cubicBezTo>
                <a:cubicBezTo>
                  <a:pt x="11143182" y="5397826"/>
                  <a:pt x="11136018" y="5445369"/>
                  <a:pt x="11123643" y="5490959"/>
                </a:cubicBezTo>
                <a:cubicBezTo>
                  <a:pt x="11115176" y="5522872"/>
                  <a:pt x="11113223" y="5546970"/>
                  <a:pt x="11167279" y="5561298"/>
                </a:cubicBezTo>
                <a:cubicBezTo>
                  <a:pt x="11094987" y="5617959"/>
                  <a:pt x="11032464" y="5666805"/>
                  <a:pt x="10969289" y="5715651"/>
                </a:cubicBezTo>
                <a:cubicBezTo>
                  <a:pt x="10971243" y="5720862"/>
                  <a:pt x="10973197" y="5725421"/>
                  <a:pt x="10975151" y="5730631"/>
                </a:cubicBezTo>
                <a:cubicBezTo>
                  <a:pt x="11013576" y="5730631"/>
                  <a:pt x="11052653" y="5736493"/>
                  <a:pt x="11089776" y="5729329"/>
                </a:cubicBezTo>
                <a:cubicBezTo>
                  <a:pt x="11169233" y="5714349"/>
                  <a:pt x="11248038" y="5694159"/>
                  <a:pt x="11325541" y="5672016"/>
                </a:cubicBezTo>
                <a:cubicBezTo>
                  <a:pt x="11339869" y="5668108"/>
                  <a:pt x="11354197" y="5645313"/>
                  <a:pt x="11358756" y="5628380"/>
                </a:cubicBezTo>
                <a:cubicBezTo>
                  <a:pt x="11366571" y="5599723"/>
                  <a:pt x="11363315" y="5569764"/>
                  <a:pt x="11397833" y="5552831"/>
                </a:cubicBezTo>
                <a:cubicBezTo>
                  <a:pt x="11409556" y="5546970"/>
                  <a:pt x="11415417" y="5523523"/>
                  <a:pt x="11418674" y="5506590"/>
                </a:cubicBezTo>
                <a:cubicBezTo>
                  <a:pt x="11444725" y="5380893"/>
                  <a:pt x="11464915" y="5253893"/>
                  <a:pt x="11497479" y="5129498"/>
                </a:cubicBezTo>
                <a:cubicBezTo>
                  <a:pt x="11524182" y="5027898"/>
                  <a:pt x="11565864" y="4930205"/>
                  <a:pt x="11601032" y="4830559"/>
                </a:cubicBezTo>
                <a:cubicBezTo>
                  <a:pt x="11606894" y="4830559"/>
                  <a:pt x="11612756" y="4830559"/>
                  <a:pt x="11619269" y="4831210"/>
                </a:cubicBezTo>
                <a:cubicBezTo>
                  <a:pt x="11631643" y="4846190"/>
                  <a:pt x="11646622" y="4859867"/>
                  <a:pt x="11655089" y="4876149"/>
                </a:cubicBezTo>
                <a:cubicBezTo>
                  <a:pt x="11716961" y="4995985"/>
                  <a:pt x="11778182" y="5115821"/>
                  <a:pt x="11837448" y="5236959"/>
                </a:cubicBezTo>
                <a:cubicBezTo>
                  <a:pt x="11847869" y="5257800"/>
                  <a:pt x="11855032" y="5281898"/>
                  <a:pt x="11857638" y="5304693"/>
                </a:cubicBezTo>
                <a:cubicBezTo>
                  <a:pt x="11864151" y="5359400"/>
                  <a:pt x="11881736" y="5406292"/>
                  <a:pt x="11931884" y="5430390"/>
                </a:cubicBezTo>
                <a:cubicBezTo>
                  <a:pt x="11926674" y="5461000"/>
                  <a:pt x="11925371" y="5489657"/>
                  <a:pt x="11916253" y="5514406"/>
                </a:cubicBezTo>
                <a:cubicBezTo>
                  <a:pt x="11909740" y="5531990"/>
                  <a:pt x="11894109" y="5547621"/>
                  <a:pt x="11879130" y="5559995"/>
                </a:cubicBezTo>
                <a:cubicBezTo>
                  <a:pt x="11852428" y="5582790"/>
                  <a:pt x="11823120" y="5602329"/>
                  <a:pt x="11798371" y="5629031"/>
                </a:cubicBezTo>
                <a:cubicBezTo>
                  <a:pt x="11939699" y="5652477"/>
                  <a:pt x="12062141" y="5586698"/>
                  <a:pt x="12191095" y="5559344"/>
                </a:cubicBezTo>
                <a:cubicBezTo>
                  <a:pt x="12191095" y="5546970"/>
                  <a:pt x="12191095" y="5533944"/>
                  <a:pt x="12191095" y="5521569"/>
                </a:cubicBezTo>
                <a:cubicBezTo>
                  <a:pt x="12178720" y="5451231"/>
                  <a:pt x="12168300" y="5373077"/>
                  <a:pt x="12151366" y="5296226"/>
                </a:cubicBezTo>
                <a:close/>
                <a:moveTo>
                  <a:pt x="835992" y="3481103"/>
                </a:moveTo>
                <a:cubicBezTo>
                  <a:pt x="830782" y="3482405"/>
                  <a:pt x="826223" y="3484359"/>
                  <a:pt x="821012" y="3485662"/>
                </a:cubicBezTo>
                <a:cubicBezTo>
                  <a:pt x="813848" y="3470031"/>
                  <a:pt x="796915" y="3451795"/>
                  <a:pt x="800823" y="3440072"/>
                </a:cubicBezTo>
                <a:cubicBezTo>
                  <a:pt x="819710" y="3379503"/>
                  <a:pt x="844459" y="3320236"/>
                  <a:pt x="866602" y="3260318"/>
                </a:cubicBezTo>
                <a:cubicBezTo>
                  <a:pt x="870510" y="3261621"/>
                  <a:pt x="874417" y="3262923"/>
                  <a:pt x="877674" y="3264226"/>
                </a:cubicBezTo>
                <a:cubicBezTo>
                  <a:pt x="863997" y="3336518"/>
                  <a:pt x="850320" y="3408811"/>
                  <a:pt x="835992" y="3481103"/>
                </a:cubicBezTo>
                <a:close/>
                <a:moveTo>
                  <a:pt x="1510720" y="2777718"/>
                </a:moveTo>
                <a:cubicBezTo>
                  <a:pt x="1469038" y="2752318"/>
                  <a:pt x="1426053" y="2728872"/>
                  <a:pt x="1386976" y="2699564"/>
                </a:cubicBezTo>
                <a:cubicBezTo>
                  <a:pt x="1377207" y="2691749"/>
                  <a:pt x="1375905" y="2663744"/>
                  <a:pt x="1381115" y="2647462"/>
                </a:cubicBezTo>
                <a:cubicBezTo>
                  <a:pt x="1386325" y="2629226"/>
                  <a:pt x="1402607" y="2613595"/>
                  <a:pt x="1416284" y="2593405"/>
                </a:cubicBezTo>
                <a:cubicBezTo>
                  <a:pt x="1450802" y="2654626"/>
                  <a:pt x="1483366" y="2711939"/>
                  <a:pt x="1515930" y="2769252"/>
                </a:cubicBezTo>
                <a:cubicBezTo>
                  <a:pt x="1513976" y="2772508"/>
                  <a:pt x="1512023" y="2775113"/>
                  <a:pt x="1510720" y="2777718"/>
                </a:cubicBezTo>
                <a:close/>
                <a:moveTo>
                  <a:pt x="4102823" y="5100841"/>
                </a:moveTo>
                <a:cubicBezTo>
                  <a:pt x="4099566" y="5098888"/>
                  <a:pt x="4106079" y="4946487"/>
                  <a:pt x="4102823" y="4944534"/>
                </a:cubicBezTo>
                <a:cubicBezTo>
                  <a:pt x="4145807" y="4786272"/>
                  <a:pt x="4093054" y="4628010"/>
                  <a:pt x="4136038" y="4470400"/>
                </a:cubicBezTo>
                <a:cubicBezTo>
                  <a:pt x="4139946" y="4471703"/>
                  <a:pt x="4179674" y="4469749"/>
                  <a:pt x="4183582" y="4470400"/>
                </a:cubicBezTo>
                <a:cubicBezTo>
                  <a:pt x="4140597" y="4629313"/>
                  <a:pt x="4146458" y="4942580"/>
                  <a:pt x="4102823" y="5100841"/>
                </a:cubicBezTo>
                <a:close/>
                <a:moveTo>
                  <a:pt x="4739777" y="5465559"/>
                </a:moveTo>
                <a:cubicBezTo>
                  <a:pt x="4748243" y="5486400"/>
                  <a:pt x="4767782" y="5503334"/>
                  <a:pt x="4789274" y="5531990"/>
                </a:cubicBezTo>
                <a:cubicBezTo>
                  <a:pt x="4783413" y="5558041"/>
                  <a:pt x="4774295" y="5596467"/>
                  <a:pt x="4762572" y="5649872"/>
                </a:cubicBezTo>
                <a:cubicBezTo>
                  <a:pt x="4690931" y="5592559"/>
                  <a:pt x="4634269" y="5546970"/>
                  <a:pt x="4585423" y="5507893"/>
                </a:cubicBezTo>
                <a:cubicBezTo>
                  <a:pt x="4592587" y="5474677"/>
                  <a:pt x="4599751" y="5454487"/>
                  <a:pt x="4601054" y="5434298"/>
                </a:cubicBezTo>
                <a:cubicBezTo>
                  <a:pt x="4605612" y="5367867"/>
                  <a:pt x="4607567" y="5301436"/>
                  <a:pt x="4610823" y="5235005"/>
                </a:cubicBezTo>
                <a:cubicBezTo>
                  <a:pt x="4611474" y="5218723"/>
                  <a:pt x="4615382" y="5202441"/>
                  <a:pt x="4617987" y="5186159"/>
                </a:cubicBezTo>
                <a:cubicBezTo>
                  <a:pt x="4623197" y="5185508"/>
                  <a:pt x="4627756" y="5184205"/>
                  <a:pt x="4632966" y="5183554"/>
                </a:cubicBezTo>
                <a:cubicBezTo>
                  <a:pt x="4668136" y="5277339"/>
                  <a:pt x="4702654" y="5371775"/>
                  <a:pt x="4739777" y="5465559"/>
                </a:cubicBezTo>
                <a:close/>
                <a:moveTo>
                  <a:pt x="4937115" y="3207564"/>
                </a:moveTo>
                <a:cubicBezTo>
                  <a:pt x="4911064" y="3115733"/>
                  <a:pt x="4822490" y="3066236"/>
                  <a:pt x="4824443" y="2971149"/>
                </a:cubicBezTo>
                <a:cubicBezTo>
                  <a:pt x="4888269" y="3033672"/>
                  <a:pt x="4957956" y="3092287"/>
                  <a:pt x="4937115" y="3207564"/>
                </a:cubicBezTo>
                <a:close/>
                <a:moveTo>
                  <a:pt x="6346490" y="5653780"/>
                </a:moveTo>
                <a:cubicBezTo>
                  <a:pt x="6341279" y="5677226"/>
                  <a:pt x="6270290" y="5390662"/>
                  <a:pt x="6270290" y="5196580"/>
                </a:cubicBezTo>
                <a:cubicBezTo>
                  <a:pt x="6270290" y="5002498"/>
                  <a:pt x="6298946" y="4891780"/>
                  <a:pt x="6313926" y="4845539"/>
                </a:cubicBezTo>
                <a:cubicBezTo>
                  <a:pt x="6321741" y="4822744"/>
                  <a:pt x="6373843" y="5095631"/>
                  <a:pt x="6373843" y="5289713"/>
                </a:cubicBezTo>
                <a:cubicBezTo>
                  <a:pt x="6373843" y="5483144"/>
                  <a:pt x="6366028" y="5562600"/>
                  <a:pt x="6346490" y="5653780"/>
                </a:cubicBezTo>
                <a:close/>
                <a:moveTo>
                  <a:pt x="8114720" y="5657036"/>
                </a:moveTo>
                <a:cubicBezTo>
                  <a:pt x="8088018" y="5598421"/>
                  <a:pt x="8013772" y="5557390"/>
                  <a:pt x="8074340" y="5475329"/>
                </a:cubicBezTo>
                <a:cubicBezTo>
                  <a:pt x="8090622" y="5453185"/>
                  <a:pt x="8084110" y="5414108"/>
                  <a:pt x="8087366" y="5383498"/>
                </a:cubicBezTo>
                <a:cubicBezTo>
                  <a:pt x="8117326" y="5429087"/>
                  <a:pt x="8147936" y="5473375"/>
                  <a:pt x="8176592" y="5518313"/>
                </a:cubicBezTo>
                <a:cubicBezTo>
                  <a:pt x="8185058" y="5531990"/>
                  <a:pt x="8137515" y="5638800"/>
                  <a:pt x="8114720" y="5657036"/>
                </a:cubicBezTo>
                <a:close/>
                <a:moveTo>
                  <a:pt x="8474228" y="2208498"/>
                </a:moveTo>
                <a:cubicBezTo>
                  <a:pt x="8256699" y="2246272"/>
                  <a:pt x="8240417" y="2476175"/>
                  <a:pt x="8355695" y="2685236"/>
                </a:cubicBezTo>
                <a:cubicBezTo>
                  <a:pt x="8271679" y="2713241"/>
                  <a:pt x="8188315" y="2739944"/>
                  <a:pt x="8102997" y="2768600"/>
                </a:cubicBezTo>
                <a:cubicBezTo>
                  <a:pt x="8089320" y="2716498"/>
                  <a:pt x="8082156" y="2680677"/>
                  <a:pt x="8123839" y="2647462"/>
                </a:cubicBezTo>
                <a:cubicBezTo>
                  <a:pt x="8139469" y="2635087"/>
                  <a:pt x="8144028" y="2597313"/>
                  <a:pt x="8139469" y="2574518"/>
                </a:cubicBezTo>
                <a:cubicBezTo>
                  <a:pt x="8124490" y="2498318"/>
                  <a:pt x="8102997" y="2423421"/>
                  <a:pt x="8037869" y="2370667"/>
                </a:cubicBezTo>
                <a:cubicBezTo>
                  <a:pt x="8030054" y="2364154"/>
                  <a:pt x="8029403" y="2343313"/>
                  <a:pt x="8031356" y="2329636"/>
                </a:cubicBezTo>
                <a:cubicBezTo>
                  <a:pt x="8035915" y="2294467"/>
                  <a:pt x="8034612" y="2264508"/>
                  <a:pt x="7985766" y="2249528"/>
                </a:cubicBezTo>
                <a:cubicBezTo>
                  <a:pt x="7990326" y="2268415"/>
                  <a:pt x="7992930" y="2281441"/>
                  <a:pt x="7996187" y="2295769"/>
                </a:cubicBezTo>
                <a:cubicBezTo>
                  <a:pt x="7991628" y="2295769"/>
                  <a:pt x="7985766" y="2297723"/>
                  <a:pt x="7983813" y="2295769"/>
                </a:cubicBezTo>
                <a:cubicBezTo>
                  <a:pt x="7938223" y="2256692"/>
                  <a:pt x="7889377" y="2261903"/>
                  <a:pt x="7849648" y="2297723"/>
                </a:cubicBezTo>
                <a:cubicBezTo>
                  <a:pt x="7807967" y="2335498"/>
                  <a:pt x="7775403" y="2383041"/>
                  <a:pt x="7738930" y="2426677"/>
                </a:cubicBezTo>
                <a:cubicBezTo>
                  <a:pt x="7727208" y="2441005"/>
                  <a:pt x="7717438" y="2459893"/>
                  <a:pt x="7702459" y="2467708"/>
                </a:cubicBezTo>
                <a:cubicBezTo>
                  <a:pt x="7611279" y="2517205"/>
                  <a:pt x="7580018" y="2596010"/>
                  <a:pt x="7586531" y="2694354"/>
                </a:cubicBezTo>
                <a:cubicBezTo>
                  <a:pt x="7588484" y="2721056"/>
                  <a:pt x="7591089" y="2747108"/>
                  <a:pt x="7593695" y="2777067"/>
                </a:cubicBezTo>
                <a:cubicBezTo>
                  <a:pt x="7503818" y="2752969"/>
                  <a:pt x="7419802" y="2736036"/>
                  <a:pt x="7363792" y="2656580"/>
                </a:cubicBezTo>
                <a:cubicBezTo>
                  <a:pt x="7339695" y="2621410"/>
                  <a:pt x="7330577" y="2589498"/>
                  <a:pt x="7348813" y="2556282"/>
                </a:cubicBezTo>
                <a:cubicBezTo>
                  <a:pt x="7391146" y="2480082"/>
                  <a:pt x="7376818" y="2401928"/>
                  <a:pt x="7360535" y="2325077"/>
                </a:cubicBezTo>
                <a:cubicBezTo>
                  <a:pt x="7349464" y="2275580"/>
                  <a:pt x="7309736" y="2247575"/>
                  <a:pt x="7263494" y="2227385"/>
                </a:cubicBezTo>
                <a:cubicBezTo>
                  <a:pt x="7174269" y="2188959"/>
                  <a:pt x="7071366" y="2214359"/>
                  <a:pt x="7011448" y="2289908"/>
                </a:cubicBezTo>
                <a:cubicBezTo>
                  <a:pt x="7000377" y="2304236"/>
                  <a:pt x="6983443" y="2314657"/>
                  <a:pt x="6967813" y="2325077"/>
                </a:cubicBezTo>
                <a:cubicBezTo>
                  <a:pt x="6904638" y="2367410"/>
                  <a:pt x="6842115" y="2411046"/>
                  <a:pt x="6836253" y="2495062"/>
                </a:cubicBezTo>
                <a:cubicBezTo>
                  <a:pt x="6832997" y="2541954"/>
                  <a:pt x="6835602" y="2590149"/>
                  <a:pt x="6844720" y="2635739"/>
                </a:cubicBezTo>
                <a:cubicBezTo>
                  <a:pt x="6848628" y="2654626"/>
                  <a:pt x="6874679" y="2670257"/>
                  <a:pt x="6892264" y="2685236"/>
                </a:cubicBezTo>
                <a:cubicBezTo>
                  <a:pt x="6910500" y="2700216"/>
                  <a:pt x="6931992" y="2711287"/>
                  <a:pt x="6949577" y="2727569"/>
                </a:cubicBezTo>
                <a:cubicBezTo>
                  <a:pt x="7010146" y="2784882"/>
                  <a:pt x="7004936" y="2822657"/>
                  <a:pt x="6934597" y="2867595"/>
                </a:cubicBezTo>
                <a:cubicBezTo>
                  <a:pt x="6804340" y="2950308"/>
                  <a:pt x="6749633" y="3072098"/>
                  <a:pt x="6758100" y="3223195"/>
                </a:cubicBezTo>
                <a:cubicBezTo>
                  <a:pt x="6760705" y="3272041"/>
                  <a:pt x="6767218" y="3320887"/>
                  <a:pt x="6773730" y="3369734"/>
                </a:cubicBezTo>
                <a:cubicBezTo>
                  <a:pt x="6786105" y="3458308"/>
                  <a:pt x="6773079" y="3540369"/>
                  <a:pt x="6719023" y="3613313"/>
                </a:cubicBezTo>
                <a:cubicBezTo>
                  <a:pt x="6690366" y="3651739"/>
                  <a:pt x="6696879" y="3688862"/>
                  <a:pt x="6723582" y="3727287"/>
                </a:cubicBezTo>
                <a:cubicBezTo>
                  <a:pt x="6734654" y="3743569"/>
                  <a:pt x="6743121" y="3768318"/>
                  <a:pt x="6739864" y="3787205"/>
                </a:cubicBezTo>
                <a:cubicBezTo>
                  <a:pt x="6709253" y="3950677"/>
                  <a:pt x="6675387" y="4114149"/>
                  <a:pt x="6642171" y="4276970"/>
                </a:cubicBezTo>
                <a:cubicBezTo>
                  <a:pt x="6641520" y="4281529"/>
                  <a:pt x="6638264" y="4285436"/>
                  <a:pt x="6635659" y="4291949"/>
                </a:cubicBezTo>
                <a:cubicBezTo>
                  <a:pt x="6570530" y="4070513"/>
                  <a:pt x="6606351" y="3856241"/>
                  <a:pt x="6661059" y="3641969"/>
                </a:cubicBezTo>
                <a:cubicBezTo>
                  <a:pt x="6688413" y="3534508"/>
                  <a:pt x="6709905" y="3424441"/>
                  <a:pt x="6717069" y="3314374"/>
                </a:cubicBezTo>
                <a:cubicBezTo>
                  <a:pt x="6722930" y="3229056"/>
                  <a:pt x="6717720" y="3136575"/>
                  <a:pt x="6688413" y="3057769"/>
                </a:cubicBezTo>
                <a:cubicBezTo>
                  <a:pt x="6660407" y="2982872"/>
                  <a:pt x="6601141" y="2916441"/>
                  <a:pt x="6543828" y="2856523"/>
                </a:cubicBezTo>
                <a:cubicBezTo>
                  <a:pt x="6506705" y="2818098"/>
                  <a:pt x="6488469" y="2781626"/>
                  <a:pt x="6493679" y="2731477"/>
                </a:cubicBezTo>
                <a:cubicBezTo>
                  <a:pt x="6496936" y="2703472"/>
                  <a:pt x="6506705" y="2674816"/>
                  <a:pt x="6504751" y="2646810"/>
                </a:cubicBezTo>
                <a:cubicBezTo>
                  <a:pt x="6502797" y="2620108"/>
                  <a:pt x="6491074" y="2593405"/>
                  <a:pt x="6481956" y="2567354"/>
                </a:cubicBezTo>
                <a:cubicBezTo>
                  <a:pt x="6474792" y="2548467"/>
                  <a:pt x="6463069" y="2530882"/>
                  <a:pt x="6455905" y="2511995"/>
                </a:cubicBezTo>
                <a:cubicBezTo>
                  <a:pt x="6429854" y="2444262"/>
                  <a:pt x="6364725" y="2396067"/>
                  <a:pt x="6301551" y="2398672"/>
                </a:cubicBezTo>
                <a:cubicBezTo>
                  <a:pt x="6225351" y="2401928"/>
                  <a:pt x="6150453" y="2458590"/>
                  <a:pt x="6134171" y="2529580"/>
                </a:cubicBezTo>
                <a:cubicBezTo>
                  <a:pt x="6124402" y="2572564"/>
                  <a:pt x="6114633" y="2616851"/>
                  <a:pt x="6116587" y="2660487"/>
                </a:cubicBezTo>
                <a:cubicBezTo>
                  <a:pt x="6117889" y="2702169"/>
                  <a:pt x="6134171" y="2742549"/>
                  <a:pt x="6144592" y="2787487"/>
                </a:cubicBezTo>
                <a:cubicBezTo>
                  <a:pt x="6083372" y="2772508"/>
                  <a:pt x="6037131" y="2741246"/>
                  <a:pt x="6014987" y="2685236"/>
                </a:cubicBezTo>
                <a:cubicBezTo>
                  <a:pt x="6006520" y="2663744"/>
                  <a:pt x="6007823" y="2631180"/>
                  <a:pt x="6017592" y="2610339"/>
                </a:cubicBezTo>
                <a:cubicBezTo>
                  <a:pt x="6041689" y="2561492"/>
                  <a:pt x="6052110" y="2515252"/>
                  <a:pt x="6035828" y="2460544"/>
                </a:cubicBezTo>
                <a:cubicBezTo>
                  <a:pt x="6026710" y="2429934"/>
                  <a:pt x="6028664" y="2394113"/>
                  <a:pt x="6031920" y="2361549"/>
                </a:cubicBezTo>
                <a:cubicBezTo>
                  <a:pt x="6039084" y="2293164"/>
                  <a:pt x="5994146" y="2256692"/>
                  <a:pt x="5947253" y="2230641"/>
                </a:cubicBezTo>
                <a:cubicBezTo>
                  <a:pt x="5867146" y="2185703"/>
                  <a:pt x="5716700" y="2227385"/>
                  <a:pt x="5673064" y="2309446"/>
                </a:cubicBezTo>
                <a:cubicBezTo>
                  <a:pt x="5653525" y="2345267"/>
                  <a:pt x="5656131" y="2394764"/>
                  <a:pt x="5655479" y="2438400"/>
                </a:cubicBezTo>
                <a:cubicBezTo>
                  <a:pt x="5654828" y="2476175"/>
                  <a:pt x="5662643" y="2513949"/>
                  <a:pt x="5670459" y="2551723"/>
                </a:cubicBezTo>
                <a:cubicBezTo>
                  <a:pt x="5674366" y="2570610"/>
                  <a:pt x="5682833" y="2590800"/>
                  <a:pt x="5694556" y="2605780"/>
                </a:cubicBezTo>
                <a:cubicBezTo>
                  <a:pt x="5739495" y="2661139"/>
                  <a:pt x="5741448" y="2713893"/>
                  <a:pt x="5697161" y="2767949"/>
                </a:cubicBezTo>
                <a:cubicBezTo>
                  <a:pt x="5685438" y="2782928"/>
                  <a:pt x="5674366" y="2798559"/>
                  <a:pt x="5661992" y="2812887"/>
                </a:cubicBezTo>
                <a:cubicBezTo>
                  <a:pt x="5630079" y="2850662"/>
                  <a:pt x="5596213" y="2853918"/>
                  <a:pt x="5553879" y="2829821"/>
                </a:cubicBezTo>
                <a:cubicBezTo>
                  <a:pt x="5532387" y="2817446"/>
                  <a:pt x="5506987" y="2810934"/>
                  <a:pt x="5482238" y="2806374"/>
                </a:cubicBezTo>
                <a:cubicBezTo>
                  <a:pt x="5447069" y="2799862"/>
                  <a:pt x="5411248" y="2797908"/>
                  <a:pt x="5374125" y="2794000"/>
                </a:cubicBezTo>
                <a:cubicBezTo>
                  <a:pt x="5413202" y="2774462"/>
                  <a:pt x="5451628" y="2760133"/>
                  <a:pt x="5484843" y="2737339"/>
                </a:cubicBezTo>
                <a:cubicBezTo>
                  <a:pt x="5570812" y="2677421"/>
                  <a:pt x="5601423" y="2586893"/>
                  <a:pt x="5561043" y="2491154"/>
                </a:cubicBezTo>
                <a:cubicBezTo>
                  <a:pt x="5538900" y="2438400"/>
                  <a:pt x="5505684" y="2387600"/>
                  <a:pt x="5467259" y="2344616"/>
                </a:cubicBezTo>
                <a:cubicBezTo>
                  <a:pt x="5407992" y="2277534"/>
                  <a:pt x="5365008" y="2274277"/>
                  <a:pt x="5284900" y="2316610"/>
                </a:cubicBezTo>
                <a:cubicBezTo>
                  <a:pt x="5288807" y="2300980"/>
                  <a:pt x="5292064" y="2288605"/>
                  <a:pt x="5297274" y="2266462"/>
                </a:cubicBezTo>
                <a:cubicBezTo>
                  <a:pt x="5249730" y="2281441"/>
                  <a:pt x="5246474" y="2310098"/>
                  <a:pt x="5249079" y="2345267"/>
                </a:cubicBezTo>
                <a:cubicBezTo>
                  <a:pt x="5250382" y="2362200"/>
                  <a:pt x="5245171" y="2384995"/>
                  <a:pt x="5234100" y="2396067"/>
                </a:cubicBezTo>
                <a:cubicBezTo>
                  <a:pt x="5170926" y="2457287"/>
                  <a:pt x="5149433" y="2536092"/>
                  <a:pt x="5138361" y="2618805"/>
                </a:cubicBezTo>
                <a:cubicBezTo>
                  <a:pt x="5136407" y="2634436"/>
                  <a:pt x="5146176" y="2659836"/>
                  <a:pt x="5158551" y="2668303"/>
                </a:cubicBezTo>
                <a:cubicBezTo>
                  <a:pt x="5201535" y="2697610"/>
                  <a:pt x="5191766" y="2734733"/>
                  <a:pt x="5181346" y="2780323"/>
                </a:cubicBezTo>
                <a:cubicBezTo>
                  <a:pt x="5152689" y="2774462"/>
                  <a:pt x="5125336" y="2769903"/>
                  <a:pt x="5098633" y="2762087"/>
                </a:cubicBezTo>
                <a:cubicBezTo>
                  <a:pt x="4966423" y="2724313"/>
                  <a:pt x="4839423" y="2676769"/>
                  <a:pt x="4753453" y="2560190"/>
                </a:cubicBezTo>
                <a:cubicBezTo>
                  <a:pt x="4743033" y="2546513"/>
                  <a:pt x="4737171" y="2526323"/>
                  <a:pt x="4735869" y="2508739"/>
                </a:cubicBezTo>
                <a:cubicBezTo>
                  <a:pt x="4724146" y="2334846"/>
                  <a:pt x="4749546" y="2164862"/>
                  <a:pt x="4802951" y="1999436"/>
                </a:cubicBezTo>
                <a:cubicBezTo>
                  <a:pt x="4824443" y="1934308"/>
                  <a:pt x="4810115" y="1897836"/>
                  <a:pt x="4755407" y="1857457"/>
                </a:cubicBezTo>
                <a:cubicBezTo>
                  <a:pt x="4745638" y="1850292"/>
                  <a:pt x="4735869" y="1835964"/>
                  <a:pt x="4735869" y="1824241"/>
                </a:cubicBezTo>
                <a:cubicBezTo>
                  <a:pt x="4734567" y="1673795"/>
                  <a:pt x="4735218" y="1523349"/>
                  <a:pt x="4735218" y="1368995"/>
                </a:cubicBezTo>
                <a:cubicBezTo>
                  <a:pt x="4752151" y="1367692"/>
                  <a:pt x="4765828" y="1365739"/>
                  <a:pt x="4778854" y="1365739"/>
                </a:cubicBezTo>
                <a:cubicBezTo>
                  <a:pt x="4912366" y="1368995"/>
                  <a:pt x="5045228" y="1371600"/>
                  <a:pt x="5178741" y="1375508"/>
                </a:cubicBezTo>
                <a:cubicBezTo>
                  <a:pt x="5192418" y="1376159"/>
                  <a:pt x="5208700" y="1378113"/>
                  <a:pt x="5218469" y="1385928"/>
                </a:cubicBezTo>
                <a:cubicBezTo>
                  <a:pt x="5288807" y="1441287"/>
                  <a:pt x="5372171" y="1456918"/>
                  <a:pt x="5456187" y="1453010"/>
                </a:cubicBezTo>
                <a:cubicBezTo>
                  <a:pt x="5585792" y="1447149"/>
                  <a:pt x="5715397" y="1435426"/>
                  <a:pt x="5845002" y="1419795"/>
                </a:cubicBezTo>
                <a:cubicBezTo>
                  <a:pt x="6014987" y="1399605"/>
                  <a:pt x="6177807" y="1406118"/>
                  <a:pt x="6338674" y="1477759"/>
                </a:cubicBezTo>
                <a:cubicBezTo>
                  <a:pt x="6485213" y="1542236"/>
                  <a:pt x="6643474" y="1565031"/>
                  <a:pt x="6803689" y="1559821"/>
                </a:cubicBezTo>
                <a:cubicBezTo>
                  <a:pt x="6844069" y="1558518"/>
                  <a:pt x="6886403" y="1550051"/>
                  <a:pt x="6924176" y="1536374"/>
                </a:cubicBezTo>
                <a:cubicBezTo>
                  <a:pt x="7072669" y="1481667"/>
                  <a:pt x="7225069" y="1456267"/>
                  <a:pt x="7382028" y="1484923"/>
                </a:cubicBezTo>
                <a:cubicBezTo>
                  <a:pt x="7448459" y="1497297"/>
                  <a:pt x="7511633" y="1525954"/>
                  <a:pt x="7576762" y="1546795"/>
                </a:cubicBezTo>
                <a:cubicBezTo>
                  <a:pt x="7729813" y="1596292"/>
                  <a:pt x="7885469" y="1620390"/>
                  <a:pt x="8045033" y="1580010"/>
                </a:cubicBezTo>
                <a:cubicBezTo>
                  <a:pt x="8072387" y="1572846"/>
                  <a:pt x="8101044" y="1564380"/>
                  <a:pt x="8123839" y="1548749"/>
                </a:cubicBezTo>
                <a:cubicBezTo>
                  <a:pt x="8229997" y="1475805"/>
                  <a:pt x="8349182" y="1462128"/>
                  <a:pt x="8473576" y="1459523"/>
                </a:cubicBezTo>
                <a:cubicBezTo>
                  <a:pt x="8474228" y="1707662"/>
                  <a:pt x="8474228" y="1957754"/>
                  <a:pt x="8474228" y="2208498"/>
                </a:cubicBezTo>
                <a:close/>
                <a:moveTo>
                  <a:pt x="8816802" y="5626426"/>
                </a:moveTo>
                <a:cubicBezTo>
                  <a:pt x="8788146" y="5656385"/>
                  <a:pt x="8758838" y="5685041"/>
                  <a:pt x="8729531" y="5713698"/>
                </a:cubicBezTo>
                <a:cubicBezTo>
                  <a:pt x="8727576" y="5715651"/>
                  <a:pt x="8723669" y="5715651"/>
                  <a:pt x="8724320" y="5715651"/>
                </a:cubicBezTo>
                <a:cubicBezTo>
                  <a:pt x="8728228" y="5683739"/>
                  <a:pt x="8734740" y="5653780"/>
                  <a:pt x="8736043" y="5623170"/>
                </a:cubicBezTo>
                <a:cubicBezTo>
                  <a:pt x="8739300" y="5550877"/>
                  <a:pt x="8748417" y="5477282"/>
                  <a:pt x="8741253" y="5405641"/>
                </a:cubicBezTo>
                <a:cubicBezTo>
                  <a:pt x="8725622" y="5251939"/>
                  <a:pt x="8699571" y="5099539"/>
                  <a:pt x="8679381" y="4946487"/>
                </a:cubicBezTo>
                <a:cubicBezTo>
                  <a:pt x="8668961" y="4869636"/>
                  <a:pt x="8660494" y="4792785"/>
                  <a:pt x="8653981" y="4715933"/>
                </a:cubicBezTo>
                <a:cubicBezTo>
                  <a:pt x="8643561" y="4593493"/>
                  <a:pt x="8635746" y="4470400"/>
                  <a:pt x="8626628" y="4347959"/>
                </a:cubicBezTo>
                <a:cubicBezTo>
                  <a:pt x="8631186" y="4347308"/>
                  <a:pt x="8636397" y="4346657"/>
                  <a:pt x="8640956" y="4345354"/>
                </a:cubicBezTo>
                <a:cubicBezTo>
                  <a:pt x="8659192" y="4422857"/>
                  <a:pt x="8681987" y="4499057"/>
                  <a:pt x="8695663" y="4577210"/>
                </a:cubicBezTo>
                <a:cubicBezTo>
                  <a:pt x="8719109" y="4711375"/>
                  <a:pt x="8735391" y="4846841"/>
                  <a:pt x="8756884" y="4981005"/>
                </a:cubicBezTo>
                <a:cubicBezTo>
                  <a:pt x="8771212" y="5072836"/>
                  <a:pt x="8779028" y="5167272"/>
                  <a:pt x="8807684" y="5253893"/>
                </a:cubicBezTo>
                <a:cubicBezTo>
                  <a:pt x="8828525" y="5317067"/>
                  <a:pt x="8829176" y="5376334"/>
                  <a:pt x="8827874" y="5438857"/>
                </a:cubicBezTo>
                <a:cubicBezTo>
                  <a:pt x="8827874" y="5447975"/>
                  <a:pt x="8829827" y="5457744"/>
                  <a:pt x="8834387" y="5465559"/>
                </a:cubicBezTo>
                <a:cubicBezTo>
                  <a:pt x="8872813" y="5532641"/>
                  <a:pt x="8869556" y="5571067"/>
                  <a:pt x="8816802" y="5626426"/>
                </a:cubicBezTo>
                <a:close/>
                <a:moveTo>
                  <a:pt x="8895607" y="5715000"/>
                </a:moveTo>
                <a:cubicBezTo>
                  <a:pt x="8894956" y="5713698"/>
                  <a:pt x="8895607" y="5714349"/>
                  <a:pt x="8895607" y="5715000"/>
                </a:cubicBezTo>
                <a:lnTo>
                  <a:pt x="8895607" y="5715000"/>
                </a:lnTo>
                <a:close/>
                <a:moveTo>
                  <a:pt x="9643279" y="4342098"/>
                </a:moveTo>
                <a:cubicBezTo>
                  <a:pt x="9638720" y="4342098"/>
                  <a:pt x="9634161" y="4342098"/>
                  <a:pt x="9629602" y="4341446"/>
                </a:cubicBezTo>
                <a:cubicBezTo>
                  <a:pt x="9637417" y="4237893"/>
                  <a:pt x="9595084" y="4133036"/>
                  <a:pt x="9643279" y="4031436"/>
                </a:cubicBezTo>
                <a:cubicBezTo>
                  <a:pt x="9643279" y="4134990"/>
                  <a:pt x="9643279" y="4238544"/>
                  <a:pt x="9643279" y="4342098"/>
                </a:cubicBezTo>
                <a:close/>
                <a:moveTo>
                  <a:pt x="9593130" y="3839308"/>
                </a:moveTo>
                <a:cubicBezTo>
                  <a:pt x="9561217" y="3724031"/>
                  <a:pt x="9612669" y="3635457"/>
                  <a:pt x="9658259" y="3544928"/>
                </a:cubicBezTo>
                <a:cubicBezTo>
                  <a:pt x="9649792" y="3642621"/>
                  <a:pt x="9678448" y="3748779"/>
                  <a:pt x="9593130" y="3839308"/>
                </a:cubicBezTo>
                <a:close/>
                <a:moveTo>
                  <a:pt x="9915515" y="5629683"/>
                </a:moveTo>
                <a:cubicBezTo>
                  <a:pt x="9894674" y="5578231"/>
                  <a:pt x="9902489" y="5573021"/>
                  <a:pt x="9987156" y="5582139"/>
                </a:cubicBezTo>
                <a:cubicBezTo>
                  <a:pt x="9956545" y="5602329"/>
                  <a:pt x="9936356" y="5616005"/>
                  <a:pt x="9915515" y="5629683"/>
                </a:cubicBezTo>
                <a:close/>
                <a:moveTo>
                  <a:pt x="10295864" y="2708682"/>
                </a:moveTo>
                <a:cubicBezTo>
                  <a:pt x="10260043" y="2685236"/>
                  <a:pt x="10251576" y="2653975"/>
                  <a:pt x="10258740" y="2614246"/>
                </a:cubicBezTo>
                <a:cubicBezTo>
                  <a:pt x="10262648" y="2593405"/>
                  <a:pt x="10258740" y="2570610"/>
                  <a:pt x="10263951" y="2550421"/>
                </a:cubicBezTo>
                <a:cubicBezTo>
                  <a:pt x="10283489" y="2481385"/>
                  <a:pt x="10244412" y="2427980"/>
                  <a:pt x="10221618" y="2368713"/>
                </a:cubicBezTo>
                <a:cubicBezTo>
                  <a:pt x="10186448" y="2278185"/>
                  <a:pt x="10129135" y="2239759"/>
                  <a:pt x="10030141" y="2253436"/>
                </a:cubicBezTo>
                <a:cubicBezTo>
                  <a:pt x="9953289" y="2263857"/>
                  <a:pt x="9882951" y="2338103"/>
                  <a:pt x="9885556" y="2418210"/>
                </a:cubicBezTo>
                <a:cubicBezTo>
                  <a:pt x="9888161" y="2487246"/>
                  <a:pt x="9901186" y="2556282"/>
                  <a:pt x="9915515" y="2624015"/>
                </a:cubicBezTo>
                <a:cubicBezTo>
                  <a:pt x="9931797" y="2698262"/>
                  <a:pt x="9925284" y="2760785"/>
                  <a:pt x="9851038" y="2799862"/>
                </a:cubicBezTo>
                <a:cubicBezTo>
                  <a:pt x="9765720" y="2768600"/>
                  <a:pt x="9677146" y="2755575"/>
                  <a:pt x="9584663" y="2763390"/>
                </a:cubicBezTo>
                <a:cubicBezTo>
                  <a:pt x="9560566" y="2765344"/>
                  <a:pt x="9533864" y="2744503"/>
                  <a:pt x="9509766" y="2734082"/>
                </a:cubicBezTo>
                <a:cubicBezTo>
                  <a:pt x="9530607" y="2599918"/>
                  <a:pt x="9499346" y="2490503"/>
                  <a:pt x="9395792" y="2405836"/>
                </a:cubicBezTo>
                <a:cubicBezTo>
                  <a:pt x="9388628" y="2399975"/>
                  <a:pt x="9384720" y="2383692"/>
                  <a:pt x="9387325" y="2374575"/>
                </a:cubicBezTo>
                <a:cubicBezTo>
                  <a:pt x="9397095" y="2338103"/>
                  <a:pt x="9408166" y="2301631"/>
                  <a:pt x="9422494" y="2266462"/>
                </a:cubicBezTo>
                <a:cubicBezTo>
                  <a:pt x="9442684" y="2216964"/>
                  <a:pt x="9465479" y="2168118"/>
                  <a:pt x="9489576" y="2120575"/>
                </a:cubicBezTo>
                <a:cubicBezTo>
                  <a:pt x="9496089" y="2108200"/>
                  <a:pt x="9513674" y="2093221"/>
                  <a:pt x="9526048" y="2093221"/>
                </a:cubicBezTo>
                <a:cubicBezTo>
                  <a:pt x="9857551" y="2091918"/>
                  <a:pt x="10189053" y="2091918"/>
                  <a:pt x="10514043" y="2091918"/>
                </a:cubicBezTo>
                <a:cubicBezTo>
                  <a:pt x="10536838" y="2142718"/>
                  <a:pt x="10557679" y="2185051"/>
                  <a:pt x="10573961" y="2228687"/>
                </a:cubicBezTo>
                <a:cubicBezTo>
                  <a:pt x="10581125" y="2246923"/>
                  <a:pt x="10579172" y="2269067"/>
                  <a:pt x="10579823" y="2289257"/>
                </a:cubicBezTo>
                <a:cubicBezTo>
                  <a:pt x="10581776" y="2321169"/>
                  <a:pt x="10579823" y="2353082"/>
                  <a:pt x="10585032" y="2384344"/>
                </a:cubicBezTo>
                <a:cubicBezTo>
                  <a:pt x="10593499" y="2437098"/>
                  <a:pt x="10587638" y="2482036"/>
                  <a:pt x="10561587" y="2532836"/>
                </a:cubicBezTo>
                <a:cubicBezTo>
                  <a:pt x="10540746" y="2572564"/>
                  <a:pt x="10547910" y="2627923"/>
                  <a:pt x="10547910" y="2676118"/>
                </a:cubicBezTo>
                <a:cubicBezTo>
                  <a:pt x="10547910" y="2705426"/>
                  <a:pt x="10544653" y="2722359"/>
                  <a:pt x="10513391" y="2732128"/>
                </a:cubicBezTo>
                <a:cubicBezTo>
                  <a:pt x="10485387" y="2741246"/>
                  <a:pt x="10458032" y="2756877"/>
                  <a:pt x="10433935" y="2773810"/>
                </a:cubicBezTo>
                <a:cubicBezTo>
                  <a:pt x="10403325" y="2795303"/>
                  <a:pt x="10383135" y="2785534"/>
                  <a:pt x="10360340" y="2762087"/>
                </a:cubicBezTo>
                <a:cubicBezTo>
                  <a:pt x="10340802" y="2741898"/>
                  <a:pt x="10318659" y="2723662"/>
                  <a:pt x="10295864" y="2708682"/>
                </a:cubicBezTo>
                <a:close/>
                <a:moveTo>
                  <a:pt x="10445007" y="3667369"/>
                </a:moveTo>
                <a:cubicBezTo>
                  <a:pt x="10433935" y="3692118"/>
                  <a:pt x="10422864" y="3716867"/>
                  <a:pt x="10417002" y="3742918"/>
                </a:cubicBezTo>
                <a:cubicBezTo>
                  <a:pt x="10412443" y="3762457"/>
                  <a:pt x="10406582" y="3789811"/>
                  <a:pt x="10416351" y="3802836"/>
                </a:cubicBezTo>
                <a:cubicBezTo>
                  <a:pt x="10478223" y="3882944"/>
                  <a:pt x="10425468" y="3959795"/>
                  <a:pt x="10418956" y="4039252"/>
                </a:cubicBezTo>
                <a:cubicBezTo>
                  <a:pt x="10309541" y="3823026"/>
                  <a:pt x="10387043" y="3621779"/>
                  <a:pt x="10464545" y="3421185"/>
                </a:cubicBezTo>
                <a:cubicBezTo>
                  <a:pt x="10474315" y="3504549"/>
                  <a:pt x="10480827" y="3587913"/>
                  <a:pt x="10445007" y="3667369"/>
                </a:cubicBezTo>
                <a:close/>
                <a:moveTo>
                  <a:pt x="10496458" y="3090985"/>
                </a:moveTo>
                <a:cubicBezTo>
                  <a:pt x="10479525" y="3022600"/>
                  <a:pt x="10481479" y="3027159"/>
                  <a:pt x="10538792" y="2999805"/>
                </a:cubicBezTo>
                <a:cubicBezTo>
                  <a:pt x="10591545" y="2974405"/>
                  <a:pt x="10639740" y="2939236"/>
                  <a:pt x="10687935" y="2909277"/>
                </a:cubicBezTo>
                <a:cubicBezTo>
                  <a:pt x="10693797" y="2965939"/>
                  <a:pt x="10642346" y="3016739"/>
                  <a:pt x="10496458" y="3090985"/>
                </a:cubicBezTo>
                <a:close/>
                <a:moveTo>
                  <a:pt x="11006412" y="3617221"/>
                </a:moveTo>
                <a:cubicBezTo>
                  <a:pt x="11021391" y="3570328"/>
                  <a:pt x="11035069" y="3526692"/>
                  <a:pt x="11051351" y="3475893"/>
                </a:cubicBezTo>
                <a:cubicBezTo>
                  <a:pt x="11085869" y="3567723"/>
                  <a:pt x="11074797" y="3602893"/>
                  <a:pt x="11006412" y="3617221"/>
                </a:cubicBezTo>
                <a:close/>
              </a:path>
            </a:pathLst>
          </a:custGeom>
          <a:solidFill>
            <a:schemeClr val="accent5"/>
          </a:solidFill>
          <a:ln w="6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6347C9-24B9-4DF2-AD8A-1AFF8700A5F2}"/>
              </a:ext>
            </a:extLst>
          </p:cNvPr>
          <p:cNvSpPr/>
          <p:nvPr/>
        </p:nvSpPr>
        <p:spPr>
          <a:xfrm>
            <a:off x="958362" y="3991708"/>
            <a:ext cx="10515600" cy="1178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176A94-9A87-4AA0-BFEC-30DB15D2E1A3}"/>
              </a:ext>
            </a:extLst>
          </p:cNvPr>
          <p:cNvSpPr/>
          <p:nvPr/>
        </p:nvSpPr>
        <p:spPr>
          <a:xfrm>
            <a:off x="3437260" y="4119127"/>
            <a:ext cx="5557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LOAD PACKAGE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D0FF1C5-A124-4963-A3EF-9688E48AF992}"/>
              </a:ext>
            </a:extLst>
          </p:cNvPr>
          <p:cNvSpPr/>
          <p:nvPr/>
        </p:nvSpPr>
        <p:spPr>
          <a:xfrm>
            <a:off x="4695091" y="1321430"/>
            <a:ext cx="3516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DON'T LET GUNS RULE!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8681DB4-E87F-4407-AAF0-FF9DF17A1919}"/>
              </a:ext>
            </a:extLst>
          </p:cNvPr>
          <p:cNvSpPr/>
          <p:nvPr/>
        </p:nvSpPr>
        <p:spPr>
          <a:xfrm rot="483591">
            <a:off x="435322" y="102135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GUN-FREE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974FB33-78FE-48E6-A326-3BE2E4821EE3}"/>
              </a:ext>
            </a:extLst>
          </p:cNvPr>
          <p:cNvGrpSpPr/>
          <p:nvPr/>
        </p:nvGrpSpPr>
        <p:grpSpPr>
          <a:xfrm>
            <a:off x="9187834" y="1829744"/>
            <a:ext cx="849265" cy="661761"/>
            <a:chOff x="10768711" y="1675949"/>
            <a:chExt cx="1054637" cy="821792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A0F6042C-ABC2-48C4-A3AB-3392F6194956}"/>
                </a:ext>
              </a:extLst>
            </p:cNvPr>
            <p:cNvSpPr/>
            <p:nvPr/>
          </p:nvSpPr>
          <p:spPr>
            <a:xfrm>
              <a:off x="10768711" y="1803451"/>
              <a:ext cx="1054637" cy="694290"/>
            </a:xfrm>
            <a:custGeom>
              <a:avLst/>
              <a:gdLst>
                <a:gd name="connsiteX0" fmla="*/ 1011407 w 1054637"/>
                <a:gd name="connsiteY0" fmla="*/ 655431 h 694290"/>
                <a:gd name="connsiteX1" fmla="*/ 996408 w 1054637"/>
                <a:gd name="connsiteY1" fmla="*/ 670431 h 694290"/>
                <a:gd name="connsiteX2" fmla="*/ 1011407 w 1054637"/>
                <a:gd name="connsiteY2" fmla="*/ 685431 h 694290"/>
                <a:gd name="connsiteX3" fmla="*/ 1026407 w 1054637"/>
                <a:gd name="connsiteY3" fmla="*/ 670431 h 694290"/>
                <a:gd name="connsiteX4" fmla="*/ 1011407 w 1054637"/>
                <a:gd name="connsiteY4" fmla="*/ 655431 h 694290"/>
                <a:gd name="connsiteX5" fmla="*/ 909752 w 1054637"/>
                <a:gd name="connsiteY5" fmla="*/ 555040 h 694290"/>
                <a:gd name="connsiteX6" fmla="*/ 890415 w 1054637"/>
                <a:gd name="connsiteY6" fmla="*/ 574106 h 694290"/>
                <a:gd name="connsiteX7" fmla="*/ 910113 w 1054637"/>
                <a:gd name="connsiteY7" fmla="*/ 593533 h 694290"/>
                <a:gd name="connsiteX8" fmla="*/ 928908 w 1054637"/>
                <a:gd name="connsiteY8" fmla="*/ 573925 h 694290"/>
                <a:gd name="connsiteX9" fmla="*/ 909752 w 1054637"/>
                <a:gd name="connsiteY9" fmla="*/ 555040 h 694290"/>
                <a:gd name="connsiteX10" fmla="*/ 756681 w 1054637"/>
                <a:gd name="connsiteY10" fmla="*/ 338897 h 694290"/>
                <a:gd name="connsiteX11" fmla="*/ 744120 w 1054637"/>
                <a:gd name="connsiteY11" fmla="*/ 351547 h 694290"/>
                <a:gd name="connsiteX12" fmla="*/ 756590 w 1054637"/>
                <a:gd name="connsiteY12" fmla="*/ 363927 h 694290"/>
                <a:gd name="connsiteX13" fmla="*/ 768970 w 1054637"/>
                <a:gd name="connsiteY13" fmla="*/ 351728 h 694290"/>
                <a:gd name="connsiteX14" fmla="*/ 756681 w 1054637"/>
                <a:gd name="connsiteY14" fmla="*/ 338897 h 694290"/>
                <a:gd name="connsiteX15" fmla="*/ 865566 w 1054637"/>
                <a:gd name="connsiteY15" fmla="*/ 332933 h 694290"/>
                <a:gd name="connsiteX16" fmla="*/ 814783 w 1054637"/>
                <a:gd name="connsiteY16" fmla="*/ 382993 h 694290"/>
                <a:gd name="connsiteX17" fmla="*/ 864662 w 1054637"/>
                <a:gd name="connsiteY17" fmla="*/ 433595 h 694290"/>
                <a:gd name="connsiteX18" fmla="*/ 915625 w 1054637"/>
                <a:gd name="connsiteY18" fmla="*/ 384348 h 694290"/>
                <a:gd name="connsiteX19" fmla="*/ 865566 w 1054637"/>
                <a:gd name="connsiteY19" fmla="*/ 332933 h 694290"/>
                <a:gd name="connsiteX20" fmla="*/ 532766 w 1054637"/>
                <a:gd name="connsiteY20" fmla="*/ 241487 h 694290"/>
                <a:gd name="connsiteX21" fmla="*/ 491562 w 1054637"/>
                <a:gd name="connsiteY21" fmla="*/ 252783 h 694290"/>
                <a:gd name="connsiteX22" fmla="*/ 474303 w 1054637"/>
                <a:gd name="connsiteY22" fmla="*/ 271126 h 694290"/>
                <a:gd name="connsiteX23" fmla="*/ 466080 w 1054637"/>
                <a:gd name="connsiteY23" fmla="*/ 322360 h 694290"/>
                <a:gd name="connsiteX24" fmla="*/ 507194 w 1054637"/>
                <a:gd name="connsiteY24" fmla="*/ 368896 h 694290"/>
                <a:gd name="connsiteX25" fmla="*/ 563760 w 1054637"/>
                <a:gd name="connsiteY25" fmla="*/ 382722 h 694290"/>
                <a:gd name="connsiteX26" fmla="*/ 653940 w 1054637"/>
                <a:gd name="connsiteY26" fmla="*/ 374860 h 694290"/>
                <a:gd name="connsiteX27" fmla="*/ 681139 w 1054637"/>
                <a:gd name="connsiteY27" fmla="*/ 363565 h 694290"/>
                <a:gd name="connsiteX28" fmla="*/ 703548 w 1054637"/>
                <a:gd name="connsiteY28" fmla="*/ 284409 h 694290"/>
                <a:gd name="connsiteX29" fmla="*/ 677795 w 1054637"/>
                <a:gd name="connsiteY29" fmla="*/ 254228 h 694290"/>
                <a:gd name="connsiteX30" fmla="*/ 671651 w 1054637"/>
                <a:gd name="connsiteY30" fmla="*/ 250704 h 694290"/>
                <a:gd name="connsiteX31" fmla="*/ 643007 w 1054637"/>
                <a:gd name="connsiteY31" fmla="*/ 244740 h 694290"/>
                <a:gd name="connsiteX32" fmla="*/ 626380 w 1054637"/>
                <a:gd name="connsiteY32" fmla="*/ 258927 h 694290"/>
                <a:gd name="connsiteX33" fmla="*/ 624392 w 1054637"/>
                <a:gd name="connsiteY33" fmla="*/ 264349 h 694290"/>
                <a:gd name="connsiteX34" fmla="*/ 626742 w 1054637"/>
                <a:gd name="connsiteY34" fmla="*/ 282602 h 694290"/>
                <a:gd name="connsiteX35" fmla="*/ 620326 w 1054637"/>
                <a:gd name="connsiteY35" fmla="*/ 295343 h 694290"/>
                <a:gd name="connsiteX36" fmla="*/ 613639 w 1054637"/>
                <a:gd name="connsiteY36" fmla="*/ 302300 h 694290"/>
                <a:gd name="connsiteX37" fmla="*/ 609393 w 1054637"/>
                <a:gd name="connsiteY37" fmla="*/ 311517 h 694290"/>
                <a:gd name="connsiteX38" fmla="*/ 571080 w 1054637"/>
                <a:gd name="connsiteY38" fmla="*/ 352270 h 694290"/>
                <a:gd name="connsiteX39" fmla="*/ 548309 w 1054637"/>
                <a:gd name="connsiteY39" fmla="*/ 361487 h 694290"/>
                <a:gd name="connsiteX40" fmla="*/ 544694 w 1054637"/>
                <a:gd name="connsiteY40" fmla="*/ 358866 h 694290"/>
                <a:gd name="connsiteX41" fmla="*/ 548851 w 1054637"/>
                <a:gd name="connsiteY41" fmla="*/ 350372 h 694290"/>
                <a:gd name="connsiteX42" fmla="*/ 564122 w 1054637"/>
                <a:gd name="connsiteY42" fmla="*/ 341156 h 694290"/>
                <a:gd name="connsiteX43" fmla="*/ 597826 w 1054637"/>
                <a:gd name="connsiteY43" fmla="*/ 277541 h 694290"/>
                <a:gd name="connsiteX44" fmla="*/ 594483 w 1054637"/>
                <a:gd name="connsiteY44" fmla="*/ 250975 h 694290"/>
                <a:gd name="connsiteX45" fmla="*/ 585718 w 1054637"/>
                <a:gd name="connsiteY45" fmla="*/ 242752 h 694290"/>
                <a:gd name="connsiteX46" fmla="*/ 532766 w 1054637"/>
                <a:gd name="connsiteY46" fmla="*/ 241487 h 694290"/>
                <a:gd name="connsiteX47" fmla="*/ 845777 w 1054637"/>
                <a:gd name="connsiteY47" fmla="*/ 227210 h 694290"/>
                <a:gd name="connsiteX48" fmla="*/ 865927 w 1054637"/>
                <a:gd name="connsiteY48" fmla="*/ 235795 h 694290"/>
                <a:gd name="connsiteX49" fmla="*/ 896650 w 1054637"/>
                <a:gd name="connsiteY49" fmla="*/ 262813 h 694290"/>
                <a:gd name="connsiteX50" fmla="*/ 908848 w 1054637"/>
                <a:gd name="connsiteY50" fmla="*/ 276638 h 694290"/>
                <a:gd name="connsiteX51" fmla="*/ 911469 w 1054637"/>
                <a:gd name="connsiteY51" fmla="*/ 283867 h 694290"/>
                <a:gd name="connsiteX52" fmla="*/ 912372 w 1054637"/>
                <a:gd name="connsiteY52" fmla="*/ 307722 h 694290"/>
                <a:gd name="connsiteX53" fmla="*/ 922764 w 1054637"/>
                <a:gd name="connsiteY53" fmla="*/ 342059 h 694290"/>
                <a:gd name="connsiteX54" fmla="*/ 951589 w 1054637"/>
                <a:gd name="connsiteY54" fmla="*/ 414077 h 694290"/>
                <a:gd name="connsiteX55" fmla="*/ 984390 w 1054637"/>
                <a:gd name="connsiteY55" fmla="*/ 494859 h 694290"/>
                <a:gd name="connsiteX56" fmla="*/ 1008335 w 1054637"/>
                <a:gd name="connsiteY56" fmla="*/ 559106 h 694290"/>
                <a:gd name="connsiteX57" fmla="*/ 1015383 w 1054637"/>
                <a:gd name="connsiteY57" fmla="*/ 606365 h 694290"/>
                <a:gd name="connsiteX58" fmla="*/ 1014570 w 1054637"/>
                <a:gd name="connsiteY58" fmla="*/ 613684 h 694290"/>
                <a:gd name="connsiteX59" fmla="*/ 1010323 w 1054637"/>
                <a:gd name="connsiteY59" fmla="*/ 617298 h 694290"/>
                <a:gd name="connsiteX60" fmla="*/ 855716 w 1054637"/>
                <a:gd name="connsiteY60" fmla="*/ 617479 h 694290"/>
                <a:gd name="connsiteX61" fmla="*/ 851108 w 1054637"/>
                <a:gd name="connsiteY61" fmla="*/ 613593 h 694290"/>
                <a:gd name="connsiteX62" fmla="*/ 812614 w 1054637"/>
                <a:gd name="connsiteY62" fmla="*/ 467570 h 694290"/>
                <a:gd name="connsiteX63" fmla="*/ 788940 w 1054637"/>
                <a:gd name="connsiteY63" fmla="*/ 382812 h 694290"/>
                <a:gd name="connsiteX64" fmla="*/ 789482 w 1054637"/>
                <a:gd name="connsiteY64" fmla="*/ 377300 h 694290"/>
                <a:gd name="connsiteX65" fmla="*/ 796711 w 1054637"/>
                <a:gd name="connsiteY65" fmla="*/ 356155 h 694290"/>
                <a:gd name="connsiteX66" fmla="*/ 778910 w 1054637"/>
                <a:gd name="connsiteY66" fmla="*/ 314409 h 694290"/>
                <a:gd name="connsiteX67" fmla="*/ 771319 w 1054637"/>
                <a:gd name="connsiteY67" fmla="*/ 304017 h 694290"/>
                <a:gd name="connsiteX68" fmla="*/ 751350 w 1054637"/>
                <a:gd name="connsiteY68" fmla="*/ 229740 h 694290"/>
                <a:gd name="connsiteX69" fmla="*/ 751169 w 1054637"/>
                <a:gd name="connsiteY69" fmla="*/ 228475 h 694290"/>
                <a:gd name="connsiteX70" fmla="*/ 754422 w 1054637"/>
                <a:gd name="connsiteY70" fmla="*/ 228114 h 694290"/>
                <a:gd name="connsiteX71" fmla="*/ 797343 w 1054637"/>
                <a:gd name="connsiteY71" fmla="*/ 228024 h 694290"/>
                <a:gd name="connsiteX72" fmla="*/ 800506 w 1054637"/>
                <a:gd name="connsiteY72" fmla="*/ 230644 h 694290"/>
                <a:gd name="connsiteX73" fmla="*/ 824361 w 1054637"/>
                <a:gd name="connsiteY73" fmla="*/ 247361 h 694290"/>
                <a:gd name="connsiteX74" fmla="*/ 842524 w 1054637"/>
                <a:gd name="connsiteY74" fmla="*/ 229831 h 694290"/>
                <a:gd name="connsiteX75" fmla="*/ 845777 w 1054637"/>
                <a:gd name="connsiteY75" fmla="*/ 227210 h 694290"/>
                <a:gd name="connsiteX76" fmla="*/ 608579 w 1054637"/>
                <a:gd name="connsiteY76" fmla="*/ 207602 h 694290"/>
                <a:gd name="connsiteX77" fmla="*/ 598188 w 1054637"/>
                <a:gd name="connsiteY77" fmla="*/ 217000 h 694290"/>
                <a:gd name="connsiteX78" fmla="*/ 606953 w 1054637"/>
                <a:gd name="connsiteY78" fmla="*/ 228114 h 694290"/>
                <a:gd name="connsiteX79" fmla="*/ 618519 w 1054637"/>
                <a:gd name="connsiteY79" fmla="*/ 217994 h 694290"/>
                <a:gd name="connsiteX80" fmla="*/ 608579 w 1054637"/>
                <a:gd name="connsiteY80" fmla="*/ 207602 h 694290"/>
                <a:gd name="connsiteX81" fmla="*/ 821503 w 1054637"/>
                <a:gd name="connsiteY81" fmla="*/ 203626 h 694290"/>
                <a:gd name="connsiteX82" fmla="*/ 804030 w 1054637"/>
                <a:gd name="connsiteY82" fmla="*/ 213024 h 694290"/>
                <a:gd name="connsiteX83" fmla="*/ 800867 w 1054637"/>
                <a:gd name="connsiteY83" fmla="*/ 219078 h 694290"/>
                <a:gd name="connsiteX84" fmla="*/ 797343 w 1054637"/>
                <a:gd name="connsiteY84" fmla="*/ 221247 h 694290"/>
                <a:gd name="connsiteX85" fmla="*/ 778096 w 1054637"/>
                <a:gd name="connsiteY85" fmla="*/ 221337 h 694290"/>
                <a:gd name="connsiteX86" fmla="*/ 749000 w 1054637"/>
                <a:gd name="connsiteY86" fmla="*/ 221969 h 694290"/>
                <a:gd name="connsiteX87" fmla="*/ 745385 w 1054637"/>
                <a:gd name="connsiteY87" fmla="*/ 226397 h 694290"/>
                <a:gd name="connsiteX88" fmla="*/ 746379 w 1054637"/>
                <a:gd name="connsiteY88" fmla="*/ 231819 h 694290"/>
                <a:gd name="connsiteX89" fmla="*/ 764181 w 1054637"/>
                <a:gd name="connsiteY89" fmla="*/ 304559 h 694290"/>
                <a:gd name="connsiteX90" fmla="*/ 774572 w 1054637"/>
                <a:gd name="connsiteY90" fmla="*/ 319107 h 694290"/>
                <a:gd name="connsiteX91" fmla="*/ 788578 w 1054637"/>
                <a:gd name="connsiteY91" fmla="*/ 336186 h 694290"/>
                <a:gd name="connsiteX92" fmla="*/ 785506 w 1054637"/>
                <a:gd name="connsiteY92" fmla="*/ 372692 h 694290"/>
                <a:gd name="connsiteX93" fmla="*/ 784060 w 1054637"/>
                <a:gd name="connsiteY93" fmla="*/ 386788 h 694290"/>
                <a:gd name="connsiteX94" fmla="*/ 824541 w 1054637"/>
                <a:gd name="connsiteY94" fmla="*/ 540944 h 694290"/>
                <a:gd name="connsiteX95" fmla="*/ 845415 w 1054637"/>
                <a:gd name="connsiteY95" fmla="*/ 618564 h 694290"/>
                <a:gd name="connsiteX96" fmla="*/ 852011 w 1054637"/>
                <a:gd name="connsiteY96" fmla="*/ 623443 h 694290"/>
                <a:gd name="connsiteX97" fmla="*/ 1016558 w 1054637"/>
                <a:gd name="connsiteY97" fmla="*/ 623624 h 694290"/>
                <a:gd name="connsiteX98" fmla="*/ 1020805 w 1054637"/>
                <a:gd name="connsiteY98" fmla="*/ 617028 h 694290"/>
                <a:gd name="connsiteX99" fmla="*/ 1020895 w 1054637"/>
                <a:gd name="connsiteY99" fmla="*/ 584498 h 694290"/>
                <a:gd name="connsiteX100" fmla="*/ 1001377 w 1054637"/>
                <a:gd name="connsiteY100" fmla="*/ 520883 h 694290"/>
                <a:gd name="connsiteX101" fmla="*/ 968396 w 1054637"/>
                <a:gd name="connsiteY101" fmla="*/ 438926 h 694290"/>
                <a:gd name="connsiteX102" fmla="*/ 943456 w 1054637"/>
                <a:gd name="connsiteY102" fmla="*/ 375945 h 694290"/>
                <a:gd name="connsiteX103" fmla="*/ 927553 w 1054637"/>
                <a:gd name="connsiteY103" fmla="*/ 336818 h 694290"/>
                <a:gd name="connsiteX104" fmla="*/ 918336 w 1054637"/>
                <a:gd name="connsiteY104" fmla="*/ 303023 h 694290"/>
                <a:gd name="connsiteX105" fmla="*/ 917342 w 1054637"/>
                <a:gd name="connsiteY105" fmla="*/ 278626 h 694290"/>
                <a:gd name="connsiteX106" fmla="*/ 916438 w 1054637"/>
                <a:gd name="connsiteY106" fmla="*/ 275373 h 694290"/>
                <a:gd name="connsiteX107" fmla="*/ 903878 w 1054637"/>
                <a:gd name="connsiteY107" fmla="*/ 260825 h 694290"/>
                <a:gd name="connsiteX108" fmla="*/ 879842 w 1054637"/>
                <a:gd name="connsiteY108" fmla="*/ 239590 h 694290"/>
                <a:gd name="connsiteX109" fmla="*/ 867824 w 1054637"/>
                <a:gd name="connsiteY109" fmla="*/ 228746 h 694290"/>
                <a:gd name="connsiteX110" fmla="*/ 850475 w 1054637"/>
                <a:gd name="connsiteY110" fmla="*/ 220704 h 694290"/>
                <a:gd name="connsiteX111" fmla="*/ 848035 w 1054637"/>
                <a:gd name="connsiteY111" fmla="*/ 220704 h 694290"/>
                <a:gd name="connsiteX112" fmla="*/ 840987 w 1054637"/>
                <a:gd name="connsiteY112" fmla="*/ 216548 h 694290"/>
                <a:gd name="connsiteX113" fmla="*/ 838909 w 1054637"/>
                <a:gd name="connsiteY113" fmla="*/ 212662 h 694290"/>
                <a:gd name="connsiteX114" fmla="*/ 821503 w 1054637"/>
                <a:gd name="connsiteY114" fmla="*/ 203626 h 694290"/>
                <a:gd name="connsiteX115" fmla="*/ 744030 w 1054637"/>
                <a:gd name="connsiteY115" fmla="*/ 162331 h 694290"/>
                <a:gd name="connsiteX116" fmla="*/ 741681 w 1054637"/>
                <a:gd name="connsiteY116" fmla="*/ 164681 h 694290"/>
                <a:gd name="connsiteX117" fmla="*/ 744030 w 1054637"/>
                <a:gd name="connsiteY117" fmla="*/ 167030 h 694290"/>
                <a:gd name="connsiteX118" fmla="*/ 769060 w 1054637"/>
                <a:gd name="connsiteY118" fmla="*/ 167030 h 694290"/>
                <a:gd name="connsiteX119" fmla="*/ 769060 w 1054637"/>
                <a:gd name="connsiteY119" fmla="*/ 166488 h 694290"/>
                <a:gd name="connsiteX120" fmla="*/ 769060 w 1054637"/>
                <a:gd name="connsiteY120" fmla="*/ 162783 h 694290"/>
                <a:gd name="connsiteX121" fmla="*/ 769060 w 1054637"/>
                <a:gd name="connsiteY121" fmla="*/ 162331 h 694290"/>
                <a:gd name="connsiteX122" fmla="*/ 522556 w 1054637"/>
                <a:gd name="connsiteY122" fmla="*/ 151850 h 694290"/>
                <a:gd name="connsiteX123" fmla="*/ 520568 w 1054637"/>
                <a:gd name="connsiteY123" fmla="*/ 182121 h 694290"/>
                <a:gd name="connsiteX124" fmla="*/ 505930 w 1054637"/>
                <a:gd name="connsiteY124" fmla="*/ 200283 h 694290"/>
                <a:gd name="connsiteX125" fmla="*/ 487857 w 1054637"/>
                <a:gd name="connsiteY125" fmla="*/ 205524 h 694290"/>
                <a:gd name="connsiteX126" fmla="*/ 485960 w 1054637"/>
                <a:gd name="connsiteY126" fmla="*/ 204621 h 694290"/>
                <a:gd name="connsiteX127" fmla="*/ 470960 w 1054637"/>
                <a:gd name="connsiteY127" fmla="*/ 196488 h 694290"/>
                <a:gd name="connsiteX128" fmla="*/ 468791 w 1054637"/>
                <a:gd name="connsiteY128" fmla="*/ 194771 h 694290"/>
                <a:gd name="connsiteX129" fmla="*/ 468520 w 1054637"/>
                <a:gd name="connsiteY129" fmla="*/ 166579 h 694290"/>
                <a:gd name="connsiteX130" fmla="*/ 480538 w 1054637"/>
                <a:gd name="connsiteY130" fmla="*/ 153567 h 694290"/>
                <a:gd name="connsiteX131" fmla="*/ 522556 w 1054637"/>
                <a:gd name="connsiteY131" fmla="*/ 151850 h 694290"/>
                <a:gd name="connsiteX132" fmla="*/ 763729 w 1054637"/>
                <a:gd name="connsiteY132" fmla="*/ 145976 h 694290"/>
                <a:gd name="connsiteX133" fmla="*/ 780175 w 1054637"/>
                <a:gd name="connsiteY133" fmla="*/ 151398 h 694290"/>
                <a:gd name="connsiteX134" fmla="*/ 781259 w 1054637"/>
                <a:gd name="connsiteY134" fmla="*/ 153115 h 694290"/>
                <a:gd name="connsiteX135" fmla="*/ 781801 w 1054637"/>
                <a:gd name="connsiteY135" fmla="*/ 173355 h 694290"/>
                <a:gd name="connsiteX136" fmla="*/ 777554 w 1054637"/>
                <a:gd name="connsiteY136" fmla="*/ 176428 h 694290"/>
                <a:gd name="connsiteX137" fmla="*/ 745747 w 1054637"/>
                <a:gd name="connsiteY137" fmla="*/ 177512 h 694290"/>
                <a:gd name="connsiteX138" fmla="*/ 724241 w 1054637"/>
                <a:gd name="connsiteY138" fmla="*/ 186819 h 694290"/>
                <a:gd name="connsiteX139" fmla="*/ 707886 w 1054637"/>
                <a:gd name="connsiteY139" fmla="*/ 193416 h 694290"/>
                <a:gd name="connsiteX140" fmla="*/ 614543 w 1054637"/>
                <a:gd name="connsiteY140" fmla="*/ 195042 h 694290"/>
                <a:gd name="connsiteX141" fmla="*/ 606863 w 1054637"/>
                <a:gd name="connsiteY141" fmla="*/ 194500 h 694290"/>
                <a:gd name="connsiteX142" fmla="*/ 595297 w 1054637"/>
                <a:gd name="connsiteY142" fmla="*/ 181759 h 694290"/>
                <a:gd name="connsiteX143" fmla="*/ 595929 w 1054637"/>
                <a:gd name="connsiteY143" fmla="*/ 167843 h 694290"/>
                <a:gd name="connsiteX144" fmla="*/ 609212 w 1054637"/>
                <a:gd name="connsiteY144" fmla="*/ 154922 h 694290"/>
                <a:gd name="connsiteX145" fmla="*/ 617345 w 1054637"/>
                <a:gd name="connsiteY145" fmla="*/ 153837 h 694290"/>
                <a:gd name="connsiteX146" fmla="*/ 675175 w 1054637"/>
                <a:gd name="connsiteY146" fmla="*/ 152934 h 694290"/>
                <a:gd name="connsiteX147" fmla="*/ 681410 w 1054637"/>
                <a:gd name="connsiteY147" fmla="*/ 150856 h 694290"/>
                <a:gd name="connsiteX148" fmla="*/ 694332 w 1054637"/>
                <a:gd name="connsiteY148" fmla="*/ 146247 h 694290"/>
                <a:gd name="connsiteX149" fmla="*/ 763729 w 1054637"/>
                <a:gd name="connsiteY149" fmla="*/ 145976 h 694290"/>
                <a:gd name="connsiteX150" fmla="*/ 121354 w 1054637"/>
                <a:gd name="connsiteY150" fmla="*/ 143265 h 694290"/>
                <a:gd name="connsiteX151" fmla="*/ 478369 w 1054637"/>
                <a:gd name="connsiteY151" fmla="*/ 149048 h 694290"/>
                <a:gd name="connsiteX152" fmla="*/ 478550 w 1054637"/>
                <a:gd name="connsiteY152" fmla="*/ 149861 h 694290"/>
                <a:gd name="connsiteX153" fmla="*/ 476291 w 1054637"/>
                <a:gd name="connsiteY153" fmla="*/ 150675 h 694290"/>
                <a:gd name="connsiteX154" fmla="*/ 464544 w 1054637"/>
                <a:gd name="connsiteY154" fmla="*/ 166397 h 694290"/>
                <a:gd name="connsiteX155" fmla="*/ 464996 w 1054637"/>
                <a:gd name="connsiteY155" fmla="*/ 193777 h 694290"/>
                <a:gd name="connsiteX156" fmla="*/ 465357 w 1054637"/>
                <a:gd name="connsiteY156" fmla="*/ 195946 h 694290"/>
                <a:gd name="connsiteX157" fmla="*/ 463912 w 1054637"/>
                <a:gd name="connsiteY157" fmla="*/ 201186 h 694290"/>
                <a:gd name="connsiteX158" fmla="*/ 461291 w 1054637"/>
                <a:gd name="connsiteY158" fmla="*/ 215102 h 694290"/>
                <a:gd name="connsiteX159" fmla="*/ 473128 w 1054637"/>
                <a:gd name="connsiteY159" fmla="*/ 223506 h 694290"/>
                <a:gd name="connsiteX160" fmla="*/ 485598 w 1054637"/>
                <a:gd name="connsiteY160" fmla="*/ 216006 h 694290"/>
                <a:gd name="connsiteX161" fmla="*/ 486592 w 1054637"/>
                <a:gd name="connsiteY161" fmla="*/ 213747 h 694290"/>
                <a:gd name="connsiteX162" fmla="*/ 492285 w 1054637"/>
                <a:gd name="connsiteY162" fmla="*/ 208777 h 694290"/>
                <a:gd name="connsiteX163" fmla="*/ 511893 w 1054637"/>
                <a:gd name="connsiteY163" fmla="*/ 201909 h 694290"/>
                <a:gd name="connsiteX164" fmla="*/ 523821 w 1054637"/>
                <a:gd name="connsiteY164" fmla="*/ 185464 h 694290"/>
                <a:gd name="connsiteX165" fmla="*/ 526712 w 1054637"/>
                <a:gd name="connsiteY165" fmla="*/ 154741 h 694290"/>
                <a:gd name="connsiteX166" fmla="*/ 526532 w 1054637"/>
                <a:gd name="connsiteY166" fmla="*/ 150042 h 694290"/>
                <a:gd name="connsiteX167" fmla="*/ 526622 w 1054637"/>
                <a:gd name="connsiteY167" fmla="*/ 149229 h 694290"/>
                <a:gd name="connsiteX168" fmla="*/ 607856 w 1054637"/>
                <a:gd name="connsiteY168" fmla="*/ 150313 h 694290"/>
                <a:gd name="connsiteX169" fmla="*/ 605778 w 1054637"/>
                <a:gd name="connsiteY169" fmla="*/ 151578 h 694290"/>
                <a:gd name="connsiteX170" fmla="*/ 590869 w 1054637"/>
                <a:gd name="connsiteY170" fmla="*/ 177241 h 694290"/>
                <a:gd name="connsiteX171" fmla="*/ 591320 w 1054637"/>
                <a:gd name="connsiteY171" fmla="*/ 183024 h 694290"/>
                <a:gd name="connsiteX172" fmla="*/ 605959 w 1054637"/>
                <a:gd name="connsiteY172" fmla="*/ 198385 h 694290"/>
                <a:gd name="connsiteX173" fmla="*/ 620145 w 1054637"/>
                <a:gd name="connsiteY173" fmla="*/ 199560 h 694290"/>
                <a:gd name="connsiteX174" fmla="*/ 716741 w 1054637"/>
                <a:gd name="connsiteY174" fmla="*/ 196668 h 694290"/>
                <a:gd name="connsiteX175" fmla="*/ 723970 w 1054637"/>
                <a:gd name="connsiteY175" fmla="*/ 193325 h 694290"/>
                <a:gd name="connsiteX176" fmla="*/ 732373 w 1054637"/>
                <a:gd name="connsiteY176" fmla="*/ 185554 h 694290"/>
                <a:gd name="connsiteX177" fmla="*/ 743940 w 1054637"/>
                <a:gd name="connsiteY177" fmla="*/ 181849 h 694290"/>
                <a:gd name="connsiteX178" fmla="*/ 777102 w 1054637"/>
                <a:gd name="connsiteY178" fmla="*/ 180765 h 694290"/>
                <a:gd name="connsiteX179" fmla="*/ 780626 w 1054637"/>
                <a:gd name="connsiteY179" fmla="*/ 180494 h 694290"/>
                <a:gd name="connsiteX180" fmla="*/ 785596 w 1054637"/>
                <a:gd name="connsiteY180" fmla="*/ 174982 h 694290"/>
                <a:gd name="connsiteX181" fmla="*/ 785686 w 1054637"/>
                <a:gd name="connsiteY181" fmla="*/ 158265 h 694290"/>
                <a:gd name="connsiteX182" fmla="*/ 789662 w 1054637"/>
                <a:gd name="connsiteY182" fmla="*/ 154289 h 694290"/>
                <a:gd name="connsiteX183" fmla="*/ 857975 w 1054637"/>
                <a:gd name="connsiteY183" fmla="*/ 154741 h 694290"/>
                <a:gd name="connsiteX184" fmla="*/ 969119 w 1054637"/>
                <a:gd name="connsiteY184" fmla="*/ 156638 h 694290"/>
                <a:gd name="connsiteX185" fmla="*/ 986920 w 1054637"/>
                <a:gd name="connsiteY185" fmla="*/ 157090 h 694290"/>
                <a:gd name="connsiteX186" fmla="*/ 990082 w 1054637"/>
                <a:gd name="connsiteY186" fmla="*/ 159259 h 694290"/>
                <a:gd name="connsiteX187" fmla="*/ 1042401 w 1054637"/>
                <a:gd name="connsiteY187" fmla="*/ 197391 h 694290"/>
                <a:gd name="connsiteX188" fmla="*/ 1051708 w 1054637"/>
                <a:gd name="connsiteY188" fmla="*/ 203988 h 694290"/>
                <a:gd name="connsiteX189" fmla="*/ 1044028 w 1054637"/>
                <a:gd name="connsiteY189" fmla="*/ 225855 h 694290"/>
                <a:gd name="connsiteX190" fmla="*/ 1035895 w 1054637"/>
                <a:gd name="connsiteY190" fmla="*/ 226939 h 694290"/>
                <a:gd name="connsiteX191" fmla="*/ 1005986 w 1054637"/>
                <a:gd name="connsiteY191" fmla="*/ 230554 h 694290"/>
                <a:gd name="connsiteX192" fmla="*/ 963426 w 1054637"/>
                <a:gd name="connsiteY192" fmla="*/ 265704 h 694290"/>
                <a:gd name="connsiteX193" fmla="*/ 954571 w 1054637"/>
                <a:gd name="connsiteY193" fmla="*/ 295614 h 694290"/>
                <a:gd name="connsiteX194" fmla="*/ 957281 w 1054637"/>
                <a:gd name="connsiteY194" fmla="*/ 313957 h 694290"/>
                <a:gd name="connsiteX195" fmla="*/ 972372 w 1054637"/>
                <a:gd name="connsiteY195" fmla="*/ 357421 h 694290"/>
                <a:gd name="connsiteX196" fmla="*/ 1038245 w 1054637"/>
                <a:gd name="connsiteY196" fmla="*/ 531456 h 694290"/>
                <a:gd name="connsiteX197" fmla="*/ 1051166 w 1054637"/>
                <a:gd name="connsiteY197" fmla="*/ 621094 h 694290"/>
                <a:gd name="connsiteX198" fmla="*/ 1045654 w 1054637"/>
                <a:gd name="connsiteY198" fmla="*/ 654889 h 694290"/>
                <a:gd name="connsiteX199" fmla="*/ 1039690 w 1054637"/>
                <a:gd name="connsiteY199" fmla="*/ 660039 h 694290"/>
                <a:gd name="connsiteX200" fmla="*/ 1036347 w 1054637"/>
                <a:gd name="connsiteY200" fmla="*/ 663834 h 694290"/>
                <a:gd name="connsiteX201" fmla="*/ 1033817 w 1054637"/>
                <a:gd name="connsiteY201" fmla="*/ 678292 h 694290"/>
                <a:gd name="connsiteX202" fmla="*/ 1022070 w 1054637"/>
                <a:gd name="connsiteY202" fmla="*/ 692840 h 694290"/>
                <a:gd name="connsiteX203" fmla="*/ 1006709 w 1054637"/>
                <a:gd name="connsiteY203" fmla="*/ 694196 h 694290"/>
                <a:gd name="connsiteX204" fmla="*/ 984299 w 1054637"/>
                <a:gd name="connsiteY204" fmla="*/ 672509 h 694290"/>
                <a:gd name="connsiteX205" fmla="*/ 982040 w 1054637"/>
                <a:gd name="connsiteY205" fmla="*/ 670160 h 694290"/>
                <a:gd name="connsiteX206" fmla="*/ 972010 w 1054637"/>
                <a:gd name="connsiteY206" fmla="*/ 678925 h 694290"/>
                <a:gd name="connsiteX207" fmla="*/ 781168 w 1054637"/>
                <a:gd name="connsiteY207" fmla="*/ 692389 h 694290"/>
                <a:gd name="connsiteX208" fmla="*/ 773126 w 1054637"/>
                <a:gd name="connsiteY208" fmla="*/ 682630 h 694290"/>
                <a:gd name="connsiteX209" fmla="*/ 772403 w 1054637"/>
                <a:gd name="connsiteY209" fmla="*/ 662389 h 694290"/>
                <a:gd name="connsiteX210" fmla="*/ 775385 w 1054637"/>
                <a:gd name="connsiteY210" fmla="*/ 659678 h 694290"/>
                <a:gd name="connsiteX211" fmla="*/ 979329 w 1054637"/>
                <a:gd name="connsiteY211" fmla="*/ 659678 h 694290"/>
                <a:gd name="connsiteX212" fmla="*/ 979329 w 1054637"/>
                <a:gd name="connsiteY212" fmla="*/ 655069 h 694290"/>
                <a:gd name="connsiteX213" fmla="*/ 773036 w 1054637"/>
                <a:gd name="connsiteY213" fmla="*/ 655069 h 694290"/>
                <a:gd name="connsiteX214" fmla="*/ 773488 w 1054637"/>
                <a:gd name="connsiteY214" fmla="*/ 615943 h 694290"/>
                <a:gd name="connsiteX215" fmla="*/ 765536 w 1054637"/>
                <a:gd name="connsiteY215" fmla="*/ 535612 h 694290"/>
                <a:gd name="connsiteX216" fmla="*/ 743036 w 1054637"/>
                <a:gd name="connsiteY216" fmla="*/ 449679 h 694290"/>
                <a:gd name="connsiteX217" fmla="*/ 738157 w 1054637"/>
                <a:gd name="connsiteY217" fmla="*/ 428535 h 694290"/>
                <a:gd name="connsiteX218" fmla="*/ 711862 w 1054637"/>
                <a:gd name="connsiteY218" fmla="*/ 392571 h 694290"/>
                <a:gd name="connsiteX219" fmla="*/ 660446 w 1054637"/>
                <a:gd name="connsiteY219" fmla="*/ 386246 h 694290"/>
                <a:gd name="connsiteX220" fmla="*/ 590597 w 1054637"/>
                <a:gd name="connsiteY220" fmla="*/ 395011 h 694290"/>
                <a:gd name="connsiteX221" fmla="*/ 518580 w 1054637"/>
                <a:gd name="connsiteY221" fmla="*/ 385613 h 694290"/>
                <a:gd name="connsiteX222" fmla="*/ 455418 w 1054637"/>
                <a:gd name="connsiteY222" fmla="*/ 364378 h 694290"/>
                <a:gd name="connsiteX223" fmla="*/ 450990 w 1054637"/>
                <a:gd name="connsiteY223" fmla="*/ 356336 h 694290"/>
                <a:gd name="connsiteX224" fmla="*/ 449002 w 1054637"/>
                <a:gd name="connsiteY224" fmla="*/ 299228 h 694290"/>
                <a:gd name="connsiteX225" fmla="*/ 442858 w 1054637"/>
                <a:gd name="connsiteY225" fmla="*/ 281156 h 694290"/>
                <a:gd name="connsiteX226" fmla="*/ 407346 w 1054637"/>
                <a:gd name="connsiteY226" fmla="*/ 237060 h 694290"/>
                <a:gd name="connsiteX227" fmla="*/ 364334 w 1054637"/>
                <a:gd name="connsiteY227" fmla="*/ 220614 h 694290"/>
                <a:gd name="connsiteX228" fmla="*/ 312467 w 1054637"/>
                <a:gd name="connsiteY228" fmla="*/ 216367 h 694290"/>
                <a:gd name="connsiteX229" fmla="*/ 121354 w 1054637"/>
                <a:gd name="connsiteY229" fmla="*/ 211126 h 694290"/>
                <a:gd name="connsiteX230" fmla="*/ 121354 w 1054637"/>
                <a:gd name="connsiteY230" fmla="*/ 182120 h 694290"/>
                <a:gd name="connsiteX231" fmla="*/ 341563 w 1054637"/>
                <a:gd name="connsiteY231" fmla="*/ 183385 h 694290"/>
                <a:gd name="connsiteX232" fmla="*/ 427044 w 1054637"/>
                <a:gd name="connsiteY232" fmla="*/ 228475 h 694290"/>
                <a:gd name="connsiteX233" fmla="*/ 552194 w 1054637"/>
                <a:gd name="connsiteY233" fmla="*/ 229921 h 694290"/>
                <a:gd name="connsiteX234" fmla="*/ 558519 w 1054637"/>
                <a:gd name="connsiteY234" fmla="*/ 229650 h 694290"/>
                <a:gd name="connsiteX235" fmla="*/ 564935 w 1054637"/>
                <a:gd name="connsiteY235" fmla="*/ 222602 h 694290"/>
                <a:gd name="connsiteX236" fmla="*/ 565025 w 1054637"/>
                <a:gd name="connsiteY236" fmla="*/ 209048 h 694290"/>
                <a:gd name="connsiteX237" fmla="*/ 565477 w 1054637"/>
                <a:gd name="connsiteY237" fmla="*/ 184108 h 694290"/>
                <a:gd name="connsiteX238" fmla="*/ 565658 w 1054637"/>
                <a:gd name="connsiteY238" fmla="*/ 174711 h 694290"/>
                <a:gd name="connsiteX239" fmla="*/ 561321 w 1054637"/>
                <a:gd name="connsiteY239" fmla="*/ 174620 h 694290"/>
                <a:gd name="connsiteX240" fmla="*/ 561321 w 1054637"/>
                <a:gd name="connsiteY240" fmla="*/ 178325 h 694290"/>
                <a:gd name="connsiteX241" fmla="*/ 560327 w 1054637"/>
                <a:gd name="connsiteY241" fmla="*/ 214831 h 694290"/>
                <a:gd name="connsiteX242" fmla="*/ 560055 w 1054637"/>
                <a:gd name="connsiteY242" fmla="*/ 221969 h 694290"/>
                <a:gd name="connsiteX243" fmla="*/ 557164 w 1054637"/>
                <a:gd name="connsiteY243" fmla="*/ 225042 h 694290"/>
                <a:gd name="connsiteX244" fmla="*/ 535568 w 1054637"/>
                <a:gd name="connsiteY244" fmla="*/ 225494 h 694290"/>
                <a:gd name="connsiteX245" fmla="*/ 427677 w 1054637"/>
                <a:gd name="connsiteY245" fmla="*/ 224228 h 694290"/>
                <a:gd name="connsiteX246" fmla="*/ 344364 w 1054637"/>
                <a:gd name="connsiteY246" fmla="*/ 179138 h 694290"/>
                <a:gd name="connsiteX247" fmla="*/ 121354 w 1054637"/>
                <a:gd name="connsiteY247" fmla="*/ 177512 h 694290"/>
                <a:gd name="connsiteX248" fmla="*/ 40843 w 1054637"/>
                <a:gd name="connsiteY248" fmla="*/ 143175 h 694290"/>
                <a:gd name="connsiteX249" fmla="*/ 116113 w 1054637"/>
                <a:gd name="connsiteY249" fmla="*/ 143175 h 694290"/>
                <a:gd name="connsiteX250" fmla="*/ 116113 w 1054637"/>
                <a:gd name="connsiteY250" fmla="*/ 200192 h 694290"/>
                <a:gd name="connsiteX251" fmla="*/ 49156 w 1054637"/>
                <a:gd name="connsiteY251" fmla="*/ 200192 h 694290"/>
                <a:gd name="connsiteX252" fmla="*/ 40843 w 1054637"/>
                <a:gd name="connsiteY252" fmla="*/ 191879 h 694290"/>
                <a:gd name="connsiteX253" fmla="*/ 861280 w 1054637"/>
                <a:gd name="connsiteY253" fmla="*/ 118198 h 694290"/>
                <a:gd name="connsiteX254" fmla="*/ 868818 w 1054637"/>
                <a:gd name="connsiteY254" fmla="*/ 125826 h 694290"/>
                <a:gd name="connsiteX255" fmla="*/ 861183 w 1054637"/>
                <a:gd name="connsiteY255" fmla="*/ 133462 h 694290"/>
                <a:gd name="connsiteX256" fmla="*/ 861228 w 1054637"/>
                <a:gd name="connsiteY256" fmla="*/ 133507 h 694290"/>
                <a:gd name="connsiteX257" fmla="*/ 868909 w 1054637"/>
                <a:gd name="connsiteY257" fmla="*/ 125826 h 694290"/>
                <a:gd name="connsiteX258" fmla="*/ 968577 w 1054637"/>
                <a:gd name="connsiteY258" fmla="*/ 48838 h 694290"/>
                <a:gd name="connsiteX259" fmla="*/ 958275 w 1054637"/>
                <a:gd name="connsiteY259" fmla="*/ 59772 h 694290"/>
                <a:gd name="connsiteX260" fmla="*/ 968757 w 1054637"/>
                <a:gd name="connsiteY260" fmla="*/ 70254 h 694290"/>
                <a:gd name="connsiteX261" fmla="*/ 979058 w 1054637"/>
                <a:gd name="connsiteY261" fmla="*/ 59501 h 694290"/>
                <a:gd name="connsiteX262" fmla="*/ 968577 w 1054637"/>
                <a:gd name="connsiteY262" fmla="*/ 48838 h 694290"/>
                <a:gd name="connsiteX263" fmla="*/ 923396 w 1054637"/>
                <a:gd name="connsiteY263" fmla="*/ 42694 h 694290"/>
                <a:gd name="connsiteX264" fmla="*/ 929721 w 1054637"/>
                <a:gd name="connsiteY264" fmla="*/ 45134 h 694290"/>
                <a:gd name="connsiteX265" fmla="*/ 954932 w 1054637"/>
                <a:gd name="connsiteY265" fmla="*/ 45224 h 694290"/>
                <a:gd name="connsiteX266" fmla="*/ 960986 w 1054637"/>
                <a:gd name="connsiteY266" fmla="*/ 42694 h 694290"/>
                <a:gd name="connsiteX267" fmla="*/ 987100 w 1054637"/>
                <a:gd name="connsiteY267" fmla="*/ 62573 h 694290"/>
                <a:gd name="connsiteX268" fmla="*/ 984751 w 1054637"/>
                <a:gd name="connsiteY268" fmla="*/ 73868 h 694290"/>
                <a:gd name="connsiteX269" fmla="*/ 974902 w 1054637"/>
                <a:gd name="connsiteY269" fmla="*/ 104953 h 694290"/>
                <a:gd name="connsiteX270" fmla="*/ 974360 w 1054637"/>
                <a:gd name="connsiteY270" fmla="*/ 106398 h 694290"/>
                <a:gd name="connsiteX271" fmla="*/ 973637 w 1054637"/>
                <a:gd name="connsiteY271" fmla="*/ 106760 h 694290"/>
                <a:gd name="connsiteX272" fmla="*/ 922854 w 1054637"/>
                <a:gd name="connsiteY272" fmla="*/ 43326 h 694290"/>
                <a:gd name="connsiteX273" fmla="*/ 923396 w 1054637"/>
                <a:gd name="connsiteY273" fmla="*/ 42694 h 694290"/>
                <a:gd name="connsiteX274" fmla="*/ 9578 w 1054637"/>
                <a:gd name="connsiteY274" fmla="*/ 27604 h 694290"/>
                <a:gd name="connsiteX275" fmla="*/ 37952 w 1054637"/>
                <a:gd name="connsiteY275" fmla="*/ 27604 h 694290"/>
                <a:gd name="connsiteX276" fmla="*/ 37952 w 1054637"/>
                <a:gd name="connsiteY276" fmla="*/ 98537 h 694290"/>
                <a:gd name="connsiteX277" fmla="*/ 9578 w 1054637"/>
                <a:gd name="connsiteY277" fmla="*/ 98537 h 694290"/>
                <a:gd name="connsiteX278" fmla="*/ 0 w 1054637"/>
                <a:gd name="connsiteY278" fmla="*/ 88868 h 694290"/>
                <a:gd name="connsiteX279" fmla="*/ 0 w 1054637"/>
                <a:gd name="connsiteY279" fmla="*/ 37182 h 694290"/>
                <a:gd name="connsiteX280" fmla="*/ 9578 w 1054637"/>
                <a:gd name="connsiteY280" fmla="*/ 27604 h 694290"/>
                <a:gd name="connsiteX281" fmla="*/ 115752 w 1054637"/>
                <a:gd name="connsiteY281" fmla="*/ 24005 h 694290"/>
                <a:gd name="connsiteX282" fmla="*/ 598730 w 1054637"/>
                <a:gd name="connsiteY282" fmla="*/ 29788 h 694290"/>
                <a:gd name="connsiteX283" fmla="*/ 598730 w 1054637"/>
                <a:gd name="connsiteY283" fmla="*/ 34939 h 694290"/>
                <a:gd name="connsiteX284" fmla="*/ 597736 w 1054637"/>
                <a:gd name="connsiteY284" fmla="*/ 53824 h 694290"/>
                <a:gd name="connsiteX285" fmla="*/ 591049 w 1054637"/>
                <a:gd name="connsiteY285" fmla="*/ 65661 h 694290"/>
                <a:gd name="connsiteX286" fmla="*/ 588338 w 1054637"/>
                <a:gd name="connsiteY286" fmla="*/ 66564 h 694290"/>
                <a:gd name="connsiteX287" fmla="*/ 501321 w 1054637"/>
                <a:gd name="connsiteY287" fmla="*/ 66203 h 694290"/>
                <a:gd name="connsiteX288" fmla="*/ 481622 w 1054637"/>
                <a:gd name="connsiteY288" fmla="*/ 60059 h 694290"/>
                <a:gd name="connsiteX289" fmla="*/ 472857 w 1054637"/>
                <a:gd name="connsiteY289" fmla="*/ 56806 h 694290"/>
                <a:gd name="connsiteX290" fmla="*/ 350148 w 1054637"/>
                <a:gd name="connsiteY290" fmla="*/ 54727 h 694290"/>
                <a:gd name="connsiteX291" fmla="*/ 166806 w 1054637"/>
                <a:gd name="connsiteY291" fmla="*/ 51926 h 694290"/>
                <a:gd name="connsiteX292" fmla="*/ 146836 w 1054637"/>
                <a:gd name="connsiteY292" fmla="*/ 50390 h 694290"/>
                <a:gd name="connsiteX293" fmla="*/ 135722 w 1054637"/>
                <a:gd name="connsiteY293" fmla="*/ 44788 h 694290"/>
                <a:gd name="connsiteX294" fmla="*/ 115752 w 1054637"/>
                <a:gd name="connsiteY294" fmla="*/ 24005 h 694290"/>
                <a:gd name="connsiteX295" fmla="*/ 48252 w 1054637"/>
                <a:gd name="connsiteY295" fmla="*/ 17032 h 694290"/>
                <a:gd name="connsiteX296" fmla="*/ 101475 w 1054637"/>
                <a:gd name="connsiteY296" fmla="*/ 17393 h 694290"/>
                <a:gd name="connsiteX297" fmla="*/ 107167 w 1054637"/>
                <a:gd name="connsiteY297" fmla="*/ 20556 h 694290"/>
                <a:gd name="connsiteX298" fmla="*/ 112047 w 1054637"/>
                <a:gd name="connsiteY298" fmla="*/ 30947 h 694290"/>
                <a:gd name="connsiteX299" fmla="*/ 132830 w 1054637"/>
                <a:gd name="connsiteY299" fmla="*/ 53176 h 694290"/>
                <a:gd name="connsiteX300" fmla="*/ 153432 w 1054637"/>
                <a:gd name="connsiteY300" fmla="*/ 61218 h 694290"/>
                <a:gd name="connsiteX301" fmla="*/ 450448 w 1054637"/>
                <a:gd name="connsiteY301" fmla="*/ 66459 h 694290"/>
                <a:gd name="connsiteX302" fmla="*/ 471321 w 1054637"/>
                <a:gd name="connsiteY302" fmla="*/ 67182 h 694290"/>
                <a:gd name="connsiteX303" fmla="*/ 479996 w 1054637"/>
                <a:gd name="connsiteY303" fmla="*/ 69893 h 694290"/>
                <a:gd name="connsiteX304" fmla="*/ 502044 w 1054637"/>
                <a:gd name="connsiteY304" fmla="*/ 76399 h 694290"/>
                <a:gd name="connsiteX305" fmla="*/ 585537 w 1054637"/>
                <a:gd name="connsiteY305" fmla="*/ 76760 h 694290"/>
                <a:gd name="connsiteX306" fmla="*/ 599724 w 1054637"/>
                <a:gd name="connsiteY306" fmla="*/ 66730 h 694290"/>
                <a:gd name="connsiteX307" fmla="*/ 602254 w 1054637"/>
                <a:gd name="connsiteY307" fmla="*/ 51098 h 694290"/>
                <a:gd name="connsiteX308" fmla="*/ 603067 w 1054637"/>
                <a:gd name="connsiteY308" fmla="*/ 40164 h 694290"/>
                <a:gd name="connsiteX309" fmla="*/ 601260 w 1054637"/>
                <a:gd name="connsiteY309" fmla="*/ 33929 h 694290"/>
                <a:gd name="connsiteX310" fmla="*/ 601170 w 1054637"/>
                <a:gd name="connsiteY310" fmla="*/ 29140 h 694290"/>
                <a:gd name="connsiteX311" fmla="*/ 604513 w 1054637"/>
                <a:gd name="connsiteY311" fmla="*/ 27694 h 694290"/>
                <a:gd name="connsiteX312" fmla="*/ 662976 w 1054637"/>
                <a:gd name="connsiteY312" fmla="*/ 28056 h 694290"/>
                <a:gd name="connsiteX313" fmla="*/ 785686 w 1054637"/>
                <a:gd name="connsiteY313" fmla="*/ 30044 h 694290"/>
                <a:gd name="connsiteX314" fmla="*/ 835114 w 1054637"/>
                <a:gd name="connsiteY314" fmla="*/ 31128 h 694290"/>
                <a:gd name="connsiteX315" fmla="*/ 838096 w 1054637"/>
                <a:gd name="connsiteY315" fmla="*/ 33658 h 694290"/>
                <a:gd name="connsiteX316" fmla="*/ 838457 w 1054637"/>
                <a:gd name="connsiteY316" fmla="*/ 36640 h 694290"/>
                <a:gd name="connsiteX317" fmla="*/ 844240 w 1054637"/>
                <a:gd name="connsiteY317" fmla="*/ 41339 h 694290"/>
                <a:gd name="connsiteX318" fmla="*/ 874963 w 1054637"/>
                <a:gd name="connsiteY318" fmla="*/ 35556 h 694290"/>
                <a:gd name="connsiteX319" fmla="*/ 877312 w 1054637"/>
                <a:gd name="connsiteY319" fmla="*/ 34381 h 694290"/>
                <a:gd name="connsiteX320" fmla="*/ 883276 w 1054637"/>
                <a:gd name="connsiteY320" fmla="*/ 31941 h 694290"/>
                <a:gd name="connsiteX321" fmla="*/ 900806 w 1054637"/>
                <a:gd name="connsiteY321" fmla="*/ 32303 h 694290"/>
                <a:gd name="connsiteX322" fmla="*/ 903788 w 1054637"/>
                <a:gd name="connsiteY322" fmla="*/ 33477 h 694290"/>
                <a:gd name="connsiteX323" fmla="*/ 914993 w 1054637"/>
                <a:gd name="connsiteY323" fmla="*/ 43507 h 694290"/>
                <a:gd name="connsiteX324" fmla="*/ 933968 w 1054637"/>
                <a:gd name="connsiteY324" fmla="*/ 61851 h 694290"/>
                <a:gd name="connsiteX325" fmla="*/ 966137 w 1054637"/>
                <a:gd name="connsiteY325" fmla="*/ 103688 h 694290"/>
                <a:gd name="connsiteX326" fmla="*/ 972191 w 1054637"/>
                <a:gd name="connsiteY326" fmla="*/ 110555 h 694290"/>
                <a:gd name="connsiteX327" fmla="*/ 973817 w 1054637"/>
                <a:gd name="connsiteY327" fmla="*/ 112724 h 694290"/>
                <a:gd name="connsiteX328" fmla="*/ 986920 w 1054637"/>
                <a:gd name="connsiteY328" fmla="*/ 149953 h 694290"/>
                <a:gd name="connsiteX329" fmla="*/ 987010 w 1054637"/>
                <a:gd name="connsiteY329" fmla="*/ 152031 h 694290"/>
                <a:gd name="connsiteX330" fmla="*/ 796891 w 1054637"/>
                <a:gd name="connsiteY330" fmla="*/ 148688 h 694290"/>
                <a:gd name="connsiteX331" fmla="*/ 796891 w 1054637"/>
                <a:gd name="connsiteY331" fmla="*/ 148417 h 694290"/>
                <a:gd name="connsiteX332" fmla="*/ 796801 w 1054637"/>
                <a:gd name="connsiteY332" fmla="*/ 148417 h 694290"/>
                <a:gd name="connsiteX333" fmla="*/ 783969 w 1054637"/>
                <a:gd name="connsiteY333" fmla="*/ 82363 h 694290"/>
                <a:gd name="connsiteX334" fmla="*/ 781259 w 1054637"/>
                <a:gd name="connsiteY334" fmla="*/ 80465 h 694290"/>
                <a:gd name="connsiteX335" fmla="*/ 776469 w 1054637"/>
                <a:gd name="connsiteY335" fmla="*/ 81549 h 694290"/>
                <a:gd name="connsiteX336" fmla="*/ 774662 w 1054637"/>
                <a:gd name="connsiteY336" fmla="*/ 84441 h 694290"/>
                <a:gd name="connsiteX337" fmla="*/ 787042 w 1054637"/>
                <a:gd name="connsiteY337" fmla="*/ 148326 h 694290"/>
                <a:gd name="connsiteX338" fmla="*/ 784150 w 1054637"/>
                <a:gd name="connsiteY338" fmla="*/ 148326 h 694290"/>
                <a:gd name="connsiteX339" fmla="*/ 779632 w 1054637"/>
                <a:gd name="connsiteY339" fmla="*/ 146338 h 694290"/>
                <a:gd name="connsiteX340" fmla="*/ 767162 w 1054637"/>
                <a:gd name="connsiteY340" fmla="*/ 82272 h 694290"/>
                <a:gd name="connsiteX341" fmla="*/ 764451 w 1054637"/>
                <a:gd name="connsiteY341" fmla="*/ 80375 h 694290"/>
                <a:gd name="connsiteX342" fmla="*/ 759662 w 1054637"/>
                <a:gd name="connsiteY342" fmla="*/ 81459 h 694290"/>
                <a:gd name="connsiteX343" fmla="*/ 757855 w 1054637"/>
                <a:gd name="connsiteY343" fmla="*/ 84351 h 694290"/>
                <a:gd name="connsiteX344" fmla="*/ 768970 w 1054637"/>
                <a:gd name="connsiteY344" fmla="*/ 141369 h 694290"/>
                <a:gd name="connsiteX345" fmla="*/ 758578 w 1054637"/>
                <a:gd name="connsiteY345" fmla="*/ 141369 h 694290"/>
                <a:gd name="connsiteX346" fmla="*/ 747102 w 1054637"/>
                <a:gd name="connsiteY346" fmla="*/ 82272 h 694290"/>
                <a:gd name="connsiteX347" fmla="*/ 744391 w 1054637"/>
                <a:gd name="connsiteY347" fmla="*/ 80375 h 694290"/>
                <a:gd name="connsiteX348" fmla="*/ 739602 w 1054637"/>
                <a:gd name="connsiteY348" fmla="*/ 81459 h 694290"/>
                <a:gd name="connsiteX349" fmla="*/ 737795 w 1054637"/>
                <a:gd name="connsiteY349" fmla="*/ 84351 h 694290"/>
                <a:gd name="connsiteX350" fmla="*/ 748909 w 1054637"/>
                <a:gd name="connsiteY350" fmla="*/ 141369 h 694290"/>
                <a:gd name="connsiteX351" fmla="*/ 740416 w 1054637"/>
                <a:gd name="connsiteY351" fmla="*/ 141369 h 694290"/>
                <a:gd name="connsiteX352" fmla="*/ 728940 w 1054637"/>
                <a:gd name="connsiteY352" fmla="*/ 82272 h 694290"/>
                <a:gd name="connsiteX353" fmla="*/ 726229 w 1054637"/>
                <a:gd name="connsiteY353" fmla="*/ 80375 h 694290"/>
                <a:gd name="connsiteX354" fmla="*/ 721440 w 1054637"/>
                <a:gd name="connsiteY354" fmla="*/ 81459 h 694290"/>
                <a:gd name="connsiteX355" fmla="*/ 719633 w 1054637"/>
                <a:gd name="connsiteY355" fmla="*/ 84351 h 694290"/>
                <a:gd name="connsiteX356" fmla="*/ 730747 w 1054637"/>
                <a:gd name="connsiteY356" fmla="*/ 141369 h 694290"/>
                <a:gd name="connsiteX357" fmla="*/ 722886 w 1054637"/>
                <a:gd name="connsiteY357" fmla="*/ 141369 h 694290"/>
                <a:gd name="connsiteX358" fmla="*/ 711410 w 1054637"/>
                <a:gd name="connsiteY358" fmla="*/ 82272 h 694290"/>
                <a:gd name="connsiteX359" fmla="*/ 708699 w 1054637"/>
                <a:gd name="connsiteY359" fmla="*/ 80375 h 694290"/>
                <a:gd name="connsiteX360" fmla="*/ 703910 w 1054637"/>
                <a:gd name="connsiteY360" fmla="*/ 81459 h 694290"/>
                <a:gd name="connsiteX361" fmla="*/ 702103 w 1054637"/>
                <a:gd name="connsiteY361" fmla="*/ 84351 h 694290"/>
                <a:gd name="connsiteX362" fmla="*/ 713217 w 1054637"/>
                <a:gd name="connsiteY362" fmla="*/ 141369 h 694290"/>
                <a:gd name="connsiteX363" fmla="*/ 704181 w 1054637"/>
                <a:gd name="connsiteY363" fmla="*/ 141369 h 694290"/>
                <a:gd name="connsiteX364" fmla="*/ 692705 w 1054637"/>
                <a:gd name="connsiteY364" fmla="*/ 82272 h 694290"/>
                <a:gd name="connsiteX365" fmla="*/ 689994 w 1054637"/>
                <a:gd name="connsiteY365" fmla="*/ 80375 h 694290"/>
                <a:gd name="connsiteX366" fmla="*/ 685205 w 1054637"/>
                <a:gd name="connsiteY366" fmla="*/ 81459 h 694290"/>
                <a:gd name="connsiteX367" fmla="*/ 683398 w 1054637"/>
                <a:gd name="connsiteY367" fmla="*/ 84351 h 694290"/>
                <a:gd name="connsiteX368" fmla="*/ 694512 w 1054637"/>
                <a:gd name="connsiteY368" fmla="*/ 141369 h 694290"/>
                <a:gd name="connsiteX369" fmla="*/ 686380 w 1054637"/>
                <a:gd name="connsiteY369" fmla="*/ 141369 h 694290"/>
                <a:gd name="connsiteX370" fmla="*/ 674904 w 1054637"/>
                <a:gd name="connsiteY370" fmla="*/ 82272 h 694290"/>
                <a:gd name="connsiteX371" fmla="*/ 672193 w 1054637"/>
                <a:gd name="connsiteY371" fmla="*/ 80375 h 694290"/>
                <a:gd name="connsiteX372" fmla="*/ 667404 w 1054637"/>
                <a:gd name="connsiteY372" fmla="*/ 81459 h 694290"/>
                <a:gd name="connsiteX373" fmla="*/ 665597 w 1054637"/>
                <a:gd name="connsiteY373" fmla="*/ 84351 h 694290"/>
                <a:gd name="connsiteX374" fmla="*/ 677615 w 1054637"/>
                <a:gd name="connsiteY374" fmla="*/ 145977 h 694290"/>
                <a:gd name="connsiteX375" fmla="*/ 676169 w 1054637"/>
                <a:gd name="connsiteY375" fmla="*/ 146338 h 694290"/>
                <a:gd name="connsiteX376" fmla="*/ 669031 w 1054637"/>
                <a:gd name="connsiteY376" fmla="*/ 146248 h 694290"/>
                <a:gd name="connsiteX377" fmla="*/ 656561 w 1054637"/>
                <a:gd name="connsiteY377" fmla="*/ 82182 h 694290"/>
                <a:gd name="connsiteX378" fmla="*/ 653850 w 1054637"/>
                <a:gd name="connsiteY378" fmla="*/ 80284 h 694290"/>
                <a:gd name="connsiteX379" fmla="*/ 649061 w 1054637"/>
                <a:gd name="connsiteY379" fmla="*/ 81369 h 694290"/>
                <a:gd name="connsiteX380" fmla="*/ 647254 w 1054637"/>
                <a:gd name="connsiteY380" fmla="*/ 84260 h 694290"/>
                <a:gd name="connsiteX381" fmla="*/ 659272 w 1054637"/>
                <a:gd name="connsiteY381" fmla="*/ 146067 h 694290"/>
                <a:gd name="connsiteX382" fmla="*/ 650597 w 1054637"/>
                <a:gd name="connsiteY382" fmla="*/ 145977 h 694290"/>
                <a:gd name="connsiteX383" fmla="*/ 638127 w 1054637"/>
                <a:gd name="connsiteY383" fmla="*/ 82182 h 694290"/>
                <a:gd name="connsiteX384" fmla="*/ 635416 w 1054637"/>
                <a:gd name="connsiteY384" fmla="*/ 80284 h 694290"/>
                <a:gd name="connsiteX385" fmla="*/ 630627 w 1054637"/>
                <a:gd name="connsiteY385" fmla="*/ 81369 h 694290"/>
                <a:gd name="connsiteX386" fmla="*/ 628820 w 1054637"/>
                <a:gd name="connsiteY386" fmla="*/ 84260 h 694290"/>
                <a:gd name="connsiteX387" fmla="*/ 640838 w 1054637"/>
                <a:gd name="connsiteY387" fmla="*/ 145796 h 694290"/>
                <a:gd name="connsiteX388" fmla="*/ 633519 w 1054637"/>
                <a:gd name="connsiteY388" fmla="*/ 145706 h 694290"/>
                <a:gd name="connsiteX389" fmla="*/ 621139 w 1054637"/>
                <a:gd name="connsiteY389" fmla="*/ 82182 h 694290"/>
                <a:gd name="connsiteX390" fmla="*/ 618429 w 1054637"/>
                <a:gd name="connsiteY390" fmla="*/ 80284 h 694290"/>
                <a:gd name="connsiteX391" fmla="*/ 613639 w 1054637"/>
                <a:gd name="connsiteY391" fmla="*/ 81369 h 694290"/>
                <a:gd name="connsiteX392" fmla="*/ 611832 w 1054637"/>
                <a:gd name="connsiteY392" fmla="*/ 84260 h 694290"/>
                <a:gd name="connsiteX393" fmla="*/ 623760 w 1054637"/>
                <a:gd name="connsiteY393" fmla="*/ 145525 h 694290"/>
                <a:gd name="connsiteX394" fmla="*/ 503851 w 1054637"/>
                <a:gd name="connsiteY394" fmla="*/ 143718 h 694290"/>
                <a:gd name="connsiteX395" fmla="*/ 267467 w 1054637"/>
                <a:gd name="connsiteY395" fmla="*/ 140465 h 694290"/>
                <a:gd name="connsiteX396" fmla="*/ 139878 w 1054637"/>
                <a:gd name="connsiteY396" fmla="*/ 137844 h 694290"/>
                <a:gd name="connsiteX397" fmla="*/ 74818 w 1054637"/>
                <a:gd name="connsiteY397" fmla="*/ 136037 h 694290"/>
                <a:gd name="connsiteX398" fmla="*/ 42198 w 1054637"/>
                <a:gd name="connsiteY398" fmla="*/ 135857 h 694290"/>
                <a:gd name="connsiteX399" fmla="*/ 38674 w 1054637"/>
                <a:gd name="connsiteY399" fmla="*/ 132242 h 694290"/>
                <a:gd name="connsiteX400" fmla="*/ 39307 w 1054637"/>
                <a:gd name="connsiteY400" fmla="*/ 106128 h 694290"/>
                <a:gd name="connsiteX401" fmla="*/ 44457 w 1054637"/>
                <a:gd name="connsiteY401" fmla="*/ 100254 h 694290"/>
                <a:gd name="connsiteX402" fmla="*/ 45180 w 1054637"/>
                <a:gd name="connsiteY402" fmla="*/ 19019 h 694290"/>
                <a:gd name="connsiteX403" fmla="*/ 48252 w 1054637"/>
                <a:gd name="connsiteY403" fmla="*/ 17032 h 694290"/>
                <a:gd name="connsiteX404" fmla="*/ 857682 w 1054637"/>
                <a:gd name="connsiteY404" fmla="*/ 7871 h 694290"/>
                <a:gd name="connsiteX405" fmla="*/ 866108 w 1054637"/>
                <a:gd name="connsiteY405" fmla="*/ 9441 h 694290"/>
                <a:gd name="connsiteX406" fmla="*/ 876409 w 1054637"/>
                <a:gd name="connsiteY406" fmla="*/ 29952 h 694290"/>
                <a:gd name="connsiteX407" fmla="*/ 870535 w 1054637"/>
                <a:gd name="connsiteY407" fmla="*/ 31669 h 694290"/>
                <a:gd name="connsiteX408" fmla="*/ 846048 w 1054637"/>
                <a:gd name="connsiteY408" fmla="*/ 36458 h 694290"/>
                <a:gd name="connsiteX409" fmla="*/ 842253 w 1054637"/>
                <a:gd name="connsiteY409" fmla="*/ 32754 h 694290"/>
                <a:gd name="connsiteX410" fmla="*/ 850204 w 1054637"/>
                <a:gd name="connsiteY410" fmla="*/ 10706 h 694290"/>
                <a:gd name="connsiteX411" fmla="*/ 857682 w 1054637"/>
                <a:gd name="connsiteY411" fmla="*/ 7871 h 694290"/>
                <a:gd name="connsiteX412" fmla="*/ 74729 w 1054637"/>
                <a:gd name="connsiteY412" fmla="*/ 586 h 694290"/>
                <a:gd name="connsiteX413" fmla="*/ 83132 w 1054637"/>
                <a:gd name="connsiteY413" fmla="*/ 2122 h 694290"/>
                <a:gd name="connsiteX414" fmla="*/ 91355 w 1054637"/>
                <a:gd name="connsiteY414" fmla="*/ 7996 h 694290"/>
                <a:gd name="connsiteX415" fmla="*/ 93343 w 1054637"/>
                <a:gd name="connsiteY415" fmla="*/ 13056 h 694290"/>
                <a:gd name="connsiteX416" fmla="*/ 50692 w 1054637"/>
                <a:gd name="connsiteY416" fmla="*/ 13056 h 694290"/>
                <a:gd name="connsiteX417" fmla="*/ 74729 w 1054637"/>
                <a:gd name="connsiteY417" fmla="*/ 586 h 69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1054637" h="694290">
                  <a:moveTo>
                    <a:pt x="1011407" y="655431"/>
                  </a:moveTo>
                  <a:cubicBezTo>
                    <a:pt x="1003094" y="655431"/>
                    <a:pt x="996408" y="662118"/>
                    <a:pt x="996408" y="670431"/>
                  </a:cubicBezTo>
                  <a:cubicBezTo>
                    <a:pt x="996408" y="678744"/>
                    <a:pt x="1003094" y="685431"/>
                    <a:pt x="1011407" y="685431"/>
                  </a:cubicBezTo>
                  <a:cubicBezTo>
                    <a:pt x="1019721" y="685431"/>
                    <a:pt x="1026407" y="678744"/>
                    <a:pt x="1026407" y="670431"/>
                  </a:cubicBezTo>
                  <a:cubicBezTo>
                    <a:pt x="1026407" y="662118"/>
                    <a:pt x="1019721" y="655431"/>
                    <a:pt x="1011407" y="655431"/>
                  </a:cubicBezTo>
                  <a:close/>
                  <a:moveTo>
                    <a:pt x="909752" y="555040"/>
                  </a:moveTo>
                  <a:cubicBezTo>
                    <a:pt x="899089" y="555220"/>
                    <a:pt x="890324" y="563895"/>
                    <a:pt x="890415" y="574106"/>
                  </a:cubicBezTo>
                  <a:cubicBezTo>
                    <a:pt x="890595" y="584949"/>
                    <a:pt x="899451" y="593714"/>
                    <a:pt x="910113" y="593533"/>
                  </a:cubicBezTo>
                  <a:cubicBezTo>
                    <a:pt x="920595" y="593353"/>
                    <a:pt x="929089" y="584497"/>
                    <a:pt x="928908" y="573925"/>
                  </a:cubicBezTo>
                  <a:cubicBezTo>
                    <a:pt x="928818" y="563443"/>
                    <a:pt x="920143" y="554859"/>
                    <a:pt x="909752" y="555040"/>
                  </a:cubicBezTo>
                  <a:close/>
                  <a:moveTo>
                    <a:pt x="756681" y="338897"/>
                  </a:moveTo>
                  <a:cubicBezTo>
                    <a:pt x="749903" y="338897"/>
                    <a:pt x="744120" y="344770"/>
                    <a:pt x="744120" y="351547"/>
                  </a:cubicBezTo>
                  <a:cubicBezTo>
                    <a:pt x="744120" y="358143"/>
                    <a:pt x="749994" y="364017"/>
                    <a:pt x="756590" y="363927"/>
                  </a:cubicBezTo>
                  <a:cubicBezTo>
                    <a:pt x="763729" y="363836"/>
                    <a:pt x="769060" y="358595"/>
                    <a:pt x="768970" y="351728"/>
                  </a:cubicBezTo>
                  <a:cubicBezTo>
                    <a:pt x="768970" y="344589"/>
                    <a:pt x="763458" y="338806"/>
                    <a:pt x="756681" y="338897"/>
                  </a:cubicBezTo>
                  <a:close/>
                  <a:moveTo>
                    <a:pt x="865566" y="332933"/>
                  </a:moveTo>
                  <a:cubicBezTo>
                    <a:pt x="838728" y="332390"/>
                    <a:pt x="815144" y="355342"/>
                    <a:pt x="814783" y="382993"/>
                  </a:cubicBezTo>
                  <a:cubicBezTo>
                    <a:pt x="814512" y="410101"/>
                    <a:pt x="837373" y="433775"/>
                    <a:pt x="864662" y="433595"/>
                  </a:cubicBezTo>
                  <a:cubicBezTo>
                    <a:pt x="891499" y="434227"/>
                    <a:pt x="914902" y="411637"/>
                    <a:pt x="915625" y="384348"/>
                  </a:cubicBezTo>
                  <a:cubicBezTo>
                    <a:pt x="916348" y="357059"/>
                    <a:pt x="893487" y="333565"/>
                    <a:pt x="865566" y="332933"/>
                  </a:cubicBezTo>
                  <a:close/>
                  <a:moveTo>
                    <a:pt x="532766" y="241487"/>
                  </a:moveTo>
                  <a:cubicBezTo>
                    <a:pt x="516321" y="241487"/>
                    <a:pt x="504032" y="243746"/>
                    <a:pt x="491562" y="252783"/>
                  </a:cubicBezTo>
                  <a:cubicBezTo>
                    <a:pt x="491201" y="253054"/>
                    <a:pt x="478911" y="264710"/>
                    <a:pt x="474303" y="271126"/>
                  </a:cubicBezTo>
                  <a:cubicBezTo>
                    <a:pt x="463008" y="286668"/>
                    <a:pt x="461833" y="304469"/>
                    <a:pt x="466080" y="322360"/>
                  </a:cubicBezTo>
                  <a:cubicBezTo>
                    <a:pt x="471412" y="344860"/>
                    <a:pt x="486321" y="360131"/>
                    <a:pt x="507194" y="368896"/>
                  </a:cubicBezTo>
                  <a:cubicBezTo>
                    <a:pt x="525176" y="376487"/>
                    <a:pt x="544333" y="380643"/>
                    <a:pt x="563760" y="382722"/>
                  </a:cubicBezTo>
                  <a:cubicBezTo>
                    <a:pt x="594302" y="385975"/>
                    <a:pt x="624392" y="382902"/>
                    <a:pt x="653940" y="374860"/>
                  </a:cubicBezTo>
                  <a:cubicBezTo>
                    <a:pt x="663428" y="372330"/>
                    <a:pt x="673006" y="369348"/>
                    <a:pt x="681139" y="363565"/>
                  </a:cubicBezTo>
                  <a:cubicBezTo>
                    <a:pt x="706982" y="345041"/>
                    <a:pt x="715837" y="314770"/>
                    <a:pt x="703548" y="284409"/>
                  </a:cubicBezTo>
                  <a:cubicBezTo>
                    <a:pt x="698217" y="271578"/>
                    <a:pt x="687826" y="262993"/>
                    <a:pt x="677795" y="254228"/>
                  </a:cubicBezTo>
                  <a:cubicBezTo>
                    <a:pt x="676079" y="252692"/>
                    <a:pt x="673639" y="251789"/>
                    <a:pt x="671651" y="250704"/>
                  </a:cubicBezTo>
                  <a:cubicBezTo>
                    <a:pt x="664061" y="246638"/>
                    <a:pt x="643639" y="244198"/>
                    <a:pt x="643007" y="244740"/>
                  </a:cubicBezTo>
                  <a:cubicBezTo>
                    <a:pt x="637495" y="249439"/>
                    <a:pt x="631983" y="254319"/>
                    <a:pt x="626380" y="258927"/>
                  </a:cubicBezTo>
                  <a:cubicBezTo>
                    <a:pt x="624483" y="260463"/>
                    <a:pt x="624031" y="261999"/>
                    <a:pt x="624392" y="264349"/>
                  </a:cubicBezTo>
                  <a:cubicBezTo>
                    <a:pt x="625386" y="270403"/>
                    <a:pt x="626109" y="276547"/>
                    <a:pt x="626742" y="282602"/>
                  </a:cubicBezTo>
                  <a:cubicBezTo>
                    <a:pt x="627374" y="288204"/>
                    <a:pt x="626380" y="292993"/>
                    <a:pt x="620326" y="295343"/>
                  </a:cubicBezTo>
                  <a:cubicBezTo>
                    <a:pt x="617164" y="296608"/>
                    <a:pt x="614995" y="299138"/>
                    <a:pt x="613639" y="302300"/>
                  </a:cubicBezTo>
                  <a:cubicBezTo>
                    <a:pt x="612284" y="305373"/>
                    <a:pt x="610838" y="308445"/>
                    <a:pt x="609393" y="311517"/>
                  </a:cubicBezTo>
                  <a:cubicBezTo>
                    <a:pt x="600989" y="329138"/>
                    <a:pt x="588971" y="343595"/>
                    <a:pt x="571080" y="352270"/>
                  </a:cubicBezTo>
                  <a:cubicBezTo>
                    <a:pt x="563760" y="355884"/>
                    <a:pt x="555989" y="358505"/>
                    <a:pt x="548309" y="361487"/>
                  </a:cubicBezTo>
                  <a:cubicBezTo>
                    <a:pt x="545959" y="362390"/>
                    <a:pt x="544875" y="361216"/>
                    <a:pt x="544694" y="358866"/>
                  </a:cubicBezTo>
                  <a:cubicBezTo>
                    <a:pt x="544333" y="355162"/>
                    <a:pt x="545417" y="352360"/>
                    <a:pt x="548851" y="350372"/>
                  </a:cubicBezTo>
                  <a:cubicBezTo>
                    <a:pt x="554092" y="347481"/>
                    <a:pt x="559333" y="344680"/>
                    <a:pt x="564122" y="341156"/>
                  </a:cubicBezTo>
                  <a:cubicBezTo>
                    <a:pt x="585537" y="325433"/>
                    <a:pt x="597374" y="304559"/>
                    <a:pt x="597826" y="277541"/>
                  </a:cubicBezTo>
                  <a:cubicBezTo>
                    <a:pt x="598007" y="268505"/>
                    <a:pt x="596109" y="259740"/>
                    <a:pt x="594483" y="250975"/>
                  </a:cubicBezTo>
                  <a:cubicBezTo>
                    <a:pt x="593399" y="245011"/>
                    <a:pt x="591862" y="243204"/>
                    <a:pt x="585718" y="242752"/>
                  </a:cubicBezTo>
                  <a:cubicBezTo>
                    <a:pt x="575688" y="241939"/>
                    <a:pt x="540357" y="241487"/>
                    <a:pt x="532766" y="241487"/>
                  </a:cubicBezTo>
                  <a:close/>
                  <a:moveTo>
                    <a:pt x="845777" y="227210"/>
                  </a:moveTo>
                  <a:cubicBezTo>
                    <a:pt x="854180" y="226126"/>
                    <a:pt x="859692" y="229560"/>
                    <a:pt x="865927" y="235795"/>
                  </a:cubicBezTo>
                  <a:cubicBezTo>
                    <a:pt x="875505" y="245373"/>
                    <a:pt x="886529" y="253596"/>
                    <a:pt x="896650" y="262813"/>
                  </a:cubicBezTo>
                  <a:cubicBezTo>
                    <a:pt x="901529" y="267240"/>
                    <a:pt x="904782" y="271487"/>
                    <a:pt x="908848" y="276638"/>
                  </a:cubicBezTo>
                  <a:cubicBezTo>
                    <a:pt x="910384" y="278535"/>
                    <a:pt x="911288" y="281427"/>
                    <a:pt x="911469" y="283867"/>
                  </a:cubicBezTo>
                  <a:cubicBezTo>
                    <a:pt x="912192" y="292451"/>
                    <a:pt x="910565" y="299409"/>
                    <a:pt x="912372" y="307722"/>
                  </a:cubicBezTo>
                  <a:cubicBezTo>
                    <a:pt x="914902" y="319378"/>
                    <a:pt x="918517" y="330854"/>
                    <a:pt x="922764" y="342059"/>
                  </a:cubicBezTo>
                  <a:cubicBezTo>
                    <a:pt x="931981" y="366185"/>
                    <a:pt x="941830" y="390131"/>
                    <a:pt x="951589" y="414077"/>
                  </a:cubicBezTo>
                  <a:cubicBezTo>
                    <a:pt x="962523" y="441004"/>
                    <a:pt x="973908" y="467751"/>
                    <a:pt x="984390" y="494859"/>
                  </a:cubicBezTo>
                  <a:cubicBezTo>
                    <a:pt x="992613" y="516094"/>
                    <a:pt x="1001197" y="537510"/>
                    <a:pt x="1008335" y="559106"/>
                  </a:cubicBezTo>
                  <a:cubicBezTo>
                    <a:pt x="1013396" y="574377"/>
                    <a:pt x="1016378" y="590100"/>
                    <a:pt x="1015383" y="606365"/>
                  </a:cubicBezTo>
                  <a:cubicBezTo>
                    <a:pt x="1015203" y="608804"/>
                    <a:pt x="1014841" y="611244"/>
                    <a:pt x="1014570" y="613684"/>
                  </a:cubicBezTo>
                  <a:cubicBezTo>
                    <a:pt x="1014299" y="616214"/>
                    <a:pt x="1012853" y="617208"/>
                    <a:pt x="1010323" y="617298"/>
                  </a:cubicBezTo>
                  <a:cubicBezTo>
                    <a:pt x="1002733" y="617389"/>
                    <a:pt x="859240" y="617479"/>
                    <a:pt x="855716" y="617479"/>
                  </a:cubicBezTo>
                  <a:cubicBezTo>
                    <a:pt x="852915" y="617479"/>
                    <a:pt x="851831" y="616304"/>
                    <a:pt x="851108" y="613593"/>
                  </a:cubicBezTo>
                  <a:cubicBezTo>
                    <a:pt x="838367" y="564347"/>
                    <a:pt x="825445" y="516817"/>
                    <a:pt x="812614" y="467570"/>
                  </a:cubicBezTo>
                  <a:cubicBezTo>
                    <a:pt x="805295" y="439649"/>
                    <a:pt x="796259" y="410733"/>
                    <a:pt x="788940" y="382812"/>
                  </a:cubicBezTo>
                  <a:cubicBezTo>
                    <a:pt x="788398" y="380824"/>
                    <a:pt x="788578" y="379197"/>
                    <a:pt x="789482" y="377300"/>
                  </a:cubicBezTo>
                  <a:cubicBezTo>
                    <a:pt x="792735" y="370523"/>
                    <a:pt x="796169" y="363746"/>
                    <a:pt x="796711" y="356155"/>
                  </a:cubicBezTo>
                  <a:cubicBezTo>
                    <a:pt x="797885" y="339710"/>
                    <a:pt x="793277" y="323806"/>
                    <a:pt x="778910" y="314409"/>
                  </a:cubicBezTo>
                  <a:cubicBezTo>
                    <a:pt x="774211" y="311336"/>
                    <a:pt x="772585" y="309348"/>
                    <a:pt x="771319" y="304017"/>
                  </a:cubicBezTo>
                  <a:cubicBezTo>
                    <a:pt x="765085" y="278626"/>
                    <a:pt x="757765" y="255132"/>
                    <a:pt x="751350" y="229740"/>
                  </a:cubicBezTo>
                  <a:cubicBezTo>
                    <a:pt x="751259" y="229469"/>
                    <a:pt x="751259" y="229108"/>
                    <a:pt x="751169" y="228475"/>
                  </a:cubicBezTo>
                  <a:cubicBezTo>
                    <a:pt x="752344" y="228295"/>
                    <a:pt x="753338" y="228114"/>
                    <a:pt x="754422" y="228114"/>
                  </a:cubicBezTo>
                  <a:cubicBezTo>
                    <a:pt x="769332" y="227752"/>
                    <a:pt x="782434" y="228385"/>
                    <a:pt x="797343" y="228024"/>
                  </a:cubicBezTo>
                  <a:cubicBezTo>
                    <a:pt x="799422" y="227933"/>
                    <a:pt x="800054" y="228566"/>
                    <a:pt x="800506" y="230644"/>
                  </a:cubicBezTo>
                  <a:cubicBezTo>
                    <a:pt x="802946" y="242029"/>
                    <a:pt x="813337" y="248807"/>
                    <a:pt x="824361" y="247361"/>
                  </a:cubicBezTo>
                  <a:cubicBezTo>
                    <a:pt x="832945" y="246277"/>
                    <a:pt x="840807" y="238867"/>
                    <a:pt x="842524" y="229831"/>
                  </a:cubicBezTo>
                  <a:cubicBezTo>
                    <a:pt x="842975" y="227752"/>
                    <a:pt x="843879" y="227481"/>
                    <a:pt x="845777" y="227210"/>
                  </a:cubicBezTo>
                  <a:close/>
                  <a:moveTo>
                    <a:pt x="608579" y="207602"/>
                  </a:moveTo>
                  <a:cubicBezTo>
                    <a:pt x="602073" y="207512"/>
                    <a:pt x="598278" y="210945"/>
                    <a:pt x="598188" y="217000"/>
                  </a:cubicBezTo>
                  <a:cubicBezTo>
                    <a:pt x="598188" y="223686"/>
                    <a:pt x="601531" y="228024"/>
                    <a:pt x="606953" y="228114"/>
                  </a:cubicBezTo>
                  <a:cubicBezTo>
                    <a:pt x="614182" y="228204"/>
                    <a:pt x="618429" y="224500"/>
                    <a:pt x="618519" y="217994"/>
                  </a:cubicBezTo>
                  <a:cubicBezTo>
                    <a:pt x="618609" y="211217"/>
                    <a:pt x="615085" y="207692"/>
                    <a:pt x="608579" y="207602"/>
                  </a:cubicBezTo>
                  <a:close/>
                  <a:moveTo>
                    <a:pt x="821503" y="203626"/>
                  </a:moveTo>
                  <a:cubicBezTo>
                    <a:pt x="814443" y="203626"/>
                    <a:pt x="807373" y="206698"/>
                    <a:pt x="804030" y="213024"/>
                  </a:cubicBezTo>
                  <a:cubicBezTo>
                    <a:pt x="802945" y="215012"/>
                    <a:pt x="801771" y="217000"/>
                    <a:pt x="800867" y="219078"/>
                  </a:cubicBezTo>
                  <a:cubicBezTo>
                    <a:pt x="800234" y="220795"/>
                    <a:pt x="799150" y="221247"/>
                    <a:pt x="797343" y="221247"/>
                  </a:cubicBezTo>
                  <a:cubicBezTo>
                    <a:pt x="790927" y="221156"/>
                    <a:pt x="784512" y="221247"/>
                    <a:pt x="778096" y="221337"/>
                  </a:cubicBezTo>
                  <a:cubicBezTo>
                    <a:pt x="768427" y="221518"/>
                    <a:pt x="758668" y="221698"/>
                    <a:pt x="749000" y="221969"/>
                  </a:cubicBezTo>
                  <a:cubicBezTo>
                    <a:pt x="744934" y="222150"/>
                    <a:pt x="744934" y="222241"/>
                    <a:pt x="745385" y="226397"/>
                  </a:cubicBezTo>
                  <a:cubicBezTo>
                    <a:pt x="745657" y="228204"/>
                    <a:pt x="745928" y="230012"/>
                    <a:pt x="746379" y="231819"/>
                  </a:cubicBezTo>
                  <a:cubicBezTo>
                    <a:pt x="752343" y="256036"/>
                    <a:pt x="758578" y="280252"/>
                    <a:pt x="764181" y="304559"/>
                  </a:cubicBezTo>
                  <a:cubicBezTo>
                    <a:pt x="765717" y="311246"/>
                    <a:pt x="768608" y="315764"/>
                    <a:pt x="774572" y="319107"/>
                  </a:cubicBezTo>
                  <a:cubicBezTo>
                    <a:pt x="781259" y="322903"/>
                    <a:pt x="785867" y="328957"/>
                    <a:pt x="788578" y="336186"/>
                  </a:cubicBezTo>
                  <a:cubicBezTo>
                    <a:pt x="793457" y="348836"/>
                    <a:pt x="791740" y="361125"/>
                    <a:pt x="785506" y="372692"/>
                  </a:cubicBezTo>
                  <a:cubicBezTo>
                    <a:pt x="782975" y="377481"/>
                    <a:pt x="782614" y="381547"/>
                    <a:pt x="784060" y="386788"/>
                  </a:cubicBezTo>
                  <a:cubicBezTo>
                    <a:pt x="797704" y="438113"/>
                    <a:pt x="810987" y="489619"/>
                    <a:pt x="824541" y="540944"/>
                  </a:cubicBezTo>
                  <a:cubicBezTo>
                    <a:pt x="831409" y="566877"/>
                    <a:pt x="838457" y="592720"/>
                    <a:pt x="845415" y="618564"/>
                  </a:cubicBezTo>
                  <a:cubicBezTo>
                    <a:pt x="846499" y="622630"/>
                    <a:pt x="848126" y="623533"/>
                    <a:pt x="852011" y="623443"/>
                  </a:cubicBezTo>
                  <a:cubicBezTo>
                    <a:pt x="878667" y="622901"/>
                    <a:pt x="1005986" y="623714"/>
                    <a:pt x="1016558" y="623624"/>
                  </a:cubicBezTo>
                  <a:cubicBezTo>
                    <a:pt x="1019269" y="623533"/>
                    <a:pt x="1020534" y="619738"/>
                    <a:pt x="1020805" y="617028"/>
                  </a:cubicBezTo>
                  <a:cubicBezTo>
                    <a:pt x="1022070" y="606184"/>
                    <a:pt x="1022612" y="595341"/>
                    <a:pt x="1020895" y="584498"/>
                  </a:cubicBezTo>
                  <a:cubicBezTo>
                    <a:pt x="1017462" y="562449"/>
                    <a:pt x="1009419" y="541486"/>
                    <a:pt x="1001377" y="520883"/>
                  </a:cubicBezTo>
                  <a:cubicBezTo>
                    <a:pt x="990715" y="493414"/>
                    <a:pt x="979329" y="466215"/>
                    <a:pt x="968396" y="438926"/>
                  </a:cubicBezTo>
                  <a:cubicBezTo>
                    <a:pt x="959992" y="417962"/>
                    <a:pt x="951860" y="396908"/>
                    <a:pt x="943456" y="375945"/>
                  </a:cubicBezTo>
                  <a:cubicBezTo>
                    <a:pt x="938306" y="362842"/>
                    <a:pt x="932251" y="350101"/>
                    <a:pt x="927553" y="336818"/>
                  </a:cubicBezTo>
                  <a:cubicBezTo>
                    <a:pt x="923667" y="325794"/>
                    <a:pt x="920505" y="314499"/>
                    <a:pt x="918336" y="303023"/>
                  </a:cubicBezTo>
                  <a:cubicBezTo>
                    <a:pt x="916890" y="295072"/>
                    <a:pt x="917613" y="286758"/>
                    <a:pt x="917342" y="278626"/>
                  </a:cubicBezTo>
                  <a:cubicBezTo>
                    <a:pt x="917252" y="277541"/>
                    <a:pt x="917071" y="276186"/>
                    <a:pt x="916438" y="275373"/>
                  </a:cubicBezTo>
                  <a:cubicBezTo>
                    <a:pt x="912011" y="269951"/>
                    <a:pt x="908035" y="264801"/>
                    <a:pt x="903878" y="260825"/>
                  </a:cubicBezTo>
                  <a:cubicBezTo>
                    <a:pt x="896107" y="253505"/>
                    <a:pt x="887884" y="246638"/>
                    <a:pt x="879842" y="239590"/>
                  </a:cubicBezTo>
                  <a:cubicBezTo>
                    <a:pt x="875776" y="235975"/>
                    <a:pt x="871619" y="232542"/>
                    <a:pt x="867824" y="228746"/>
                  </a:cubicBezTo>
                  <a:cubicBezTo>
                    <a:pt x="862945" y="223777"/>
                    <a:pt x="857975" y="219620"/>
                    <a:pt x="850475" y="220704"/>
                  </a:cubicBezTo>
                  <a:cubicBezTo>
                    <a:pt x="849662" y="220795"/>
                    <a:pt x="848849" y="220524"/>
                    <a:pt x="848035" y="220704"/>
                  </a:cubicBezTo>
                  <a:cubicBezTo>
                    <a:pt x="844511" y="221337"/>
                    <a:pt x="842071" y="220162"/>
                    <a:pt x="840987" y="216548"/>
                  </a:cubicBezTo>
                  <a:cubicBezTo>
                    <a:pt x="840535" y="215102"/>
                    <a:pt x="839632" y="213927"/>
                    <a:pt x="838909" y="212662"/>
                  </a:cubicBezTo>
                  <a:cubicBezTo>
                    <a:pt x="835610" y="206698"/>
                    <a:pt x="828562" y="203626"/>
                    <a:pt x="821503" y="203626"/>
                  </a:cubicBezTo>
                  <a:close/>
                  <a:moveTo>
                    <a:pt x="744030" y="162331"/>
                  </a:moveTo>
                  <a:cubicBezTo>
                    <a:pt x="742765" y="162331"/>
                    <a:pt x="741681" y="163416"/>
                    <a:pt x="741681" y="164681"/>
                  </a:cubicBezTo>
                  <a:cubicBezTo>
                    <a:pt x="741681" y="165946"/>
                    <a:pt x="742765" y="167030"/>
                    <a:pt x="744030" y="167030"/>
                  </a:cubicBezTo>
                  <a:lnTo>
                    <a:pt x="769060" y="167030"/>
                  </a:lnTo>
                  <a:lnTo>
                    <a:pt x="769060" y="166488"/>
                  </a:lnTo>
                  <a:cubicBezTo>
                    <a:pt x="769060" y="164861"/>
                    <a:pt x="769060" y="163596"/>
                    <a:pt x="769060" y="162783"/>
                  </a:cubicBezTo>
                  <a:lnTo>
                    <a:pt x="769060" y="162331"/>
                  </a:lnTo>
                  <a:close/>
                  <a:moveTo>
                    <a:pt x="522556" y="151850"/>
                  </a:moveTo>
                  <a:cubicBezTo>
                    <a:pt x="521923" y="162241"/>
                    <a:pt x="521743" y="172271"/>
                    <a:pt x="520568" y="182121"/>
                  </a:cubicBezTo>
                  <a:cubicBezTo>
                    <a:pt x="519574" y="190886"/>
                    <a:pt x="513881" y="196940"/>
                    <a:pt x="505930" y="200283"/>
                  </a:cubicBezTo>
                  <a:cubicBezTo>
                    <a:pt x="500146" y="202633"/>
                    <a:pt x="493912" y="203898"/>
                    <a:pt x="487857" y="205524"/>
                  </a:cubicBezTo>
                  <a:cubicBezTo>
                    <a:pt x="487315" y="205705"/>
                    <a:pt x="486231" y="205163"/>
                    <a:pt x="485960" y="204621"/>
                  </a:cubicBezTo>
                  <a:cubicBezTo>
                    <a:pt x="482707" y="198657"/>
                    <a:pt x="477647" y="196217"/>
                    <a:pt x="470960" y="196488"/>
                  </a:cubicBezTo>
                  <a:cubicBezTo>
                    <a:pt x="469695" y="196579"/>
                    <a:pt x="468791" y="196398"/>
                    <a:pt x="468791" y="194771"/>
                  </a:cubicBezTo>
                  <a:cubicBezTo>
                    <a:pt x="468701" y="185374"/>
                    <a:pt x="468068" y="175976"/>
                    <a:pt x="468520" y="166579"/>
                  </a:cubicBezTo>
                  <a:cubicBezTo>
                    <a:pt x="468972" y="158627"/>
                    <a:pt x="472677" y="154922"/>
                    <a:pt x="480538" y="153567"/>
                  </a:cubicBezTo>
                  <a:cubicBezTo>
                    <a:pt x="494273" y="151127"/>
                    <a:pt x="508098" y="152031"/>
                    <a:pt x="522556" y="151850"/>
                  </a:cubicBezTo>
                  <a:close/>
                  <a:moveTo>
                    <a:pt x="763729" y="145976"/>
                  </a:moveTo>
                  <a:cubicBezTo>
                    <a:pt x="778910" y="145976"/>
                    <a:pt x="772584" y="149319"/>
                    <a:pt x="780175" y="151398"/>
                  </a:cubicBezTo>
                  <a:cubicBezTo>
                    <a:pt x="780717" y="151759"/>
                    <a:pt x="781259" y="152572"/>
                    <a:pt x="781259" y="153115"/>
                  </a:cubicBezTo>
                  <a:cubicBezTo>
                    <a:pt x="781349" y="160795"/>
                    <a:pt x="781620" y="165584"/>
                    <a:pt x="781801" y="173355"/>
                  </a:cubicBezTo>
                  <a:cubicBezTo>
                    <a:pt x="781801" y="175795"/>
                    <a:pt x="778729" y="176428"/>
                    <a:pt x="777554" y="176428"/>
                  </a:cubicBezTo>
                  <a:cubicBezTo>
                    <a:pt x="766982" y="176789"/>
                    <a:pt x="756319" y="177241"/>
                    <a:pt x="745747" y="177512"/>
                  </a:cubicBezTo>
                  <a:cubicBezTo>
                    <a:pt x="737253" y="177783"/>
                    <a:pt x="729753" y="180223"/>
                    <a:pt x="724241" y="186819"/>
                  </a:cubicBezTo>
                  <a:cubicBezTo>
                    <a:pt x="719814" y="192151"/>
                    <a:pt x="714482" y="193325"/>
                    <a:pt x="707886" y="193416"/>
                  </a:cubicBezTo>
                  <a:cubicBezTo>
                    <a:pt x="676712" y="193687"/>
                    <a:pt x="645628" y="194500"/>
                    <a:pt x="614543" y="195042"/>
                  </a:cubicBezTo>
                  <a:cubicBezTo>
                    <a:pt x="611923" y="195133"/>
                    <a:pt x="609303" y="195042"/>
                    <a:pt x="606863" y="194500"/>
                  </a:cubicBezTo>
                  <a:cubicBezTo>
                    <a:pt x="599815" y="192964"/>
                    <a:pt x="595929" y="188988"/>
                    <a:pt x="595297" y="181759"/>
                  </a:cubicBezTo>
                  <a:cubicBezTo>
                    <a:pt x="594845" y="177151"/>
                    <a:pt x="595116" y="172362"/>
                    <a:pt x="595929" y="167843"/>
                  </a:cubicBezTo>
                  <a:cubicBezTo>
                    <a:pt x="597194" y="160615"/>
                    <a:pt x="602164" y="156458"/>
                    <a:pt x="609212" y="154922"/>
                  </a:cubicBezTo>
                  <a:cubicBezTo>
                    <a:pt x="611833" y="154380"/>
                    <a:pt x="614634" y="154109"/>
                    <a:pt x="617345" y="153837"/>
                  </a:cubicBezTo>
                  <a:cubicBezTo>
                    <a:pt x="636592" y="152121"/>
                    <a:pt x="655929" y="152482"/>
                    <a:pt x="675175" y="152934"/>
                  </a:cubicBezTo>
                  <a:cubicBezTo>
                    <a:pt x="677615" y="152934"/>
                    <a:pt x="679694" y="152572"/>
                    <a:pt x="681410" y="150856"/>
                  </a:cubicBezTo>
                  <a:cubicBezTo>
                    <a:pt x="685025" y="147332"/>
                    <a:pt x="689272" y="146247"/>
                    <a:pt x="694332" y="146247"/>
                  </a:cubicBezTo>
                  <a:cubicBezTo>
                    <a:pt x="717464" y="146338"/>
                    <a:pt x="740597" y="146157"/>
                    <a:pt x="763729" y="145976"/>
                  </a:cubicBezTo>
                  <a:close/>
                  <a:moveTo>
                    <a:pt x="121354" y="143265"/>
                  </a:moveTo>
                  <a:cubicBezTo>
                    <a:pt x="240269" y="145163"/>
                    <a:pt x="359364" y="147151"/>
                    <a:pt x="478369" y="149048"/>
                  </a:cubicBezTo>
                  <a:cubicBezTo>
                    <a:pt x="478460" y="149319"/>
                    <a:pt x="478460" y="149590"/>
                    <a:pt x="478550" y="149861"/>
                  </a:cubicBezTo>
                  <a:cubicBezTo>
                    <a:pt x="477827" y="150133"/>
                    <a:pt x="477014" y="150404"/>
                    <a:pt x="476291" y="150675"/>
                  </a:cubicBezTo>
                  <a:cubicBezTo>
                    <a:pt x="469243" y="153566"/>
                    <a:pt x="464815" y="158717"/>
                    <a:pt x="464544" y="166397"/>
                  </a:cubicBezTo>
                  <a:cubicBezTo>
                    <a:pt x="464273" y="175524"/>
                    <a:pt x="464815" y="184650"/>
                    <a:pt x="464996" y="193777"/>
                  </a:cubicBezTo>
                  <a:cubicBezTo>
                    <a:pt x="464996" y="194500"/>
                    <a:pt x="464996" y="195313"/>
                    <a:pt x="465357" y="195946"/>
                  </a:cubicBezTo>
                  <a:cubicBezTo>
                    <a:pt x="466623" y="198205"/>
                    <a:pt x="465357" y="199650"/>
                    <a:pt x="463912" y="201186"/>
                  </a:cubicBezTo>
                  <a:cubicBezTo>
                    <a:pt x="460117" y="205253"/>
                    <a:pt x="459032" y="209951"/>
                    <a:pt x="461291" y="215102"/>
                  </a:cubicBezTo>
                  <a:cubicBezTo>
                    <a:pt x="463460" y="220162"/>
                    <a:pt x="467436" y="223325"/>
                    <a:pt x="473128" y="223506"/>
                  </a:cubicBezTo>
                  <a:cubicBezTo>
                    <a:pt x="478821" y="223777"/>
                    <a:pt x="482887" y="220795"/>
                    <a:pt x="485598" y="216006"/>
                  </a:cubicBezTo>
                  <a:cubicBezTo>
                    <a:pt x="485960" y="215283"/>
                    <a:pt x="486592" y="214469"/>
                    <a:pt x="486592" y="213747"/>
                  </a:cubicBezTo>
                  <a:cubicBezTo>
                    <a:pt x="486773" y="210042"/>
                    <a:pt x="489213" y="209229"/>
                    <a:pt x="492285" y="208777"/>
                  </a:cubicBezTo>
                  <a:cubicBezTo>
                    <a:pt x="499243" y="207692"/>
                    <a:pt x="505749" y="205253"/>
                    <a:pt x="511893" y="201909"/>
                  </a:cubicBezTo>
                  <a:cubicBezTo>
                    <a:pt x="518490" y="198205"/>
                    <a:pt x="521743" y="192241"/>
                    <a:pt x="523821" y="185464"/>
                  </a:cubicBezTo>
                  <a:cubicBezTo>
                    <a:pt x="526983" y="175434"/>
                    <a:pt x="527164" y="165132"/>
                    <a:pt x="526712" y="154741"/>
                  </a:cubicBezTo>
                  <a:cubicBezTo>
                    <a:pt x="526622" y="153114"/>
                    <a:pt x="526622" y="151578"/>
                    <a:pt x="526532" y="150042"/>
                  </a:cubicBezTo>
                  <a:cubicBezTo>
                    <a:pt x="526532" y="149771"/>
                    <a:pt x="526622" y="149500"/>
                    <a:pt x="526622" y="149229"/>
                  </a:cubicBezTo>
                  <a:cubicBezTo>
                    <a:pt x="553549" y="149590"/>
                    <a:pt x="580477" y="149952"/>
                    <a:pt x="607856" y="150313"/>
                  </a:cubicBezTo>
                  <a:cubicBezTo>
                    <a:pt x="607043" y="150855"/>
                    <a:pt x="606411" y="151307"/>
                    <a:pt x="605778" y="151578"/>
                  </a:cubicBezTo>
                  <a:cubicBezTo>
                    <a:pt x="593850" y="156729"/>
                    <a:pt x="590869" y="166126"/>
                    <a:pt x="590869" y="177241"/>
                  </a:cubicBezTo>
                  <a:cubicBezTo>
                    <a:pt x="590869" y="179229"/>
                    <a:pt x="591049" y="181126"/>
                    <a:pt x="591320" y="183024"/>
                  </a:cubicBezTo>
                  <a:cubicBezTo>
                    <a:pt x="592585" y="191427"/>
                    <a:pt x="597555" y="196849"/>
                    <a:pt x="605959" y="198385"/>
                  </a:cubicBezTo>
                  <a:cubicBezTo>
                    <a:pt x="610658" y="199199"/>
                    <a:pt x="615447" y="199650"/>
                    <a:pt x="620145" y="199560"/>
                  </a:cubicBezTo>
                  <a:cubicBezTo>
                    <a:pt x="652404" y="198747"/>
                    <a:pt x="684573" y="197662"/>
                    <a:pt x="716741" y="196668"/>
                  </a:cubicBezTo>
                  <a:cubicBezTo>
                    <a:pt x="719633" y="196578"/>
                    <a:pt x="721982" y="196036"/>
                    <a:pt x="723970" y="193325"/>
                  </a:cubicBezTo>
                  <a:cubicBezTo>
                    <a:pt x="726229" y="190343"/>
                    <a:pt x="729482" y="188084"/>
                    <a:pt x="732373" y="185554"/>
                  </a:cubicBezTo>
                  <a:cubicBezTo>
                    <a:pt x="735717" y="182662"/>
                    <a:pt x="739783" y="182030"/>
                    <a:pt x="743940" y="181849"/>
                  </a:cubicBezTo>
                  <a:cubicBezTo>
                    <a:pt x="754964" y="181488"/>
                    <a:pt x="766078" y="181126"/>
                    <a:pt x="777102" y="180765"/>
                  </a:cubicBezTo>
                  <a:cubicBezTo>
                    <a:pt x="778277" y="180765"/>
                    <a:pt x="779451" y="180674"/>
                    <a:pt x="780626" y="180494"/>
                  </a:cubicBezTo>
                  <a:cubicBezTo>
                    <a:pt x="784241" y="180042"/>
                    <a:pt x="785506" y="178687"/>
                    <a:pt x="785596" y="174982"/>
                  </a:cubicBezTo>
                  <a:cubicBezTo>
                    <a:pt x="785686" y="169470"/>
                    <a:pt x="785686" y="163867"/>
                    <a:pt x="785686" y="158265"/>
                  </a:cubicBezTo>
                  <a:cubicBezTo>
                    <a:pt x="785777" y="154470"/>
                    <a:pt x="785777" y="154289"/>
                    <a:pt x="789662" y="154289"/>
                  </a:cubicBezTo>
                  <a:cubicBezTo>
                    <a:pt x="812433" y="154379"/>
                    <a:pt x="835204" y="154379"/>
                    <a:pt x="857975" y="154741"/>
                  </a:cubicBezTo>
                  <a:cubicBezTo>
                    <a:pt x="895023" y="155283"/>
                    <a:pt x="932071" y="156006"/>
                    <a:pt x="969119" y="156638"/>
                  </a:cubicBezTo>
                  <a:cubicBezTo>
                    <a:pt x="974992" y="156729"/>
                    <a:pt x="980956" y="157000"/>
                    <a:pt x="986920" y="157090"/>
                  </a:cubicBezTo>
                  <a:cubicBezTo>
                    <a:pt x="988637" y="157090"/>
                    <a:pt x="989359" y="157723"/>
                    <a:pt x="990082" y="159259"/>
                  </a:cubicBezTo>
                  <a:cubicBezTo>
                    <a:pt x="1000564" y="181397"/>
                    <a:pt x="1017642" y="194680"/>
                    <a:pt x="1042401" y="197391"/>
                  </a:cubicBezTo>
                  <a:cubicBezTo>
                    <a:pt x="1046829" y="197933"/>
                    <a:pt x="1049359" y="200735"/>
                    <a:pt x="1051708" y="203988"/>
                  </a:cubicBezTo>
                  <a:cubicBezTo>
                    <a:pt x="1057763" y="212391"/>
                    <a:pt x="1054058" y="223054"/>
                    <a:pt x="1044028" y="225855"/>
                  </a:cubicBezTo>
                  <a:cubicBezTo>
                    <a:pt x="1041407" y="226578"/>
                    <a:pt x="1038606" y="226849"/>
                    <a:pt x="1035895" y="226939"/>
                  </a:cubicBezTo>
                  <a:cubicBezTo>
                    <a:pt x="1025775" y="227391"/>
                    <a:pt x="1015835" y="227843"/>
                    <a:pt x="1005986" y="230554"/>
                  </a:cubicBezTo>
                  <a:cubicBezTo>
                    <a:pt x="986468" y="235885"/>
                    <a:pt x="973095" y="248626"/>
                    <a:pt x="963426" y="265704"/>
                  </a:cubicBezTo>
                  <a:cubicBezTo>
                    <a:pt x="958185" y="274921"/>
                    <a:pt x="954390" y="284861"/>
                    <a:pt x="954571" y="295614"/>
                  </a:cubicBezTo>
                  <a:cubicBezTo>
                    <a:pt x="954661" y="301758"/>
                    <a:pt x="955474" y="308083"/>
                    <a:pt x="957281" y="313957"/>
                  </a:cubicBezTo>
                  <a:cubicBezTo>
                    <a:pt x="961890" y="328595"/>
                    <a:pt x="966950" y="343053"/>
                    <a:pt x="972372" y="357421"/>
                  </a:cubicBezTo>
                  <a:cubicBezTo>
                    <a:pt x="994239" y="415342"/>
                    <a:pt x="1016106" y="473263"/>
                    <a:pt x="1038245" y="531456"/>
                  </a:cubicBezTo>
                  <a:cubicBezTo>
                    <a:pt x="1049359" y="560462"/>
                    <a:pt x="1053877" y="590281"/>
                    <a:pt x="1051166" y="621094"/>
                  </a:cubicBezTo>
                  <a:cubicBezTo>
                    <a:pt x="1050172" y="632389"/>
                    <a:pt x="1047461" y="643594"/>
                    <a:pt x="1045654" y="654889"/>
                  </a:cubicBezTo>
                  <a:cubicBezTo>
                    <a:pt x="1045112" y="658413"/>
                    <a:pt x="1043124" y="660039"/>
                    <a:pt x="1039690" y="660039"/>
                  </a:cubicBezTo>
                  <a:cubicBezTo>
                    <a:pt x="1037160" y="660039"/>
                    <a:pt x="1036618" y="661304"/>
                    <a:pt x="1036347" y="663834"/>
                  </a:cubicBezTo>
                  <a:cubicBezTo>
                    <a:pt x="1035895" y="668714"/>
                    <a:pt x="1035263" y="673594"/>
                    <a:pt x="1033817" y="678292"/>
                  </a:cubicBezTo>
                  <a:cubicBezTo>
                    <a:pt x="1031468" y="686154"/>
                    <a:pt x="1028847" y="689858"/>
                    <a:pt x="1022070" y="692840"/>
                  </a:cubicBezTo>
                  <a:cubicBezTo>
                    <a:pt x="1018998" y="694196"/>
                    <a:pt x="1011317" y="694467"/>
                    <a:pt x="1006709" y="694196"/>
                  </a:cubicBezTo>
                  <a:cubicBezTo>
                    <a:pt x="994781" y="693473"/>
                    <a:pt x="987914" y="683624"/>
                    <a:pt x="984299" y="672509"/>
                  </a:cubicBezTo>
                  <a:cubicBezTo>
                    <a:pt x="984028" y="671696"/>
                    <a:pt x="982311" y="670250"/>
                    <a:pt x="982040" y="670160"/>
                  </a:cubicBezTo>
                  <a:cubicBezTo>
                    <a:pt x="982131" y="677389"/>
                    <a:pt x="977070" y="678202"/>
                    <a:pt x="972010" y="678925"/>
                  </a:cubicBezTo>
                  <a:cubicBezTo>
                    <a:pt x="971197" y="679015"/>
                    <a:pt x="781168" y="692389"/>
                    <a:pt x="781168" y="692389"/>
                  </a:cubicBezTo>
                  <a:cubicBezTo>
                    <a:pt x="775476" y="691666"/>
                    <a:pt x="773397" y="687780"/>
                    <a:pt x="773126" y="682630"/>
                  </a:cubicBezTo>
                  <a:cubicBezTo>
                    <a:pt x="772765" y="675581"/>
                    <a:pt x="772494" y="669437"/>
                    <a:pt x="772403" y="662389"/>
                  </a:cubicBezTo>
                  <a:cubicBezTo>
                    <a:pt x="772313" y="659407"/>
                    <a:pt x="772674" y="659136"/>
                    <a:pt x="775385" y="659678"/>
                  </a:cubicBezTo>
                  <a:cubicBezTo>
                    <a:pt x="776831" y="659949"/>
                    <a:pt x="978426" y="659768"/>
                    <a:pt x="979329" y="659678"/>
                  </a:cubicBezTo>
                  <a:lnTo>
                    <a:pt x="979329" y="655069"/>
                  </a:lnTo>
                  <a:lnTo>
                    <a:pt x="773036" y="655069"/>
                  </a:lnTo>
                  <a:cubicBezTo>
                    <a:pt x="772765" y="651365"/>
                    <a:pt x="773126" y="625341"/>
                    <a:pt x="773488" y="615943"/>
                  </a:cubicBezTo>
                  <a:cubicBezTo>
                    <a:pt x="774572" y="588654"/>
                    <a:pt x="772765" y="561907"/>
                    <a:pt x="765536" y="535612"/>
                  </a:cubicBezTo>
                  <a:cubicBezTo>
                    <a:pt x="757765" y="507058"/>
                    <a:pt x="750446" y="478323"/>
                    <a:pt x="743036" y="449679"/>
                  </a:cubicBezTo>
                  <a:cubicBezTo>
                    <a:pt x="741229" y="442631"/>
                    <a:pt x="740054" y="435492"/>
                    <a:pt x="738157" y="428535"/>
                  </a:cubicBezTo>
                  <a:cubicBezTo>
                    <a:pt x="734000" y="413173"/>
                    <a:pt x="726139" y="400071"/>
                    <a:pt x="711862" y="392571"/>
                  </a:cubicBezTo>
                  <a:cubicBezTo>
                    <a:pt x="691892" y="381999"/>
                    <a:pt x="682765" y="381095"/>
                    <a:pt x="660446" y="386246"/>
                  </a:cubicBezTo>
                  <a:cubicBezTo>
                    <a:pt x="637404" y="391577"/>
                    <a:pt x="614091" y="393926"/>
                    <a:pt x="590597" y="395011"/>
                  </a:cubicBezTo>
                  <a:cubicBezTo>
                    <a:pt x="566110" y="396095"/>
                    <a:pt x="541983" y="392932"/>
                    <a:pt x="518580" y="385613"/>
                  </a:cubicBezTo>
                  <a:cubicBezTo>
                    <a:pt x="498068" y="379198"/>
                    <a:pt x="456141" y="364559"/>
                    <a:pt x="455418" y="364378"/>
                  </a:cubicBezTo>
                  <a:cubicBezTo>
                    <a:pt x="451713" y="363294"/>
                    <a:pt x="450719" y="360674"/>
                    <a:pt x="450990" y="356336"/>
                  </a:cubicBezTo>
                  <a:cubicBezTo>
                    <a:pt x="451894" y="343866"/>
                    <a:pt x="450448" y="305644"/>
                    <a:pt x="449002" y="299228"/>
                  </a:cubicBezTo>
                  <a:cubicBezTo>
                    <a:pt x="447556" y="293083"/>
                    <a:pt x="445388" y="286939"/>
                    <a:pt x="442858" y="281156"/>
                  </a:cubicBezTo>
                  <a:cubicBezTo>
                    <a:pt x="435087" y="263264"/>
                    <a:pt x="423520" y="248174"/>
                    <a:pt x="407346" y="237060"/>
                  </a:cubicBezTo>
                  <a:cubicBezTo>
                    <a:pt x="394424" y="228204"/>
                    <a:pt x="379605" y="223596"/>
                    <a:pt x="364334" y="220614"/>
                  </a:cubicBezTo>
                  <a:cubicBezTo>
                    <a:pt x="347256" y="217180"/>
                    <a:pt x="329816" y="216729"/>
                    <a:pt x="312467" y="216367"/>
                  </a:cubicBezTo>
                  <a:cubicBezTo>
                    <a:pt x="260148" y="215373"/>
                    <a:pt x="122077" y="212482"/>
                    <a:pt x="121354" y="211126"/>
                  </a:cubicBezTo>
                  <a:lnTo>
                    <a:pt x="121354" y="182120"/>
                  </a:lnTo>
                  <a:cubicBezTo>
                    <a:pt x="122258" y="182120"/>
                    <a:pt x="273793" y="183566"/>
                    <a:pt x="341563" y="183385"/>
                  </a:cubicBezTo>
                  <a:cubicBezTo>
                    <a:pt x="359997" y="193957"/>
                    <a:pt x="425418" y="228475"/>
                    <a:pt x="427044" y="228475"/>
                  </a:cubicBezTo>
                  <a:cubicBezTo>
                    <a:pt x="468701" y="229018"/>
                    <a:pt x="510447" y="229469"/>
                    <a:pt x="552194" y="229921"/>
                  </a:cubicBezTo>
                  <a:cubicBezTo>
                    <a:pt x="554272" y="229921"/>
                    <a:pt x="556441" y="229831"/>
                    <a:pt x="558519" y="229650"/>
                  </a:cubicBezTo>
                  <a:cubicBezTo>
                    <a:pt x="562134" y="229289"/>
                    <a:pt x="564845" y="226216"/>
                    <a:pt x="564935" y="222602"/>
                  </a:cubicBezTo>
                  <a:cubicBezTo>
                    <a:pt x="565025" y="218084"/>
                    <a:pt x="564935" y="213566"/>
                    <a:pt x="565025" y="209048"/>
                  </a:cubicBezTo>
                  <a:cubicBezTo>
                    <a:pt x="565116" y="200735"/>
                    <a:pt x="565116" y="192421"/>
                    <a:pt x="565477" y="184108"/>
                  </a:cubicBezTo>
                  <a:cubicBezTo>
                    <a:pt x="565658" y="180494"/>
                    <a:pt x="565568" y="178325"/>
                    <a:pt x="565658" y="174711"/>
                  </a:cubicBezTo>
                  <a:cubicBezTo>
                    <a:pt x="565748" y="171096"/>
                    <a:pt x="561230" y="171187"/>
                    <a:pt x="561321" y="174620"/>
                  </a:cubicBezTo>
                  <a:cubicBezTo>
                    <a:pt x="561411" y="176970"/>
                    <a:pt x="561411" y="176337"/>
                    <a:pt x="561321" y="178325"/>
                  </a:cubicBezTo>
                  <a:cubicBezTo>
                    <a:pt x="560869" y="190524"/>
                    <a:pt x="560688" y="202632"/>
                    <a:pt x="560327" y="214831"/>
                  </a:cubicBezTo>
                  <a:cubicBezTo>
                    <a:pt x="560236" y="217180"/>
                    <a:pt x="560055" y="219620"/>
                    <a:pt x="560055" y="221969"/>
                  </a:cubicBezTo>
                  <a:cubicBezTo>
                    <a:pt x="560055" y="223957"/>
                    <a:pt x="559242" y="225042"/>
                    <a:pt x="557164" y="225042"/>
                  </a:cubicBezTo>
                  <a:cubicBezTo>
                    <a:pt x="549664" y="225132"/>
                    <a:pt x="543068" y="225584"/>
                    <a:pt x="535568" y="225494"/>
                  </a:cubicBezTo>
                  <a:cubicBezTo>
                    <a:pt x="499604" y="225132"/>
                    <a:pt x="463641" y="224680"/>
                    <a:pt x="427677" y="224228"/>
                  </a:cubicBezTo>
                  <a:cubicBezTo>
                    <a:pt x="426321" y="224228"/>
                    <a:pt x="355569" y="183656"/>
                    <a:pt x="344364" y="179138"/>
                  </a:cubicBezTo>
                  <a:cubicBezTo>
                    <a:pt x="343280" y="178687"/>
                    <a:pt x="122709" y="177512"/>
                    <a:pt x="121354" y="177512"/>
                  </a:cubicBezTo>
                  <a:close/>
                  <a:moveTo>
                    <a:pt x="40843" y="143175"/>
                  </a:moveTo>
                  <a:lnTo>
                    <a:pt x="116113" y="143175"/>
                  </a:lnTo>
                  <a:lnTo>
                    <a:pt x="116113" y="200192"/>
                  </a:lnTo>
                  <a:lnTo>
                    <a:pt x="49156" y="200192"/>
                  </a:lnTo>
                  <a:cubicBezTo>
                    <a:pt x="44548" y="200192"/>
                    <a:pt x="40843" y="196488"/>
                    <a:pt x="40843" y="191879"/>
                  </a:cubicBezTo>
                  <a:close/>
                  <a:moveTo>
                    <a:pt x="861280" y="118198"/>
                  </a:moveTo>
                  <a:lnTo>
                    <a:pt x="868818" y="125826"/>
                  </a:lnTo>
                  <a:lnTo>
                    <a:pt x="861183" y="133462"/>
                  </a:lnTo>
                  <a:lnTo>
                    <a:pt x="861228" y="133507"/>
                  </a:lnTo>
                  <a:cubicBezTo>
                    <a:pt x="865204" y="133597"/>
                    <a:pt x="868909" y="129893"/>
                    <a:pt x="868909" y="125826"/>
                  </a:cubicBezTo>
                  <a:close/>
                  <a:moveTo>
                    <a:pt x="968577" y="48838"/>
                  </a:moveTo>
                  <a:cubicBezTo>
                    <a:pt x="962703" y="48838"/>
                    <a:pt x="958275" y="53628"/>
                    <a:pt x="958275" y="59772"/>
                  </a:cubicBezTo>
                  <a:cubicBezTo>
                    <a:pt x="958275" y="65465"/>
                    <a:pt x="963065" y="70164"/>
                    <a:pt x="968757" y="70254"/>
                  </a:cubicBezTo>
                  <a:cubicBezTo>
                    <a:pt x="974992" y="70164"/>
                    <a:pt x="979149" y="65917"/>
                    <a:pt x="979058" y="59501"/>
                  </a:cubicBezTo>
                  <a:cubicBezTo>
                    <a:pt x="979058" y="53447"/>
                    <a:pt x="974450" y="48838"/>
                    <a:pt x="968577" y="48838"/>
                  </a:cubicBezTo>
                  <a:close/>
                  <a:moveTo>
                    <a:pt x="923396" y="42694"/>
                  </a:moveTo>
                  <a:cubicBezTo>
                    <a:pt x="925474" y="43507"/>
                    <a:pt x="927643" y="44140"/>
                    <a:pt x="929721" y="45134"/>
                  </a:cubicBezTo>
                  <a:cubicBezTo>
                    <a:pt x="938125" y="49381"/>
                    <a:pt x="946529" y="48387"/>
                    <a:pt x="954932" y="45224"/>
                  </a:cubicBezTo>
                  <a:cubicBezTo>
                    <a:pt x="957010" y="44411"/>
                    <a:pt x="958998" y="43688"/>
                    <a:pt x="960986" y="42694"/>
                  </a:cubicBezTo>
                  <a:cubicBezTo>
                    <a:pt x="973817" y="36730"/>
                    <a:pt x="988817" y="48838"/>
                    <a:pt x="987100" y="62573"/>
                  </a:cubicBezTo>
                  <a:cubicBezTo>
                    <a:pt x="986649" y="66368"/>
                    <a:pt x="985835" y="70164"/>
                    <a:pt x="984751" y="73868"/>
                  </a:cubicBezTo>
                  <a:cubicBezTo>
                    <a:pt x="981588" y="84260"/>
                    <a:pt x="978245" y="94652"/>
                    <a:pt x="974902" y="104953"/>
                  </a:cubicBezTo>
                  <a:cubicBezTo>
                    <a:pt x="974721" y="105495"/>
                    <a:pt x="974540" y="105947"/>
                    <a:pt x="974360" y="106398"/>
                  </a:cubicBezTo>
                  <a:cubicBezTo>
                    <a:pt x="974179" y="106489"/>
                    <a:pt x="973908" y="106670"/>
                    <a:pt x="973637" y="106760"/>
                  </a:cubicBezTo>
                  <a:cubicBezTo>
                    <a:pt x="961980" y="81459"/>
                    <a:pt x="942282" y="62483"/>
                    <a:pt x="922854" y="43326"/>
                  </a:cubicBezTo>
                  <a:cubicBezTo>
                    <a:pt x="923035" y="43146"/>
                    <a:pt x="923215" y="42875"/>
                    <a:pt x="923396" y="42694"/>
                  </a:cubicBezTo>
                  <a:close/>
                  <a:moveTo>
                    <a:pt x="9578" y="27604"/>
                  </a:moveTo>
                  <a:lnTo>
                    <a:pt x="37952" y="27604"/>
                  </a:lnTo>
                  <a:lnTo>
                    <a:pt x="37952" y="98537"/>
                  </a:lnTo>
                  <a:lnTo>
                    <a:pt x="9578" y="98537"/>
                  </a:lnTo>
                  <a:cubicBezTo>
                    <a:pt x="4337" y="98537"/>
                    <a:pt x="0" y="94200"/>
                    <a:pt x="0" y="88868"/>
                  </a:cubicBezTo>
                  <a:lnTo>
                    <a:pt x="0" y="37182"/>
                  </a:lnTo>
                  <a:cubicBezTo>
                    <a:pt x="0" y="31941"/>
                    <a:pt x="4337" y="27604"/>
                    <a:pt x="9578" y="27604"/>
                  </a:cubicBezTo>
                  <a:close/>
                  <a:moveTo>
                    <a:pt x="115752" y="24005"/>
                  </a:moveTo>
                  <a:cubicBezTo>
                    <a:pt x="277227" y="24095"/>
                    <a:pt x="437798" y="29065"/>
                    <a:pt x="598730" y="29788"/>
                  </a:cubicBezTo>
                  <a:cubicBezTo>
                    <a:pt x="598730" y="31686"/>
                    <a:pt x="598820" y="33312"/>
                    <a:pt x="598730" y="34939"/>
                  </a:cubicBezTo>
                  <a:cubicBezTo>
                    <a:pt x="598459" y="41264"/>
                    <a:pt x="598278" y="47589"/>
                    <a:pt x="597736" y="53824"/>
                  </a:cubicBezTo>
                  <a:cubicBezTo>
                    <a:pt x="597374" y="58703"/>
                    <a:pt x="594754" y="62589"/>
                    <a:pt x="591049" y="65661"/>
                  </a:cubicBezTo>
                  <a:cubicBezTo>
                    <a:pt x="590326" y="66203"/>
                    <a:pt x="589242" y="66564"/>
                    <a:pt x="588338" y="66564"/>
                  </a:cubicBezTo>
                  <a:cubicBezTo>
                    <a:pt x="559333" y="66474"/>
                    <a:pt x="530327" y="66113"/>
                    <a:pt x="501321" y="66203"/>
                  </a:cubicBezTo>
                  <a:cubicBezTo>
                    <a:pt x="493911" y="66203"/>
                    <a:pt x="487496" y="64215"/>
                    <a:pt x="481622" y="60059"/>
                  </a:cubicBezTo>
                  <a:cubicBezTo>
                    <a:pt x="479002" y="58251"/>
                    <a:pt x="476381" y="56806"/>
                    <a:pt x="472857" y="56806"/>
                  </a:cubicBezTo>
                  <a:cubicBezTo>
                    <a:pt x="431924" y="56263"/>
                    <a:pt x="391081" y="55450"/>
                    <a:pt x="350148" y="54727"/>
                  </a:cubicBezTo>
                  <a:cubicBezTo>
                    <a:pt x="289064" y="53733"/>
                    <a:pt x="227890" y="52920"/>
                    <a:pt x="166806" y="51926"/>
                  </a:cubicBezTo>
                  <a:cubicBezTo>
                    <a:pt x="160119" y="51836"/>
                    <a:pt x="153523" y="51113"/>
                    <a:pt x="146836" y="50390"/>
                  </a:cubicBezTo>
                  <a:cubicBezTo>
                    <a:pt x="142589" y="49938"/>
                    <a:pt x="138794" y="47860"/>
                    <a:pt x="135722" y="44788"/>
                  </a:cubicBezTo>
                  <a:cubicBezTo>
                    <a:pt x="129216" y="38192"/>
                    <a:pt x="122800" y="31415"/>
                    <a:pt x="115752" y="24005"/>
                  </a:cubicBezTo>
                  <a:close/>
                  <a:moveTo>
                    <a:pt x="48252" y="17032"/>
                  </a:moveTo>
                  <a:cubicBezTo>
                    <a:pt x="65963" y="17845"/>
                    <a:pt x="83764" y="16760"/>
                    <a:pt x="101475" y="17393"/>
                  </a:cubicBezTo>
                  <a:cubicBezTo>
                    <a:pt x="104005" y="17483"/>
                    <a:pt x="105902" y="18387"/>
                    <a:pt x="107167" y="20556"/>
                  </a:cubicBezTo>
                  <a:cubicBezTo>
                    <a:pt x="108884" y="23447"/>
                    <a:pt x="110330" y="28146"/>
                    <a:pt x="112047" y="30947"/>
                  </a:cubicBezTo>
                  <a:cubicBezTo>
                    <a:pt x="112860" y="32393"/>
                    <a:pt x="126957" y="47031"/>
                    <a:pt x="132830" y="53176"/>
                  </a:cubicBezTo>
                  <a:cubicBezTo>
                    <a:pt x="138523" y="59050"/>
                    <a:pt x="145480" y="61038"/>
                    <a:pt x="153432" y="61218"/>
                  </a:cubicBezTo>
                  <a:cubicBezTo>
                    <a:pt x="191836" y="61941"/>
                    <a:pt x="389816" y="65465"/>
                    <a:pt x="450448" y="66459"/>
                  </a:cubicBezTo>
                  <a:cubicBezTo>
                    <a:pt x="457406" y="66550"/>
                    <a:pt x="464364" y="67001"/>
                    <a:pt x="471321" y="67182"/>
                  </a:cubicBezTo>
                  <a:cubicBezTo>
                    <a:pt x="474484" y="67272"/>
                    <a:pt x="477466" y="67815"/>
                    <a:pt x="479996" y="69893"/>
                  </a:cubicBezTo>
                  <a:cubicBezTo>
                    <a:pt x="486411" y="75315"/>
                    <a:pt x="493731" y="76489"/>
                    <a:pt x="502044" y="76399"/>
                  </a:cubicBezTo>
                  <a:cubicBezTo>
                    <a:pt x="529875" y="76128"/>
                    <a:pt x="557706" y="76580"/>
                    <a:pt x="585537" y="76760"/>
                  </a:cubicBezTo>
                  <a:cubicBezTo>
                    <a:pt x="591863" y="76851"/>
                    <a:pt x="598007" y="72965"/>
                    <a:pt x="599724" y="66730"/>
                  </a:cubicBezTo>
                  <a:cubicBezTo>
                    <a:pt x="601079" y="61670"/>
                    <a:pt x="601621" y="56339"/>
                    <a:pt x="602254" y="51098"/>
                  </a:cubicBezTo>
                  <a:cubicBezTo>
                    <a:pt x="602706" y="47483"/>
                    <a:pt x="602887" y="43778"/>
                    <a:pt x="603067" y="40164"/>
                  </a:cubicBezTo>
                  <a:cubicBezTo>
                    <a:pt x="603158" y="37905"/>
                    <a:pt x="603519" y="35736"/>
                    <a:pt x="601260" y="33929"/>
                  </a:cubicBezTo>
                  <a:cubicBezTo>
                    <a:pt x="600447" y="33297"/>
                    <a:pt x="600627" y="30586"/>
                    <a:pt x="601170" y="29140"/>
                  </a:cubicBezTo>
                  <a:cubicBezTo>
                    <a:pt x="601441" y="28327"/>
                    <a:pt x="603338" y="27694"/>
                    <a:pt x="604513" y="27694"/>
                  </a:cubicBezTo>
                  <a:cubicBezTo>
                    <a:pt x="624031" y="27785"/>
                    <a:pt x="643459" y="27785"/>
                    <a:pt x="662976" y="28056"/>
                  </a:cubicBezTo>
                  <a:cubicBezTo>
                    <a:pt x="703910" y="28598"/>
                    <a:pt x="744753" y="29321"/>
                    <a:pt x="785686" y="30044"/>
                  </a:cubicBezTo>
                  <a:cubicBezTo>
                    <a:pt x="802222" y="30405"/>
                    <a:pt x="818668" y="30857"/>
                    <a:pt x="835114" y="31128"/>
                  </a:cubicBezTo>
                  <a:cubicBezTo>
                    <a:pt x="837011" y="31128"/>
                    <a:pt x="838005" y="31761"/>
                    <a:pt x="838096" y="33658"/>
                  </a:cubicBezTo>
                  <a:cubicBezTo>
                    <a:pt x="838186" y="34652"/>
                    <a:pt x="838367" y="35646"/>
                    <a:pt x="838457" y="36640"/>
                  </a:cubicBezTo>
                  <a:cubicBezTo>
                    <a:pt x="838999" y="41068"/>
                    <a:pt x="839903" y="42062"/>
                    <a:pt x="844240" y="41339"/>
                  </a:cubicBezTo>
                  <a:cubicBezTo>
                    <a:pt x="854541" y="39532"/>
                    <a:pt x="864752" y="37544"/>
                    <a:pt x="874963" y="35556"/>
                  </a:cubicBezTo>
                  <a:cubicBezTo>
                    <a:pt x="875776" y="35465"/>
                    <a:pt x="876951" y="35014"/>
                    <a:pt x="877312" y="34381"/>
                  </a:cubicBezTo>
                  <a:cubicBezTo>
                    <a:pt x="878758" y="31941"/>
                    <a:pt x="881017" y="31941"/>
                    <a:pt x="883276" y="31941"/>
                  </a:cubicBezTo>
                  <a:cubicBezTo>
                    <a:pt x="889059" y="32032"/>
                    <a:pt x="894932" y="32122"/>
                    <a:pt x="900806" y="32303"/>
                  </a:cubicBezTo>
                  <a:cubicBezTo>
                    <a:pt x="901890" y="32393"/>
                    <a:pt x="903065" y="32845"/>
                    <a:pt x="903788" y="33477"/>
                  </a:cubicBezTo>
                  <a:cubicBezTo>
                    <a:pt x="907583" y="36730"/>
                    <a:pt x="911378" y="40074"/>
                    <a:pt x="914993" y="43507"/>
                  </a:cubicBezTo>
                  <a:cubicBezTo>
                    <a:pt x="921408" y="49562"/>
                    <a:pt x="927733" y="55616"/>
                    <a:pt x="933968" y="61851"/>
                  </a:cubicBezTo>
                  <a:cubicBezTo>
                    <a:pt x="946528" y="74321"/>
                    <a:pt x="957462" y="88146"/>
                    <a:pt x="966137" y="103688"/>
                  </a:cubicBezTo>
                  <a:cubicBezTo>
                    <a:pt x="967673" y="106399"/>
                    <a:pt x="969028" y="109200"/>
                    <a:pt x="972191" y="110555"/>
                  </a:cubicBezTo>
                  <a:cubicBezTo>
                    <a:pt x="972914" y="110826"/>
                    <a:pt x="973456" y="111911"/>
                    <a:pt x="973817" y="112724"/>
                  </a:cubicBezTo>
                  <a:cubicBezTo>
                    <a:pt x="979329" y="124742"/>
                    <a:pt x="983576" y="137212"/>
                    <a:pt x="986920" y="149953"/>
                  </a:cubicBezTo>
                  <a:cubicBezTo>
                    <a:pt x="986920" y="150314"/>
                    <a:pt x="986920" y="150676"/>
                    <a:pt x="987010" y="152031"/>
                  </a:cubicBezTo>
                  <a:cubicBezTo>
                    <a:pt x="923306" y="150856"/>
                    <a:pt x="859963" y="149772"/>
                    <a:pt x="796891" y="148688"/>
                  </a:cubicBezTo>
                  <a:cubicBezTo>
                    <a:pt x="796891" y="148597"/>
                    <a:pt x="796891" y="148507"/>
                    <a:pt x="796891" y="148417"/>
                  </a:cubicBezTo>
                  <a:lnTo>
                    <a:pt x="796801" y="148417"/>
                  </a:lnTo>
                  <a:lnTo>
                    <a:pt x="783969" y="82363"/>
                  </a:lnTo>
                  <a:cubicBezTo>
                    <a:pt x="783698" y="81007"/>
                    <a:pt x="782524" y="80194"/>
                    <a:pt x="781259" y="80465"/>
                  </a:cubicBezTo>
                  <a:lnTo>
                    <a:pt x="776469" y="81549"/>
                  </a:lnTo>
                  <a:cubicBezTo>
                    <a:pt x="775205" y="81821"/>
                    <a:pt x="774391" y="83086"/>
                    <a:pt x="774662" y="84441"/>
                  </a:cubicBezTo>
                  <a:lnTo>
                    <a:pt x="787042" y="148326"/>
                  </a:lnTo>
                  <a:lnTo>
                    <a:pt x="784150" y="148326"/>
                  </a:lnTo>
                  <a:cubicBezTo>
                    <a:pt x="782343" y="148326"/>
                    <a:pt x="780807" y="147513"/>
                    <a:pt x="779632" y="146338"/>
                  </a:cubicBezTo>
                  <a:lnTo>
                    <a:pt x="767162" y="82272"/>
                  </a:lnTo>
                  <a:cubicBezTo>
                    <a:pt x="766891" y="80917"/>
                    <a:pt x="765717" y="80104"/>
                    <a:pt x="764451" y="80375"/>
                  </a:cubicBezTo>
                  <a:lnTo>
                    <a:pt x="759662" y="81459"/>
                  </a:lnTo>
                  <a:cubicBezTo>
                    <a:pt x="758397" y="81730"/>
                    <a:pt x="757584" y="82995"/>
                    <a:pt x="757855" y="84351"/>
                  </a:cubicBezTo>
                  <a:lnTo>
                    <a:pt x="768970" y="141369"/>
                  </a:lnTo>
                  <a:lnTo>
                    <a:pt x="758578" y="141369"/>
                  </a:lnTo>
                  <a:lnTo>
                    <a:pt x="747102" y="82272"/>
                  </a:lnTo>
                  <a:cubicBezTo>
                    <a:pt x="746831" y="80917"/>
                    <a:pt x="745657" y="80104"/>
                    <a:pt x="744391" y="80375"/>
                  </a:cubicBezTo>
                  <a:lnTo>
                    <a:pt x="739602" y="81459"/>
                  </a:lnTo>
                  <a:cubicBezTo>
                    <a:pt x="738337" y="81730"/>
                    <a:pt x="737524" y="82995"/>
                    <a:pt x="737795" y="84351"/>
                  </a:cubicBezTo>
                  <a:lnTo>
                    <a:pt x="748909" y="141369"/>
                  </a:lnTo>
                  <a:lnTo>
                    <a:pt x="740416" y="141369"/>
                  </a:lnTo>
                  <a:lnTo>
                    <a:pt x="728940" y="82272"/>
                  </a:lnTo>
                  <a:cubicBezTo>
                    <a:pt x="728669" y="80917"/>
                    <a:pt x="727494" y="80104"/>
                    <a:pt x="726229" y="80375"/>
                  </a:cubicBezTo>
                  <a:lnTo>
                    <a:pt x="721440" y="81459"/>
                  </a:lnTo>
                  <a:cubicBezTo>
                    <a:pt x="720175" y="81730"/>
                    <a:pt x="719362" y="82995"/>
                    <a:pt x="719633" y="84351"/>
                  </a:cubicBezTo>
                  <a:lnTo>
                    <a:pt x="730747" y="141369"/>
                  </a:lnTo>
                  <a:lnTo>
                    <a:pt x="722886" y="141369"/>
                  </a:lnTo>
                  <a:lnTo>
                    <a:pt x="711410" y="82272"/>
                  </a:lnTo>
                  <a:cubicBezTo>
                    <a:pt x="711139" y="80917"/>
                    <a:pt x="709964" y="80104"/>
                    <a:pt x="708699" y="80375"/>
                  </a:cubicBezTo>
                  <a:lnTo>
                    <a:pt x="703910" y="81459"/>
                  </a:lnTo>
                  <a:cubicBezTo>
                    <a:pt x="702645" y="81730"/>
                    <a:pt x="701832" y="82995"/>
                    <a:pt x="702103" y="84351"/>
                  </a:cubicBezTo>
                  <a:lnTo>
                    <a:pt x="713217" y="141369"/>
                  </a:lnTo>
                  <a:lnTo>
                    <a:pt x="704181" y="141369"/>
                  </a:lnTo>
                  <a:lnTo>
                    <a:pt x="692705" y="82272"/>
                  </a:lnTo>
                  <a:cubicBezTo>
                    <a:pt x="692434" y="80917"/>
                    <a:pt x="691259" y="80104"/>
                    <a:pt x="689994" y="80375"/>
                  </a:cubicBezTo>
                  <a:lnTo>
                    <a:pt x="685205" y="81459"/>
                  </a:lnTo>
                  <a:cubicBezTo>
                    <a:pt x="683940" y="81730"/>
                    <a:pt x="683127" y="82995"/>
                    <a:pt x="683398" y="84351"/>
                  </a:cubicBezTo>
                  <a:lnTo>
                    <a:pt x="694512" y="141369"/>
                  </a:lnTo>
                  <a:lnTo>
                    <a:pt x="686380" y="141369"/>
                  </a:lnTo>
                  <a:lnTo>
                    <a:pt x="674904" y="82272"/>
                  </a:lnTo>
                  <a:cubicBezTo>
                    <a:pt x="674633" y="80917"/>
                    <a:pt x="673458" y="80104"/>
                    <a:pt x="672193" y="80375"/>
                  </a:cubicBezTo>
                  <a:lnTo>
                    <a:pt x="667404" y="81459"/>
                  </a:lnTo>
                  <a:cubicBezTo>
                    <a:pt x="666139" y="81730"/>
                    <a:pt x="665326" y="82995"/>
                    <a:pt x="665597" y="84351"/>
                  </a:cubicBezTo>
                  <a:lnTo>
                    <a:pt x="677615" y="145977"/>
                  </a:lnTo>
                  <a:cubicBezTo>
                    <a:pt x="677163" y="146158"/>
                    <a:pt x="676711" y="146338"/>
                    <a:pt x="676169" y="146338"/>
                  </a:cubicBezTo>
                  <a:cubicBezTo>
                    <a:pt x="675717" y="146338"/>
                    <a:pt x="673187" y="146338"/>
                    <a:pt x="669031" y="146248"/>
                  </a:cubicBezTo>
                  <a:lnTo>
                    <a:pt x="656561" y="82182"/>
                  </a:lnTo>
                  <a:cubicBezTo>
                    <a:pt x="656290" y="80827"/>
                    <a:pt x="655115" y="80013"/>
                    <a:pt x="653850" y="80284"/>
                  </a:cubicBezTo>
                  <a:lnTo>
                    <a:pt x="649061" y="81369"/>
                  </a:lnTo>
                  <a:cubicBezTo>
                    <a:pt x="647796" y="81640"/>
                    <a:pt x="646983" y="82905"/>
                    <a:pt x="647254" y="84260"/>
                  </a:cubicBezTo>
                  <a:lnTo>
                    <a:pt x="659272" y="146067"/>
                  </a:lnTo>
                  <a:cubicBezTo>
                    <a:pt x="656561" y="146067"/>
                    <a:pt x="653760" y="146067"/>
                    <a:pt x="650597" y="145977"/>
                  </a:cubicBezTo>
                  <a:lnTo>
                    <a:pt x="638127" y="82182"/>
                  </a:lnTo>
                  <a:cubicBezTo>
                    <a:pt x="637856" y="80827"/>
                    <a:pt x="636681" y="80013"/>
                    <a:pt x="635416" y="80284"/>
                  </a:cubicBezTo>
                  <a:lnTo>
                    <a:pt x="630627" y="81369"/>
                  </a:lnTo>
                  <a:cubicBezTo>
                    <a:pt x="629362" y="81640"/>
                    <a:pt x="628549" y="82905"/>
                    <a:pt x="628820" y="84260"/>
                  </a:cubicBezTo>
                  <a:lnTo>
                    <a:pt x="640838" y="145796"/>
                  </a:lnTo>
                  <a:cubicBezTo>
                    <a:pt x="638489" y="145796"/>
                    <a:pt x="636049" y="145706"/>
                    <a:pt x="633519" y="145706"/>
                  </a:cubicBezTo>
                  <a:lnTo>
                    <a:pt x="621139" y="82182"/>
                  </a:lnTo>
                  <a:cubicBezTo>
                    <a:pt x="620868" y="80827"/>
                    <a:pt x="619694" y="80013"/>
                    <a:pt x="618429" y="80284"/>
                  </a:cubicBezTo>
                  <a:lnTo>
                    <a:pt x="613639" y="81369"/>
                  </a:lnTo>
                  <a:cubicBezTo>
                    <a:pt x="612374" y="81640"/>
                    <a:pt x="611561" y="82905"/>
                    <a:pt x="611832" y="84260"/>
                  </a:cubicBezTo>
                  <a:lnTo>
                    <a:pt x="623760" y="145525"/>
                  </a:lnTo>
                  <a:cubicBezTo>
                    <a:pt x="581833" y="144893"/>
                    <a:pt x="526441" y="143989"/>
                    <a:pt x="503851" y="143718"/>
                  </a:cubicBezTo>
                  <a:cubicBezTo>
                    <a:pt x="425057" y="142634"/>
                    <a:pt x="346262" y="141640"/>
                    <a:pt x="267467" y="140465"/>
                  </a:cubicBezTo>
                  <a:cubicBezTo>
                    <a:pt x="224998" y="139832"/>
                    <a:pt x="182438" y="138838"/>
                    <a:pt x="139878" y="137844"/>
                  </a:cubicBezTo>
                  <a:cubicBezTo>
                    <a:pt x="118192" y="137393"/>
                    <a:pt x="96505" y="136579"/>
                    <a:pt x="74818" y="136037"/>
                  </a:cubicBezTo>
                  <a:cubicBezTo>
                    <a:pt x="63975" y="135766"/>
                    <a:pt x="53041" y="135857"/>
                    <a:pt x="42198" y="135857"/>
                  </a:cubicBezTo>
                  <a:cubicBezTo>
                    <a:pt x="39487" y="135857"/>
                    <a:pt x="38584" y="134591"/>
                    <a:pt x="38674" y="132242"/>
                  </a:cubicBezTo>
                  <a:cubicBezTo>
                    <a:pt x="38855" y="122573"/>
                    <a:pt x="38855" y="115796"/>
                    <a:pt x="39307" y="106128"/>
                  </a:cubicBezTo>
                  <a:cubicBezTo>
                    <a:pt x="39397" y="103869"/>
                    <a:pt x="44276" y="102513"/>
                    <a:pt x="44457" y="100254"/>
                  </a:cubicBezTo>
                  <a:cubicBezTo>
                    <a:pt x="45270" y="88778"/>
                    <a:pt x="43463" y="22724"/>
                    <a:pt x="45180" y="19019"/>
                  </a:cubicBezTo>
                  <a:cubicBezTo>
                    <a:pt x="45903" y="17664"/>
                    <a:pt x="46535" y="16941"/>
                    <a:pt x="48252" y="17032"/>
                  </a:cubicBezTo>
                  <a:close/>
                  <a:moveTo>
                    <a:pt x="857682" y="7871"/>
                  </a:moveTo>
                  <a:cubicBezTo>
                    <a:pt x="861251" y="7498"/>
                    <a:pt x="864978" y="7860"/>
                    <a:pt x="866108" y="9441"/>
                  </a:cubicBezTo>
                  <a:cubicBezTo>
                    <a:pt x="870897" y="15495"/>
                    <a:pt x="873517" y="22543"/>
                    <a:pt x="876409" y="29952"/>
                  </a:cubicBezTo>
                  <a:cubicBezTo>
                    <a:pt x="874150" y="30585"/>
                    <a:pt x="872433" y="31308"/>
                    <a:pt x="870535" y="31669"/>
                  </a:cubicBezTo>
                  <a:cubicBezTo>
                    <a:pt x="862403" y="33296"/>
                    <a:pt x="854271" y="34922"/>
                    <a:pt x="846048" y="36458"/>
                  </a:cubicBezTo>
                  <a:cubicBezTo>
                    <a:pt x="842072" y="37181"/>
                    <a:pt x="842253" y="36910"/>
                    <a:pt x="842253" y="32754"/>
                  </a:cubicBezTo>
                  <a:cubicBezTo>
                    <a:pt x="840807" y="21188"/>
                    <a:pt x="846680" y="17754"/>
                    <a:pt x="850204" y="10706"/>
                  </a:cubicBezTo>
                  <a:cubicBezTo>
                    <a:pt x="850701" y="9350"/>
                    <a:pt x="854112" y="8243"/>
                    <a:pt x="857682" y="7871"/>
                  </a:cubicBezTo>
                  <a:close/>
                  <a:moveTo>
                    <a:pt x="74729" y="586"/>
                  </a:moveTo>
                  <a:cubicBezTo>
                    <a:pt x="77801" y="-679"/>
                    <a:pt x="80602" y="224"/>
                    <a:pt x="83132" y="2122"/>
                  </a:cubicBezTo>
                  <a:cubicBezTo>
                    <a:pt x="85843" y="4110"/>
                    <a:pt x="88644" y="6008"/>
                    <a:pt x="91355" y="7996"/>
                  </a:cubicBezTo>
                  <a:cubicBezTo>
                    <a:pt x="93253" y="9261"/>
                    <a:pt x="93976" y="10978"/>
                    <a:pt x="93343" y="13056"/>
                  </a:cubicBezTo>
                  <a:cubicBezTo>
                    <a:pt x="79066" y="13056"/>
                    <a:pt x="64879" y="13056"/>
                    <a:pt x="50692" y="13056"/>
                  </a:cubicBezTo>
                  <a:cubicBezTo>
                    <a:pt x="50602" y="12785"/>
                    <a:pt x="66415" y="4020"/>
                    <a:pt x="74729" y="586"/>
                  </a:cubicBezTo>
                  <a:close/>
                </a:path>
              </a:pathLst>
            </a:custGeom>
            <a:solidFill>
              <a:schemeClr val="bg1"/>
            </a:solidFill>
            <a:ln w="89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="" xmlns:a16="http://schemas.microsoft.com/office/drawing/2014/main" id="{476730AE-CAE5-4E7F-B1B8-C9B30DB8B40F}"/>
                </a:ext>
              </a:extLst>
            </p:cNvPr>
            <p:cNvSpPr/>
            <p:nvPr/>
          </p:nvSpPr>
          <p:spPr>
            <a:xfrm>
              <a:off x="10887889" y="1675949"/>
              <a:ext cx="815521" cy="815521"/>
            </a:xfrm>
            <a:prstGeom prst="noSmoking">
              <a:avLst>
                <a:gd name="adj" fmla="val 87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8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1" y="0"/>
            <a:ext cx="4466492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519619" y="784118"/>
            <a:ext cx="34272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150" dirty="0" err="1" smtClean="0">
                <a:solidFill>
                  <a:schemeClr val="bg1"/>
                </a:solidFill>
              </a:rPr>
              <a:t>Langkah</a:t>
            </a:r>
            <a:r>
              <a:rPr lang="en-US" sz="3200" b="1" spc="-150" dirty="0" smtClean="0">
                <a:solidFill>
                  <a:schemeClr val="bg1"/>
                </a:solidFill>
              </a:rPr>
              <a:t> 2</a:t>
            </a:r>
            <a:endParaRPr 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519619" y="1876755"/>
            <a:ext cx="3427256" cy="11695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u="sng" dirty="0" smtClean="0">
                <a:solidFill>
                  <a:schemeClr val="bg1"/>
                </a:solidFill>
                <a:cs typeface="Arial" pitchFamily="34" charset="0"/>
              </a:rPr>
              <a:t>INSTALL LIBRARY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install.packages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("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tidyverse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")</a:t>
            </a:r>
          </a:p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install.packages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("cluster")</a:t>
            </a:r>
          </a:p>
          <a:p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install.packages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("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factoextra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")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493" y="0"/>
            <a:ext cx="7725507" cy="166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93" y="171450"/>
            <a:ext cx="779145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16" idx="1"/>
          </p:cNvCxnSpPr>
          <p:nvPr/>
        </p:nvCxnSpPr>
        <p:spPr>
          <a:xfrm flipH="1" flipV="1">
            <a:off x="7549662" y="1793632"/>
            <a:ext cx="1547146" cy="222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96808" y="1699368"/>
            <a:ext cx="2215961" cy="63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Paket</a:t>
            </a:r>
            <a:r>
              <a:rPr lang="en-US" dirty="0" smtClean="0"/>
              <a:t> yang di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729</Words>
  <Application>Microsoft Office PowerPoint</Application>
  <PresentationFormat>Custom</PresentationFormat>
  <Paragraphs>161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130</cp:revision>
  <dcterms:created xsi:type="dcterms:W3CDTF">2019-01-14T06:35:35Z</dcterms:created>
  <dcterms:modified xsi:type="dcterms:W3CDTF">2019-12-04T08:39:32Z</dcterms:modified>
</cp:coreProperties>
</file>