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7" r:id="rId5"/>
    <p:sldId id="256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92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13AB-0DF4-3F03-B951-A67141E0C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A7A6B-9E91-119D-E789-21A45CEA6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0F096-BF42-C83C-787B-904122EF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DE-CAE5-4C6E-96E0-C9A1BDE8277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0972A-CE91-7DF5-0718-9250852A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9405E-E999-9E83-5A6A-1AB76AD1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4744-1CAA-4AEB-A86B-5AC5D452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4D9A-E483-02CA-DD45-D24FBA794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6BC0DD-E0BF-4DE7-ACF1-49AFBAFBE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063F-6C1D-1259-C728-778B5EE7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DE-CAE5-4C6E-96E0-C9A1BDE8277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80E7-4EE7-B4B5-4799-BA5E0637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04E47-992E-56EC-805C-3F23E233C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4744-1CAA-4AEB-A86B-5AC5D452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2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A2DD5-984E-7BD3-61D4-017124D94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6A512-B213-2CBB-D721-059DE61F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8C78E-B4D8-9EEB-762F-30100D4EE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DE-CAE5-4C6E-96E0-C9A1BDE8277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AB5DB-E65B-EE39-CEE0-6141F382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A7462-2510-9051-D7EC-984571B6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4744-1CAA-4AEB-A86B-5AC5D452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8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3CAC-B4B0-5538-0811-2C39BE81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26D9-C626-2313-04A8-A54935D8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FAE4-0E20-9AFB-F3BF-0F1CFF52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DE-CAE5-4C6E-96E0-C9A1BDE8277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A83A-6F2E-47CB-BBDE-EEE42B7C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57C2-6505-F13B-D8B4-0E6A16FA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4744-1CAA-4AEB-A86B-5AC5D452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3A4A-831F-FE41-126F-D96BDDD95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877E1-07C0-B094-10C0-097069F9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90A7-4DAF-C94F-4437-3704824B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DE-CAE5-4C6E-96E0-C9A1BDE8277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8879A-AE14-E37F-63D5-53DFFBED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BDAE5-8443-F11F-248E-6F94D7E98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4744-1CAA-4AEB-A86B-5AC5D452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6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4982-66A4-64C2-AEB4-74911B96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2DE6-267F-78DB-A61B-9DB332C5F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6D257-1EFC-443C-B484-5D1DA6C4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AAB08-DE31-19D6-B758-1D856D5B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DE-CAE5-4C6E-96E0-C9A1BDE8277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A6D38-F7D9-687B-2D4E-928C69BF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D553B-BAE5-66AD-3039-FC596887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4744-1CAA-4AEB-A86B-5AC5D452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3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87C6-25AE-4F0C-5A61-EB24EEEC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44E7F-D54D-99B1-16E9-3EEA02AA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B266D-E2B1-6059-C5BB-9A1E2C621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3B1F3-3D2E-E17C-A62E-F7A8C815B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870E9-B0F2-106A-2F1C-A31FDCEA1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20868-15D5-E3CA-F73A-CF50E402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DE-CAE5-4C6E-96E0-C9A1BDE8277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3043F-9695-42D4-A756-8492D2B5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8D814-FFFE-2DB8-12BC-90A9E29D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4744-1CAA-4AEB-A86B-5AC5D452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9977-66A3-2E48-8B8C-5D52722BC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03F97-6EA0-F030-421B-68266236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DE-CAE5-4C6E-96E0-C9A1BDE8277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2FE45-5A7E-CCAC-EFB8-B89B1D77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077C4-FFD2-B1AB-EE1C-DD8DD702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4744-1CAA-4AEB-A86B-5AC5D452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8D5B74-2066-F75F-6914-77ED6261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DE-CAE5-4C6E-96E0-C9A1BDE8277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A91B1A-A976-2C7F-B1BB-8E7C323F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B3C79-8FE3-C7DD-4E72-C0D46907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4744-1CAA-4AEB-A86B-5AC5D452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421C-1894-77B9-BEE9-2BC02CE6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9226-DAD6-C788-5824-A8E9A8747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D1834-36F1-6585-DEDE-927710061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03ACE-AFF8-9C39-D14B-210BDCDE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DE-CAE5-4C6E-96E0-C9A1BDE8277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9E4D9-C0D6-EFC8-6902-CDF7321A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44769-1F7A-E166-4FC1-AF332A8AA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4744-1CAA-4AEB-A86B-5AC5D452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4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5CC0-C36B-3090-E5C1-047BD34D8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70152-0D63-0F61-DE86-36AD272DD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3F33C-A333-8E5B-2656-527D6F716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2C325-7774-962A-10FF-9FC97E79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1FEDE-CAE5-4C6E-96E0-C9A1BDE8277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DA49F-08C6-ECED-5FD3-9024B024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A22B0-7912-6DCA-C02A-B6060356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4744-1CAA-4AEB-A86B-5AC5D452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7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B16BC-1AB4-69A5-A1FA-676B2A69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CB354-82BC-BADB-B853-7EC2AD9D8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D7FCA-ECF6-5B71-0508-3AB1C93C7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1FEDE-CAE5-4C6E-96E0-C9A1BDE8277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59C5C-5822-A6B2-E32E-0B474D76D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9667A-0F28-4ACA-31E4-4D3FBDFBD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4744-1CAA-4AEB-A86B-5AC5D4525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72239A-C480-E563-E004-FF1A27BAB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01"/>
            <a:ext cx="6367251" cy="4268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51A20E-2011-9FF5-8FF2-14CB9026C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242" y="3429000"/>
            <a:ext cx="6367252" cy="3257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D83226-ADA2-C6E2-E3B9-6047FBE83E80}"/>
              </a:ext>
            </a:extLst>
          </p:cNvPr>
          <p:cNvSpPr txBox="1"/>
          <p:nvPr/>
        </p:nvSpPr>
        <p:spPr>
          <a:xfrm>
            <a:off x="6601491" y="-109333"/>
            <a:ext cx="527412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Tagging, largest export is 4x,</a:t>
            </a:r>
          </a:p>
          <a:p>
            <a:endParaRPr lang="en-US" dirty="0"/>
          </a:p>
          <a:p>
            <a:r>
              <a:rPr lang="en-US" dirty="0"/>
              <a:t>Removing :MA, and ME_NH (too close to shore)</a:t>
            </a:r>
          </a:p>
          <a:p>
            <a:r>
              <a:rPr lang="en-US" dirty="0"/>
              <a:t>winter NF: only available winter data: lowest sample intensity, representing 15% of the available NF data 66/4793 P (1.3%)</a:t>
            </a:r>
          </a:p>
          <a:p>
            <a:r>
              <a:rPr lang="en-US" dirty="0"/>
              <a:t>1990-2023</a:t>
            </a:r>
          </a:p>
          <a:p>
            <a:endParaRPr lang="en-US" dirty="0"/>
          </a:p>
          <a:p>
            <a:r>
              <a:rPr lang="en-US" dirty="0" err="1"/>
              <a:t>Cuttin</a:t>
            </a:r>
            <a:r>
              <a:rPr lang="en-US" dirty="0"/>
              <a:t> data in north and south extremities.</a:t>
            </a:r>
          </a:p>
          <a:p>
            <a:r>
              <a:rPr lang="en-US" dirty="0"/>
              <a:t>Justify northern and southern</a:t>
            </a:r>
          </a:p>
          <a:p>
            <a:r>
              <a:rPr lang="en-US" dirty="0"/>
              <a:t>- Presence Absence map of zero to define where they start showing up </a:t>
            </a:r>
          </a:p>
          <a:p>
            <a:r>
              <a:rPr lang="en-US" dirty="0"/>
              <a:t> boundaries</a:t>
            </a:r>
          </a:p>
          <a:p>
            <a:r>
              <a:rPr lang="en-US" dirty="0"/>
              <a:t>South- Grasso, historic fishery not mentioned below Nantucket</a:t>
            </a:r>
          </a:p>
          <a:p>
            <a:endParaRPr lang="en-US" dirty="0"/>
          </a:p>
          <a:p>
            <a:r>
              <a:rPr lang="en-US" dirty="0"/>
              <a:t>Expectation that they move NE, </a:t>
            </a:r>
          </a:p>
          <a:p>
            <a:r>
              <a:rPr lang="en-US" dirty="0"/>
              <a:t>Increase accuracy by adding 0…so go one </a:t>
            </a:r>
            <a:r>
              <a:rPr lang="en-US" dirty="0" err="1"/>
              <a:t>nafo</a:t>
            </a:r>
            <a:r>
              <a:rPr lang="en-US" dirty="0"/>
              <a:t> beyond the understood range edge  in NF</a:t>
            </a:r>
          </a:p>
        </p:txBody>
      </p:sp>
    </p:spTree>
    <p:extLst>
      <p:ext uri="{BB962C8B-B14F-4D97-AF65-F5344CB8AC3E}">
        <p14:creationId xmlns:p14="http://schemas.microsoft.com/office/powerpoint/2010/main" val="253197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74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59249E-70BC-0E37-A73D-C4777115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06" y="0"/>
            <a:ext cx="103629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19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50109-AD42-4D5F-F640-4E735A31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287677"/>
            <a:ext cx="7649643" cy="645885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2EE2ED-B427-463D-E447-7F76515E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81" y="3554859"/>
            <a:ext cx="1363390" cy="2478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34A277-47FB-7CF9-6F1B-E76050866B07}"/>
              </a:ext>
            </a:extLst>
          </p:cNvPr>
          <p:cNvSpPr txBox="1"/>
          <p:nvPr/>
        </p:nvSpPr>
        <p:spPr>
          <a:xfrm>
            <a:off x="8229600" y="1469204"/>
            <a:ext cx="40834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BNAM available until 2023, losing a small </a:t>
            </a:r>
          </a:p>
          <a:p>
            <a:r>
              <a:rPr lang="en-US" dirty="0"/>
              <a:t>amount of data at southern range </a:t>
            </a:r>
          </a:p>
          <a:p>
            <a:r>
              <a:rPr lang="en-US" dirty="0"/>
              <a:t>Increase newfoundland side by one NAFO</a:t>
            </a:r>
          </a:p>
        </p:txBody>
      </p:sp>
    </p:spTree>
    <p:extLst>
      <p:ext uri="{BB962C8B-B14F-4D97-AF65-F5344CB8AC3E}">
        <p14:creationId xmlns:p14="http://schemas.microsoft.com/office/powerpoint/2010/main" val="203984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07E9BC-883B-CC3A-D6E4-2FE3F0039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1"/>
          <a:stretch/>
        </p:blipFill>
        <p:spPr>
          <a:xfrm>
            <a:off x="277402" y="0"/>
            <a:ext cx="8662853" cy="4086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F35588-AFB6-2BE9-1DB0-F4D05243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018" y="2460001"/>
            <a:ext cx="2457793" cy="1381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B08A3E-6896-4E13-6D2C-394F98E39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83" y="4392594"/>
            <a:ext cx="1857634" cy="20386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5E3E15-5777-BD43-3BE0-ED10D2D7E64C}"/>
              </a:ext>
            </a:extLst>
          </p:cNvPr>
          <p:cNvSpPr txBox="1"/>
          <p:nvPr/>
        </p:nvSpPr>
        <p:spPr>
          <a:xfrm>
            <a:off x="9060120" y="55667"/>
            <a:ext cx="28544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Need to handle unbalanced temporal coverage…removed ME_NH, but NF does not reach 2023</a:t>
            </a:r>
          </a:p>
          <a:p>
            <a:r>
              <a:rPr lang="en-US" dirty="0"/>
              <a:t> so </a:t>
            </a:r>
            <a:r>
              <a:rPr lang="en-US" b="1" dirty="0"/>
              <a:t>define </a:t>
            </a:r>
            <a:r>
              <a:rPr lang="en-US" b="1" dirty="0" err="1"/>
              <a:t>obsModel</a:t>
            </a:r>
            <a:r>
              <a:rPr lang="en-US" b="1" dirty="0"/>
              <a:t> to allow missing years and set PREDTF_I  to not overweight missing years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Supply </a:t>
            </a:r>
            <a:r>
              <a:rPr lang="en-US" b="1" dirty="0" err="1"/>
              <a:t>a_i</a:t>
            </a:r>
            <a:r>
              <a:rPr lang="en-US" b="1" dirty="0"/>
              <a:t> = $Swept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Removed Winter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artoon character running with a blue nose&#10;&#10;AI-generated content may be incorrect.">
            <a:extLst>
              <a:ext uri="{FF2B5EF4-FFF2-40B4-BE49-F238E27FC236}">
                <a16:creationId xmlns:a16="http://schemas.microsoft.com/office/drawing/2014/main" id="{8B3A77B5-FA30-24F7-392F-D111FDDF2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562" y="1676310"/>
            <a:ext cx="2444876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1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16112</TotalTime>
  <Words>171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Ferguson, Kiyomi (DFO/MPO)</dc:creator>
  <cp:lastModifiedBy>Ferguson, Kiyomi (DFO/MPO)</cp:lastModifiedBy>
  <cp:revision>2</cp:revision>
  <dcterms:created xsi:type="dcterms:W3CDTF">2025-04-03T15:37:38Z</dcterms:created>
  <dcterms:modified xsi:type="dcterms:W3CDTF">2025-04-14T21:14:00Z</dcterms:modified>
</cp:coreProperties>
</file>