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7" r:id="rId25"/>
    <p:sldId id="282" r:id="rId26"/>
    <p:sldId id="283" r:id="rId27"/>
    <p:sldId id="284" r:id="rId28"/>
    <p:sldId id="288" r:id="rId29"/>
    <p:sldId id="285" r:id="rId30"/>
    <p:sldId id="289" r:id="rId31"/>
    <p:sldId id="290" r:id="rId32"/>
    <p:sldId id="291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6F18-3368-46C5-8D89-8B457AEBA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0AE5D-8BEC-4BB9-8C25-E8FBE53E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70768-B965-4FDB-9713-F33BDC91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EA9A7-008A-4F5C-8AA0-5706D996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DACD4-4372-4EAC-A16A-4720336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2CDE-0687-43F5-872F-2802A026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A6A21-CB00-4221-B135-A329503C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5C55F-A95D-474C-A7D2-45D473D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FB716-FA06-4DF7-8D99-4A51106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E8398-F9DF-4084-B0C5-1F62562E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F2A92-BC24-43B2-BD50-5C7958B60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D2B9AE-64E1-458A-A3CC-34B39C3F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5D3B-A42F-4C91-B44A-D5B6B055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85ADD-EAB1-4FCF-B4AA-5DF02F62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37A86-9AF6-4660-ABE6-2F6DF1D3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1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41AC-BA60-49E6-920E-7DAF57EB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5B645-A796-4509-BD3B-4B766520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FB643-BCBB-441A-B279-31E52C9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B5D5-4B82-49E1-929F-83147A16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52EF-18AB-479B-9CE3-25BBBA24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A7D7-76D1-453B-8462-80337B7E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A9682-A910-4E5B-B005-C11308EF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06F1-420A-4418-9BB0-94E763B6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95F48-8BD7-4246-971F-0DC9ED2B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879BD-6024-499C-B517-002CE7EB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1AF9-4696-48DA-9EC3-EC533D9C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6DEC4-C410-49C3-BC45-AF9DB5B2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FCD38-02D7-465F-8E1D-3E301CBB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F33BE-070A-4DDD-BF88-87DF6FAD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0E7C4-D4E1-4DC6-9031-A69753AA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51269-5774-4497-BC8E-654453D5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B9AFE-FF85-40F0-93C8-23864274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4C8D9-35BC-406F-B4C6-9C832B05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56C18-8BBA-4844-860B-F1A170B3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6F5F-4EE4-4E2A-A218-A0E3DCFC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D995E-1812-438C-AF3E-44BD99905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51C40-779F-4A7A-8C05-1CDA14CE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20D5F-985F-4EDC-BE8D-F9D65855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6C58E-6645-4BA8-ACF5-4196EA0A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303A-7992-4E8F-9FAA-C1C42033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4881C-8A92-4C79-8D12-32E6BD1C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600ED-1E50-4BA6-B279-6C167F8E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2D376-6F3B-44DA-A0EB-1080F317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D0149-A95C-4A39-BEDE-7FD67012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84AB4-10FC-47A7-BF33-255CA08A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57F888-4527-475E-84C4-A8225779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E086-606F-4851-A21C-5AAF4223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5E787-DBC5-4E78-8D9A-70F76BA0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95B4A-2B82-4D30-8042-9F3ADE56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DF983-62CC-4578-B163-AA2DF811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814CE-B0D5-48A9-AEE4-22AEA60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392FE-3D5C-4679-9590-7CB090F8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1B16-DDE1-4CE1-89EA-D32F6C30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521E6C-2422-4D30-9827-643075EA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E8131-B186-444D-891E-40AFCD3BB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2C9AD-145D-4CE2-B3B7-6A9CFD78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86BC7-A974-468E-9650-DE8304B4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C859C-C633-40E1-A855-F094C20C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C459F-42D0-40CF-9E75-5B65A896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6B36F-E7AC-4C1B-BD5B-87678CA9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A9132-F7F9-4153-8CE9-313EF2DB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E1E6A-4E4B-4188-94FF-63C08E88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75C1B-3F6B-465D-BF32-2AF852A6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www.pythonguis.com/tutorials/pyside6-creating-your-first-windo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086C29-ACFF-44AE-A807-0B99CF3F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"/>
          <a:stretch/>
        </p:blipFill>
        <p:spPr>
          <a:xfrm>
            <a:off x="1524000" y="1122362"/>
            <a:ext cx="9144001" cy="4135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0C308-1AC0-4A48-B67F-D9687381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ctr"/>
          <a:lstStyle/>
          <a:p>
            <a: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b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4000" b="1">
                <a:latin typeface="새굴림" panose="02030600000101010101" pitchFamily="18" charset="-127"/>
                <a:ea typeface="새굴림" panose="02030600000101010101" pitchFamily="18" charset="-127"/>
              </a:rPr>
              <a:t>Python GUI Application</a:t>
            </a:r>
            <a:endParaRPr lang="ko-KR" altLang="en-US" b="1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D22F2-6E54-447B-B65F-27F72C386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첫 번째 애플리케이션 만들기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6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 시작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애플리케이션의 이벤트 루프를 시작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spcBef>
                <a:spcPts val="1000"/>
              </a:spcBef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프로그램이 사용자 입력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마우스 클릭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키보드 입력 등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기다리고 처리하는 메인 루프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spcBef>
                <a:spcPts val="1000"/>
              </a:spcBef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명령이 실행되면 프로그램은 종료되지 않고 계속 실행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spcBef>
                <a:spcPts val="1000"/>
              </a:spcBef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spcBef>
                <a:spcPts val="1000"/>
              </a:spcBef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사용자가 창을 닫으면 이벤트 루프가 중지되고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프로그램이 종료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72170-35BC-4FD6-967F-C166546D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화면에 창을 표시하기 전에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세계에서 애플리케이션이 어떻게 구성되는지에 대한 몇 가지 핵심 개념을 소개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모든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애플리케이션의 핵심은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모든 애플리케이션은 기능을 수행하기 위해 하나의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객체가 필요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객체는 애플리케이션의 이벤트 루프를 보유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GUI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와의 모든 사용자 상호작용을 관리하는 핵심 루프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5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프로그램이 사용자 입력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마우스 클릭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키보드 입력 등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 처리하고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시스템 이벤트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타이머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파일 입출력 등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관리하는 메커니즘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처리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큐에 쌓인 이벤트를 순차적으로 처리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사용자가 버튼을 클릭하면 해당 이벤트가 큐에 추가되고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이를 처리하여 적절한 슬롯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함수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호출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비동기 처리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비동기적으로 작동하여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애플리케이션이 사용자 입력을 기다리는 동안 다른 작업을 수행할 수 있게 함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예를 들어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네트워크 요청을 보내는 도안 애플리케이션은 여전히 사용자와 상호 작용을 할 수 있음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79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메시지 루프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메시지 루프라고도 불리며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운영체제와의 상호작용을 통해 이벤트를 수신하고 처리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플랫폼에 따라 적절한 방법으로 이벤트를 처리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종료 조건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객체가 종료될 때까지 계속 실행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사용자가 애플리케이션을 종료하면 이벤트 루프가 종료되고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프로그램이 종료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애플리케이션의 기본 구조를 이해하는 데 필수적이며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 경험을 매끄럽고 반응성 있게 만드는 데 중요한 역할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6096000" y="2017322"/>
            <a:ext cx="52578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애플리케이션과의 각 상호작용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키를 누르거나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마우스를 클릭하거나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움직이는 경우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하는 이벤트를 생성하며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이벤트는 이벤트 큐에 추가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루프에서는 각 반복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(interation)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마다 큐를 확인하고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대기 중인 이벤트가 발견되면 해당 이벤트와 제어가 특정 이벤트 핸들러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(event handler)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로 전달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핸들러는 이벤트를 처리한 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제어를 다시 이벤트 루프로 전달하여 더 많은 이벤트를 기다림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당 실행되는 이벤트 루프는 오직 하나만 존재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1026" name="Picture 2" descr="The event loop in Qt.">
            <a:extLst>
              <a:ext uri="{FF2B5EF4-FFF2-40B4-BE49-F238E27FC236}">
                <a16:creationId xmlns:a16="http://schemas.microsoft.com/office/drawing/2014/main" id="{22CD58B6-45D2-49FD-808F-FCE97FBC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321"/>
            <a:ext cx="4806820" cy="4159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0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7165910" y="2017324"/>
            <a:ext cx="4187889" cy="238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에서는 모든 위젯이 윈도우가 될 수 있음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예를 들어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QtWidget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으로 교체하면 아래의 예제처럼 단일 버튼을 눌러서 사용할 수 있는 윈도우를 얻을 수 있음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57741E-F4E1-4539-BAB0-12A370E2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6113671" cy="4094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D7D8F5-1B8A-4CF9-92DA-744EE5F7D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"/>
          <a:stretch/>
        </p:blipFill>
        <p:spPr>
          <a:xfrm>
            <a:off x="7240554" y="4650629"/>
            <a:ext cx="2065709" cy="957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52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위 예제는 실제로는 그리 유용하지 않음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단일 컨트롤로만 구성된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가 필요한 경우는 드물기 때문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나중에 알게될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레이아웃을 사용하여 다른 위젯 안에 위젯을 중첩할 수 있는 기능 덕분에 빈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QWidget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안에 복잡한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를 구성할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는 도구모음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메뉴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상태표시줄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도킹 가능한 위젯 등 앱에서 사용할 수 있는 많은 표준 윈도우 기능을 제공하는 미리 만들어진 위젯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</a:p>
          <a:p>
            <a:pPr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고급기능에 대해서는 나중에 살펴보겠지만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지금은 간단한 빈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애플리케이션에 추가해 보자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6096000" y="2017322"/>
            <a:ext cx="52578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는 그다지 흥미롭지 않음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내용을 추가함으로써 이를 개선할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 정의 창을 만들고 싶다면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서브클래싱하고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init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블록에 창 설정을 포함하는 것이 가장 좋은 방법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이렇게 하면 창의 동작이 독립적으로 유지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C9EC3-AAA4-42FE-A9BF-66F3E0D5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5043967" cy="233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FBBB56-4C60-42CE-BA7F-A6C6650A7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1"/>
          <a:stretch/>
        </p:blipFill>
        <p:spPr>
          <a:xfrm>
            <a:off x="838200" y="4525507"/>
            <a:ext cx="2517711" cy="165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01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AEA4C-CD3B-422E-B92F-81AFAE13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6408445" cy="415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22BAC9-1BA8-42E6-A7E5-54A3BA138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6"/>
          <a:stretch/>
        </p:blipFill>
        <p:spPr>
          <a:xfrm>
            <a:off x="7582969" y="2017322"/>
            <a:ext cx="3688411" cy="2464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74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기본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위젯은 항상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QtWidgets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네임스페이스에서 가져오며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QMainWindow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클래스도 마찬가지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사용할 때는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.setCentralWidget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 사용하여 위젯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여기서는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QPushButton)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에 배치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기본적으로 이 위젯은 창 전체를 차지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여러 위젯을 창에 추가하는 방법은 레이아웃 튜토리얼을 참조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66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를 사용하여 데스크톱에 간단한 창을 생성하고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, PySide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가 정상적으로 작동하는지 확인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</a:t>
            </a:r>
            <a:r>
              <a:rPr lang="ko-KR" altLang="en-US" err="1">
                <a:latin typeface="새굴림" panose="02030600000101010101" pitchFamily="18" charset="-127"/>
                <a:ea typeface="새굴림" panose="02030600000101010101" pitchFamily="18" charset="-127"/>
              </a:rPr>
              <a:t>루프란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pPr lvl="1"/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이벤트 루트와 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프로그래밍의 관계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err="1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1600" err="1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와 같은 유용한 인터페이스 요소를 제공하는 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의 기능을 확인</a:t>
            </a:r>
            <a:endParaRPr lang="en-US" altLang="ko-KR" sz="160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윈도우 창과 위젯의 크기를 조정하는 방법을 확인</a:t>
            </a:r>
          </a:p>
        </p:txBody>
      </p:sp>
    </p:spTree>
    <p:extLst>
      <p:ext uri="{BB962C8B-B14F-4D97-AF65-F5344CB8AC3E}">
        <p14:creationId xmlns:p14="http://schemas.microsoft.com/office/powerpoint/2010/main" val="310783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클래스를 서브클래싱할 때는 항상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super init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함수를 호출하여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가 객체를 설정할 수 있도록 해야 함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Init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블록에서는 먼저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.setWindowTitle()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사용하여 메인 윈도우의 제목을 변경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그다음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윈도우의 중앙에 첫 번째 위젯인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추가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마지막으로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윈도우에서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.setCentralWidget()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호출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이것은 윈도우 중아에 들어갈 위젯을 서정할 수 있게 해주는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QMainWindow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전용함수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8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E6663C-9A42-4BFB-BE12-C1C2CD5E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11457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- 1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모듈 임포트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74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Qsize, Qt : PySide6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QtCore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모듈에서 클래스와 열거형으로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주로 크기와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상수들을 다루는 데 사용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QApplication, QMainWindw, QPushButton :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QtWidgets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모듈에서 가져온 클래스들로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각각 애플리케이션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메인 윈도우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버튼을 생성하는 데 사용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70F5D-D8E0-4883-8ABE-289E8970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1"/>
            <a:ext cx="10515600" cy="1071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- 2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QMainWindow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서브클래스 정의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284376"/>
            <a:ext cx="10515600" cy="2892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라는 클래스를 정의하고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상속받음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이를 통해 기본 메인 윈도우의 기능을 확장할 수 있음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__init__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메소드는 클래스의 생성자로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객체가 생성될 때 호출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super().__init__()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통해 부모 클래스의 초기화 메서드를 호출하여 기본 설정을 수행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4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28B2A0-98C5-455B-82FE-5EF0141D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139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- 3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윈도우 제목 설정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45837"/>
            <a:ext cx="10515600" cy="93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setWindowTitle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메소드를 사용하여 윈도우의 제목을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“My App”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으로 설정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5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- 4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버튼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45837"/>
            <a:ext cx="10515600" cy="93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QPushButton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클래스를 사용하여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“Press Me!”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라는 텍스트가 있는 버튼 생성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82EDF-2A81-4B85-B4D8-93C3E726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326"/>
            <a:ext cx="10515600" cy="6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B28C4F-9289-4276-A843-DC510FE4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1"/>
            <a:ext cx="10515600" cy="6512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- 5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중앙 위젯 설정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55167"/>
            <a:ext cx="10515600" cy="133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setCentralWidget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메소드를 사용하여 생성한 버튼을 메인 윈도우의 중앙 위젯으로 설정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이렇게 하면 버튼이 윈도우의 중앙에 표시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9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7C7769-CA8F-4E48-A4C4-9A8C5DD2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885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- 6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QApplication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73829"/>
            <a:ext cx="10515600" cy="2006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객체를 생성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객체는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GUI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애플리케이션의 기본 구조를 설정하고 이벤트 루프를 관리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sys.argv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커맨드 라인 인자를 전달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68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721AA9-B33D-4EEB-9346-DE714D62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865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- 7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MainWindow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 생성 및 표시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135086"/>
            <a:ext cx="10515600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MainWindow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클래스의 인스턴스를 생성하고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show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메서드를 호출하여 윈도우를 화면에 표시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11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- 8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 실행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135086"/>
            <a:ext cx="10515600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exec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메서드를 호출하여 애플리케이션의 이벤트 루프를 시작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 루프는 사용자 입력을 처리하고 애플리케이션이 종료될 때까지 계속 실행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72F73-34BE-4851-95B9-3995C220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7321"/>
            <a:ext cx="10515599" cy="8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5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앞에서 실습한 윈도우는 자유롭게 크기를 조절할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마우스로 모서리를 잡고 드래그하면 원하는 크기로 조정할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사용자가 애플리케이션의 크기를 조절할 수 있도록 하는 것은 좋지만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때때로 최소 또는 최대 크기에 대한 제한을 두거나 윈도우를 고정된 크기로 설정하고 싶을 수 있음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에서는 크기가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QSize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객체를 사용하여 정의 됨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 객체는 너비와 높이 매개변수를 그 순서대로 받음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67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 err="1">
                <a:latin typeface="새굴림" panose="02030600000101010101" pitchFamily="18" charset="-127"/>
                <a:ea typeface="새굴림" panose="02030600000101010101" pitchFamily="18" charset="-127"/>
              </a:rPr>
              <a:t>툴킷을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 활용하여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애플리케이션을 개발할 수 있는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라이브러리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공식 바인딩으로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현재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The 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Company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 직접 개발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Qt6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기반 버전으로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최신 기능과 개선된 성능을 제공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90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8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BFA87-7F37-4DA7-8B92-6DAC735F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6430"/>
            <a:ext cx="7016828" cy="4907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21364A-3170-4085-AE91-BEECDA587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539"/>
          <a:stretch/>
        </p:blipFill>
        <p:spPr>
          <a:xfrm>
            <a:off x="8142957" y="1586431"/>
            <a:ext cx="3210843" cy="2599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E6643D-747C-4A7C-BFA5-A37B759C1082}"/>
              </a:ext>
            </a:extLst>
          </p:cNvPr>
          <p:cNvSpPr/>
          <p:nvPr/>
        </p:nvSpPr>
        <p:spPr>
          <a:xfrm>
            <a:off x="1597446" y="4406747"/>
            <a:ext cx="3448279" cy="352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0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setFixedSize()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외에도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.setMinimumSize()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.setMaximumSize()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를 호출하여 각각 최소 및 최대 크기를 설정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직접 실습해 보세요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크기 메서드는 모든 위젯에서 사용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가능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8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정리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QMainWindow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루프에 대해 다루었고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창에 간단한 위젯을 추가하는 실습을 해봄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다음은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가 위젯과 창이 서로 및 사용자 코드와 통신할 수 있도록 제공하는 메커니즘을 살펴보겠음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99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참고 사이트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  <a:hlinkClick r:id="rId2"/>
              </a:rPr>
              <a:t>https://www.pythonguis.com/tutorials/pyside6-creating-your-first-window/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  <a:hlinkClick r:id="rId3"/>
              </a:rPr>
              <a:t>https://wrtn.ai/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자료는 위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pythonguis.com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사이트를 참고하여 번역한 내용을 정리한 것입니다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7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첫 번째 애플리케이션 만들기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98AAB-FC70-4E6A-9973-FD9A7021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2" y="1862947"/>
            <a:ext cx="6971523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ED9ED7-036E-4B92-8994-AC57CC46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66" y="1862947"/>
            <a:ext cx="3261472" cy="2363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1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필요한 모듈 가져오기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AFCEEC0-D253-4456-9684-D12762EAB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394"/>
          <a:stretch/>
        </p:blipFill>
        <p:spPr>
          <a:xfrm>
            <a:off x="838200" y="2033456"/>
            <a:ext cx="10515600" cy="66247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프레임워크를 사용할 수 있게 해주는 라이브러리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QApplication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애플리케이션의 기본적인 설정과 관리를 담당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모든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애플리케이션은 하나의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인스턴스를 가져야 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/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err="1">
                <a:latin typeface="새굴림" panose="02030600000101010101" pitchFamily="18" charset="-127"/>
                <a:ea typeface="새굴림" panose="02030600000101010101" pitchFamily="18" charset="-127"/>
              </a:rPr>
              <a:t>QWidget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기본적인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요소로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창을 만들기 위한 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36071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2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명령줄 인수 가져오기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Sys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모듈은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시스템 관련 기능을 제공하는 모듈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여기서는 명령줄 인수에 접근하기 위해 사용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프로그램이 실행될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추가적인 정보를 받을 수 있게 해줌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E9DBD-C1FF-45FB-8684-27E8202E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3456"/>
            <a:ext cx="10515600" cy="6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3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QApplication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인스턴스 생성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인스턴스를 생성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인스턴스는 애플리케이션의 모든 기능을 관리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Sys.argv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는 명령줄에서 전달된 인수들을 포함하는 리스트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인수를 통해 애플리케이션이 외부에서 어떤 정보를 받을 수 있음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만약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명령줄 인수를 사용하지 않으려면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QApplication([])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와 같이 빈 리스트를 전달해도 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3A2EC-7882-43F3-9AC3-DCD78A1C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3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4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QWidget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인스턴스 생성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QWidget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인스턴스를 생성하여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window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라는 이름의 변수를 만듦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window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나중에 화면에 표시할 창이 됨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4C4A2-A8B0-403B-8C19-22B27DD4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3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3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5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창 보여주기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window.show()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호출하여 창을 화면에 표시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기본적으로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Qwidget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은 생성되면 화면에 보이지 않기 때문에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명령을 통해 창을 사용자에게 보여줌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BE212-E167-45F1-8E47-15AB01BB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1450</Words>
  <Application>Microsoft Office PowerPoint</Application>
  <PresentationFormat>와이드스크린</PresentationFormat>
  <Paragraphs>161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새굴림</vt:lpstr>
      <vt:lpstr>Arial</vt:lpstr>
      <vt:lpstr>Wingdings</vt:lpstr>
      <vt:lpstr>Office 테마</vt:lpstr>
      <vt:lpstr>PySide Python GUI Application</vt:lpstr>
      <vt:lpstr>목차</vt:lpstr>
      <vt:lpstr>PySide 소개</vt:lpstr>
      <vt:lpstr>1. 애플리케이션 생성 첫 번째 애플리케이션 만들기</vt:lpstr>
      <vt:lpstr>1. 애플리케이션 생성 소스 코드 – 1단계 : 필요한 모듈 가져오기</vt:lpstr>
      <vt:lpstr>1. 애플리케이션 생성 소스 코드 – 2단계 : 명령줄 인수 가져오기</vt:lpstr>
      <vt:lpstr>1. 애플리케이션 생성 소스 코드 – 3단계 : QApplication 인스턴스 생성</vt:lpstr>
      <vt:lpstr>1. 애플리케이션 생성 소스 코드 – 4단계 : QWidget 인스턴스 생성</vt:lpstr>
      <vt:lpstr>1. 애플리케이션 생성 소스 코드 – 5단계 : 창 보여주기</vt:lpstr>
      <vt:lpstr>1. 애플리케이션 생성 소스 코드 – 6단계 : 이벤트 루프 시작</vt:lpstr>
      <vt:lpstr>2. 이벤트 루프란 무엇인가?</vt:lpstr>
      <vt:lpstr>2. 이벤트 루프란 무엇인가?</vt:lpstr>
      <vt:lpstr>2. 이벤트 루프란 무엇인가?</vt:lpstr>
      <vt:lpstr>2. 이벤트 루프란 무엇인가?</vt:lpstr>
      <vt:lpstr>3. QMainWindow</vt:lpstr>
      <vt:lpstr>3. QMainWindow</vt:lpstr>
      <vt:lpstr>3. QMainWindow</vt:lpstr>
      <vt:lpstr>3. QMainWindow</vt:lpstr>
      <vt:lpstr>3. QMainWindow</vt:lpstr>
      <vt:lpstr>3. QMainWindow</vt:lpstr>
      <vt:lpstr>3. QMainWindow 소스코드 - 1단계 : 모듈 임포트</vt:lpstr>
      <vt:lpstr>3. QMainWindow 소스코드 - 2단계 : QMainWindow 서브클래스 정의</vt:lpstr>
      <vt:lpstr>3. QMainWindow 소스코드 - 3단계 : 윈도우 제목 설정</vt:lpstr>
      <vt:lpstr>3. QMainWindow 소스코드 - 4단계 : 버튼 생성</vt:lpstr>
      <vt:lpstr>3. QMainWindow 소스코드 - 5단계 : 중앙 위젯 설정</vt:lpstr>
      <vt:lpstr>3. QMainWindow 소스코드 - 6단계 : QApplication 객체 생성</vt:lpstr>
      <vt:lpstr>3. QMainWindow 소스코드 - 7단계 : MainWindow 객체 생성 및 표시</vt:lpstr>
      <vt:lpstr>3. QMainWindow 소스코드 - 8단계 : 이벤트 루프 실행</vt:lpstr>
      <vt:lpstr>4. 창 및 위젯 크기 조정</vt:lpstr>
      <vt:lpstr>4. 창 및 위젯 크기 조정</vt:lpstr>
      <vt:lpstr>4. 창 및 위젯 크기 조정</vt:lpstr>
      <vt:lpstr>정리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PySide Python GUI Application</dc:title>
  <dc:creator>잉구탱구</dc:creator>
  <cp:lastModifiedBy>잉구탱구</cp:lastModifiedBy>
  <cp:revision>34</cp:revision>
  <dcterms:created xsi:type="dcterms:W3CDTF">2024-10-31T00:15:10Z</dcterms:created>
  <dcterms:modified xsi:type="dcterms:W3CDTF">2024-10-31T05:52:29Z</dcterms:modified>
</cp:coreProperties>
</file>