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6515A-867C-4D15-86BD-E477ECCC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F6C0F8-35C0-419F-9E2B-165BC9E1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C6EAE-1BFA-471B-BFBB-EFC7EEFE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2C660-E596-4A2C-80CF-EA04257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0FDEE-A1DF-4131-8AC6-5B597C3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661D-5B79-413A-A041-B58D408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9E53-A98A-4A6D-8797-60A3AC8F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449ED-5996-4434-A350-76A3EA03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7045B-4600-4082-8B5D-156B09D0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B104-E5A7-4C8C-B956-B88072B1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ABC8F-4C01-4562-8900-C79B4311C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473ED-D135-49C3-95F3-AFC57BAF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4EE2-3BD4-4BC6-9BCA-6F86405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B4B91-1ACB-4690-B0E3-AA8C09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13EBE-9879-49A6-95E2-C0695B4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88A7-7646-42F9-8C0E-54044F5F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31463-9695-4B59-9AA3-F6ACD4EC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57E32-D37B-4941-A565-CF15DED1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030EF-0006-4910-964E-0ECF59E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36046-7265-4A92-8DC6-9B2F1AE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BEDF-83AB-4846-B126-B8769B1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1731-2FB5-4B64-87B1-E10097D7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67B89-25E4-4413-9D99-59597DD3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1D210-3EA1-4C4A-8B69-5BCFB1FF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AE87E-1218-4885-835D-3DAF84E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5D70-7EDE-49D6-9043-5B385DD7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9873D-6807-4B42-ABF8-B0C00622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9DBA0-BC2D-4E31-82FF-B721CFD3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0551-6072-4209-A053-56CC4D7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F92AE-C72B-4B21-9792-763A5D81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46C4F-DA7A-4642-8E4B-C0C4FD0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C69E-9399-4F0A-BDD5-D86372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1811-8202-45E0-9F8D-75072196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2A668-1B6E-4B4A-9219-D97A6E3A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0CF5B-42B4-45D3-918D-BFC857D4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0927E-64DF-4618-9E7E-F8FFAB57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AF6EA-241D-4761-89C6-A5E4CA42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66FF1-698B-4402-9704-E0D1688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D22BB-7377-46A4-9CEF-3DEBD75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B7D49-DB21-48B0-BAFB-479854BF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BDB9F-675B-4AC2-914D-40A1DD9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E85D-2CD0-4032-B55D-9A045336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9B94-E067-475B-8928-3E3C2911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9FDD1-01F6-4775-94D3-0D202AF3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ADF23B-0C63-4518-B9AE-749D352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C009A-FB53-4660-9528-929B3261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8336-6469-42CC-96D9-F88397D9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6EB6-B12D-4DF5-A6C8-75A7DF6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261A3-D58D-4FBF-9C78-EE6D7EEF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A0D52-89EF-4514-B928-0584005E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E7036-2390-475B-98B3-108B0E8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D0012-CB17-42F2-92DE-0F769D97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62C05-E3AD-4B8E-8A95-B5212D8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788EE7-2DCD-4796-B37D-99BE5D7C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FCDFB-A303-4A63-83A3-7DE86AEF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FC989-27B2-47B2-B754-983E64B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01AB-269D-4951-9A85-24477C3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8A672-BEC1-430D-8276-15CAE610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CD72B-E342-4981-9AF3-72062E46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ACBCD-E9E1-4DFF-A6BE-9B66C875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27B7-9638-4867-A8E0-4D43D399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576-5F37-4C3E-94F2-C4BAFEE2B24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CFCFC-6A10-40AD-94AF-A10664718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EA592-2AB0-4917-833D-9BFDE9B5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www.pythonguis.com/tutorials/pyside6-creating-your-first-wind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86C29-ACFF-44AE-A807-0B99CF3F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"/>
          <a:stretch/>
        </p:blipFill>
        <p:spPr>
          <a:xfrm>
            <a:off x="1524000" y="1122362"/>
            <a:ext cx="9144001" cy="413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0C308-1AC0-4A48-B67F-D9687381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/>
          <a:lstStyle/>
          <a:p>
            <a: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b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4000" b="1">
                <a:latin typeface="새굴림" panose="02030600000101010101" pitchFamily="18" charset="-127"/>
                <a:ea typeface="새굴림" panose="02030600000101010101" pitchFamily="18" charset="-127"/>
              </a:rPr>
              <a:t>Python GUI Application</a:t>
            </a:r>
            <a:endParaRPr lang="ko-KR" altLang="en-US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D22F2-6E54-447B-B65F-27F72C386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사용자 행동 및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이벤트에 대한 반응으로 작업 트리거하기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FC56C-0E9F-4B4B-86E7-7D5DE244A114}"/>
              </a:ext>
            </a:extLst>
          </p:cNvPr>
          <p:cNvSpPr txBox="1"/>
          <p:nvPr/>
        </p:nvSpPr>
        <p:spPr>
          <a:xfrm>
            <a:off x="1524000" y="5617029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Ansan Technical Hight School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Dept. Computer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made by kig2929kig</a:t>
            </a: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전송하여 방금 발생한 사건에 대한 추가 정보를 제공할 수 있다는 점은 이미 언급됨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클릭된 신호도 예외는 아니며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체크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또는 토글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상태를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일반 버튼의 경우 이 값은 항상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이므로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첫 번째 슬롯은 이 데이터를 무시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그러나 버튼을 체크 가능하게 만들면 그 효과를 확인 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체크 상태를 출력하는 두 번째 슬롯을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582AC-FA9D-4191-8B7D-D7475B15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4932160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C3980C-8959-484B-8C3F-D1EDB5E8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30" y="1931437"/>
            <a:ext cx="189547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021B0B-73F9-441F-8470-9300F1B2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5" y="1931437"/>
            <a:ext cx="324802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2CAC261-F658-4558-8168-E66E2C58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730" y="3429001"/>
            <a:ext cx="5304070" cy="27479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신호에 원하는 만큼 많은 슬롯을 연결할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슬롯에서 동시에 신호의 다양한 버전에 응답할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인수의 의미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True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체크되어 있는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클릭하여 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 해제된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다시 클릭하여 비활성화된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인수를 통해 버튼의 현재 상태를 확인하고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그에 따라 다른 동작을 수행할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2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버튼 클릭 시 여러 개의 메소드를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clicked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시그널에 여러 개의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연결하면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때마다 연결된 모든 메서드가 순차적으로 호출됨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06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종종 위젯의 현재 상태를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변수에 저장하는 것이 유용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하면 원래 위젯에 접근하지 않고도 값을 다른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변수처럼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이러한 값을 개별 변수로 저장하거나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선호하는 경우 딕셔너리를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버튼의 체크된 값을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button_is_checked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라는 변수에 저장해보자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42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2D14C7-D92D-4833-956C-A12B0A365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155"/>
            <a:ext cx="4725373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E5A2F6-7EB5-4ED0-972F-1CE60463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81" y="1957155"/>
            <a:ext cx="18954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6745E-76A1-43CB-BC84-1E3C8E4D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64" y="1957155"/>
            <a:ext cx="2590800" cy="78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98C78B3-942A-4C89-B298-8F1E28B0AAD9}"/>
              </a:ext>
            </a:extLst>
          </p:cNvPr>
          <p:cNvSpPr txBox="1">
            <a:spLocks/>
          </p:cNvSpPr>
          <p:nvPr/>
        </p:nvSpPr>
        <p:spPr>
          <a:xfrm>
            <a:off x="6049730" y="3429001"/>
            <a:ext cx="5304070" cy="274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button_is_checked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변수의 기본값을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여기서는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True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).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그런 다음 이 기본값을 사용하여 위젯의 초기 상태를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위젯의 상태가 변경되면 신호를 수신하고 변수를 업데이트하여 일치시킴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이와 같은 패턴은 모든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PySide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위젯에서 사용할 수 있음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만약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위젯이 현재 상태를 전송하는 신호를 제공하지 않는다면 핸들러에서 위젯의 값을 직접 가져와야 함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62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F490E9-C938-454E-BD79-A72E58EF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766"/>
            <a:ext cx="4559417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64CDE8-91CD-476F-8AAE-B6B8D5133EE4}"/>
              </a:ext>
            </a:extLst>
          </p:cNvPr>
          <p:cNvSpPr txBox="1">
            <a:spLocks/>
          </p:cNvSpPr>
          <p:nvPr/>
        </p:nvSpPr>
        <p:spPr>
          <a:xfrm>
            <a:off x="5620624" y="1931988"/>
            <a:ext cx="5733176" cy="424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https://www.pythonguis.com/tutorials/pyside6-signals-slots-events/</a:t>
            </a:r>
          </a:p>
        </p:txBody>
      </p:sp>
    </p:spTree>
    <p:extLst>
      <p:ext uri="{BB962C8B-B14F-4D97-AF65-F5344CB8AC3E}">
        <p14:creationId xmlns:p14="http://schemas.microsoft.com/office/powerpoint/2010/main" val="9810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28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73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01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참고 사이트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2"/>
              </a:rPr>
              <a:t>https://www.pythonguis.com/tutorials/pyside6-creating-your-first-window/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3"/>
              </a:rPr>
              <a:t>https://wrtn.ai/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자료는 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pythonguis.com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사이트를 참고하여 번역한 내용을 정리한 것입니다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전시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지금까지 윈도우 창을 만들고 그 안에 간단한 푸시 버튼 위젯을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하지만 버튼은 아무런 동작을 하지 않음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애플리케이션을 만들 때는 일반적으로 버튼을 눌렀을 때 무언가가 발생하도록 하고 싶음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버튼을 누르는 동작을 연결하여 무언가가 일어나도록 하는 방법을 학습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이를 신호와 슬롯 또는 이벤트를 통해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 및 슬롯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 직접 연셜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계층 구조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위젯에서 무언가가 발생할 때 발생하는 알림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무언가는 버튼을 누르는 것부터 입력 상자의 텍스트가 변경되는 것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창의 텍스트가 변경되는 것까지 여러 가지가 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신호는 사용자 행동에 의해 발생하지만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이것은 규칙이 아님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무언가가 발생했음을 알리는 것 외에도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신호는 발생한 일에 대한 추가적인 맥락을 제공하기 위해 데이터를 전송할 수도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자신만의 사용자 정의 신호를 만들 수도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이는 나중에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7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(Slots)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가 신호의 수신자를 지칭하는 이름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애플리케이션의 모든 함수를 슬롯으로 사용할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신호를 해당 함수에 연결하기만 하면 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수신 함수도 그 데이터를 받을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위젯은 자체 내장 슬롯을 가지고 있어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위젯을 직접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신호의 기본 사항과 이를 사용하여 위젯을 연결하여 애플리케이션에서 작업을 수행하는 방법을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0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ECFFE-C517-4085-9C76-0E89EEAD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874"/>
            <a:ext cx="7880299" cy="4721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F92B7-C479-4AF2-AF65-0493FFC80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0"/>
          <a:stretch/>
        </p:blipFill>
        <p:spPr>
          <a:xfrm>
            <a:off x="8945627" y="1576873"/>
            <a:ext cx="2421293" cy="156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2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와 중앙 위젯으로 설정된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 만들고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버튼을 사용자 정의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객체의 클릭 신호를 수신하는 간단한 사용자 정의 슬롯인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the_button_was_clicked()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생성해서 동작을 확인해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79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76DAFA-CA90-4594-A395-6ACB9644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1436"/>
            <a:ext cx="5907833" cy="456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75B27C-DEDB-4466-815F-7E15A89F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52" y="1931436"/>
            <a:ext cx="2544925" cy="166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E2B79-A6B9-4C47-BCEF-02CC38A5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52" y="4013359"/>
            <a:ext cx="4174241" cy="1833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3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393" y="1931437"/>
            <a:ext cx="6471407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클래스의 인스턴스를 생성하여 버튼을 만듦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버튼의 텍스트는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“Press Me!”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setCheckable(True)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메소드를 호출하여 버튼을 체크 가능 상태로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체크 가능 버튼은 클릭할 때마다 상태가 변경됨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버튼을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상태가 되고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다시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안눌림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돌아감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button.clicked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 발생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connect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메서드를 사용하여 이 시그널을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메서드가 호출됨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def the_button_was_clicked(self)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는 클릭 이벤트 처리 메서드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 내부에서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print(“Clicked!”)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를 호출하여 콘솔에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“Clicked!”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라는 메시지를 출력</a:t>
            </a:r>
            <a:endParaRPr lang="en-US" altLang="ko-KR" sz="200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64DA3-97BA-4DF2-A3EC-ED0AB855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3495675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FB668-D783-4900-BD71-5C079FD5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5289"/>
            <a:ext cx="3495675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74D0E3-E3EC-4123-973C-A123FBC0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20311"/>
            <a:ext cx="3686175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2F30E-5ADF-455B-A0EA-E286F949B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314640"/>
            <a:ext cx="2657475" cy="571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272674-1D94-4C92-89DF-374E1C996D5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33875" y="2112412"/>
            <a:ext cx="682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0591C-DE47-4FEF-B2E2-FD1C3BD79D0F}"/>
              </a:ext>
            </a:extLst>
          </p:cNvPr>
          <p:cNvCxnSpPr>
            <a:stCxn id="5" idx="3"/>
          </p:cNvCxnSpPr>
          <p:nvPr/>
        </p:nvCxnSpPr>
        <p:spPr>
          <a:xfrm>
            <a:off x="4333874" y="2545314"/>
            <a:ext cx="682743" cy="274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F24304-320C-42BD-88A0-2BF649526CBD}"/>
              </a:ext>
            </a:extLst>
          </p:cNvPr>
          <p:cNvCxnSpPr>
            <a:stCxn id="6" idx="3"/>
          </p:cNvCxnSpPr>
          <p:nvPr/>
        </p:nvCxnSpPr>
        <p:spPr>
          <a:xfrm>
            <a:off x="4524374" y="3010811"/>
            <a:ext cx="492243" cy="1041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0414D7-C234-4455-AB65-56296CC25046}"/>
              </a:ext>
            </a:extLst>
          </p:cNvPr>
          <p:cNvCxnSpPr>
            <a:stCxn id="7" idx="3"/>
          </p:cNvCxnSpPr>
          <p:nvPr/>
        </p:nvCxnSpPr>
        <p:spPr>
          <a:xfrm>
            <a:off x="3495674" y="3600390"/>
            <a:ext cx="1520943" cy="1651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970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새굴림</vt:lpstr>
      <vt:lpstr>Arial</vt:lpstr>
      <vt:lpstr>Wingdings</vt:lpstr>
      <vt:lpstr>Office 테마</vt:lpstr>
      <vt:lpstr>PySide Python GUI Application</vt:lpstr>
      <vt:lpstr>전시 학습</vt:lpstr>
      <vt:lpstr>목차</vt:lpstr>
      <vt:lpstr>1. 신호와 슬롯(Signals &amp; Slots)</vt:lpstr>
      <vt:lpstr>1. 신호와 슬롯(Signals &amp; Slots)</vt:lpstr>
      <vt:lpstr>1. 신호와 슬롯(Signals &amp; Slots)</vt:lpstr>
      <vt:lpstr>1. 신호와 슬롯(Signals &amp; Slots) 1-1. QPushButton Signals</vt:lpstr>
      <vt:lpstr>1. 신호와 슬롯(Signals &amp; Slots) 1-1. QPushButton Signals</vt:lpstr>
      <vt:lpstr>1. 신호와 슬롯(Signals &amp; Slots) 1-1. QPushButton Signals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PySide Python GUI Application</dc:title>
  <dc:creator>잉구탱구</dc:creator>
  <cp:lastModifiedBy>잉구탱구</cp:lastModifiedBy>
  <cp:revision>22</cp:revision>
  <dcterms:created xsi:type="dcterms:W3CDTF">2024-10-31T06:05:50Z</dcterms:created>
  <dcterms:modified xsi:type="dcterms:W3CDTF">2024-10-31T08:01:29Z</dcterms:modified>
</cp:coreProperties>
</file>