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95" r:id="rId5"/>
    <p:sldId id="296" r:id="rId6"/>
    <p:sldId id="297" r:id="rId7"/>
    <p:sldId id="298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4" r:id="rId19"/>
    <p:sldId id="310" r:id="rId20"/>
    <p:sldId id="311" r:id="rId21"/>
    <p:sldId id="312" r:id="rId22"/>
    <p:sldId id="313" r:id="rId23"/>
    <p:sldId id="315" r:id="rId24"/>
    <p:sldId id="316" r:id="rId25"/>
    <p:sldId id="320" r:id="rId26"/>
    <p:sldId id="317" r:id="rId27"/>
    <p:sldId id="318" r:id="rId28"/>
    <p:sldId id="322" r:id="rId29"/>
    <p:sldId id="319" r:id="rId30"/>
    <p:sldId id="321" r:id="rId31"/>
    <p:sldId id="323" r:id="rId32"/>
    <p:sldId id="324" r:id="rId33"/>
    <p:sldId id="325" r:id="rId34"/>
    <p:sldId id="29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6515A-867C-4D15-86BD-E477ECCC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F6C0F8-35C0-419F-9E2B-165BC9E1C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C6EAE-1BFA-471B-BFBB-EFC7EEFE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2C660-E596-4A2C-80CF-EA042578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0FDEE-A1DF-4131-8AC6-5B597C32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7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6661D-5B79-413A-A041-B58D4087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8C9E53-A98A-4A6D-8797-60A3AC8F8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449ED-5996-4434-A350-76A3EA03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7045B-4600-4082-8B5D-156B09D0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4B104-E5A7-4C8C-B956-B88072B1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3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3ABC8F-4C01-4562-8900-C79B4311C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4473ED-D135-49C3-95F3-AFC57BAF7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74EE2-3BD4-4BC6-9BCA-6F864052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B4B91-1ACB-4690-B0E3-AA8C090B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13EBE-9879-49A6-95E2-C0695B47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8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588A7-7646-42F9-8C0E-54044F5F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31463-9695-4B59-9AA3-F6ACD4EC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57E32-D37B-4941-A565-CF15DED1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030EF-0006-4910-964E-0ECF59E3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36046-7265-4A92-8DC6-9B2F1AE1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0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CBEDF-83AB-4846-B126-B8769B1E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1731-2FB5-4B64-87B1-E10097D7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67B89-25E4-4413-9D99-59597DD3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1D210-3EA1-4C4A-8B69-5BCFB1FF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AE87E-1218-4885-835D-3DAF84ED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15D70-7EDE-49D6-9043-5B385DD7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9873D-6807-4B42-ABF8-B0C00622F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C9DBA0-BC2D-4E31-82FF-B721CFD3F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60551-6072-4209-A053-56CC4D7D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F92AE-C72B-4B21-9792-763A5D81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946C4F-DA7A-4642-8E4B-C0C4FD0D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4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AC69E-9399-4F0A-BDD5-D8637213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1811-8202-45E0-9F8D-75072196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2A668-1B6E-4B4A-9219-D97A6E3AF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20CF5B-42B4-45D3-918D-BFC857D46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D0927E-64DF-4618-9E7E-F8FFAB579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FAF6EA-241D-4761-89C6-A5E4CA42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766FF1-698B-4402-9704-E0D1688C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9D22BB-7377-46A4-9CEF-3DEBD750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6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B7D49-DB21-48B0-BAFB-479854BF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8BDB9F-675B-4AC2-914D-40A1DD90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FE85D-2CD0-4032-B55D-9A045336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8A9B94-E067-475B-8928-3E3C2911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4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C9FDD1-01F6-4775-94D3-0D202AF3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ADF23B-0C63-4518-B9AE-749D3526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C009A-FB53-4660-9528-929B3261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E8336-6469-42CC-96D9-F88397D9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A6EB6-B12D-4DF5-A6C8-75A7DF6B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261A3-D58D-4FBF-9C78-EE6D7EEF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A0D52-89EF-4514-B928-0584005E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2E7036-2390-475B-98B3-108B0E82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D0012-CB17-42F2-92DE-0F769D97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1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62C05-E3AD-4B8E-8A95-B5212D8F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788EE7-2DCD-4796-B37D-99BE5D7C5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6FCDFB-A303-4A63-83A3-7DE86AEFD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FC989-27B2-47B2-B754-983E64B0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901AB-269D-4951-9A85-24477C34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8A672-BEC1-430D-8276-15CAE610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2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2CD72B-E342-4981-9AF3-72062E46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FACBCD-E9E1-4DFF-A6BE-9B66C875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127B7-9638-4867-A8E0-4D43D3994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4576-5F37-4C3E-94F2-C4BAFEE2B24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CFCFC-6A10-40AD-94AF-A10664718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EA592-2AB0-4917-833D-9BFDE9B5F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9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rtn.ai/" TargetMode="External"/><Relationship Id="rId2" Type="http://schemas.openxmlformats.org/officeDocument/2006/relationships/hyperlink" Target="https://www.pythonguis.com/tutorials/pyside6-creating-your-first-windo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086C29-ACFF-44AE-A807-0B99CF3FF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1"/>
          <a:stretch/>
        </p:blipFill>
        <p:spPr>
          <a:xfrm>
            <a:off x="1524000" y="1122362"/>
            <a:ext cx="9144001" cy="4135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C0C308-1AC0-4A48-B67F-D9687381C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ctr"/>
          <a:lstStyle/>
          <a:p>
            <a:r>
              <a:rPr lang="en-US" altLang="ko-KR" b="1">
                <a:latin typeface="새굴림" panose="02030600000101010101" pitchFamily="18" charset="-127"/>
                <a:ea typeface="새굴림" panose="02030600000101010101" pitchFamily="18" charset="-127"/>
              </a:rPr>
              <a:t>PySide</a:t>
            </a:r>
            <a:br>
              <a:rPr lang="en-US" altLang="ko-KR" b="1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4000" b="1">
                <a:latin typeface="새굴림" panose="02030600000101010101" pitchFamily="18" charset="-127"/>
                <a:ea typeface="새굴림" panose="02030600000101010101" pitchFamily="18" charset="-127"/>
              </a:rPr>
              <a:t>Python GUI Application</a:t>
            </a:r>
            <a:endParaRPr lang="ko-KR" altLang="en-US" b="1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BD22F2-6E54-447B-B65F-27F72C386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사용자 행동 및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GUI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이벤트에 대한 반응으로 작업 트리거하기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FC56C-0E9F-4B4B-86E7-7D5DE244A114}"/>
              </a:ext>
            </a:extLst>
          </p:cNvPr>
          <p:cNvSpPr txBox="1"/>
          <p:nvPr/>
        </p:nvSpPr>
        <p:spPr>
          <a:xfrm>
            <a:off x="1524000" y="5617029"/>
            <a:ext cx="234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Ansan Technical Hight School</a:t>
            </a:r>
          </a:p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Dept. Computer</a:t>
            </a:r>
          </a:p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made by kig2929kig</a:t>
            </a: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70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1-2.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수신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(Receiving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신호가 데이터를 전송하여 방금 발생한 사건에 대한 추가 정보를 제공할 수 있다는 점은 이미 언급됨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클릭된 신호도 예외는 아니며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버튼의 체크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또는 토글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)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상태를 제공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일반 버튼의 경우 이 값은 항상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False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이므로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첫 번째 슬롯은 이 데이터를 무시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그러나 버튼을 체크 가능하게 만들면 그 효과를 확인 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다음 예제에서는 체크 상태를 출력하는 두 번째 슬롯을 추가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732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1-2. 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수신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(Receiving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E582AC-FA9D-4191-8B7D-D7475B15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437"/>
            <a:ext cx="4932160" cy="4245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C3980C-8959-484B-8C3F-D1EDB5E8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730" y="1931437"/>
            <a:ext cx="1895475" cy="1228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021B0B-73F9-441F-8470-9300F1B22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775" y="1931437"/>
            <a:ext cx="3248025" cy="1228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2CAC261-F658-4558-8168-E66E2C58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730" y="3429001"/>
            <a:ext cx="5304070" cy="274796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신호에 원하는 만큼 많은 슬롯을 연결할 수 있으며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슬롯에서 동시에 신호의 다양한 버전에 응답할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checked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인수의 의미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True :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버튼이 체크되어 있는 상태일 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즉 사용자가 버튼을 클릭하여 활성화된 경우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False :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버튼이 체크 해제된 상태일 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즉 사용자가 버튼을 다시 클릭하여 비활성화된 경우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이렇게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checked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인수를 통해 버튼의 현재 상태를 확인하고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그에 따라 다른 동작을 수행할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28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1-2. 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수신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(Receiving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PySide6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에서는 버튼 클릭 시 여러 개의 메소드를 연결할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버튼의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clicked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시그널에 여러 개의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메소드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을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연결하면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버튼이 클릭될 때마다 연결된 모든 메서드가 순차적으로 호출됨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306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1-3.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저장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(Storing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종종 위젯의 현재 상태를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Python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변수에 저장하는 것이 유용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이렇게 하면 원래 위젯에 접근하지 않고도 값을 다른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Python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변수처럼 사용할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이러한 값을 개별 변수로 저장하거나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선호하는 경우 딕셔너리를 사용할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다음 예제에서는 버튼의 체크된 값을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self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의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button_is_checked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라는 변수에 저장해보자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42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1-3.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저장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(Storing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F2D14C7-D92D-4833-956C-A12B0A365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7155"/>
            <a:ext cx="4725373" cy="4244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E5A2F6-7EB5-4ED0-972F-1CE60463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381" y="1957155"/>
            <a:ext cx="1895475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A6745E-76A1-43CB-BC84-1E3C8E4DC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664" y="1957155"/>
            <a:ext cx="2590800" cy="781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98C78B3-942A-4C89-B298-8F1E28B0AAD9}"/>
              </a:ext>
            </a:extLst>
          </p:cNvPr>
          <p:cNvSpPr txBox="1">
            <a:spLocks/>
          </p:cNvSpPr>
          <p:nvPr/>
        </p:nvSpPr>
        <p:spPr>
          <a:xfrm>
            <a:off x="6049730" y="3429001"/>
            <a:ext cx="5304070" cy="274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button_is_checked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변수의 기본값을 설정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여기서는 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True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로 설정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).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그런 다음 이 기본값을 사용하여 위젯의 초기 상태를 설정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위젯의 상태가 변경되면 신호를 수신하고 변수를 업데이트하여 일치시킴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이와 같은 패턴은 모든 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PySide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위젯에서 사용할 수 있음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만약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위젯이 현재 상태를 전송하는 신호를 제공하지 않는다면 핸들러에서 위젯의 값을 직접 가져와야 함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262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1-3.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저장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(Storing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EF490E9-C938-454E-BD79-A72E58EFC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8766"/>
            <a:ext cx="4559417" cy="4244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D64CDE8-91CD-476F-8AAE-B6B8D5133EE4}"/>
              </a:ext>
            </a:extLst>
          </p:cNvPr>
          <p:cNvSpPr txBox="1">
            <a:spLocks/>
          </p:cNvSpPr>
          <p:nvPr/>
        </p:nvSpPr>
        <p:spPr>
          <a:xfrm>
            <a:off x="5620624" y="1931988"/>
            <a:ext cx="5733176" cy="4244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Widget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 현재 상태에 대한 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signal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을 제공하지 않는다면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handler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를 통해 직접적으로 값을 받아와야 함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예를 들어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 예제에서는 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checked 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상태를 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pressed handler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를 통해 확인해 보자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슬롯에 접근하기 위해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button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의 참조를 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self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로 하고 있음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Released signal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 발생될 때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check state 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값은 따로 보내지 않음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대신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.</a:t>
            </a:r>
            <a:r>
              <a:rPr lang="en-US" altLang="ko-KR" sz="18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isChecked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()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함수를 호출해서 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handler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안에서 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check state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값을 확인함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en-US" altLang="ko-KR" sz="18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04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1-4. </a:t>
            </a:r>
            <a:r>
              <a:rPr lang="ko-KR" altLang="en-US" sz="3600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8815" r="7558" b="19130"/>
          <a:stretch/>
        </p:blipFill>
        <p:spPr>
          <a:xfrm>
            <a:off x="838200" y="1931437"/>
            <a:ext cx="8352986" cy="4245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025" y="1931437"/>
            <a:ext cx="2383155" cy="1548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025" y="3731657"/>
            <a:ext cx="2428149" cy="1537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428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1-4. </a:t>
            </a:r>
            <a:r>
              <a:rPr lang="ko-KR" altLang="en-US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437"/>
            <a:ext cx="10482960" cy="4245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738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1-4. </a:t>
            </a:r>
            <a:r>
              <a:rPr lang="ko-KR" altLang="en-US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10466784" cy="3954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244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1-4. </a:t>
            </a:r>
            <a:r>
              <a:rPr lang="ko-KR" altLang="en-US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9933"/>
            <a:ext cx="10513808" cy="4629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001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전시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지금까지 윈도우 창을 만들고 그 안에 간단한 푸시 버튼 위젯을 추가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하지만 버튼은 아무런 동작을 하지 않음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GUI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애플리케이션을 만들 때는 일반적으로 버튼을 눌렀을 때 무언가가 발생하도록 하고 싶음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버튼을 누르는 동작을 연결하여 무언가가 일어나도록 하는 방법을 학습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에서는 이를 신호와 슬롯 또는 이벤트를 통해 제공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90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1-4. </a:t>
            </a:r>
            <a:r>
              <a:rPr lang="ko-KR" altLang="en-US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4220"/>
            <a:ext cx="5779770" cy="2249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79" y="2014220"/>
            <a:ext cx="3409951" cy="4129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18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1-4. </a:t>
            </a:r>
            <a:r>
              <a:rPr lang="ko-KR" altLang="en-US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403"/>
            <a:ext cx="5259026" cy="3547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230" y="1950403"/>
            <a:ext cx="1905000" cy="127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126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1-5. </a:t>
            </a:r>
            <a:r>
              <a:rPr lang="ko-KR" altLang="en-US" sz="3600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위젯을 직접 연결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지금까지 위젯 신호를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Python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메서드에 연결하는 방법을 사용</a:t>
            </a:r>
            <a:endParaRPr lang="en-US" altLang="ko-KR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위젯에서 신호가 발생하면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Python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메서드가 호출되고 신호에서 데이터를 수신</a:t>
            </a:r>
            <a:endParaRPr lang="en-US" altLang="ko-KR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그러나 신호를 처리하기 위해 항상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Python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함수를 사용할 필요는 없으며 </a:t>
            </a:r>
            <a:r>
              <a:rPr lang="en-US" altLang="ko-KR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위젯을 서로 직접 연결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515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31327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 sz="2400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1800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1-5. </a:t>
            </a:r>
            <a:r>
              <a:rPr lang="ko-KR" altLang="en-US" sz="1800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위젯을 직접 연결</a:t>
            </a:r>
            <a:endParaRPr lang="ko-KR" altLang="en-US" sz="2400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961" y="164592"/>
            <a:ext cx="600075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모서리가 둥근 직사각형 4"/>
          <p:cNvSpPr/>
          <p:nvPr/>
        </p:nvSpPr>
        <p:spPr>
          <a:xfrm>
            <a:off x="9817330" y="3582785"/>
            <a:ext cx="1704109" cy="2660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55" y="1762815"/>
            <a:ext cx="2609850" cy="1628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305" y="3582785"/>
            <a:ext cx="3086100" cy="2638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1121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2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이벤트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이벤트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사용자가 </a:t>
            </a:r>
            <a:r>
              <a:rPr lang="en-US" altLang="ko-KR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응용프로그램과 모든 상호 작용</a:t>
            </a:r>
            <a:endParaRPr lang="en-US" altLang="ko-KR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이벤트에는 여러 유형이 있으며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각각 다른 유형의 상호 작용을 나타냄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는 발생한 일에 대한 정보를 패키지화하는 이벤트 객체를 사용하여 이벤트를 나타냄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이벤트는 상호 작용이 발생한 위젯의 특정 이벤트 처리기에 전달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84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2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이벤트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사용자 지정 또는 확장 이벤트 처리기를 정의하여 위젯이 이러한 이벤트에 응답하는 방식을 변경할 수 있음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이벤트 처리기는 다른 메서드와 마찬가지로 정의되지만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이름은 처리하는 이벤트 유형에 따라 다름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8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이벤트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2-1. </a:t>
            </a:r>
            <a:r>
              <a:rPr lang="ko-KR" altLang="en-US" sz="3600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마우스 이벤트</a:t>
            </a:r>
            <a:r>
              <a:rPr lang="en-US" altLang="ko-KR" sz="3600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en-US" altLang="ko-KR" sz="3600" dirty="0" err="1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QMouseEvent</a:t>
            </a:r>
            <a:r>
              <a:rPr lang="en-US" altLang="ko-KR" sz="3600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158484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위젯이 받는 주요 이벤트 중 하나는 </a:t>
            </a:r>
            <a:r>
              <a:rPr lang="en-US" altLang="ko-KR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QMouseEvent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마우스 이벤트를 처리하는 데 사용할 수 있는 이벤트 처리기는 아래와 같음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80978"/>
            <a:ext cx="6843043" cy="2512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4405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64084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이벤트</a:t>
            </a:r>
            <a: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28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2-1. </a:t>
            </a:r>
            <a:r>
              <a:rPr lang="ko-KR" altLang="en-US" sz="28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마우스 이벤트</a:t>
            </a:r>
            <a:r>
              <a:rPr lang="en-US" altLang="ko-KR" sz="28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QMouseEvent</a:t>
            </a:r>
            <a:r>
              <a:rPr lang="en-US" altLang="ko-KR" sz="28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endParaRPr lang="ko-KR" altLang="en-US" sz="2800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4964084" cy="305857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마우스 이동 이벤트는 버튼을 누르고 있을 때만 발생</a:t>
            </a:r>
            <a:endParaRPr lang="en-US" altLang="ko-KR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버튼이 해제될 때만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release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이벤트 발생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일반적으로 사용자의 클릭을 등록하려면 마우스를 누르는 것과 손을 떼는 것을 모두 관찰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846" y="365126"/>
            <a:ext cx="5505450" cy="5667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19" y="5108605"/>
            <a:ext cx="1800399" cy="1070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149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이벤트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2-1. </a:t>
            </a:r>
            <a:r>
              <a:rPr lang="ko-KR" altLang="en-US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마우스 이벤트</a:t>
            </a:r>
            <a:r>
              <a:rPr lang="en-US" altLang="ko-KR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QMouseEvent</a:t>
            </a:r>
            <a:r>
              <a:rPr lang="en-US" altLang="ko-KR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88657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의 모든 마우스 이벤트는 객체와 함께 추적되며 이벤트에 대한 정보는 아래와 같음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14" y="2953010"/>
            <a:ext cx="5318152" cy="3290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807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437909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이벤트</a:t>
            </a:r>
            <a: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28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2-1. </a:t>
            </a:r>
            <a:r>
              <a:rPr lang="ko-KR" altLang="en-US" sz="28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마우스 이벤트</a:t>
            </a:r>
            <a:r>
              <a:rPr lang="en-US" altLang="ko-KR" sz="28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QMouseEvent</a:t>
            </a:r>
            <a:r>
              <a:rPr lang="en-US" altLang="ko-KR" sz="28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endParaRPr lang="ko-KR" altLang="en-US" sz="2800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5863" y="178003"/>
            <a:ext cx="5162390" cy="65353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64" y="1970290"/>
            <a:ext cx="5510645" cy="2152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64" y="4516928"/>
            <a:ext cx="2571750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188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 및 슬롯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en-US" altLang="ko-KR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QPushButton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데이터 수신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데이터 저장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위젯 직접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연결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이벤트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마우스 이벤트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컨텍스트 메뉴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이벤트 계층 구조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83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이벤트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2-2. </a:t>
            </a:r>
            <a:r>
              <a:rPr lang="ko-KR" altLang="en-US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컨텍스트 메뉴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상황에 맞는 메뉴는 일반적으로 창을 마우스 오른쪽 버튼으로 클릭할 때 표시되는 작은 상황에 맞는 메뉴</a:t>
            </a:r>
            <a:endParaRPr lang="en-US" altLang="ko-KR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위젯에는 메뉴를 </a:t>
            </a:r>
            <a:r>
              <a:rPr lang="ko-KR" altLang="en-US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트리거하는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데 사용되는 특정 이벤트가 있음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이벤트를 가로채려면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object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메서드를 같은 이름의 새 메서드로 재정의하기만 하면 됨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서브 클래스에 메소드를 만들 수 있으며 유형의 모든 이벤트를 수신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4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이벤트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2-2. </a:t>
            </a:r>
            <a:r>
              <a:rPr lang="ko-KR" altLang="en-US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컨텍스트 메뉴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40301"/>
            <a:ext cx="5279967" cy="4660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945" y="1940300"/>
            <a:ext cx="3061592" cy="2041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4409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이벤트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2-2. </a:t>
            </a:r>
            <a:r>
              <a:rPr lang="ko-KR" altLang="en-US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컨텍스트 메뉴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424"/>
            <a:ext cx="6435436" cy="4658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8300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1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이벤트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2-3. </a:t>
            </a:r>
            <a:r>
              <a:rPr lang="ko-KR" altLang="en-US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계층 구조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45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감사합니다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참고 사이트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  <a:hlinkClick r:id="rId2"/>
              </a:rPr>
              <a:t>https://www.pythonguis.com/tutorials/pyside6-creating-your-first-window/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  <a:hlinkClick r:id="rId3"/>
              </a:rPr>
              <a:t>https://wrtn.ai/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자료는 위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pythonguis.com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사이트를 참고하여 번역한 내용을 정리한 것입니다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7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(Signals)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는 위젯에서 무언가가 발생할 때 발생하는 알림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 무언가는 버튼을 누르는 것부터 입력 상자의 텍스트가 변경되는 것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창의 텍스트가 변경되는 것까지 여러 가지가 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많은 신호는 사용자 행동에 의해 발생하지만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이것은 규칙이 아님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무언가가 발생했음을 알리는 것 외에도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신호는 발생한 일에 대한 추가적인 맥락을 제공하기 위해 데이터를 전송할 수도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자신만의 사용자 정의 신호를 만들 수도 있으며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이는 나중에 살펴보겠음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72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(Slots)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은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가 신호의 수신자를 지칭하는 이름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Python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에서는 애플리케이션의 모든 함수를 슬롯으로 사용할 수 있으며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신호를 해당 함수에 연결하기만 하면 됩니다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신호가 데이터를 전송하면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수신 함수도 그 데이터를 받을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많은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위젯은 자체 내장 슬롯을 가지고 있어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위젯을 직접 연결할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이제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신호의 기본 사항과 이를 사용하여 위젯을 연결하여 애플리케이션에서 작업을 수행하는 방법을 살펴보겠음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500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4ECFFE-C517-4085-9C76-0E89EEAD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6874"/>
            <a:ext cx="7880299" cy="4721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7F92B7-C479-4AF2-AF65-0493FFC80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90"/>
          <a:stretch/>
        </p:blipFill>
        <p:spPr>
          <a:xfrm>
            <a:off x="8945627" y="1576873"/>
            <a:ext cx="2421293" cy="1567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26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1-1.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QPushButton Signals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QMainWindow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와 중앙 위젯으로 설정된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QPushButton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을 만들고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 버튼을 사용자 정의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Python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메소드에 연결해 보자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QPushButton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객체의 클릭 신호를 수신하는 간단한 사용자 정의 슬롯인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the_button_was_clicked()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생성해서 동작을 확인해 보자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879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1-1.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QPushButton Signals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76DAFA-CA90-4594-A395-6ACB96440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31436"/>
            <a:ext cx="5907833" cy="4561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75B27C-DEDB-4466-815F-7E15A89F9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952" y="1931436"/>
            <a:ext cx="2544925" cy="1666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7E2B79-A6B9-4C47-BCEF-02CC38A57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952" y="4013359"/>
            <a:ext cx="4174241" cy="1833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739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1-1.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QPushButton Signals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393" y="1931437"/>
            <a:ext cx="6471407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QPushButton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클래스의 인스턴스를 생성하여 버튼을 만듦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버튼의 텍스트는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“Press Me!”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로 설정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setCheckable(True)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메소드를 호출하여 버튼을 체크 가능 상태로 설정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체크 가능 버튼은 클릭할 때마다 상태가 변경됨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즉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버튼을 클릭하면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“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눌림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”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상태가 되고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다시 클릭하면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“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안눌림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”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상태로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돌아감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button.clicked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버튼이 클릭될 때 발생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, connect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메서드를 사용하여 이 시그널을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the_button_was_clicked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메소드에 연결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즉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버튼이 클릭되면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the_button_was_clicked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메서드가 호출됨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def the_button_was_clicked(self)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는 클릭 이벤트 처리 메서드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메서드 내부에서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print(“Clicked!”)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를 호출하여 콘솔에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“Clicked!”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라는 메시지를 출력</a:t>
            </a:r>
            <a:endParaRPr lang="en-US" altLang="ko-KR" sz="200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C64DA3-97BA-4DF2-A3EC-ED0AB855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437"/>
            <a:ext cx="3495675" cy="361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7FB668-D783-4900-BD71-5C079FD5F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45289"/>
            <a:ext cx="3495675" cy="400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74D0E3-E3EC-4123-973C-A123FBC02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820311"/>
            <a:ext cx="3686175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42F30E-5ADF-455B-A0EA-E286F949B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314640"/>
            <a:ext cx="2657475" cy="5715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4272674-1D94-4C92-89DF-374E1C996D5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333875" y="2112412"/>
            <a:ext cx="682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C0591C-DE47-4FEF-B2E2-FD1C3BD79D0F}"/>
              </a:ext>
            </a:extLst>
          </p:cNvPr>
          <p:cNvCxnSpPr>
            <a:stCxn id="5" idx="3"/>
          </p:cNvCxnSpPr>
          <p:nvPr/>
        </p:nvCxnSpPr>
        <p:spPr>
          <a:xfrm>
            <a:off x="4333874" y="2545314"/>
            <a:ext cx="682743" cy="274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F24304-320C-42BD-88A0-2BF649526CBD}"/>
              </a:ext>
            </a:extLst>
          </p:cNvPr>
          <p:cNvCxnSpPr>
            <a:stCxn id="6" idx="3"/>
          </p:cNvCxnSpPr>
          <p:nvPr/>
        </p:nvCxnSpPr>
        <p:spPr>
          <a:xfrm>
            <a:off x="4524374" y="3010811"/>
            <a:ext cx="492243" cy="1041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0414D7-C234-4455-AB65-56296CC25046}"/>
              </a:ext>
            </a:extLst>
          </p:cNvPr>
          <p:cNvCxnSpPr>
            <a:stCxn id="7" idx="3"/>
          </p:cNvCxnSpPr>
          <p:nvPr/>
        </p:nvCxnSpPr>
        <p:spPr>
          <a:xfrm>
            <a:off x="3495674" y="3600390"/>
            <a:ext cx="1520943" cy="1651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0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1163</Words>
  <Application>Microsoft Office PowerPoint</Application>
  <PresentationFormat>와이드스크린</PresentationFormat>
  <Paragraphs>133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굴림</vt:lpstr>
      <vt:lpstr>맑은 고딕</vt:lpstr>
      <vt:lpstr>새굴림</vt:lpstr>
      <vt:lpstr>Arial</vt:lpstr>
      <vt:lpstr>Wingdings</vt:lpstr>
      <vt:lpstr>Office 테마</vt:lpstr>
      <vt:lpstr>PySide Python GUI Application</vt:lpstr>
      <vt:lpstr>전시 학습</vt:lpstr>
      <vt:lpstr>목차</vt:lpstr>
      <vt:lpstr>1. 신호와 슬롯(Signals &amp; Slots)</vt:lpstr>
      <vt:lpstr>1. 신호와 슬롯(Signals &amp; Slots)</vt:lpstr>
      <vt:lpstr>1. 신호와 슬롯(Signals &amp; Slots)</vt:lpstr>
      <vt:lpstr>1. 신호와 슬롯(Signals &amp; Slots) 1-1. QPushButton Signals</vt:lpstr>
      <vt:lpstr>1. 신호와 슬롯(Signals &amp; Slots) 1-1. QPushButton Signals</vt:lpstr>
      <vt:lpstr>1. 신호와 슬롯(Signals &amp; Slots) 1-1. QPushButton Signals</vt:lpstr>
      <vt:lpstr>1. 신호와 슬롯(Signals &amp; Slots) 1-2. 데이터 수신(Receiving data)</vt:lpstr>
      <vt:lpstr>1. 신호와 슬롯(Signals &amp; Slots) 1-2. 데이터 수신(Receiving data)</vt:lpstr>
      <vt:lpstr>1. 신호와 슬롯(Signals &amp; Slots) 1-2. 데이터 수신(Receiving data)</vt:lpstr>
      <vt:lpstr>1. 신호와 슬롯(Signals &amp; Slots) 1-3. 데이터 저장(Storing data)</vt:lpstr>
      <vt:lpstr>1. 신호와 슬롯(Signals &amp; Slots) 1-3. 데이터 저장(Storing data)</vt:lpstr>
      <vt:lpstr>1. 신호와 슬롯(Signals &amp; Slots) 1-3. 데이터 저장(Storing data)</vt:lpstr>
      <vt:lpstr>1. 신호와 슬롯(Signals &amp; Slots) 1-4. 인터페이스 변경</vt:lpstr>
      <vt:lpstr>1. 신호와 슬롯(Signals &amp; Slots) 1-4. 인터페이스 변경</vt:lpstr>
      <vt:lpstr>1. 신호와 슬롯(Signals &amp; Slots) 1-4. 인터페이스 변경</vt:lpstr>
      <vt:lpstr>1. 신호와 슬롯(Signals &amp; Slots) 1-4. 인터페이스 변경</vt:lpstr>
      <vt:lpstr>1. 신호와 슬롯(Signals &amp; Slots) 1-4. 인터페이스 변경</vt:lpstr>
      <vt:lpstr>1. 신호와 슬롯(Signals &amp; Slots) 1-4. 인터페이스 변경</vt:lpstr>
      <vt:lpstr>1. 신호와 슬롯(Signals &amp; Slots) 1-5. 위젯을 직접 연결</vt:lpstr>
      <vt:lpstr>1. 신호와 슬롯(Signals &amp; Slots) 1-5. 위젯을 직접 연결</vt:lpstr>
      <vt:lpstr>2. 이벤트</vt:lpstr>
      <vt:lpstr>2. 이벤트</vt:lpstr>
      <vt:lpstr>2. 이벤트 2-1. 마우스 이벤트(QMouseEvent)</vt:lpstr>
      <vt:lpstr>2. 이벤트 2-1. 마우스 이벤트(QMouseEvent)</vt:lpstr>
      <vt:lpstr>2. 이벤트 2-1. 마우스 이벤트(QMouseEvent)</vt:lpstr>
      <vt:lpstr>2. 이벤트 2-1. 마우스 이벤트(QMouseEvent)</vt:lpstr>
      <vt:lpstr>2. 이벤트 2-2. 컨텍스트 메뉴</vt:lpstr>
      <vt:lpstr>2. 이벤트 2-2. 컨텍스트 메뉴</vt:lpstr>
      <vt:lpstr>2. 이벤트 2-2. 컨텍스트 메뉴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PySide Python GUI Application</dc:title>
  <dc:creator>잉구탱구</dc:creator>
  <cp:lastModifiedBy>5</cp:lastModifiedBy>
  <cp:revision>42</cp:revision>
  <dcterms:created xsi:type="dcterms:W3CDTF">2024-10-31T06:05:50Z</dcterms:created>
  <dcterms:modified xsi:type="dcterms:W3CDTF">2024-11-20T01:44:35Z</dcterms:modified>
</cp:coreProperties>
</file>