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5EBD9-23ED-4759-BEBE-324CE51CB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D16B51-2266-4CF6-8762-34AB75C73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B98D8-F962-41E9-871A-78B04227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CA5F4-491E-4D62-AF81-9A855AE6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F01F0-A570-431C-80CB-1C710ECC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EC7A9-5DD5-4BD0-A2D6-11EE8851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27D80-FC92-4AA1-9499-9E0FCEEF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516F2-9077-4084-BB71-A6E73AC4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3E841-D8BA-414E-BB20-3898C1FF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68C6A-7152-41F6-8150-DF548498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2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698EF7-2E62-4757-BC3F-45E84ABA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73E46C-8BC6-49FE-9CD0-5A399345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9E946-7671-450D-A039-93DEF36B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2C82D-AE21-4FD2-B38F-EB8509EE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59B7E-AA56-4BAE-B480-6FCA980C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1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2671C-E375-4D6F-AF43-D4C6A1EB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C9A8F-CE5D-4B44-BEC0-B80E62AE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A1539-533D-4D3E-B339-F7D10A8A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2A3D0-94A6-49DE-8336-2EABD4DC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F281B-23EA-4057-9DE3-FC86197D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4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107F0-55A4-4E94-B95E-43327C4C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C64B46-88D4-40CA-AE82-CD0D6CE3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2A59B-E635-4ED0-A650-74AC1F72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1FF3F-5EC5-464F-AB5D-CDFADACD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4599A-DD07-41B4-BF62-AB7165AA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3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D3919-C2FC-44CF-819D-94FB9AF3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E61B9-D918-4927-8539-B27B48332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100E4-479C-4842-938C-729046877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3F913-721E-4A68-A604-AC53EDEF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B2BED-6EED-4295-9065-260F88D7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59847-C926-4ED4-A465-ED603719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341BE-01E3-408C-91D2-BC56293A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E291E-D55F-40BB-A609-F4A11C266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D9632-497F-4601-B2E3-6EC904C5C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3ED52-C908-4EBC-BED5-665361D63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BF25C-CA79-416E-9669-F94A96EA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D635A7-87C9-4EF1-9432-4A41CC15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99D9A3-756E-473E-B577-D8909DF7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D1E259-1669-4A79-91AF-9DD74826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712A1-F627-4054-AB95-CD17731B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A9EECD-019D-46C9-A58F-E1455933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051D20-EE8A-49F8-AA16-BEFCF7AD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4B631-A549-48DA-B840-5E3E5682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4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CAEDE-C647-4EC0-834E-4892E61E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1028E3-34E2-4FF7-AC73-8191142B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1710C-C40C-409E-B2CD-3186AC61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0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E93DF-73F3-4928-A62B-AA43E99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5BA08-F63C-4B0D-B59F-7204A074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B16E6-5610-44D0-8B7A-39133D37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B1EFE-8695-4CB2-8043-687EC3D3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A2398-1872-483A-865D-8BA20520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C8086-7AE8-4B71-8201-B5D92CC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1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0B24-EA52-4176-AE77-657F6CB1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F895A5-B4F1-43FA-9F5A-CE3BBAD2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89C16-C5B0-441B-AE45-9D23F4EC2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37A971-A1A7-480D-91E4-F3A3A4F0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13C114-C86A-491C-ADFC-896BEA66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EAFC-D900-48A7-9859-ECA72DE2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7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35E9DE-FE01-45E9-8C5C-12211A9A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CDCB3-AD26-49B6-9723-FB4B8EFE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1CAC8-1A17-49D0-BCFB-3D69523D7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5025B-807E-4F90-8976-99E37317D0CC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E1304-E0F5-4B4F-99C1-4010D3AD3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4D86D-0BC0-4AFD-867B-3F5F1B6B6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A495-D068-48B2-A9D5-4B1D1253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BFA7C-6840-4380-ADBB-210D2BF2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데이터베이스 프로그래밍</a:t>
            </a:r>
            <a:br>
              <a:rPr lang="en-US" altLang="ko-KR" dirty="0"/>
            </a:br>
            <a:r>
              <a:rPr lang="ko-KR" altLang="en-US" dirty="0"/>
              <a:t>실습과제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F0D3A-E09A-4403-8F0D-029B9CBA5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8926" y="3602038"/>
            <a:ext cx="5169074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Error log 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General log 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Binary log </a:t>
            </a:r>
            <a:r>
              <a:rPr lang="ko-KR" altLang="en-US" dirty="0"/>
              <a:t>파일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BD2F629-245C-4E80-A30C-94DEB276748D}"/>
              </a:ext>
            </a:extLst>
          </p:cNvPr>
          <p:cNvCxnSpPr>
            <a:cxnSpLocks/>
          </p:cNvCxnSpPr>
          <p:nvPr/>
        </p:nvCxnSpPr>
        <p:spPr>
          <a:xfrm>
            <a:off x="803734" y="1122363"/>
            <a:ext cx="1004380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79064A-86FC-468C-9662-72C71C708ED3}"/>
              </a:ext>
            </a:extLst>
          </p:cNvPr>
          <p:cNvCxnSpPr>
            <a:cxnSpLocks/>
          </p:cNvCxnSpPr>
          <p:nvPr/>
        </p:nvCxnSpPr>
        <p:spPr>
          <a:xfrm>
            <a:off x="1063793" y="275075"/>
            <a:ext cx="0" cy="407210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714F9C-C70A-4F67-8B64-D73A8163452C}"/>
              </a:ext>
            </a:extLst>
          </p:cNvPr>
          <p:cNvCxnSpPr>
            <a:cxnSpLocks/>
          </p:cNvCxnSpPr>
          <p:nvPr/>
        </p:nvCxnSpPr>
        <p:spPr>
          <a:xfrm>
            <a:off x="803734" y="3426108"/>
            <a:ext cx="1004380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7AFC87-1524-4BF6-85B3-45E5A7AFEF8A}"/>
              </a:ext>
            </a:extLst>
          </p:cNvPr>
          <p:cNvCxnSpPr>
            <a:cxnSpLocks/>
          </p:cNvCxnSpPr>
          <p:nvPr/>
        </p:nvCxnSpPr>
        <p:spPr>
          <a:xfrm>
            <a:off x="5099261" y="3602038"/>
            <a:ext cx="0" cy="1270587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8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D5CF-D225-4ADD-9438-61754C1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8D66BA-3323-47BC-BBB1-C216E27FF515}"/>
              </a:ext>
            </a:extLst>
          </p:cNvPr>
          <p:cNvCxnSpPr/>
          <p:nvPr/>
        </p:nvCxnSpPr>
        <p:spPr>
          <a:xfrm>
            <a:off x="453005" y="1510018"/>
            <a:ext cx="111489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B5E1B3-EEF2-4A76-ADD1-0EF2D8FDE617}"/>
              </a:ext>
            </a:extLst>
          </p:cNvPr>
          <p:cNvCxnSpPr/>
          <p:nvPr/>
        </p:nvCxnSpPr>
        <p:spPr>
          <a:xfrm>
            <a:off x="713064" y="662730"/>
            <a:ext cx="0" cy="116289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33C3343-511F-4E96-BBFD-91C730BFE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296" y="200090"/>
            <a:ext cx="8288737" cy="64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0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D5CF-D225-4ADD-9438-61754C1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F3313CF-4387-4B76-AB5A-D837151BF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683865" cy="403370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8D66BA-3323-47BC-BBB1-C216E27FF515}"/>
              </a:ext>
            </a:extLst>
          </p:cNvPr>
          <p:cNvCxnSpPr/>
          <p:nvPr/>
        </p:nvCxnSpPr>
        <p:spPr>
          <a:xfrm>
            <a:off x="453005" y="1510018"/>
            <a:ext cx="111489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B5E1B3-EEF2-4A76-ADD1-0EF2D8FDE617}"/>
              </a:ext>
            </a:extLst>
          </p:cNvPr>
          <p:cNvCxnSpPr/>
          <p:nvPr/>
        </p:nvCxnSpPr>
        <p:spPr>
          <a:xfrm>
            <a:off x="713064" y="662730"/>
            <a:ext cx="0" cy="116289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0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D5CF-D225-4ADD-9438-61754C1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34417-3271-4243-81EF-41D0F09C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8D66BA-3323-47BC-BBB1-C216E27FF515}"/>
              </a:ext>
            </a:extLst>
          </p:cNvPr>
          <p:cNvCxnSpPr/>
          <p:nvPr/>
        </p:nvCxnSpPr>
        <p:spPr>
          <a:xfrm>
            <a:off x="453005" y="1510018"/>
            <a:ext cx="111489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B5E1B3-EEF2-4A76-ADD1-0EF2D8FDE617}"/>
              </a:ext>
            </a:extLst>
          </p:cNvPr>
          <p:cNvCxnSpPr/>
          <p:nvPr/>
        </p:nvCxnSpPr>
        <p:spPr>
          <a:xfrm>
            <a:off x="713064" y="662730"/>
            <a:ext cx="0" cy="116289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4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683E1-2003-46A0-B09D-0D0CA0CB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8CC58-B2F2-4D4A-895B-B15B889F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Error </a:t>
            </a:r>
            <a:r>
              <a:rPr lang="ko-KR" altLang="en-US" dirty="0"/>
              <a:t>로그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MySQL </a:t>
            </a:r>
            <a:r>
              <a:rPr lang="ko-KR" altLang="en-US" dirty="0"/>
              <a:t>구동과 모니터링</a:t>
            </a:r>
            <a:r>
              <a:rPr lang="en-US" altLang="ko-KR" dirty="0"/>
              <a:t>, </a:t>
            </a:r>
            <a:r>
              <a:rPr lang="ko-KR" altLang="en-US" dirty="0"/>
              <a:t>쿼리</a:t>
            </a:r>
            <a:r>
              <a:rPr lang="en-US" altLang="ko-KR" dirty="0"/>
              <a:t>(Query) </a:t>
            </a:r>
            <a:r>
              <a:rPr lang="ko-KR" altLang="en-US" dirty="0"/>
              <a:t>에러에 관련된 메시지를 포함해서 표시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General </a:t>
            </a:r>
            <a:r>
              <a:rPr lang="ko-KR" altLang="en-US" dirty="0"/>
              <a:t>로그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MySQL</a:t>
            </a:r>
            <a:r>
              <a:rPr lang="ko-KR" altLang="en-US" dirty="0"/>
              <a:t>에서 실행되는 전체 쿼리</a:t>
            </a:r>
            <a:r>
              <a:rPr lang="en-US" altLang="ko-KR" dirty="0"/>
              <a:t>(Query)</a:t>
            </a:r>
            <a:r>
              <a:rPr lang="ko-KR" altLang="en-US" dirty="0"/>
              <a:t>에 대해서 </a:t>
            </a:r>
            <a:r>
              <a:rPr lang="en-US" altLang="ko-KR" dirty="0"/>
              <a:t>General </a:t>
            </a:r>
            <a:r>
              <a:rPr lang="ko-KR" altLang="en-US" dirty="0"/>
              <a:t>로그를 활성화 시켜서 저장이 가능하며</a:t>
            </a:r>
            <a:r>
              <a:rPr lang="en-US" altLang="ko-KR" dirty="0"/>
              <a:t>, General </a:t>
            </a:r>
            <a:r>
              <a:rPr lang="ko-KR" altLang="en-US" dirty="0"/>
              <a:t>로그를 활성화 시키면 </a:t>
            </a:r>
            <a:r>
              <a:rPr lang="en-US" altLang="ko-KR" dirty="0"/>
              <a:t>MySQL</a:t>
            </a:r>
            <a:r>
              <a:rPr lang="ko-KR" altLang="en-US" dirty="0"/>
              <a:t>이 쿼리 요청을 받을 때</a:t>
            </a:r>
            <a:r>
              <a:rPr lang="en-US" altLang="ko-KR" dirty="0"/>
              <a:t>, </a:t>
            </a:r>
            <a:r>
              <a:rPr lang="ko-KR" altLang="en-US" dirty="0"/>
              <a:t>곧 바로 </a:t>
            </a:r>
            <a:r>
              <a:rPr lang="en-US" altLang="ko-KR" dirty="0"/>
              <a:t>General </a:t>
            </a:r>
            <a:r>
              <a:rPr lang="ko-KR" altLang="en-US" dirty="0"/>
              <a:t>로그에 기록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Binary </a:t>
            </a:r>
            <a:r>
              <a:rPr lang="ko-KR" altLang="en-US" dirty="0"/>
              <a:t>로그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이진 데이터 로그 </a:t>
            </a:r>
            <a:r>
              <a:rPr lang="en-US" altLang="ko-KR" dirty="0"/>
              <a:t>: </a:t>
            </a:r>
            <a:r>
              <a:rPr lang="ko-KR" altLang="en-US" dirty="0"/>
              <a:t>복제와 데이터 복구에 사용되는 매우 중요한 로그파일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09AD08-D8DE-4E43-8532-155EAD82C477}"/>
              </a:ext>
            </a:extLst>
          </p:cNvPr>
          <p:cNvCxnSpPr/>
          <p:nvPr/>
        </p:nvCxnSpPr>
        <p:spPr>
          <a:xfrm>
            <a:off x="453005" y="1510018"/>
            <a:ext cx="111489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D8509D-3ECA-46AA-9C7B-0D13861CB109}"/>
              </a:ext>
            </a:extLst>
          </p:cNvPr>
          <p:cNvCxnSpPr/>
          <p:nvPr/>
        </p:nvCxnSpPr>
        <p:spPr>
          <a:xfrm>
            <a:off x="713064" y="662730"/>
            <a:ext cx="0" cy="116289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EE7284-7E9C-4128-A457-7F94919BC31B}"/>
              </a:ext>
            </a:extLst>
          </p:cNvPr>
          <p:cNvSpPr txBox="1"/>
          <p:nvPr/>
        </p:nvSpPr>
        <p:spPr>
          <a:xfrm>
            <a:off x="5177308" y="365125"/>
            <a:ext cx="6301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</a:t>
            </a:r>
            <a:r>
              <a:rPr lang="ko-KR" altLang="en-US" dirty="0"/>
              <a:t>의 사용량이 많은 사이트는 로그 파일이 많이 쌓이므로</a:t>
            </a:r>
            <a:r>
              <a:rPr lang="en-US" altLang="ko-KR" dirty="0"/>
              <a:t> </a:t>
            </a:r>
            <a:r>
              <a:rPr lang="ko-KR" altLang="en-US" dirty="0"/>
              <a:t>디스크 용량에 문제가 생길 수 있으니</a:t>
            </a:r>
            <a:r>
              <a:rPr lang="en-US" altLang="ko-KR" dirty="0"/>
              <a:t>, </a:t>
            </a:r>
            <a:r>
              <a:rPr lang="ko-KR" altLang="en-US" dirty="0"/>
              <a:t>서버 관리자는 수시로 점검하여 삭제해야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36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D5CF-D225-4ADD-9438-61754C1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설정 파일 </a:t>
            </a:r>
            <a:r>
              <a:rPr lang="en-US" altLang="ko-KR" dirty="0"/>
              <a:t>: </a:t>
            </a:r>
            <a:r>
              <a:rPr lang="en-US" altLang="ko-KR" dirty="0" err="1"/>
              <a:t>mysqld.cnf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1B3BDD-916F-4915-A326-BEB3C1E1C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50" t="-13028" b="-1"/>
          <a:stretch/>
        </p:blipFill>
        <p:spPr>
          <a:xfrm>
            <a:off x="838203" y="1887648"/>
            <a:ext cx="10515597" cy="82928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8D66BA-3323-47BC-BBB1-C216E27FF515}"/>
              </a:ext>
            </a:extLst>
          </p:cNvPr>
          <p:cNvCxnSpPr/>
          <p:nvPr/>
        </p:nvCxnSpPr>
        <p:spPr>
          <a:xfrm>
            <a:off x="453005" y="1510018"/>
            <a:ext cx="111489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B5E1B3-EEF2-4A76-ADD1-0EF2D8FDE617}"/>
              </a:ext>
            </a:extLst>
          </p:cNvPr>
          <p:cNvCxnSpPr/>
          <p:nvPr/>
        </p:nvCxnSpPr>
        <p:spPr>
          <a:xfrm>
            <a:off x="713064" y="662730"/>
            <a:ext cx="0" cy="116289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2B27AD0-9CC5-4911-9FAA-368B46E8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3895"/>
            <a:ext cx="7973172" cy="35789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3A6111-DDB8-4B67-ADE2-62C47893496A}"/>
              </a:ext>
            </a:extLst>
          </p:cNvPr>
          <p:cNvSpPr/>
          <p:nvPr/>
        </p:nvSpPr>
        <p:spPr>
          <a:xfrm>
            <a:off x="838200" y="5989739"/>
            <a:ext cx="5257800" cy="385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12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D5CF-D225-4ADD-9438-61754C1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설정 파일 </a:t>
            </a:r>
            <a:r>
              <a:rPr lang="en-US" altLang="ko-KR" dirty="0"/>
              <a:t>: </a:t>
            </a:r>
            <a:r>
              <a:rPr lang="en-US" altLang="ko-KR" dirty="0" err="1"/>
              <a:t>mysqld.cnf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FA3852-C887-44BE-8C69-DE09E82EB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95" y="2516209"/>
            <a:ext cx="11079610" cy="77094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8D66BA-3323-47BC-BBB1-C216E27FF515}"/>
              </a:ext>
            </a:extLst>
          </p:cNvPr>
          <p:cNvCxnSpPr/>
          <p:nvPr/>
        </p:nvCxnSpPr>
        <p:spPr>
          <a:xfrm>
            <a:off x="453005" y="1510018"/>
            <a:ext cx="111489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B5E1B3-EEF2-4A76-ADD1-0EF2D8FDE617}"/>
              </a:ext>
            </a:extLst>
          </p:cNvPr>
          <p:cNvCxnSpPr/>
          <p:nvPr/>
        </p:nvCxnSpPr>
        <p:spPr>
          <a:xfrm>
            <a:off x="713064" y="662730"/>
            <a:ext cx="0" cy="116289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A7B22C-F498-409C-AA36-A8F0E77AC0B0}"/>
              </a:ext>
            </a:extLst>
          </p:cNvPr>
          <p:cNvSpPr txBox="1"/>
          <p:nvPr/>
        </p:nvSpPr>
        <p:spPr>
          <a:xfrm>
            <a:off x="556195" y="1825625"/>
            <a:ext cx="2187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1. error.log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A92698-D11E-41A9-BBD3-72AD48010E02}"/>
              </a:ext>
            </a:extLst>
          </p:cNvPr>
          <p:cNvSpPr/>
          <p:nvPr/>
        </p:nvSpPr>
        <p:spPr>
          <a:xfrm>
            <a:off x="4261607" y="2901682"/>
            <a:ext cx="604008" cy="320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9B9FC-833D-41CB-971F-790D9429D0BB}"/>
              </a:ext>
            </a:extLst>
          </p:cNvPr>
          <p:cNvSpPr txBox="1"/>
          <p:nvPr/>
        </p:nvSpPr>
        <p:spPr>
          <a:xfrm>
            <a:off x="602933" y="3429000"/>
            <a:ext cx="3152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2. error.log </a:t>
            </a:r>
            <a:r>
              <a:rPr lang="ko-KR" altLang="en-US" sz="3200" dirty="0"/>
              <a:t>삭제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F06C85-CECC-469F-9F5D-068A1903B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95" y="4021087"/>
            <a:ext cx="6633170" cy="26565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9CDD7C-7269-4489-BF48-DD6FBD1495F5}"/>
              </a:ext>
            </a:extLst>
          </p:cNvPr>
          <p:cNvSpPr/>
          <p:nvPr/>
        </p:nvSpPr>
        <p:spPr>
          <a:xfrm>
            <a:off x="2910980" y="6392411"/>
            <a:ext cx="486561" cy="26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4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D5CF-D225-4ADD-9438-61754C1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설정 파일 </a:t>
            </a:r>
            <a:r>
              <a:rPr lang="en-US" altLang="ko-KR" dirty="0"/>
              <a:t>: general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34417-3271-4243-81EF-41D0F09C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 log </a:t>
            </a:r>
            <a:r>
              <a:rPr lang="ko-KR" altLang="en-US" dirty="0"/>
              <a:t>상태 확인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8D66BA-3323-47BC-BBB1-C216E27FF515}"/>
              </a:ext>
            </a:extLst>
          </p:cNvPr>
          <p:cNvCxnSpPr/>
          <p:nvPr/>
        </p:nvCxnSpPr>
        <p:spPr>
          <a:xfrm>
            <a:off x="453005" y="1510018"/>
            <a:ext cx="111489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B5E1B3-EEF2-4A76-ADD1-0EF2D8FDE617}"/>
              </a:ext>
            </a:extLst>
          </p:cNvPr>
          <p:cNvCxnSpPr/>
          <p:nvPr/>
        </p:nvCxnSpPr>
        <p:spPr>
          <a:xfrm>
            <a:off x="713064" y="662730"/>
            <a:ext cx="0" cy="116289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0217318-C6A3-4330-A55F-39C47B93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7976"/>
            <a:ext cx="8812445" cy="28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4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D5CF-D225-4ADD-9438-61754C1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설정 파일 </a:t>
            </a:r>
            <a:r>
              <a:rPr lang="en-US" altLang="ko-KR" dirty="0"/>
              <a:t>: general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34417-3271-4243-81EF-41D0F09C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 log </a:t>
            </a:r>
            <a:r>
              <a:rPr lang="ko-KR" altLang="en-US" dirty="0"/>
              <a:t>위치 확인 및 로그 내용 살펴보기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8D66BA-3323-47BC-BBB1-C216E27FF515}"/>
              </a:ext>
            </a:extLst>
          </p:cNvPr>
          <p:cNvCxnSpPr/>
          <p:nvPr/>
        </p:nvCxnSpPr>
        <p:spPr>
          <a:xfrm>
            <a:off x="453005" y="1510018"/>
            <a:ext cx="111489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B5E1B3-EEF2-4A76-ADD1-0EF2D8FDE617}"/>
              </a:ext>
            </a:extLst>
          </p:cNvPr>
          <p:cNvCxnSpPr/>
          <p:nvPr/>
        </p:nvCxnSpPr>
        <p:spPr>
          <a:xfrm>
            <a:off x="713064" y="662730"/>
            <a:ext cx="0" cy="116289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6BBBB1A-6A37-4261-80C3-89FC7C32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76"/>
            <a:ext cx="6969492" cy="25960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253A42-55AA-4C70-A5A5-019EC83E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75968"/>
            <a:ext cx="9681594" cy="12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6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D5CF-D225-4ADD-9438-61754C1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설정 파일 </a:t>
            </a:r>
            <a:r>
              <a:rPr lang="en-US" altLang="ko-KR" dirty="0"/>
              <a:t>: general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34417-3271-4243-81EF-41D0F09C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 log </a:t>
            </a:r>
            <a:r>
              <a:rPr lang="ko-KR" altLang="en-US" dirty="0"/>
              <a:t>활성화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8D66BA-3323-47BC-BBB1-C216E27FF515}"/>
              </a:ext>
            </a:extLst>
          </p:cNvPr>
          <p:cNvCxnSpPr/>
          <p:nvPr/>
        </p:nvCxnSpPr>
        <p:spPr>
          <a:xfrm>
            <a:off x="453005" y="1510018"/>
            <a:ext cx="111489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B5E1B3-EEF2-4A76-ADD1-0EF2D8FDE617}"/>
              </a:ext>
            </a:extLst>
          </p:cNvPr>
          <p:cNvCxnSpPr/>
          <p:nvPr/>
        </p:nvCxnSpPr>
        <p:spPr>
          <a:xfrm>
            <a:off x="713064" y="662730"/>
            <a:ext cx="0" cy="116289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8C0E4DB-C632-4B4C-9AB1-A69D6186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7976"/>
            <a:ext cx="8517471" cy="29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0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D5CF-D225-4ADD-9438-61754C1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설정 파일 </a:t>
            </a:r>
            <a:r>
              <a:rPr lang="en-US" altLang="ko-KR" dirty="0"/>
              <a:t>: binary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34417-3271-4243-81EF-41D0F09C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Select, show</a:t>
            </a:r>
            <a:r>
              <a:rPr lang="ko-KR" altLang="en-US" dirty="0"/>
              <a:t>와 같은 쿼리 명령은 로그에 기록되지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데이터가 변경되는 데이터 조작 명령어가 기록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8D66BA-3323-47BC-BBB1-C216E27FF515}"/>
              </a:ext>
            </a:extLst>
          </p:cNvPr>
          <p:cNvCxnSpPr/>
          <p:nvPr/>
        </p:nvCxnSpPr>
        <p:spPr>
          <a:xfrm>
            <a:off x="453005" y="1510018"/>
            <a:ext cx="111489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B5E1B3-EEF2-4A76-ADD1-0EF2D8FDE617}"/>
              </a:ext>
            </a:extLst>
          </p:cNvPr>
          <p:cNvCxnSpPr/>
          <p:nvPr/>
        </p:nvCxnSpPr>
        <p:spPr>
          <a:xfrm>
            <a:off x="713064" y="662730"/>
            <a:ext cx="0" cy="116289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D7AC6D6-6F51-4948-A99A-5F455760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0224"/>
            <a:ext cx="10450494" cy="1741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8A8A66-D031-4BE1-9531-FB82C85E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42" t="-1092" b="-1"/>
          <a:stretch/>
        </p:blipFill>
        <p:spPr>
          <a:xfrm>
            <a:off x="838200" y="3035686"/>
            <a:ext cx="10108701" cy="638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C8F00-3B31-487F-B21B-3C0B7897F93C}"/>
              </a:ext>
            </a:extLst>
          </p:cNvPr>
          <p:cNvSpPr txBox="1"/>
          <p:nvPr/>
        </p:nvSpPr>
        <p:spPr>
          <a:xfrm>
            <a:off x="9256734" y="60151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 위치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C64A05-F247-4E5B-98E5-C76756E3B6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104340" y="4891098"/>
            <a:ext cx="1747269" cy="1124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627E30-5A70-488F-ADF4-D7828A12C59E}"/>
              </a:ext>
            </a:extLst>
          </p:cNvPr>
          <p:cNvSpPr txBox="1"/>
          <p:nvPr/>
        </p:nvSpPr>
        <p:spPr>
          <a:xfrm>
            <a:off x="7200545" y="6015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보관기간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FF2354-0924-4F2A-8EC7-9FB471932D84}"/>
              </a:ext>
            </a:extLst>
          </p:cNvPr>
          <p:cNvCxnSpPr>
            <a:cxnSpLocks/>
          </p:cNvCxnSpPr>
          <p:nvPr/>
        </p:nvCxnSpPr>
        <p:spPr>
          <a:xfrm>
            <a:off x="6275540" y="5148197"/>
            <a:ext cx="1233926" cy="748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5BF4CB-D968-472A-9922-942B4404D9ED}"/>
              </a:ext>
            </a:extLst>
          </p:cNvPr>
          <p:cNvSpPr txBox="1"/>
          <p:nvPr/>
        </p:nvSpPr>
        <p:spPr>
          <a:xfrm>
            <a:off x="5542061" y="62014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최대 사이즈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9C6C63-C9A3-431F-A394-F7DCC3AE2D2E}"/>
              </a:ext>
            </a:extLst>
          </p:cNvPr>
          <p:cNvCxnSpPr>
            <a:cxnSpLocks/>
          </p:cNvCxnSpPr>
          <p:nvPr/>
        </p:nvCxnSpPr>
        <p:spPr>
          <a:xfrm>
            <a:off x="5423991" y="5487358"/>
            <a:ext cx="869237" cy="620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C0F726-1995-4D46-922E-186E79649933}"/>
              </a:ext>
            </a:extLst>
          </p:cNvPr>
          <p:cNvSpPr txBox="1"/>
          <p:nvPr/>
        </p:nvSpPr>
        <p:spPr>
          <a:xfrm>
            <a:off x="838200" y="6082693"/>
            <a:ext cx="2321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전 </a:t>
            </a:r>
            <a:r>
              <a:rPr lang="en-US" altLang="ko-KR" dirty="0"/>
              <a:t>: </a:t>
            </a:r>
            <a:r>
              <a:rPr lang="en-US" altLang="ko-KR" dirty="0" err="1"/>
              <a:t>mysql</a:t>
            </a:r>
            <a:r>
              <a:rPr lang="en-US" altLang="ko-KR" dirty="0"/>
              <a:t> stop</a:t>
            </a:r>
          </a:p>
          <a:p>
            <a:r>
              <a:rPr lang="ko-KR" altLang="en-US" dirty="0"/>
              <a:t>설정 후 </a:t>
            </a:r>
            <a:r>
              <a:rPr lang="en-US" altLang="ko-KR" dirty="0"/>
              <a:t>: </a:t>
            </a:r>
            <a:r>
              <a:rPr lang="en-US" altLang="ko-KR" dirty="0" err="1"/>
              <a:t>mysql</a:t>
            </a:r>
            <a:r>
              <a:rPr lang="en-US" altLang="ko-KR" dirty="0"/>
              <a:t>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5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D5CF-D225-4ADD-9438-61754C1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2DFE2E9-3B22-4750-9DE9-E8F1FC6D0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8117907" cy="495742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8D66BA-3323-47BC-BBB1-C216E27FF515}"/>
              </a:ext>
            </a:extLst>
          </p:cNvPr>
          <p:cNvCxnSpPr/>
          <p:nvPr/>
        </p:nvCxnSpPr>
        <p:spPr>
          <a:xfrm>
            <a:off x="453005" y="1510018"/>
            <a:ext cx="111489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B5E1B3-EEF2-4A76-ADD1-0EF2D8FDE617}"/>
              </a:ext>
            </a:extLst>
          </p:cNvPr>
          <p:cNvCxnSpPr/>
          <p:nvPr/>
        </p:nvCxnSpPr>
        <p:spPr>
          <a:xfrm>
            <a:off x="713064" y="662730"/>
            <a:ext cx="0" cy="116289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9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208</Words>
  <Application>Microsoft Office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데이터베이스 프로그래밍 실습과제2</vt:lpstr>
      <vt:lpstr>MySQL Log</vt:lpstr>
      <vt:lpstr>MySQL 설정 파일 : mysqld.cnf</vt:lpstr>
      <vt:lpstr>MySQL 설정 파일 : mysqld.cnf</vt:lpstr>
      <vt:lpstr>MySQL 설정 파일 : general log</vt:lpstr>
      <vt:lpstr>MySQL 설정 파일 : general log</vt:lpstr>
      <vt:lpstr>MySQL 설정 파일 : general log</vt:lpstr>
      <vt:lpstr>MySQL 설정 파일 : binary log</vt:lpstr>
      <vt:lpstr>실습과제2</vt:lpstr>
      <vt:lpstr>실습과제2</vt:lpstr>
      <vt:lpstr>실습과제2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잉구탱구</cp:lastModifiedBy>
  <cp:revision>14</cp:revision>
  <dcterms:created xsi:type="dcterms:W3CDTF">2023-08-16T02:20:03Z</dcterms:created>
  <dcterms:modified xsi:type="dcterms:W3CDTF">2023-08-16T03:58:59Z</dcterms:modified>
</cp:coreProperties>
</file>