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E60A4-3158-430F-9965-B8BBBDF78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730316-24F3-4A06-A3B8-774B34272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82FB3-97EB-4E36-B6F9-550787CC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7DC5B-E844-4191-A658-D8C89267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712F4-6840-4BFA-88AC-39A9BE1D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9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59458-43C2-40B4-AD1A-BE9CB4A6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E3BD2-C490-492C-A840-35F50E67D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D78F8-20D1-4F2A-9E1D-A86BA585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775FD-34E3-44BB-9895-674BA1C1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8ED9F-CADD-46DD-9E2E-328CF5C9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A45CB2-0FD2-4018-8BBC-F0FB164A2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00D79-A759-448B-A77F-CFDDCB004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ECB2C-BE90-455D-9950-2DD64107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FC765-7F5C-4193-97A5-FC06C04B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2261E-1208-40C7-A52B-6929AABC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6EA7A-C2F1-4979-BB23-4A259672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15377-DFB0-4B17-BC97-825580EC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F0720-81AC-4281-AFB9-3C2044FC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153D4-BBA8-405C-9FC5-CA4E8C56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494AF-DC0F-4474-A823-4330E17F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0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D97D9-86C8-4460-9A10-69B83244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FA2B9-F13A-490B-ADC3-D8105B472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D7E43-FD42-416D-9416-024A89D0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5727B-9BCE-4178-BF00-8C0C5305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C8186-BC57-498F-9022-91A533BA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1115-9CD7-4654-ADAE-D1471C48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8A3FC-DF19-4709-BF94-82B3B8B6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26403-E239-4DF4-B21A-00E7CA201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084E3-4B4A-4F1C-BC9F-C69213EE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89EB9-6252-431A-B7E6-12F8F337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25BA0-7D97-48D0-A039-D6D79D12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1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347F6-8440-4591-BCC0-FAF9A6E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B89F4-0C26-413B-922B-84C4F89F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65911C-B900-4C3D-BF09-81A83072E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360350-25D2-4ED1-85F8-990B262B8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E18E4F-F0D6-4585-8CB3-1C5AC9ACB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F11A8F-8BDA-4347-A70E-69A8B6F1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758104-871B-4530-86F9-6810DF09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6D5535-D3EF-4BC8-AC34-45E33D13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6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F85DA-660A-413C-859E-9BA77EAB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E4B6ED-9826-4FAA-8A5B-6EE723CA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2C17A3-CEA8-4F0B-A409-871F7408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24D098-FCBC-47E3-B2B2-FF643685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58603D-811F-4518-999A-82E54FB4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F2294B-60C4-4C43-A1FE-A5D06467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97CBE7-8ABD-4068-B3D5-F09DAB19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2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93E25-1825-4E7B-BA4B-CFB91140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B0C4A-FC92-435E-8B83-B9D3FA5D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DA904D-6DF3-45D9-BC27-8726D0652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710D72-4A0E-4CF0-8360-0B9AA028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8A692-1E9F-4C18-8284-9B331488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B9B72-6650-4622-9A90-07D8F7B7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7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D50DC-BDDA-4B52-B9AB-490F75C0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573837-7623-4C98-A728-72F4076CA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751926-F12A-4F0B-98FA-BD7EC063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617EA2-7F8C-4177-9774-AE9565D1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600EC-4807-4AE1-9CF2-D8313A87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44AEA-2ABA-4982-A787-53341E8D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5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CCF502-B9BB-4269-9DBA-FF75F3FA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54DDA-0392-484B-AEB8-D64AD195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DD078-E436-4EF3-B177-92FF9531F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C2FE-544C-4BD6-8C9B-EA7868491B9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4394-7FB4-407F-B851-9350759AE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EF0E7-6002-4B6B-AE4B-E5CA302B4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8060E-4466-4C07-B85B-932BF1D3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데이터베이스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00ABF1-4AB7-483A-A5A4-2150DB8D1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0790" y="3602038"/>
            <a:ext cx="669721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/>
              <a:t>mySQL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 연동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Table </a:t>
            </a:r>
            <a:r>
              <a:rPr lang="ko-KR" altLang="en-US" dirty="0"/>
              <a:t>만들기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과목</a:t>
            </a:r>
            <a:r>
              <a:rPr lang="en-US" altLang="ko-KR" dirty="0"/>
              <a:t>, </a:t>
            </a:r>
            <a:r>
              <a:rPr lang="ko-KR" altLang="en-US" dirty="0"/>
              <a:t>수강</a:t>
            </a:r>
            <a:r>
              <a:rPr lang="en-US" altLang="ko-KR" dirty="0"/>
              <a:t>)</a:t>
            </a:r>
          </a:p>
          <a:p>
            <a:pPr marL="457200" indent="-457200" algn="l">
              <a:buAutoNum type="arabicPeriod"/>
            </a:pPr>
            <a:r>
              <a:rPr lang="en-US" altLang="ko-KR" dirty="0"/>
              <a:t>Table</a:t>
            </a:r>
            <a:r>
              <a:rPr lang="ko-KR" altLang="en-US" dirty="0"/>
              <a:t>에 레코드 입력</a:t>
            </a:r>
            <a:r>
              <a:rPr lang="en-US" altLang="ko-KR" dirty="0"/>
              <a:t>(</a:t>
            </a:r>
            <a:r>
              <a:rPr lang="ko-KR" altLang="en-US" dirty="0"/>
              <a:t>과목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수강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389DEE-7643-4EDF-A412-F82C4985BAE5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62ECA4-335A-468F-8D8A-C7365D96F61E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0648B6F-AFB2-4722-A054-E9914B36E559}"/>
              </a:ext>
            </a:extLst>
          </p:cNvPr>
          <p:cNvCxnSpPr>
            <a:cxnSpLocks/>
          </p:cNvCxnSpPr>
          <p:nvPr/>
        </p:nvCxnSpPr>
        <p:spPr>
          <a:xfrm flipV="1">
            <a:off x="3464653" y="3413620"/>
            <a:ext cx="8128932" cy="1538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99C325-3BBD-4639-AAC2-F52157A4E847}"/>
              </a:ext>
            </a:extLst>
          </p:cNvPr>
          <p:cNvCxnSpPr>
            <a:cxnSpLocks/>
          </p:cNvCxnSpPr>
          <p:nvPr/>
        </p:nvCxnSpPr>
        <p:spPr>
          <a:xfrm>
            <a:off x="3717721" y="2961314"/>
            <a:ext cx="0" cy="2768367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90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과목 테이블 만들기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3124F03-DBF8-45E0-91F0-05C2D896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468" y="901700"/>
            <a:ext cx="3141732" cy="723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88B656-04E0-4DF1-AA48-23C7AE7B13AF}"/>
              </a:ext>
            </a:extLst>
          </p:cNvPr>
          <p:cNvSpPr txBox="1"/>
          <p:nvPr/>
        </p:nvSpPr>
        <p:spPr>
          <a:xfrm>
            <a:off x="8491468" y="4629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B28F6E2-4C48-4B27-8E16-F532E0C3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401" y="1706164"/>
            <a:ext cx="10773718" cy="37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5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과목 테이블 만들기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A29A337-8C39-4F89-819A-778647DF9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78025"/>
            <a:ext cx="9642019" cy="374967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9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수강 테이블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4CEDD51-7139-4D44-A754-E31B5A3C0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1698625"/>
            <a:ext cx="10815798" cy="414011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E3A0A73-D1D3-4F6C-9351-AC88EF0E6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142" y="879342"/>
            <a:ext cx="2474058" cy="543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6D9D1-F382-45BD-ADBB-842F66EF42DF}"/>
              </a:ext>
            </a:extLst>
          </p:cNvPr>
          <p:cNvSpPr txBox="1"/>
          <p:nvPr/>
        </p:nvSpPr>
        <p:spPr>
          <a:xfrm>
            <a:off x="9159142" y="4375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151131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수강 테이블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34EB164-E99B-4CDD-8592-1085CEC80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898" y="1690688"/>
            <a:ext cx="6070349" cy="272808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EFFCE4A-914E-4015-8BB3-C8B6063E3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97" y="4623561"/>
            <a:ext cx="8553493" cy="19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과목 </a:t>
            </a:r>
            <a:r>
              <a:rPr lang="en-US" altLang="ko-KR" dirty="0"/>
              <a:t>Table </a:t>
            </a:r>
            <a:r>
              <a:rPr lang="ko-KR" altLang="en-US" dirty="0"/>
              <a:t>입력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8ED92F9-6E53-4EC8-8A67-E84626771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1738312"/>
            <a:ext cx="10515597" cy="463708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1FC9325-7150-4A9F-A8EE-DE7E7D46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479" y="749313"/>
            <a:ext cx="2539321" cy="688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0D443-E4F9-4114-BC8D-DB1E1D75009A}"/>
              </a:ext>
            </a:extLst>
          </p:cNvPr>
          <p:cNvSpPr txBox="1"/>
          <p:nvPr/>
        </p:nvSpPr>
        <p:spPr>
          <a:xfrm>
            <a:off x="8814479" y="3111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301603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과목 </a:t>
            </a:r>
            <a:r>
              <a:rPr lang="en-US" altLang="ko-KR" dirty="0"/>
              <a:t>Table </a:t>
            </a:r>
            <a:r>
              <a:rPr lang="ko-KR" altLang="en-US" dirty="0"/>
              <a:t>입력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6542B55-56A1-4E6B-8999-D6DDAD2D2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99" y="1690687"/>
            <a:ext cx="10988391" cy="421481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4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F155911-8A93-4E89-A064-862683BC7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2187576"/>
            <a:ext cx="9553575" cy="8382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8B3301A-442A-489E-96B8-65B7F248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1" y="3429000"/>
            <a:ext cx="95535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45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258EE4C-BFC2-4FFE-9056-284F41BC9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1911351"/>
            <a:ext cx="6248400" cy="13906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9BD13DA-2158-44A5-B436-4DDD1A121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1" y="3827462"/>
            <a:ext cx="9991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4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E86A8-C399-4107-A7AB-AF6E8C48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FF43C-7925-4181-AEFB-002B3CF7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0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B3260-CD78-4E47-BAE3-4DFDC4F4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00. SQL </a:t>
            </a:r>
            <a:r>
              <a:rPr lang="ko-KR" altLang="en-US" dirty="0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E72F7-190F-47C3-A726-DA6D0AD0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SQL(Structured Query Language)</a:t>
            </a:r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dirty="0"/>
              <a:t>관계형 데이터베이스 표준 언어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데이터 정의어</a:t>
            </a:r>
            <a:r>
              <a:rPr lang="en-US" altLang="ko-KR" dirty="0"/>
              <a:t>(Data Definition Language)</a:t>
            </a:r>
          </a:p>
          <a:p>
            <a:pPr marL="457200" lvl="1" indent="0">
              <a:buNone/>
            </a:pPr>
            <a:r>
              <a:rPr lang="en-US" altLang="ko-KR" dirty="0"/>
              <a:t>  =&gt; DB </a:t>
            </a:r>
            <a:r>
              <a:rPr lang="ko-KR" altLang="en-US" dirty="0"/>
              <a:t>구조 정의</a:t>
            </a:r>
            <a:r>
              <a:rPr lang="en-US" altLang="ko-KR" dirty="0"/>
              <a:t>(DB </a:t>
            </a:r>
            <a:r>
              <a:rPr lang="ko-KR" altLang="en-US" dirty="0"/>
              <a:t>객체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데이터 조작어</a:t>
            </a:r>
            <a:r>
              <a:rPr lang="en-US" altLang="ko-KR" dirty="0"/>
              <a:t>(Data Manipulation Language)</a:t>
            </a:r>
          </a:p>
          <a:p>
            <a:pPr marL="457200" lvl="1" indent="0">
              <a:buNone/>
            </a:pPr>
            <a:r>
              <a:rPr lang="en-US" altLang="ko-KR" dirty="0"/>
              <a:t>  =&gt; DB </a:t>
            </a:r>
            <a:r>
              <a:rPr lang="ko-KR" altLang="en-US" dirty="0"/>
              <a:t>데이터 관리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제어어</a:t>
            </a:r>
            <a:r>
              <a:rPr lang="en-US" altLang="ko-KR" dirty="0"/>
              <a:t>(Data Control Language)</a:t>
            </a:r>
          </a:p>
          <a:p>
            <a:pPr marL="457200" lvl="1" indent="0">
              <a:buNone/>
            </a:pPr>
            <a:r>
              <a:rPr lang="en-US" altLang="ko-KR" dirty="0"/>
              <a:t>  =&gt; DB </a:t>
            </a:r>
            <a:r>
              <a:rPr lang="ko-KR" altLang="en-US" dirty="0"/>
              <a:t>관리 및 통제</a:t>
            </a:r>
            <a:r>
              <a:rPr lang="en-US" altLang="ko-KR" dirty="0"/>
              <a:t>, DB </a:t>
            </a:r>
            <a:r>
              <a:rPr lang="ko-KR" altLang="en-US" dirty="0"/>
              <a:t>백업</a:t>
            </a:r>
            <a:r>
              <a:rPr lang="en-US" altLang="ko-KR" dirty="0"/>
              <a:t>/</a:t>
            </a:r>
            <a:r>
              <a:rPr lang="ko-KR" altLang="en-US" dirty="0"/>
              <a:t>복원</a:t>
            </a:r>
            <a:r>
              <a:rPr lang="en-US" altLang="ko-KR" dirty="0"/>
              <a:t>, </a:t>
            </a:r>
            <a:r>
              <a:rPr lang="ko-KR" altLang="en-US" dirty="0"/>
              <a:t>사용자 등록</a:t>
            </a:r>
            <a:r>
              <a:rPr lang="en-US" altLang="ko-KR" dirty="0"/>
              <a:t>/</a:t>
            </a:r>
            <a:r>
              <a:rPr lang="ko-KR" altLang="en-US" dirty="0"/>
              <a:t>권한 관리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300608-AF24-4D33-B0FD-3C906323A119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962C8B-E256-4C17-992A-E48C6937D50D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93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88401-F324-43C7-8D82-7FD6A012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00. SQL </a:t>
            </a:r>
            <a:r>
              <a:rPr lang="ko-KR" altLang="en-US" dirty="0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AFB71-EF7E-49DD-B75D-8384538D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DDL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DML</a:t>
            </a:r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AD2049-D9FE-4C77-8434-3C0FFF74B4CE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556511-A298-4EB9-8222-6562714C3330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190D1C8-5B45-4BE9-BA09-02EF6BCED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4100"/>
            <a:ext cx="5172075" cy="1657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8A1F73-084A-414A-A665-0F990A7C4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4831557"/>
            <a:ext cx="4838700" cy="1628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2BB18E-EB8E-40CD-8732-E777550BD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2" y="1690688"/>
            <a:ext cx="5662796" cy="3403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924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BA637-F848-4721-964F-A77567AD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</a:t>
            </a:r>
            <a:r>
              <a:rPr lang="ko-KR" altLang="en-US" dirty="0"/>
              <a:t>과 </a:t>
            </a:r>
            <a:r>
              <a:rPr lang="en-US" altLang="ko-KR" dirty="0"/>
              <a:t>python </a:t>
            </a:r>
            <a:r>
              <a:rPr lang="ko-KR" altLang="en-US" dirty="0"/>
              <a:t>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E8FDD-95AD-4F5F-A031-888CC8D2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pymysql 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CB3D78-342C-41DF-AE12-89696549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5072870"/>
            <a:ext cx="8692927" cy="12390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08A50A-CE9F-4D23-B809-B33EC36FA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2483659"/>
            <a:ext cx="10619377" cy="22153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96C820-445F-4D29-9207-9BC5C0FF4318}"/>
              </a:ext>
            </a:extLst>
          </p:cNvPr>
          <p:cNvSpPr/>
          <p:nvPr/>
        </p:nvSpPr>
        <p:spPr>
          <a:xfrm>
            <a:off x="4318000" y="2349500"/>
            <a:ext cx="2184400" cy="431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8411659-DC2A-44DD-A477-128366DC68CA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8EAB1F-06D6-466A-939F-D872C47FAB5D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9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</a:t>
            </a:r>
            <a:r>
              <a:rPr lang="ko-KR" altLang="en-US" dirty="0"/>
              <a:t>과 </a:t>
            </a:r>
            <a:r>
              <a:rPr lang="en-US" altLang="ko-KR" dirty="0"/>
              <a:t>python </a:t>
            </a:r>
            <a:r>
              <a:rPr lang="ko-KR" altLang="en-US" dirty="0"/>
              <a:t>연결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3B5618D-77CB-456E-9293-AE1BD6132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1690688"/>
            <a:ext cx="6139575" cy="504850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2900BB2-CCB4-4881-9E0A-3FED71CD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622" y="2459876"/>
            <a:ext cx="3677343" cy="904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3A02AF-6770-46A9-9CAA-7EF32D74719A}"/>
              </a:ext>
            </a:extLst>
          </p:cNvPr>
          <p:cNvSpPr txBox="1"/>
          <p:nvPr/>
        </p:nvSpPr>
        <p:spPr>
          <a:xfrm>
            <a:off x="7919207" y="197141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E77C30A-E90D-41BA-BBDB-8D067766F179}"/>
              </a:ext>
            </a:extLst>
          </p:cNvPr>
          <p:cNvCxnSpPr>
            <a:cxnSpLocks/>
          </p:cNvCxnSpPr>
          <p:nvPr/>
        </p:nvCxnSpPr>
        <p:spPr>
          <a:xfrm flipH="1">
            <a:off x="6896886" y="2912247"/>
            <a:ext cx="1282380" cy="14491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Table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57A6D-49A4-4CA5-BA0A-98AB5698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수강 관련 정보를 저장할 </a:t>
            </a:r>
            <a:r>
              <a:rPr lang="en-US" altLang="ko-KR" dirty="0"/>
              <a:t>‘</a:t>
            </a:r>
            <a:r>
              <a:rPr lang="ko-KR" altLang="en-US" dirty="0"/>
              <a:t>학생‘</a:t>
            </a:r>
            <a:r>
              <a:rPr lang="en-US" altLang="ko-KR" dirty="0"/>
              <a:t>, ‘</a:t>
            </a:r>
            <a:r>
              <a:rPr lang="ko-KR" altLang="en-US" dirty="0"/>
              <a:t>수강‘</a:t>
            </a:r>
            <a:r>
              <a:rPr lang="en-US" altLang="ko-KR" dirty="0"/>
              <a:t>, ‘</a:t>
            </a:r>
            <a:r>
              <a:rPr lang="ko-KR" altLang="en-US" dirty="0"/>
              <a:t>과목＇ </a:t>
            </a:r>
            <a:r>
              <a:rPr lang="en-US" altLang="ko-KR" dirty="0"/>
              <a:t>3</a:t>
            </a:r>
            <a:r>
              <a:rPr lang="ko-KR" altLang="en-US" dirty="0"/>
              <a:t>개의 테이블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FEA5BD7-A7F0-43B3-934E-5781D628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4" y="2571865"/>
            <a:ext cx="8328213" cy="3905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50BDD4-5D38-4BD2-B32E-35BE1AAB767F}"/>
              </a:ext>
            </a:extLst>
          </p:cNvPr>
          <p:cNvSpPr txBox="1"/>
          <p:nvPr/>
        </p:nvSpPr>
        <p:spPr>
          <a:xfrm>
            <a:off x="10301681" y="29025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스키마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5A6B9AB-8F63-41FD-9C6E-89F64B9FF5A2}"/>
              </a:ext>
            </a:extLst>
          </p:cNvPr>
          <p:cNvCxnSpPr/>
          <p:nvPr/>
        </p:nvCxnSpPr>
        <p:spPr>
          <a:xfrm flipH="1">
            <a:off x="9127222" y="3087257"/>
            <a:ext cx="1174459" cy="3417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3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Table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57A6D-49A4-4CA5-BA0A-98AB5698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스키마 </a:t>
            </a:r>
            <a:r>
              <a:rPr lang="en-US" altLang="ko-KR" dirty="0"/>
              <a:t>:</a:t>
            </a:r>
            <a:r>
              <a:rPr lang="ko-KR" altLang="en-US" dirty="0"/>
              <a:t> 데이터베이스에서 자료의 구조</a:t>
            </a:r>
            <a:r>
              <a:rPr lang="en-US" altLang="ko-KR" dirty="0"/>
              <a:t>, </a:t>
            </a:r>
            <a:r>
              <a:rPr lang="ko-KR" altLang="en-US" dirty="0"/>
              <a:t>자료의 표현 방법</a:t>
            </a:r>
            <a:r>
              <a:rPr lang="en-US" altLang="ko-KR" dirty="0"/>
              <a:t>, </a:t>
            </a:r>
            <a:r>
              <a:rPr lang="ko-KR" altLang="en-US" dirty="0"/>
              <a:t>자료 간의 관계를 형식 언어로 정의한 구조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 스키마는 </a:t>
            </a:r>
            <a:r>
              <a:rPr lang="ko-KR" altLang="en-US" u="sng" dirty="0">
                <a:solidFill>
                  <a:srgbClr val="FF0000"/>
                </a:solidFill>
              </a:rPr>
              <a:t>데이터 사전</a:t>
            </a:r>
            <a:r>
              <a:rPr lang="en-US" altLang="ko-KR" u="sng" dirty="0">
                <a:solidFill>
                  <a:srgbClr val="FF0000"/>
                </a:solidFill>
              </a:rPr>
              <a:t>(Data Dictionary)</a:t>
            </a:r>
            <a:r>
              <a:rPr lang="ko-KR" altLang="en-US" dirty="0"/>
              <a:t>에 저장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항목들에 대한 정보를 지정한 중앙 저장소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및 뷰들의 집합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 현실 세계의 특정한 부분의 표현</a:t>
            </a:r>
            <a:r>
              <a:rPr lang="en-US" altLang="ko-KR" dirty="0"/>
              <a:t>(</a:t>
            </a:r>
            <a:r>
              <a:rPr lang="ko-KR" altLang="en-US" dirty="0"/>
              <a:t>데이터베이스 모델링</a:t>
            </a:r>
            <a:r>
              <a:rPr lang="en-US" altLang="ko-KR" dirty="0"/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7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학생 테이블 만들기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0194B9-3959-43B1-A148-83758D868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1809749"/>
            <a:ext cx="10537013" cy="468311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DDE9F36-99C2-46E7-B320-F81F0DFB4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607" y="773911"/>
            <a:ext cx="2582492" cy="650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1C2B87-A9A0-4C3F-87D8-BB14F946357C}"/>
              </a:ext>
            </a:extLst>
          </p:cNvPr>
          <p:cNvSpPr txBox="1"/>
          <p:nvPr/>
        </p:nvSpPr>
        <p:spPr>
          <a:xfrm>
            <a:off x="8885607" y="3434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179367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학생 테이블 만들기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8C9B124-BF23-4C97-B459-EFD03B55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2024062"/>
            <a:ext cx="9547904" cy="446881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16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258</Words>
  <Application>Microsoft Office PowerPoint</Application>
  <PresentationFormat>와이드스크린</PresentationFormat>
  <Paragraphs>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Symbol</vt:lpstr>
      <vt:lpstr>Office 테마</vt:lpstr>
      <vt:lpstr>데이터베이스 프로그래밍</vt:lpstr>
      <vt:lpstr>00. SQL 기초</vt:lpstr>
      <vt:lpstr>00. SQL 기초</vt:lpstr>
      <vt:lpstr>1. mySQL과 python 연결</vt:lpstr>
      <vt:lpstr>1. mySQL과 python 연결</vt:lpstr>
      <vt:lpstr>2. Table 만들기</vt:lpstr>
      <vt:lpstr>2. Table 만들기</vt:lpstr>
      <vt:lpstr>2-1. 학생 테이블 만들기</vt:lpstr>
      <vt:lpstr>2-1. 학생 테이블 만들기</vt:lpstr>
      <vt:lpstr>2-2. 과목 테이블 만들기</vt:lpstr>
      <vt:lpstr>2-2. 과목 테이블 만들기</vt:lpstr>
      <vt:lpstr>2-3. 수강 테이블 만들기 </vt:lpstr>
      <vt:lpstr>2-3. 수강 테이블 만들기 </vt:lpstr>
      <vt:lpstr>3-1. 과목 Table 입력</vt:lpstr>
      <vt:lpstr>3-1. 과목 Table 입력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잉구탱구</dc:creator>
  <cp:lastModifiedBy>잉구탱구</cp:lastModifiedBy>
  <cp:revision>26</cp:revision>
  <dcterms:created xsi:type="dcterms:W3CDTF">2023-08-02T01:35:32Z</dcterms:created>
  <dcterms:modified xsi:type="dcterms:W3CDTF">2023-08-03T07:29:03Z</dcterms:modified>
</cp:coreProperties>
</file>