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4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8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223E-8485-4356-A30C-02BB2903AE9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A62D-800B-481D-B077-AE649931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데이터베이스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기본 </a:t>
            </a:r>
            <a:r>
              <a:rPr lang="en-US" altLang="ko-KR" sz="4800" dirty="0" smtClean="0"/>
              <a:t>SQL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22618" y="3602038"/>
            <a:ext cx="6345382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DDL(Data Definition Language)</a:t>
            </a:r>
          </a:p>
          <a:p>
            <a:pPr marL="457200" indent="-457200" algn="l">
              <a:buAutoNum type="arabicPeriod"/>
            </a:pPr>
            <a:r>
              <a:rPr lang="en-US" altLang="ko-KR" dirty="0" smtClean="0"/>
              <a:t>DML(Data Manipulation Language)</a:t>
            </a:r>
          </a:p>
          <a:p>
            <a:pPr marL="457200" indent="-457200" algn="l">
              <a:buAutoNum type="arabicPeriod"/>
            </a:pPr>
            <a:r>
              <a:rPr lang="en-US" altLang="ko-KR" dirty="0" smtClean="0"/>
              <a:t>DCL(Data Control Language)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57447" y="3103421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5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제약조건 적용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제약조건 유형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720"/>
          <a:stretch/>
        </p:blipFill>
        <p:spPr>
          <a:xfrm>
            <a:off x="3655434" y="1487978"/>
            <a:ext cx="7921423" cy="5004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41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제약조건 적용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제약조건 변경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473210"/>
            <a:ext cx="10208519" cy="3470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46134" y="1586221"/>
            <a:ext cx="668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‘ALTER TABLE’</a:t>
            </a:r>
            <a:r>
              <a:rPr lang="ko-KR" altLang="en-US" dirty="0" smtClean="0"/>
              <a:t>을 이용하여 테이블에 제약조건을 추가하거나 삭제할 수는 있으나 수정은 불가능합니다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29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16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생성 </a:t>
            </a:r>
            <a:r>
              <a:rPr lang="en-US" altLang="ko-KR" dirty="0" smtClean="0"/>
              <a:t>: CREATE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테이블을 생성하며 길이에 상관 없는 문자열로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고객명 컬럼을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나이는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입사연도는 날짜로 정의 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기본 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와 입사연도는 공백을 허용하지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 연도가 입력되지 않을 시 </a:t>
            </a:r>
            <a:r>
              <a:rPr lang="en-US" altLang="ko-KR" dirty="0" smtClean="0"/>
              <a:t>‘2023-03-02’</a:t>
            </a:r>
            <a:r>
              <a:rPr lang="ko-KR" altLang="en-US" dirty="0" smtClean="0"/>
              <a:t>로 입력되도록 기본값을 설정 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191491" y="2447638"/>
            <a:ext cx="10233891" cy="284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2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-1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8" y="1690688"/>
            <a:ext cx="9706345" cy="326923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8" y="5142345"/>
            <a:ext cx="4495800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4128" y="5363110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생각해보기</a:t>
            </a:r>
            <a:endParaRPr lang="en-US" altLang="ko-KR" dirty="0" smtClean="0"/>
          </a:p>
          <a:p>
            <a:r>
              <a:rPr lang="ko-KR" altLang="en-US" dirty="0" smtClean="0"/>
              <a:t>   입사연도의 기본값을 현재 날짜로 설명해보세요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26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컬럼 이름 및 타입 변경 </a:t>
            </a:r>
            <a:r>
              <a:rPr lang="en-US" altLang="ko-KR" dirty="0" smtClean="0"/>
              <a:t>: ALTER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급여 테이블의 고객명을 성명으로 변경하시오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5" y="3308265"/>
            <a:ext cx="9557249" cy="12680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15" y="4821508"/>
            <a:ext cx="5098391" cy="186561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191491" y="2447638"/>
            <a:ext cx="7084291" cy="6154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8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컬럼 이름 및 타입 변경 </a:t>
            </a:r>
            <a:r>
              <a:rPr lang="en-US" altLang="ko-KR" dirty="0" smtClean="0"/>
              <a:t>: ALTER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급여 테이블의 성명 컬럼의 데이터 형식을 </a:t>
            </a:r>
            <a:r>
              <a:rPr lang="en-US" altLang="ko-KR" dirty="0" smtClean="0"/>
              <a:t>varchar(10)</a:t>
            </a:r>
            <a:r>
              <a:rPr lang="ko-KR" altLang="en-US" dirty="0" smtClean="0"/>
              <a:t>으로 변경하고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허용하지 않도록 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91491" y="2447637"/>
            <a:ext cx="9809018" cy="10252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3607809"/>
            <a:ext cx="9809018" cy="1185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4949825"/>
            <a:ext cx="5184321" cy="15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컬럼 또는 테이블 삭제 </a:t>
            </a:r>
            <a:r>
              <a:rPr lang="en-US" altLang="ko-KR" dirty="0" smtClean="0"/>
              <a:t>: DROP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급여 테이블의 나이 컬럼만 삭제하시오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91491" y="2447638"/>
            <a:ext cx="9809018" cy="674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44" y="3334529"/>
            <a:ext cx="8605692" cy="1510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4" y="5057436"/>
            <a:ext cx="4927866" cy="14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컬럼 또는 테이블 삭제 </a:t>
            </a:r>
            <a:r>
              <a:rPr lang="en-US" altLang="ko-KR" dirty="0" smtClean="0"/>
              <a:t>: DROP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급여 테이블을 삭제하시오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91491" y="2447638"/>
            <a:ext cx="9809018" cy="674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3440489"/>
            <a:ext cx="6339510" cy="1002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4761287"/>
            <a:ext cx="5974256" cy="5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DDL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981112" cy="196945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2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형성평가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8" y="1564004"/>
            <a:ext cx="10704019" cy="35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테이블의 구조와 제약조건을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삭제하고 수정하는 </a:t>
            </a:r>
            <a:r>
              <a:rPr lang="en-US" altLang="ko-KR" b="1" dirty="0" smtClean="0">
                <a:solidFill>
                  <a:srgbClr val="FF0000"/>
                </a:solidFill>
              </a:rPr>
              <a:t>DDL(Data Definition Language)</a:t>
            </a:r>
            <a:r>
              <a:rPr lang="ko-KR" altLang="en-US" dirty="0" smtClean="0"/>
              <a:t>명령문을 작성할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한 개의 테이블에 대해 데이터를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삭제하고 행을 조회하는 </a:t>
            </a:r>
            <a:r>
              <a:rPr lang="en-US" altLang="ko-KR" b="1" dirty="0" smtClean="0">
                <a:solidFill>
                  <a:srgbClr val="FF0000"/>
                </a:solidFill>
              </a:rPr>
              <a:t>DML(Data Manipulation Language) </a:t>
            </a:r>
            <a:r>
              <a:rPr lang="ko-KR" altLang="en-US" dirty="0" smtClean="0"/>
              <a:t>명령문을 작성할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업무 단위인 트랜잭션의 완료와 취소를 위한 </a:t>
            </a:r>
            <a:r>
              <a:rPr lang="en-US" altLang="ko-KR" b="1" dirty="0" smtClean="0">
                <a:solidFill>
                  <a:srgbClr val="FF0000"/>
                </a:solidFill>
              </a:rPr>
              <a:t>DCL(Data Control Language) </a:t>
            </a:r>
            <a:r>
              <a:rPr lang="ko-KR" altLang="en-US" dirty="0" smtClean="0"/>
              <a:t>명령문을 작성할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형성평가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294" y="1690687"/>
            <a:ext cx="10552979" cy="43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생성된 테이블의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테이블의 구조와 제약조건을 파악하기 위해 </a:t>
            </a:r>
            <a:r>
              <a:rPr lang="ko-KR" altLang="en-US" u="sng" dirty="0" smtClean="0">
                <a:solidFill>
                  <a:srgbClr val="FF0000"/>
                </a:solidFill>
              </a:rPr>
              <a:t>데이터 사전</a:t>
            </a:r>
            <a:r>
              <a:rPr lang="ko-KR" altLang="en-US" dirty="0" smtClean="0"/>
              <a:t>을 조회하는 명령문을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사전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(DBMS)</a:t>
            </a:r>
            <a:r>
              <a:rPr lang="ko-KR" altLang="en-US" dirty="0" smtClean="0"/>
              <a:t>을 효율적으로 사용하기 위해 데이터베이스에 저장된 정보를 요약한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일련의 데이터를 정의하고 설명해 주는 </a:t>
            </a:r>
            <a:r>
              <a:rPr lang="ko-KR" altLang="en-US" b="1" dirty="0" smtClean="0"/>
              <a:t>메타데이터</a:t>
            </a:r>
            <a:r>
              <a:rPr lang="en-US" altLang="ko-KR" b="1" dirty="0" smtClean="0"/>
              <a:t>(metadata)</a:t>
            </a:r>
            <a:r>
              <a:rPr lang="ko-KR" altLang="en-US" dirty="0" smtClean="0"/>
              <a:t>를 유지하는 것을 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DDL(Data Definition Language) : ‘</a:t>
            </a:r>
            <a:r>
              <a:rPr lang="ko-KR" altLang="en-US" dirty="0" smtClean="0"/>
              <a:t>데이터를 정의하는 언어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데이터를 담는 그릇을 정의하는 언어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그릇을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오브젝트의 유형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86" y="3108960"/>
            <a:ext cx="6715125" cy="3491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화살표 연결선 7"/>
          <p:cNvCxnSpPr/>
          <p:nvPr/>
        </p:nvCxnSpPr>
        <p:spPr>
          <a:xfrm>
            <a:off x="4189615" y="3837595"/>
            <a:ext cx="490451" cy="8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287788" y="3962604"/>
            <a:ext cx="2410691" cy="3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01345" y="4402849"/>
            <a:ext cx="4052455" cy="3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41775" y="5679472"/>
            <a:ext cx="1494630" cy="3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01344" y="6140538"/>
            <a:ext cx="2740431" cy="3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DDL(Data Definition Language)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595302"/>
            <a:ext cx="10437504" cy="245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6187438" y="4556646"/>
            <a:ext cx="5101246" cy="3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DDL(</a:t>
            </a:r>
            <a:r>
              <a:rPr lang="ko-KR" altLang="en-US" dirty="0" smtClean="0"/>
              <a:t>데이터 정의어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411332"/>
            <a:ext cx="10273145" cy="4080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7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DDL(</a:t>
            </a:r>
            <a:r>
              <a:rPr lang="ko-KR" altLang="en-US" dirty="0" smtClean="0"/>
              <a:t>데이터 정의어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변경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2422290"/>
            <a:ext cx="10500360" cy="19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95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DDL(</a:t>
            </a:r>
            <a:r>
              <a:rPr lang="ko-KR" altLang="en-US" dirty="0" smtClean="0"/>
              <a:t>데이터 정의어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변경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8" y="2653492"/>
            <a:ext cx="10250596" cy="2589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9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DDL(</a:t>
            </a:r>
            <a:r>
              <a:rPr lang="ko-KR" altLang="en-US" dirty="0" smtClean="0"/>
              <a:t>데이터 정의어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681644"/>
            <a:ext cx="0" cy="58105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447" y="1388228"/>
            <a:ext cx="114881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9235440" y="6311900"/>
            <a:ext cx="2709949" cy="34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1819312" y="4039985"/>
            <a:ext cx="25776" cy="2477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622146"/>
            <a:ext cx="8915259" cy="3180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159033" y="1840878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vs VARCHAR 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차이점 생각해보기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421</Words>
  <Application>Microsoft Office PowerPoint</Application>
  <PresentationFormat>와이드스크린</PresentationFormat>
  <Paragraphs>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데이터베이스 프로그래밍 기본 SQL</vt:lpstr>
      <vt:lpstr>학습목표</vt:lpstr>
      <vt:lpstr>학습목표</vt:lpstr>
      <vt:lpstr>01. DDL</vt:lpstr>
      <vt:lpstr>01. DDL</vt:lpstr>
      <vt:lpstr>02. DDL(데이터 정의어)의 활용</vt:lpstr>
      <vt:lpstr>02. DDL(데이터 정의어)의 활용</vt:lpstr>
      <vt:lpstr>02. DDL(데이터 정의어)의 활용</vt:lpstr>
      <vt:lpstr>02. DDL(데이터 정의어)의 활용</vt:lpstr>
      <vt:lpstr>03. 제약조건 적용 </vt:lpstr>
      <vt:lpstr>03. 제약조건 적용 </vt:lpstr>
      <vt:lpstr>04. DDL 실습-1 </vt:lpstr>
      <vt:lpstr>04. DDL 실습-1 </vt:lpstr>
      <vt:lpstr>04. DDL 실습-2 </vt:lpstr>
      <vt:lpstr>04. DDL 실습-2 </vt:lpstr>
      <vt:lpstr>04. DDL 실습-2 </vt:lpstr>
      <vt:lpstr>04. DDL 실습-2 </vt:lpstr>
      <vt:lpstr>04. DDL 실습-3</vt:lpstr>
      <vt:lpstr>형성평가</vt:lpstr>
      <vt:lpstr>형성평가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SQL</dc:title>
  <dc:creator>5</dc:creator>
  <cp:lastModifiedBy>5</cp:lastModifiedBy>
  <cp:revision>21</cp:revision>
  <dcterms:created xsi:type="dcterms:W3CDTF">2023-08-08T10:00:14Z</dcterms:created>
  <dcterms:modified xsi:type="dcterms:W3CDTF">2023-08-08T11:17:51Z</dcterms:modified>
</cp:coreProperties>
</file>