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B98B-9338-4F88-9822-E4AD2B14F01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02F4-8275-483A-A042-F8D8314E7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49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B98B-9338-4F88-9822-E4AD2B14F01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02F4-8275-483A-A042-F8D8314E7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26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B98B-9338-4F88-9822-E4AD2B14F01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02F4-8275-483A-A042-F8D8314E7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6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B98B-9338-4F88-9822-E4AD2B14F01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02F4-8275-483A-A042-F8D8314E7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43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B98B-9338-4F88-9822-E4AD2B14F01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02F4-8275-483A-A042-F8D8314E7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6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B98B-9338-4F88-9822-E4AD2B14F01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02F4-8275-483A-A042-F8D8314E7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B98B-9338-4F88-9822-E4AD2B14F01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02F4-8275-483A-A042-F8D8314E7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B98B-9338-4F88-9822-E4AD2B14F01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02F4-8275-483A-A042-F8D8314E7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08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B98B-9338-4F88-9822-E4AD2B14F01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02F4-8275-483A-A042-F8D8314E7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4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B98B-9338-4F88-9822-E4AD2B14F01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02F4-8275-483A-A042-F8D8314E7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0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B98B-9338-4F88-9822-E4AD2B14F01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02F4-8275-483A-A042-F8D8314E7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9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5B98B-9338-4F88-9822-E4AD2B14F01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02F4-8275-483A-A042-F8D8314E7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6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 +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2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4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7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Python + mysql 연동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+ mysql 연동</dc:title>
  <dc:creator>5</dc:creator>
  <cp:lastModifiedBy>5</cp:lastModifiedBy>
  <cp:revision>1</cp:revision>
  <dcterms:created xsi:type="dcterms:W3CDTF">2023-07-31T05:10:54Z</dcterms:created>
  <dcterms:modified xsi:type="dcterms:W3CDTF">2023-07-31T05:11:03Z</dcterms:modified>
</cp:coreProperties>
</file>