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CB493-D710-45D2-9346-43FA93EFD35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CF517-13F1-44A7-BFF7-62A4B36D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22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6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61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6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2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4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4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9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3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2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F3B63-B1CB-4D30-AC7C-300C5C3E278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2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projects/pygame/downloads/pdf/lat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PYGAME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77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PYGAME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Pygame : </a:t>
            </a:r>
            <a:r>
              <a:rPr lang="ko-KR" altLang="en-US" dirty="0" smtClean="0"/>
              <a:t>게임 및 멀티미디어 응용 프로그램을 만들기 위한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용 멀티미디어 라이브러리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SDL(Simple DirectMedia Layer) </a:t>
            </a:r>
            <a:r>
              <a:rPr lang="ko-KR" altLang="en-US" dirty="0" smtClean="0"/>
              <a:t>라이브러리 기반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프로그래밍 언어로 짜여진 크로스플랫폼 멀티미디어 라이브러리로 비디오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</a:t>
            </a:r>
            <a:r>
              <a:rPr lang="en-US" altLang="ko-KR" dirty="0"/>
              <a:t> </a:t>
            </a:r>
            <a:r>
              <a:rPr lang="ko-KR" altLang="en-US" dirty="0" smtClean="0"/>
              <a:t>등의 계층을 추상화하여 여러 운영체제에서 실행가능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2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pygame </a:t>
            </a:r>
            <a:r>
              <a:rPr lang="ko-KR" altLang="en-US" dirty="0" smtClean="0"/>
              <a:t>라이브러리 가져오기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1958181"/>
            <a:ext cx="7791450" cy="4086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933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화면 크기를 설정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454" y="1825625"/>
            <a:ext cx="7267091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85143" y="3541486"/>
            <a:ext cx="4325257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84789" y="3077964"/>
            <a:ext cx="4289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윈도우 창을 열었다가 즉시 닫음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(400,300) =&gt;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size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세로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1"/>
            <a:endCxn id="5" idx="3"/>
          </p:cNvCxnSpPr>
          <p:nvPr/>
        </p:nvCxnSpPr>
        <p:spPr>
          <a:xfrm flipH="1">
            <a:off x="7010400" y="3539629"/>
            <a:ext cx="574389" cy="132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36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1-3. </a:t>
            </a:r>
            <a:r>
              <a:rPr lang="ko-KR" altLang="en-US" dirty="0" smtClean="0"/>
              <a:t>이벤트 루프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대화형 애플리케이션의 가장 중요한 부분은 이벤트 루프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사용자가 상호작용할 수 있도록 이벤트에 반응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마우스 클릭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조이스틱의 움직임 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80" y="3846285"/>
            <a:ext cx="9277239" cy="1582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457380" y="5807631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 예제는 모든 이벤트를 콘솔에 출력하는 무한 루프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98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6115"/>
            <a:ext cx="10515600" cy="660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267200" y="4209143"/>
            <a:ext cx="680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마우스를 움직이거나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키보드의 키를 입력한 결과가 콘솔에 출력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38200" y="5388037"/>
            <a:ext cx="10238878" cy="1332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6" idx="2"/>
            <a:endCxn id="9" idx="0"/>
          </p:cNvCxnSpPr>
          <p:nvPr/>
        </p:nvCxnSpPr>
        <p:spPr>
          <a:xfrm flipH="1">
            <a:off x="5957639" y="4578475"/>
            <a:ext cx="1714500" cy="809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45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Pygame tutorial Documentation (readthedocs.org)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6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122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PYGAME</vt:lpstr>
      <vt:lpstr>1. PYGAME</vt:lpstr>
      <vt:lpstr>1-1. pygame 라이브러리 가져오기</vt:lpstr>
      <vt:lpstr>1-2. 화면 크기를 설정</vt:lpstr>
      <vt:lpstr>1-3. 이벤트 루프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5</dc:creator>
  <cp:lastModifiedBy>5</cp:lastModifiedBy>
  <cp:revision>5</cp:revision>
  <dcterms:created xsi:type="dcterms:W3CDTF">2023-10-10T05:01:28Z</dcterms:created>
  <dcterms:modified xsi:type="dcterms:W3CDTF">2023-10-10T05:32:17Z</dcterms:modified>
</cp:coreProperties>
</file>