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B493-D710-45D2-9346-43FA93EFD35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F517-13F1-44A7-BFF7-62A4B36D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4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_images/intro_ball.gi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projects/pygame/downloads/pdf/la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PYGAME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8D055FA-697E-4829-8A0B-BEFF5102A5A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861E41-1C60-4911-9A11-F7D0FE4A067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1-6. </a:t>
            </a:r>
            <a:r>
              <a:rPr lang="ko-KR" altLang="en-US" dirty="0"/>
              <a:t>이벤트를 이용한 배경색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D1ACE9-4E36-4D6F-B9C2-9BCA4CD9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6000995" cy="4996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C48F7-793E-4CD1-B0FE-FA8D8F99B62A}"/>
              </a:ext>
            </a:extLst>
          </p:cNvPr>
          <p:cNvSpPr/>
          <p:nvPr/>
        </p:nvSpPr>
        <p:spPr>
          <a:xfrm>
            <a:off x="838198" y="5773236"/>
            <a:ext cx="3683698" cy="615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5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98ED49-AC04-4947-BEB1-2ADF8827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9" y="252151"/>
            <a:ext cx="8070481" cy="631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0A6BE2-2CF1-4AD0-B647-30537AB0B35D}"/>
              </a:ext>
            </a:extLst>
          </p:cNvPr>
          <p:cNvSpPr/>
          <p:nvPr/>
        </p:nvSpPr>
        <p:spPr>
          <a:xfrm>
            <a:off x="2412302" y="2165740"/>
            <a:ext cx="5666986" cy="2093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772DC7-92E0-4BC3-AA46-5EFA123D6D7F}"/>
              </a:ext>
            </a:extLst>
          </p:cNvPr>
          <p:cNvSpPr/>
          <p:nvPr/>
        </p:nvSpPr>
        <p:spPr>
          <a:xfrm>
            <a:off x="2412302" y="4553405"/>
            <a:ext cx="5666986" cy="100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CFC4B1-B350-46DD-A30E-71C3236C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96" y="463463"/>
            <a:ext cx="3046225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1C673D-F8E2-4D70-9133-C2FA94A4D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396" y="3429000"/>
            <a:ext cx="3036910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B2149-5D76-443F-8E68-6CCF9FB389DC}"/>
              </a:ext>
            </a:extLst>
          </p:cNvPr>
          <p:cNvSpPr txBox="1"/>
          <p:nvPr/>
        </p:nvSpPr>
        <p:spPr>
          <a:xfrm>
            <a:off x="3600097" y="6156918"/>
            <a:ext cx="47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 </a:t>
            </a:r>
            <a:r>
              <a:rPr lang="en-US" altLang="ko-KR" dirty="0"/>
              <a:t>r, g </a:t>
            </a:r>
            <a:r>
              <a:rPr lang="ko-KR" altLang="en-US" dirty="0"/>
              <a:t>키를 입력하면 배경색이 변경됨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760B82-798A-47FB-9373-27259FC9F54C}"/>
              </a:ext>
            </a:extLst>
          </p:cNvPr>
          <p:cNvCxnSpPr>
            <a:endCxn id="10" idx="1"/>
          </p:cNvCxnSpPr>
          <p:nvPr/>
        </p:nvCxnSpPr>
        <p:spPr>
          <a:xfrm flipV="1">
            <a:off x="5962389" y="4673448"/>
            <a:ext cx="2899007" cy="1498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1-7. pygame.locals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pygame.locals :  pygame</a:t>
            </a:r>
            <a:r>
              <a:rPr lang="ko-KR" altLang="en-US" dirty="0"/>
              <a:t>에서 사용할 수 있는 상수가 </a:t>
            </a:r>
            <a:r>
              <a:rPr lang="en-US" altLang="ko-KR" dirty="0"/>
              <a:t>280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2E48860-EB3B-4EFD-8996-13589535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67" y="2565995"/>
            <a:ext cx="6364266" cy="4135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1-8. Dictionary</a:t>
            </a:r>
            <a:r>
              <a:rPr lang="ko-KR" altLang="en-US" dirty="0"/>
              <a:t>를 이용한 키 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BD9D20-DCA2-4F4C-AC61-185A7F0B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123"/>
          <a:stretch/>
        </p:blipFill>
        <p:spPr>
          <a:xfrm>
            <a:off x="838200" y="1715380"/>
            <a:ext cx="4908241" cy="3720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3FD2F1A-E020-4701-B428-97A8AA3C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65"/>
          <a:stretch/>
        </p:blipFill>
        <p:spPr>
          <a:xfrm>
            <a:off x="6031683" y="1715379"/>
            <a:ext cx="5780013" cy="314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DDE8-5EC3-4901-8F5B-DDF55D7139B4}"/>
              </a:ext>
            </a:extLst>
          </p:cNvPr>
          <p:cNvSpPr/>
          <p:nvPr/>
        </p:nvSpPr>
        <p:spPr>
          <a:xfrm>
            <a:off x="1229454" y="4036267"/>
            <a:ext cx="4449893" cy="443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59257-9669-4C58-86C1-7CD94EC03C18}"/>
              </a:ext>
            </a:extLst>
          </p:cNvPr>
          <p:cNvSpPr/>
          <p:nvPr/>
        </p:nvSpPr>
        <p:spPr>
          <a:xfrm>
            <a:off x="7115807" y="2919369"/>
            <a:ext cx="3823438" cy="763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1-9. </a:t>
            </a:r>
            <a:r>
              <a:rPr lang="ko-KR" altLang="en-US" dirty="0"/>
              <a:t>창의 제목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8D24877-FD21-463C-A692-27AC6BB1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495"/>
            <a:ext cx="7804998" cy="149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73E57F0-009D-40A6-A72D-97B9BA0F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9" y="4028162"/>
            <a:ext cx="3058579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75166D-8008-40F5-8D3F-B62909855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10" y="4028162"/>
            <a:ext cx="3058580" cy="217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D060F-5340-45C1-B7E9-BF880D19A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2" y="4028166"/>
            <a:ext cx="3185066" cy="2177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F367C-D125-4D8C-82D3-DEA804E6D076}"/>
              </a:ext>
            </a:extLst>
          </p:cNvPr>
          <p:cNvSpPr/>
          <p:nvPr/>
        </p:nvSpPr>
        <p:spPr>
          <a:xfrm>
            <a:off x="1454042" y="2853738"/>
            <a:ext cx="5034431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9BE2E1-BE8F-4B48-83F2-B8177D93D202}"/>
              </a:ext>
            </a:extLst>
          </p:cNvPr>
          <p:cNvSpPr/>
          <p:nvPr/>
        </p:nvSpPr>
        <p:spPr>
          <a:xfrm>
            <a:off x="1454042" y="4028162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135F7-1CFE-4897-948D-C2BA982D5769}"/>
              </a:ext>
            </a:extLst>
          </p:cNvPr>
          <p:cNvSpPr/>
          <p:nvPr/>
        </p:nvSpPr>
        <p:spPr>
          <a:xfrm>
            <a:off x="5100692" y="4047766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B180E-DF05-422F-BF74-8611DF03CCDA}"/>
              </a:ext>
            </a:extLst>
          </p:cNvPr>
          <p:cNvSpPr/>
          <p:nvPr/>
        </p:nvSpPr>
        <p:spPr>
          <a:xfrm>
            <a:off x="8977857" y="4028161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7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1-10. </a:t>
            </a:r>
            <a:r>
              <a:rPr lang="ko-KR" altLang="en-US" dirty="0"/>
              <a:t>간단한 공</a:t>
            </a:r>
            <a:r>
              <a:rPr lang="en-US" altLang="ko-KR" dirty="0"/>
              <a:t>(ball)</a:t>
            </a:r>
            <a:r>
              <a:rPr lang="ko-KR" altLang="en-US" dirty="0"/>
              <a:t>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</a:t>
            </a:r>
            <a:r>
              <a:rPr lang="ko-KR" altLang="en-US" dirty="0"/>
              <a:t>이 무엇을 할 수 있는지 간단한 예를 들어 살펴봄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공이 튀는 애니메이션 프로그램을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ball.gif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https://www.pygame.org/docs/_images/intro_ball.gif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4CA0AD-CB07-4342-9E92-187E56181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55" y="210212"/>
            <a:ext cx="10481740" cy="6413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B0B6B5-1D25-4B32-ADDE-5D1588D7DBC1}"/>
              </a:ext>
            </a:extLst>
          </p:cNvPr>
          <p:cNvSpPr/>
          <p:nvPr/>
        </p:nvSpPr>
        <p:spPr>
          <a:xfrm>
            <a:off x="4306300" y="251524"/>
            <a:ext cx="810985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A009C6-7316-4B1C-A0A5-5ED9C445EECA}"/>
              </a:ext>
            </a:extLst>
          </p:cNvPr>
          <p:cNvSpPr/>
          <p:nvPr/>
        </p:nvSpPr>
        <p:spPr>
          <a:xfrm>
            <a:off x="1849723" y="5360565"/>
            <a:ext cx="9467026" cy="48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1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E59B5E4-6A38-4274-BA7E-E6A80213F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44" y="238255"/>
            <a:ext cx="6140873" cy="6297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6963DF-C38D-45E8-AE03-590A25BC1811}"/>
              </a:ext>
            </a:extLst>
          </p:cNvPr>
          <p:cNvSpPr/>
          <p:nvPr/>
        </p:nvSpPr>
        <p:spPr>
          <a:xfrm>
            <a:off x="1646990" y="2441051"/>
            <a:ext cx="3059234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97736-5EA9-4989-9FC9-742047B8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34" y="280199"/>
            <a:ext cx="4886325" cy="3333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455A58-3384-4E9D-BB5F-CD40035B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58" y="634983"/>
            <a:ext cx="1026865" cy="102686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2863EC-9255-4FC6-8BB0-DA519DB56BFE}"/>
              </a:ext>
            </a:extLst>
          </p:cNvPr>
          <p:cNvCxnSpPr/>
          <p:nvPr/>
        </p:nvCxnSpPr>
        <p:spPr>
          <a:xfrm>
            <a:off x="8363824" y="1803633"/>
            <a:ext cx="721453" cy="51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9972C9A-E4F1-424E-9D80-D202A4F45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85" y="2981545"/>
            <a:ext cx="250507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0EC9F1-1172-42E6-9EBA-136EB6910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360" y="4779946"/>
            <a:ext cx="2428832" cy="1797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6A9BD-8D21-413C-8C19-E8D96A54134D}"/>
              </a:ext>
            </a:extLst>
          </p:cNvPr>
          <p:cNvSpPr/>
          <p:nvPr/>
        </p:nvSpPr>
        <p:spPr>
          <a:xfrm>
            <a:off x="1646990" y="2821000"/>
            <a:ext cx="4971924" cy="1373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8732E-1387-42D3-904B-A73290BABBF5}"/>
              </a:ext>
            </a:extLst>
          </p:cNvPr>
          <p:cNvSpPr/>
          <p:nvPr/>
        </p:nvSpPr>
        <p:spPr>
          <a:xfrm>
            <a:off x="1723888" y="3423974"/>
            <a:ext cx="4895025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232118B-6ACE-45D2-A74F-1C175496C851}"/>
              </a:ext>
            </a:extLst>
          </p:cNvPr>
          <p:cNvCxnSpPr/>
          <p:nvPr/>
        </p:nvCxnSpPr>
        <p:spPr>
          <a:xfrm>
            <a:off x="6258187" y="4026716"/>
            <a:ext cx="3207173" cy="20469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B32875-80F5-461A-8049-01274A86C695}"/>
              </a:ext>
            </a:extLst>
          </p:cNvPr>
          <p:cNvSpPr/>
          <p:nvPr/>
        </p:nvSpPr>
        <p:spPr>
          <a:xfrm>
            <a:off x="9465361" y="5343745"/>
            <a:ext cx="1373216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4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1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PYGAME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 : </a:t>
            </a:r>
            <a:r>
              <a:rPr lang="ko-KR" altLang="en-US" dirty="0"/>
              <a:t>게임 및 멀티미디어 응용 프로그램을 만들기 위한 </a:t>
            </a:r>
            <a:r>
              <a:rPr lang="en-US" altLang="ko-KR" dirty="0"/>
              <a:t>Python</a:t>
            </a:r>
            <a:r>
              <a:rPr lang="ko-KR" altLang="en-US" dirty="0"/>
              <a:t>용 멀티미디어 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SDL(Simple DirectMedia Layer) </a:t>
            </a:r>
            <a:r>
              <a:rPr lang="ko-KR" altLang="en-US" dirty="0"/>
              <a:t>라이브러리 기반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프로그래밍 언어로 짜여진 크로스플랫폼 멀티미디어 라이브러리로 비디오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 </a:t>
            </a:r>
            <a:r>
              <a:rPr lang="ko-KR" altLang="en-US" dirty="0"/>
              <a:t>등의 계층을 추상화하여 여러 운영체제에서 실행가능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52A04-AFDD-4E26-87FF-9973292A029B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762A9-9FA8-4220-81BB-6C7488858A11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1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Pygame tutorial Documentation (readthedocs.org)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317DD2-1763-4DC3-9A6C-189D6881583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4E795E-4A16-4938-9FF6-ED1CEDD58F66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pygame </a:t>
            </a:r>
            <a:r>
              <a:rPr lang="ko-KR" altLang="en-US" dirty="0"/>
              <a:t>라이브러리 가져오기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958181"/>
            <a:ext cx="7791450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51C871-1988-4F78-9252-297372B9942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47124-DA96-43A5-9DDF-C9A6FC34D35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화면 크기를 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454" y="1825625"/>
            <a:ext cx="726709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2685143" y="3541486"/>
            <a:ext cx="432525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84789" y="3077964"/>
            <a:ext cx="428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창을 열었다가 즉시 닫음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(400,300) =&gt; </a:t>
            </a:r>
            <a:r>
              <a:rPr lang="ko-KR" altLang="en-US" dirty="0"/>
              <a:t>윈도우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7010400" y="3539629"/>
            <a:ext cx="574389" cy="13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D9FEA-294D-4B8F-8048-4F3B8B641C85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D526E8-BC14-441A-8C5B-05E0E1AC82B3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대화형 애플리케이션의 가장 중요한 부분은 이벤트 루프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상호작용할 수 있도록 이벤트에 반응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조이스틱의 움직임 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3846285"/>
            <a:ext cx="9277239" cy="1582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57380" y="5807631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예제는 모든 이벤트를 콘솔에 출력하는 무한 루프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EBD36-E365-4DBD-970A-EF5BDCF8A30F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001C10-6716-4645-9E11-99AB8F9B63C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15"/>
            <a:ext cx="10515600" cy="66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267200" y="4209143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마우스를 움직이거나</a:t>
            </a:r>
            <a:r>
              <a:rPr lang="en-US" altLang="ko-KR" dirty="0"/>
              <a:t>, </a:t>
            </a:r>
            <a:r>
              <a:rPr lang="ko-KR" altLang="en-US" dirty="0"/>
              <a:t>키보드의 키를 입력한 결과가 콘솔에 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5388037"/>
            <a:ext cx="10238878" cy="1332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 flipH="1">
            <a:off x="5957639" y="4578475"/>
            <a:ext cx="1714500" cy="809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2A7A-AACC-493C-945A-EAEE7B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1-4. </a:t>
            </a:r>
            <a:r>
              <a:rPr lang="ko-KR" altLang="en-US" dirty="0"/>
              <a:t>이벤트 루프 종료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FB1278-9398-497A-BD76-FDEC34BD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047"/>
            <a:ext cx="7830765" cy="4704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2E12-2CC2-47A8-AA1C-9CF21500DDB4}"/>
              </a:ext>
            </a:extLst>
          </p:cNvPr>
          <p:cNvSpPr/>
          <p:nvPr/>
        </p:nvSpPr>
        <p:spPr>
          <a:xfrm>
            <a:off x="1753643" y="6150279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C8A6-9E68-4D9D-AF1D-7288ACEB73AA}"/>
              </a:ext>
            </a:extLst>
          </p:cNvPr>
          <p:cNvSpPr txBox="1"/>
          <p:nvPr/>
        </p:nvSpPr>
        <p:spPr>
          <a:xfrm>
            <a:off x="8949071" y="2967335"/>
            <a:ext cx="270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루프가 끝나면</a:t>
            </a:r>
            <a:endParaRPr lang="en-US" altLang="ko-KR" dirty="0"/>
          </a:p>
          <a:p>
            <a:r>
              <a:rPr lang="en-US" altLang="ko-KR" dirty="0"/>
              <a:t>pygame.quit() </a:t>
            </a:r>
            <a:r>
              <a:rPr lang="ko-KR" altLang="en-US" dirty="0"/>
              <a:t>함수를 호출하여 올바르게 종료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1029BB5-8910-471E-9A90-A4210AF73DA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70334" y="3429000"/>
            <a:ext cx="5178737" cy="2911366"/>
          </a:xfrm>
          <a:prstGeom prst="bentConnector3">
            <a:avLst>
              <a:gd name="adj1" fmla="val 8797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6F0A0D-4C52-4CF0-BF0A-D4A9D2A1CC7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945A8B-E7CF-4AED-AF81-C7EDE766208A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6656-05F4-4010-A986-77C06D7E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1-5. </a:t>
            </a:r>
            <a:r>
              <a:rPr lang="ko-KR" altLang="en-US" dirty="0"/>
              <a:t>색상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8EBF7-926B-4E47-B326-19836FE5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색상은 기본 색상인 </a:t>
            </a:r>
            <a:r>
              <a:rPr lang="en-US" altLang="ko-KR" dirty="0"/>
              <a:t>R(</a:t>
            </a:r>
            <a:r>
              <a:rPr lang="ko-KR" altLang="en-US" dirty="0"/>
              <a:t>빨간색</a:t>
            </a:r>
            <a:r>
              <a:rPr lang="en-US" altLang="ko-KR" dirty="0"/>
              <a:t>), G(</a:t>
            </a:r>
            <a:r>
              <a:rPr lang="ko-KR" altLang="en-US" dirty="0"/>
              <a:t>녹색</a:t>
            </a:r>
            <a:r>
              <a:rPr lang="en-US" altLang="ko-KR" dirty="0"/>
              <a:t>), B(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튜플로</a:t>
            </a:r>
            <a:r>
              <a:rPr lang="ko-KR" altLang="en-US" dirty="0"/>
              <a:t> 정의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</a:t>
            </a:r>
            <a:r>
              <a:rPr lang="ko-KR" altLang="en-US" dirty="0"/>
              <a:t>는 각각 </a:t>
            </a:r>
            <a:r>
              <a:rPr lang="en-US" altLang="ko-KR" dirty="0"/>
              <a:t>8bit</a:t>
            </a:r>
            <a:r>
              <a:rPr lang="ko-KR" altLang="en-US" dirty="0"/>
              <a:t>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숫자로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가지 이상의 색상을 혼합하면 새로운 색상이 생성</a:t>
            </a:r>
            <a:endParaRPr lang="en-US" altLang="ko-KR" dirty="0"/>
          </a:p>
          <a:p>
            <a:r>
              <a:rPr lang="en-US" altLang="ko-KR" dirty="0"/>
              <a:t>256 x 256 x 256 = 16,777,216</a:t>
            </a:r>
            <a:r>
              <a:rPr lang="ko-KR" altLang="en-US" dirty="0"/>
              <a:t>개 이상의 색상을 표현</a:t>
            </a:r>
            <a:endParaRPr lang="en-US" altLang="ko-KR" dirty="0"/>
          </a:p>
          <a:p>
            <a:r>
              <a:rPr lang="ko-KR" altLang="en-US" dirty="0"/>
              <a:t>모든 색상의 값이 </a:t>
            </a:r>
            <a:r>
              <a:rPr lang="en-US" altLang="ko-KR" dirty="0"/>
              <a:t>0</a:t>
            </a:r>
            <a:r>
              <a:rPr lang="ko-KR" altLang="en-US" dirty="0"/>
              <a:t>이면 검정색</a:t>
            </a:r>
            <a:r>
              <a:rPr lang="en-US" altLang="ko-KR" dirty="0"/>
              <a:t>, </a:t>
            </a:r>
            <a:r>
              <a:rPr lang="ko-KR" altLang="en-US" dirty="0"/>
              <a:t>모든 색상의 값이 최대값</a:t>
            </a:r>
            <a:r>
              <a:rPr lang="en-US" altLang="ko-KR" dirty="0"/>
              <a:t>(255)</a:t>
            </a:r>
            <a:r>
              <a:rPr lang="ko-KR" altLang="en-US" dirty="0"/>
              <a:t>이면 흰색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D6C129-55A2-4CA0-807B-AD8DF8BFEED8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08BE0D-BB6E-46C9-8898-E8A4AA014CD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F867FF-A373-47D3-AA70-813BE85D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96" y="228600"/>
            <a:ext cx="632564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811EC5-336D-41AC-A249-40B89E097058}"/>
              </a:ext>
            </a:extLst>
          </p:cNvPr>
          <p:cNvSpPr/>
          <p:nvPr/>
        </p:nvSpPr>
        <p:spPr>
          <a:xfrm>
            <a:off x="814191" y="6249226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E3B-2E4A-4C01-9940-30E638D83A30}"/>
              </a:ext>
            </a:extLst>
          </p:cNvPr>
          <p:cNvSpPr txBox="1"/>
          <p:nvPr/>
        </p:nvSpPr>
        <p:spPr>
          <a:xfrm>
            <a:off x="6894803" y="228600"/>
            <a:ext cx="270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무엇이든 표시하려면  </a:t>
            </a:r>
            <a:r>
              <a:rPr lang="en-US" altLang="ko-KR" dirty="0"/>
              <a:t>pygame.display.update()</a:t>
            </a:r>
            <a:r>
              <a:rPr lang="ko-KR" altLang="en-US" dirty="0"/>
              <a:t>함수를 호출해야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D6900DC-39AC-467C-BC27-119CE280269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30882" y="828765"/>
            <a:ext cx="4063921" cy="56105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48731D7-BD01-44B0-939E-3152623B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49" y="2771775"/>
            <a:ext cx="3838575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7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321</Words>
  <Application>Microsoft Office PowerPoint</Application>
  <PresentationFormat>와이드스크린</PresentationFormat>
  <Paragraphs>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PYGAME</vt:lpstr>
      <vt:lpstr>1. PYGAME</vt:lpstr>
      <vt:lpstr>1-1. pygame 라이브러리 가져오기</vt:lpstr>
      <vt:lpstr>1-2. 화면 크기를 설정</vt:lpstr>
      <vt:lpstr>1-3. 이벤트 루프</vt:lpstr>
      <vt:lpstr>PowerPoint 프레젠테이션</vt:lpstr>
      <vt:lpstr>1-4. 이벤트 루프 종료</vt:lpstr>
      <vt:lpstr>1-5. 색상 지정</vt:lpstr>
      <vt:lpstr>PowerPoint 프레젠테이션</vt:lpstr>
      <vt:lpstr>1-6. 이벤트를 이용한 배경색 변경</vt:lpstr>
      <vt:lpstr>PowerPoint 프레젠테이션</vt:lpstr>
      <vt:lpstr>1-7. pygame.locals</vt:lpstr>
      <vt:lpstr>1-8. Dictionary를 이용한 키 활용</vt:lpstr>
      <vt:lpstr>1-9. 창의 제목 변경</vt:lpstr>
      <vt:lpstr>1-10. 간단한 공(ball)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5</dc:creator>
  <cp:lastModifiedBy>강인구</cp:lastModifiedBy>
  <cp:revision>22</cp:revision>
  <dcterms:created xsi:type="dcterms:W3CDTF">2023-10-10T05:01:28Z</dcterms:created>
  <dcterms:modified xsi:type="dcterms:W3CDTF">2023-10-13T01:56:46Z</dcterms:modified>
</cp:coreProperties>
</file>