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3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6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2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2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6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5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9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4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3CAA-F823-45F4-BBD4-1C04515826A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2B347-1B22-4208-AC16-CDD6B8FF6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1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38699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정보처리기능사 실기 특강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046561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데이터 베이스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4" y="3805282"/>
            <a:ext cx="10329252" cy="17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6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레코드 입력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730"/>
            <a:ext cx="3212507" cy="211981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52029" y="2615013"/>
            <a:ext cx="3268753" cy="3491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66991" y="2086547"/>
            <a:ext cx="3268753" cy="201407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8538"/>
            <a:ext cx="5891168" cy="1844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29" y="4320438"/>
            <a:ext cx="10947164" cy="19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5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레코드 입력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04"/>
            <a:ext cx="10593325" cy="218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0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레코드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141" y="1834312"/>
            <a:ext cx="6854439" cy="45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671" y="512748"/>
            <a:ext cx="10571148" cy="5888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34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538385"/>
            <a:ext cx="10374593" cy="58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5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854" y="675118"/>
            <a:ext cx="10485690" cy="5759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96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220" y="598206"/>
            <a:ext cx="10494235" cy="5691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867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212" y="683664"/>
            <a:ext cx="10836068" cy="5768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48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751" y="487110"/>
            <a:ext cx="11024075" cy="6007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21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64" y="290557"/>
            <a:ext cx="10699333" cy="6238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046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7" y="1690688"/>
            <a:ext cx="4067086" cy="2440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93" y="1690688"/>
            <a:ext cx="4175542" cy="2440252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1287" y="649481"/>
            <a:ext cx="11100276" cy="57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0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</Words>
  <Application>Microsoft Office PowerPoint</Application>
  <PresentationFormat>와이드스크린</PresentationFormat>
  <Paragraphs>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정보처리기능사 실기 특강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Table 만들기</vt:lpstr>
      <vt:lpstr>레코드 입력</vt:lpstr>
      <vt:lpstr>레코드 입력</vt:lpstr>
      <vt:lpstr>레코드 확인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정보처리기능사 실기 특강</dc:title>
  <dc:creator>5</dc:creator>
  <cp:lastModifiedBy>5</cp:lastModifiedBy>
  <cp:revision>8</cp:revision>
  <dcterms:created xsi:type="dcterms:W3CDTF">2025-05-21T01:05:18Z</dcterms:created>
  <dcterms:modified xsi:type="dcterms:W3CDTF">2025-05-21T02:33:15Z</dcterms:modified>
</cp:coreProperties>
</file>