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82FC-5390-47C4-86B0-0B7007A575B1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DA1F-D96A-4FC9-807D-6B3C3B81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95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82FC-5390-47C4-86B0-0B7007A575B1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DA1F-D96A-4FC9-807D-6B3C3B81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95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82FC-5390-47C4-86B0-0B7007A575B1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DA1F-D96A-4FC9-807D-6B3C3B81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2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82FC-5390-47C4-86B0-0B7007A575B1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DA1F-D96A-4FC9-807D-6B3C3B81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0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82FC-5390-47C4-86B0-0B7007A575B1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DA1F-D96A-4FC9-807D-6B3C3B81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2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82FC-5390-47C4-86B0-0B7007A575B1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DA1F-D96A-4FC9-807D-6B3C3B81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82FC-5390-47C4-86B0-0B7007A575B1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DA1F-D96A-4FC9-807D-6B3C3B81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06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82FC-5390-47C4-86B0-0B7007A575B1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DA1F-D96A-4FC9-807D-6B3C3B81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31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82FC-5390-47C4-86B0-0B7007A575B1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DA1F-D96A-4FC9-807D-6B3C3B81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37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82FC-5390-47C4-86B0-0B7007A575B1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DA1F-D96A-4FC9-807D-6B3C3B81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9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982FC-5390-47C4-86B0-0B7007A575B1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6DA1F-D96A-4FC9-807D-6B3C3B81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87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982FC-5390-47C4-86B0-0B7007A575B1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6DA1F-D96A-4FC9-807D-6B3C3B81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7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 smtClean="0"/>
              <a:t>응용프로그래밍 화면구현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실습 과제 </a:t>
            </a:r>
            <a:r>
              <a:rPr lang="en-US" altLang="ko-KR" dirty="0" smtClean="0"/>
              <a:t>1- </a:t>
            </a:r>
            <a:r>
              <a:rPr lang="ko-KR" altLang="en-US" dirty="0" smtClean="0"/>
              <a:t>수행평가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 smtClean="0"/>
              <a:t>간단한 계산기 만들기</a:t>
            </a:r>
            <a:endParaRPr lang="ko-KR" altLang="en-US" sz="54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31074" y="3317966"/>
            <a:ext cx="1083564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404257" y="489857"/>
            <a:ext cx="0" cy="36510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768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실행 결과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58"/>
          <a:stretch/>
        </p:blipFill>
        <p:spPr>
          <a:xfrm>
            <a:off x="515982" y="1690688"/>
            <a:ext cx="3504111" cy="2171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263" y="609600"/>
            <a:ext cx="3590925" cy="21621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520" y="609599"/>
            <a:ext cx="3600450" cy="2162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82" y="4157118"/>
            <a:ext cx="3581400" cy="21621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3684" y="3631747"/>
            <a:ext cx="3552825" cy="20764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2811" y="3678555"/>
            <a:ext cx="3562350" cy="21526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38200" y="2926080"/>
            <a:ext cx="559526" cy="58129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99314" y="1904591"/>
            <a:ext cx="559526" cy="58129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564460" y="1833358"/>
            <a:ext cx="559526" cy="58129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42183" y="5417548"/>
            <a:ext cx="559526" cy="58129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620417" y="4836250"/>
            <a:ext cx="559526" cy="58129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985589" y="4890679"/>
            <a:ext cx="559526" cy="58129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19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269" y="137161"/>
            <a:ext cx="8085793" cy="672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4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25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문제 제시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안산공고에</a:t>
            </a:r>
            <a:r>
              <a:rPr lang="ko-KR" altLang="en-US" dirty="0" smtClean="0"/>
              <a:t> 재학 중인 </a:t>
            </a:r>
            <a:r>
              <a:rPr lang="ko-KR" altLang="en-US" dirty="0" err="1" smtClean="0"/>
              <a:t>백정민</a:t>
            </a:r>
            <a:r>
              <a:rPr lang="ko-KR" altLang="en-US" dirty="0" smtClean="0"/>
              <a:t> 학생은 두 수 사이의 기본 연산이 자동으로 이루어지는 프로그램을 제작하고 싶어한다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기본 연산이란 더하기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나누기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x^y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가지 연산을 말한다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두 정수의 기본 연산을 수행하는 프로그램을 </a:t>
            </a:r>
            <a:r>
              <a:rPr lang="ko-KR" altLang="en-US" dirty="0" err="1" smtClean="0"/>
              <a:t>제작하시오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80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화면 구현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241" y="2050301"/>
            <a:ext cx="7004822" cy="422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-1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4435" y="1027906"/>
            <a:ext cx="3609975" cy="22098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95" y="2075633"/>
            <a:ext cx="5823333" cy="29209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129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-2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545" y="1296738"/>
            <a:ext cx="3657600" cy="22479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7485014" y="2246809"/>
            <a:ext cx="44479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477393" y="2869472"/>
            <a:ext cx="44479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7929151" y="1704705"/>
            <a:ext cx="3507377" cy="4637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937866" y="2340426"/>
            <a:ext cx="3507377" cy="4637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933515" y="2963088"/>
            <a:ext cx="3507377" cy="4637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80" y="1704705"/>
            <a:ext cx="5724525" cy="38385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87829" y="3135087"/>
            <a:ext cx="5823176" cy="5321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V="1">
            <a:off x="6096000" y="1887583"/>
            <a:ext cx="1957251" cy="124750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576941" y="3758837"/>
            <a:ext cx="5823176" cy="4777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6400117" y="2511334"/>
            <a:ext cx="1790294" cy="15543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72589" y="4328157"/>
            <a:ext cx="5823176" cy="5312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6359158" y="3125603"/>
            <a:ext cx="1790294" cy="155434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70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0189" y="247560"/>
            <a:ext cx="10515600" cy="653778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-3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3737" y="729728"/>
            <a:ext cx="3638550" cy="22193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739"/>
          <a:stretch/>
        </p:blipFill>
        <p:spPr>
          <a:xfrm>
            <a:off x="420189" y="1129937"/>
            <a:ext cx="7191375" cy="53986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0189" y="3683726"/>
            <a:ext cx="7191375" cy="5355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416732" y="1358537"/>
            <a:ext cx="2989217" cy="232519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314509" y="1129936"/>
            <a:ext cx="2005148" cy="4506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2697" y="4323807"/>
            <a:ext cx="7258867" cy="4963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 flipV="1">
            <a:off x="7611564" y="1358537"/>
            <a:ext cx="3324225" cy="32134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0347144" y="1129936"/>
            <a:ext cx="1200422" cy="4506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0421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4246" y="214903"/>
            <a:ext cx="10515600" cy="53621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-4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73" b="2361"/>
          <a:stretch/>
        </p:blipFill>
        <p:spPr>
          <a:xfrm>
            <a:off x="116568" y="875211"/>
            <a:ext cx="7930151" cy="557130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6568" y="6087291"/>
            <a:ext cx="157752" cy="20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1603" b="3114"/>
          <a:stretch/>
        </p:blipFill>
        <p:spPr>
          <a:xfrm>
            <a:off x="8105503" y="315958"/>
            <a:ext cx="3608341" cy="215945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6568" y="4127863"/>
            <a:ext cx="7577455" cy="3853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65912" y="1595846"/>
            <a:ext cx="553992" cy="5856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6568" y="5937068"/>
            <a:ext cx="2718071" cy="20247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290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492" y="77744"/>
            <a:ext cx="10515600" cy="67337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화면구현</a:t>
            </a:r>
            <a:r>
              <a:rPr lang="en-US" altLang="ko-KR" dirty="0" smtClean="0"/>
              <a:t>-5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87" y="751117"/>
            <a:ext cx="7823059" cy="60277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1601" r="1541" b="2618"/>
          <a:stretch/>
        </p:blipFill>
        <p:spPr>
          <a:xfrm>
            <a:off x="7987937" y="314188"/>
            <a:ext cx="3533504" cy="216122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9787" y="5656217"/>
            <a:ext cx="7881842" cy="8686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7654834" y="2370909"/>
            <a:ext cx="1508760" cy="3285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9006840" y="2170611"/>
            <a:ext cx="1267097" cy="38317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17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0189" y="234496"/>
            <a:ext cx="10515600" cy="732155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버튼 클릭 이벤트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43000"/>
            <a:ext cx="7953103" cy="557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5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100</Words>
  <Application>Microsoft Office PowerPoint</Application>
  <PresentationFormat>와이드스크린</PresentationFormat>
  <Paragraphs>17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응용프로그래밍 화면구현 실습 과제 1- 수행평가</vt:lpstr>
      <vt:lpstr>1. 문제 제시</vt:lpstr>
      <vt:lpstr>2. 화면 구현</vt:lpstr>
      <vt:lpstr>2. 화면구현-1</vt:lpstr>
      <vt:lpstr>2. 화면구현-2</vt:lpstr>
      <vt:lpstr>2. 화면구현-3</vt:lpstr>
      <vt:lpstr>2. 화면구현-4</vt:lpstr>
      <vt:lpstr>2. 화면구현-5</vt:lpstr>
      <vt:lpstr>3. 버튼 클릭 이벤트</vt:lpstr>
      <vt:lpstr>4. 실행 결과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응용프로그래밍 화면구현 실습 과제 1- 수행평가</dc:title>
  <dc:creator>잉구탱구</dc:creator>
  <cp:lastModifiedBy>잉구탱구</cp:lastModifiedBy>
  <cp:revision>7</cp:revision>
  <dcterms:created xsi:type="dcterms:W3CDTF">2023-05-02T09:21:46Z</dcterms:created>
  <dcterms:modified xsi:type="dcterms:W3CDTF">2023-05-02T09:53:31Z</dcterms:modified>
</cp:coreProperties>
</file>