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8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80" r:id="rId18"/>
    <p:sldId id="285" r:id="rId19"/>
    <p:sldId id="281" r:id="rId20"/>
    <p:sldId id="270" r:id="rId21"/>
    <p:sldId id="271" r:id="rId22"/>
    <p:sldId id="272" r:id="rId23"/>
    <p:sldId id="273" r:id="rId24"/>
    <p:sldId id="274" r:id="rId25"/>
    <p:sldId id="275" r:id="rId26"/>
    <p:sldId id="286" r:id="rId27"/>
    <p:sldId id="288" r:id="rId28"/>
    <p:sldId id="287" r:id="rId29"/>
    <p:sldId id="278" r:id="rId30"/>
    <p:sldId id="277" r:id="rId31"/>
    <p:sldId id="276" r:id="rId32"/>
    <p:sldId id="28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0A94-8706-4478-834D-F6D26283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2104A-32CA-4EF4-9FEC-B189A47A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08F29-3BA7-454D-B1D0-669DD019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EE99-DC59-4754-9806-3449A22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205B8-C27A-4499-8A9D-CC2E5A3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160C-4D48-4D3E-9613-1DBF6CC2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FD607-6CC1-4D09-ABD3-D7D7DB4D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DD966-AFC0-4784-BFAA-209F00B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A82F-CFC7-488F-98A7-936FA72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051C2-2B03-4212-B763-888767D8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6AA43-5C64-4A5C-B2BF-A23C37B3F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7CFDB-E22D-4EEC-8B59-62024888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7D563-04E5-43DA-B1EE-61C88918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B1F8-3F8B-4CAB-855F-562105B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CBE8-D864-4186-86E1-36445CC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AE93-16BA-4BA2-8F4D-58B37F6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9E6F6-436E-4403-9248-B54F559A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B0C43-36CB-46A1-B527-4A7B693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A58F-4EAA-496A-B073-440FFC2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A2762-AE03-4CD1-A926-D5380C6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55FFD-526B-4279-82BF-D1A91A6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028DB-E40D-40C1-B30C-86D79F48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7547-0EE9-4BED-A8C3-4014623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C048-A197-47CD-ACD9-09A3148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A304C-4375-4DE5-880B-6015FB7A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4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7E26-63DB-49DF-96DC-8A40BF0C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B2EDE-0F36-4D25-9625-3B682D2E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4A845-C218-467A-8407-662F9366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4395-981D-41EE-839E-3B54629E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70981-F7FE-45D6-9FAE-A00A3815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5435-A407-4EEB-94A4-0DA74C99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A827-B6FA-4019-834E-4DC1078F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823F-496B-44F6-88F7-413C83B5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6BD16-4618-4DEC-85FA-E56E8D83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9BEA99-472D-4221-AB5A-8F2ED63A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44A2D-3A69-4E86-ADA9-417413DD5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6EECB-35C4-4A81-8EB4-6C9545B3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434CA4-CF15-417F-BF5D-FE5E143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8DDAC1-B505-4EB9-8703-D5E9162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8F75-269E-48C4-A963-DEF3CF7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A9AF4-504E-4B23-BF54-9651FA6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748FC-503C-4527-9DC5-03654FEE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BCB1-67F1-4480-B964-74413DA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2D1D7-E1B5-4A8E-940A-8930CC6A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110642-153B-4DA5-94ED-498C470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A882D-594B-4EE6-A38C-766A9953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F4B9-765E-49F5-BF7B-7994ACF7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0106F-34BF-425A-BCA5-1BF8CFC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CBF24-53B8-414B-8195-3BBC2C25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292AB-9EA2-41F9-8160-8F71320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9AA75-F229-4D57-A0A6-441FF8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FA7FC-0B54-4A84-8D8F-85B4A9E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BA57-F9EA-4A79-8E4B-53AEC7B6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0B6B0-5141-4ACF-B718-1B1E7B6B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78CF6-C621-44A2-A7BF-931446BD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206A4-6804-4CEC-9FE5-672F5027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F6862-1C12-48DA-8112-E575F7D6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2C4B7-F1BF-4888-8533-F0CD7BBF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FA2CA-617F-4D13-A372-637EFAB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99A4-FC40-46EE-AB5E-159DC3B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04030-09BB-43D0-87CD-65CD2049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C48-D3CB-49FE-AC95-319B44839FF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696DA-155C-4E6F-80A6-71316B63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D35D-B007-413C-8273-B4C0D7D2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y-py/miney_distribution/releas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rtn.a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6A40-5328-4B92-8023-AF714B12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056" y="1758933"/>
            <a:ext cx="7368944" cy="1823776"/>
          </a:xfrm>
        </p:spPr>
        <p:txBody>
          <a:bodyPr/>
          <a:lstStyle/>
          <a:p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t</a:t>
            </a:r>
            <a:r>
              <a:rPr lang="en-US" altLang="ko-KR" sz="54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C000"/>
                </a:solidFill>
              </a:rPr>
              <a:t>s</a:t>
            </a:r>
            <a:r>
              <a:rPr lang="en-US" altLang="ko-KR" sz="5400" dirty="0">
                <a:solidFill>
                  <a:srgbClr val="00B050"/>
                </a:solidFill>
              </a:rPr>
              <a:t>t</a:t>
            </a:r>
            <a:r>
              <a:rPr lang="ko-KR" altLang="en-US" sz="5400" dirty="0"/>
              <a:t>와 함께하는 </a:t>
            </a:r>
            <a:r>
              <a:rPr lang="ko-KR" altLang="en-US" dirty="0"/>
              <a:t>프로그래밍 입문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27086-D240-4CAC-BAFB-D94DFC32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684" y="3738384"/>
            <a:ext cx="6237316" cy="151941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 smtClean="0"/>
              <a:t>Minetest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간단한 구조물 만들기</a:t>
            </a:r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04264617-186D-44D8-A7B0-254DFF0A154E}"/>
              </a:ext>
            </a:extLst>
          </p:cNvPr>
          <p:cNvSpPr/>
          <p:nvPr/>
        </p:nvSpPr>
        <p:spPr>
          <a:xfrm>
            <a:off x="1332662" y="1709633"/>
            <a:ext cx="1114816" cy="107723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56A296D-9ECC-42FC-9C21-A89503259CFB}"/>
              </a:ext>
            </a:extLst>
          </p:cNvPr>
          <p:cNvSpPr/>
          <p:nvPr/>
        </p:nvSpPr>
        <p:spPr>
          <a:xfrm>
            <a:off x="2184240" y="2524830"/>
            <a:ext cx="1114816" cy="1077238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8241C80-103D-4832-82D5-85E0B33FC1B3}"/>
              </a:ext>
            </a:extLst>
          </p:cNvPr>
          <p:cNvSpPr/>
          <p:nvPr/>
        </p:nvSpPr>
        <p:spPr>
          <a:xfrm>
            <a:off x="8363326" y="4719181"/>
            <a:ext cx="1114816" cy="1077238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565B9E43-0F50-462E-A29E-D4858AD58E8E}"/>
              </a:ext>
            </a:extLst>
          </p:cNvPr>
          <p:cNvSpPr/>
          <p:nvPr/>
        </p:nvSpPr>
        <p:spPr>
          <a:xfrm>
            <a:off x="9478142" y="3641944"/>
            <a:ext cx="1114816" cy="1077238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F2788F-1CEA-4076-B3CD-506BAD247092}"/>
              </a:ext>
            </a:extLst>
          </p:cNvPr>
          <p:cNvCxnSpPr>
            <a:cxnSpLocks/>
          </p:cNvCxnSpPr>
          <p:nvPr/>
        </p:nvCxnSpPr>
        <p:spPr>
          <a:xfrm flipV="1">
            <a:off x="3603550" y="3585260"/>
            <a:ext cx="0" cy="16725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B9D4E-1A1C-46BE-9FA0-CC17A3D5AB55}"/>
              </a:ext>
            </a:extLst>
          </p:cNvPr>
          <p:cNvCxnSpPr>
            <a:cxnSpLocks/>
          </p:cNvCxnSpPr>
          <p:nvPr/>
        </p:nvCxnSpPr>
        <p:spPr>
          <a:xfrm>
            <a:off x="3578383" y="3602038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BA8E0F-CE27-4A50-8FD4-DEE9574A712A}"/>
              </a:ext>
            </a:extLst>
          </p:cNvPr>
          <p:cNvCxnSpPr>
            <a:cxnSpLocks/>
          </p:cNvCxnSpPr>
          <p:nvPr/>
        </p:nvCxnSpPr>
        <p:spPr>
          <a:xfrm>
            <a:off x="4981298" y="3602038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A42B5E-D9D7-4903-8C56-329602694C35}"/>
              </a:ext>
            </a:extLst>
          </p:cNvPr>
          <p:cNvCxnSpPr>
            <a:cxnSpLocks/>
          </p:cNvCxnSpPr>
          <p:nvPr/>
        </p:nvCxnSpPr>
        <p:spPr>
          <a:xfrm>
            <a:off x="6384213" y="3602038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F8B92C-43A8-4D58-8B46-865F2775B9B2}"/>
              </a:ext>
            </a:extLst>
          </p:cNvPr>
          <p:cNvCxnSpPr>
            <a:cxnSpLocks/>
          </p:cNvCxnSpPr>
          <p:nvPr/>
        </p:nvCxnSpPr>
        <p:spPr>
          <a:xfrm>
            <a:off x="7787128" y="3602038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8117D8-5FB5-4CFD-BCE9-44257879F9DE}"/>
              </a:ext>
            </a:extLst>
          </p:cNvPr>
          <p:cNvCxnSpPr>
            <a:cxnSpLocks/>
          </p:cNvCxnSpPr>
          <p:nvPr/>
        </p:nvCxnSpPr>
        <p:spPr>
          <a:xfrm>
            <a:off x="9190043" y="3602038"/>
            <a:ext cx="147795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931B51-BE67-4639-820A-9A590F8F0257}"/>
              </a:ext>
            </a:extLst>
          </p:cNvPr>
          <p:cNvCxnSpPr>
            <a:cxnSpLocks/>
          </p:cNvCxnSpPr>
          <p:nvPr/>
        </p:nvCxnSpPr>
        <p:spPr>
          <a:xfrm>
            <a:off x="1341280" y="1986241"/>
            <a:ext cx="842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52151C-F356-4D30-BDAA-8B2A0C8231AA}"/>
              </a:ext>
            </a:extLst>
          </p:cNvPr>
          <p:cNvCxnSpPr>
            <a:cxnSpLocks/>
          </p:cNvCxnSpPr>
          <p:nvPr/>
        </p:nvCxnSpPr>
        <p:spPr>
          <a:xfrm flipV="1">
            <a:off x="2184240" y="1709633"/>
            <a:ext cx="263238" cy="2766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9CDAAF0-F0F4-4FAA-9D1C-1FECAF45355F}"/>
              </a:ext>
            </a:extLst>
          </p:cNvPr>
          <p:cNvCxnSpPr>
            <a:cxnSpLocks/>
          </p:cNvCxnSpPr>
          <p:nvPr/>
        </p:nvCxnSpPr>
        <p:spPr>
          <a:xfrm flipH="1" flipV="1">
            <a:off x="2153308" y="2005571"/>
            <a:ext cx="30932" cy="7812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C36954-84D4-4C41-BDA7-4D5061AEE12C}"/>
              </a:ext>
            </a:extLst>
          </p:cNvPr>
          <p:cNvCxnSpPr>
            <a:cxnSpLocks/>
          </p:cNvCxnSpPr>
          <p:nvPr/>
        </p:nvCxnSpPr>
        <p:spPr>
          <a:xfrm flipV="1">
            <a:off x="10660109" y="2786856"/>
            <a:ext cx="0" cy="845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chat </a:t>
            </a:r>
            <a:r>
              <a:rPr lang="ko-KR" altLang="en-US" b="1" dirty="0"/>
              <a:t>기능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2FCB0C9-7844-4053-9517-C4330E48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89" y="1775239"/>
            <a:ext cx="5242326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88955F-F894-4DB9-B9F8-8F5605F4BA76}"/>
              </a:ext>
            </a:extLst>
          </p:cNvPr>
          <p:cNvSpPr/>
          <p:nvPr/>
        </p:nvSpPr>
        <p:spPr>
          <a:xfrm>
            <a:off x="463463" y="1922094"/>
            <a:ext cx="989556" cy="307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DC4D63-0C1A-496A-BB66-9C8905D0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"/>
          <a:stretch/>
        </p:blipFill>
        <p:spPr>
          <a:xfrm>
            <a:off x="5962388" y="1922093"/>
            <a:ext cx="5724395" cy="2662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9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모든 </a:t>
            </a:r>
            <a:r>
              <a:rPr lang="en-US" altLang="ko-KR" b="1" dirty="0"/>
              <a:t>Player </a:t>
            </a:r>
            <a:r>
              <a:rPr lang="ko-KR" altLang="en-US" b="1" dirty="0"/>
              <a:t>이름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691A322-430D-443D-ACB0-626DE588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/>
          <a:stretch/>
        </p:blipFill>
        <p:spPr>
          <a:xfrm>
            <a:off x="2379684" y="1767219"/>
            <a:ext cx="7432631" cy="3323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9A91C-0792-40E7-90F1-62F617437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572" r="27988" b="1"/>
          <a:stretch/>
        </p:blipFill>
        <p:spPr>
          <a:xfrm>
            <a:off x="1631506" y="5442559"/>
            <a:ext cx="9722294" cy="790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27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도구 목록 출력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F3E58B3-1045-4F83-8860-19C70CCA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7" t="13358"/>
          <a:stretch/>
        </p:blipFill>
        <p:spPr>
          <a:xfrm>
            <a:off x="838200" y="2016689"/>
            <a:ext cx="6855912" cy="3023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26CB69-5CD2-42EA-ADF6-9A2A45A6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53" y="365125"/>
            <a:ext cx="2472847" cy="6284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70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인벤토리에 아이템 추가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E0C4840-607F-48F5-8117-E31A1FE8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19" y="1751491"/>
            <a:ext cx="8342292" cy="2758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EA699F3-643C-42F7-B38B-769216C8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78" y="4648846"/>
            <a:ext cx="7058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fly </a:t>
            </a:r>
            <a:r>
              <a:rPr lang="ko-KR" altLang="en-US" b="1" dirty="0"/>
              <a:t>권한 부여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D245234-E4FD-47CA-92AC-AC3CD23C6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3" y="1895952"/>
            <a:ext cx="6400800" cy="4095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3909A77-26E9-47C2-BD8D-EBBF1479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35" y="1895953"/>
            <a:ext cx="4551123" cy="40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플레이어의 중력을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기본값은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높은 곳에서 떨어져도 중력이 낮으면 죽지 않고</a:t>
            </a:r>
            <a:r>
              <a:rPr lang="en-US" altLang="ko-KR" dirty="0"/>
              <a:t>, </a:t>
            </a:r>
            <a:r>
              <a:rPr lang="ko-KR" altLang="en-US" dirty="0"/>
              <a:t>반대로 중력이 높으면 점프로 계단 등을 올라갈 수 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CE1E4F5-D3C6-4961-A00D-68215E63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14" y="3429000"/>
            <a:ext cx="8318217" cy="276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60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node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노드 타입은 </a:t>
            </a:r>
            <a:r>
              <a:rPr lang="en-US" altLang="ko-KR" dirty="0"/>
              <a:t>Minetest </a:t>
            </a:r>
            <a:r>
              <a:rPr lang="ko-KR" altLang="en-US" dirty="0"/>
              <a:t>게임 내에서 사용되는 기본 블록 유형을 나타냄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“dirt”, “stone”, “wood” </a:t>
            </a:r>
            <a:r>
              <a:rPr lang="ko-KR" altLang="en-US" dirty="0"/>
              <a:t>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4D2FB22-D84E-4A57-B126-1937FE9C5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"/>
          <a:stretch/>
        </p:blipFill>
        <p:spPr>
          <a:xfrm>
            <a:off x="838200" y="3697586"/>
            <a:ext cx="10001385" cy="2614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03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흙</a:t>
            </a:r>
            <a:r>
              <a:rPr lang="en-US" altLang="ko-KR" b="1" dirty="0"/>
              <a:t>(dirt)</a:t>
            </a:r>
            <a:r>
              <a:rPr lang="ko-KR" altLang="en-US" b="1" dirty="0"/>
              <a:t> </a:t>
            </a:r>
            <a:r>
              <a:rPr lang="en-US" altLang="ko-KR" b="1" dirty="0"/>
              <a:t>99</a:t>
            </a:r>
            <a:r>
              <a:rPr lang="ko-KR" altLang="en-US" b="1" dirty="0"/>
              <a:t>개 추가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16BA93-4AFE-47C7-8322-36F2A674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4"/>
          <a:stretch/>
        </p:blipFill>
        <p:spPr>
          <a:xfrm>
            <a:off x="463463" y="1983765"/>
            <a:ext cx="9248312" cy="1815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02D9208-95DE-4609-B977-2B27A4194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62" y="4230209"/>
            <a:ext cx="6851737" cy="23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 </a:t>
            </a:r>
            <a:r>
              <a:rPr lang="ko-KR" altLang="en-US" b="1" dirty="0"/>
              <a:t>현재 위치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404231C-37F8-439B-AD02-C0784761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82" y="2163300"/>
            <a:ext cx="11141082" cy="372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8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흙 블록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개 설치</a:t>
            </a:r>
            <a:endParaRPr lang="ko-KR" altLang="en-US" b="1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819" y="2029464"/>
            <a:ext cx="7226709" cy="4473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4" y="2399346"/>
            <a:ext cx="280809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9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13C0-B6CF-4995-83C3-6E1749DD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049F7-724C-4A57-9CC5-EE8358BC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Minetest</a:t>
            </a:r>
            <a:r>
              <a:rPr lang="ko-KR" altLang="en-US" dirty="0"/>
              <a:t>는 복셀</a:t>
            </a:r>
            <a:r>
              <a:rPr lang="en-US" altLang="ko-KR" dirty="0"/>
              <a:t>(voxel)</a:t>
            </a:r>
            <a:r>
              <a:rPr lang="ko-KR" altLang="en-US" dirty="0"/>
              <a:t> 기반 게임을 만들도록 고안된 무료 소프트웨어 게임 엔진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복셀</a:t>
            </a:r>
            <a:r>
              <a:rPr lang="en-US" altLang="ko-KR" dirty="0"/>
              <a:t>(voxel)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 픽셀</a:t>
            </a:r>
            <a:r>
              <a:rPr lang="en-US" altLang="ko-KR" dirty="0"/>
              <a:t>(Pixel)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차원 형태로 구현한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Releases · </a:t>
            </a:r>
            <a:r>
              <a:rPr lang="en-US" altLang="ko-KR" dirty="0" err="1">
                <a:hlinkClick r:id="rId2"/>
              </a:rPr>
              <a:t>miney-py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miney_distribution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DC61B3-DA56-4083-84F2-EDC25F77D86A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0BB414-6AA5-4640-A78F-2174164E8694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C7A938-88C1-430C-B394-30EDFCB79205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27425C-1A35-4BF7-95ED-0ED26BB9DCF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D1DEF2-E68A-4294-9A83-32DB6285DF5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47DD0B-71EC-4837-8623-83A61B6BE606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B2A3F0-5D78-48C5-B506-5E6D4C08E27A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76BDD-2097-48C2-B755-0EE9BA026E6B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Minetest – </a:t>
            </a:r>
            <a:r>
              <a:rPr lang="en-US" altLang="ko-KR" sz="4000" b="1" dirty="0" err="1" smtClean="0"/>
              <a:t>chatGPT</a:t>
            </a:r>
            <a:r>
              <a:rPr lang="ko-KR" altLang="en-US" sz="4000" b="1" dirty="0" smtClean="0"/>
              <a:t>를 이용해서 집 만들기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뤼튼</a:t>
            </a:r>
            <a:r>
              <a:rPr lang="en-US" altLang="ko-KR" dirty="0" smtClean="0"/>
              <a:t>ai : </a:t>
            </a:r>
            <a:r>
              <a:rPr lang="en-US" altLang="ko-KR" dirty="0" smtClean="0">
                <a:hlinkClick r:id="rId2"/>
              </a:rPr>
              <a:t>https://wrtn.ai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프롬프트 입력 내용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93" y="3460953"/>
            <a:ext cx="6587519" cy="25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en-US" altLang="ko-KR" sz="4000" b="1" dirty="0" err="1"/>
              <a:t>chatGPT</a:t>
            </a:r>
            <a:r>
              <a:rPr lang="ko-KR" altLang="en-US" sz="4000" b="1" dirty="0"/>
              <a:t>를 이용해서 집 만들기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뤼튼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34" y="1690688"/>
            <a:ext cx="6297957" cy="49764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8645" y="2708632"/>
            <a:ext cx="3713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mt.node.set() </a:t>
            </a:r>
            <a:r>
              <a:rPr lang="ko-KR" altLang="en-US" dirty="0" smtClean="0"/>
              <a:t>메소드의 첫번째 인수는 값은 딕셔너리 형태의 자료구조입니다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뤼튼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결과로 실행하면 집을 만들 수 없습니다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130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en-US" altLang="ko-KR" sz="4000" b="1" dirty="0" err="1"/>
              <a:t>chatGPT</a:t>
            </a:r>
            <a:r>
              <a:rPr lang="ko-KR" altLang="en-US" sz="4000" b="1" dirty="0"/>
              <a:t>를 이용해서 집 만들기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프롬프트 입력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5" y="2522298"/>
            <a:ext cx="9846305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5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en-US" altLang="ko-KR" sz="4000" b="1" dirty="0" err="1"/>
              <a:t>chatGPT</a:t>
            </a:r>
            <a:r>
              <a:rPr lang="ko-KR" altLang="en-US" sz="4000" b="1" dirty="0"/>
              <a:t>를 이용해서 집 만들기</a:t>
            </a:r>
            <a:endParaRPr lang="ko-KR" altLang="en-US" sz="4000" b="1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717" y="1840373"/>
            <a:ext cx="6587418" cy="470252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3463" y="1961224"/>
            <a:ext cx="3164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뤼튼 </a:t>
            </a:r>
            <a:r>
              <a:rPr lang="en-US" altLang="ko-KR" sz="2800" dirty="0"/>
              <a:t>ai </a:t>
            </a:r>
            <a:r>
              <a:rPr lang="ko-KR" altLang="en-US" sz="2800" dirty="0"/>
              <a:t>결과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4466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en-US" altLang="ko-KR" sz="4000" b="1" dirty="0" err="1"/>
              <a:t>chatGPT</a:t>
            </a:r>
            <a:r>
              <a:rPr lang="ko-KR" altLang="en-US" sz="4000" b="1" dirty="0"/>
              <a:t>를 이용해서 집 만들기</a:t>
            </a:r>
            <a:endParaRPr lang="ko-KR" altLang="en-US" sz="4000" b="1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34" y="1799303"/>
            <a:ext cx="9415531" cy="477698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en-US" altLang="ko-KR" sz="4000" b="1" dirty="0" err="1"/>
              <a:t>chatGPT</a:t>
            </a:r>
            <a:r>
              <a:rPr lang="ko-KR" altLang="en-US" sz="4000" b="1" dirty="0"/>
              <a:t>를 이용해서 집 만들기</a:t>
            </a:r>
            <a:endParaRPr lang="ko-KR" altLang="en-US" sz="4000" b="1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571" y="1807779"/>
            <a:ext cx="5031744" cy="480352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8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en-US" altLang="ko-KR" sz="4000" b="1" dirty="0" err="1"/>
              <a:t>chatGPT</a:t>
            </a:r>
            <a:r>
              <a:rPr lang="ko-KR" altLang="en-US" sz="4000" b="1" dirty="0"/>
              <a:t>를 이용해서 집 만들기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6" y="1825625"/>
            <a:ext cx="4914887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581525" cy="6286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1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197" y="229580"/>
            <a:ext cx="7444253" cy="6328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그룹 12"/>
          <p:cNvGrpSpPr/>
          <p:nvPr/>
        </p:nvGrpSpPr>
        <p:grpSpPr>
          <a:xfrm rot="5400000">
            <a:off x="-1768594" y="3168784"/>
            <a:ext cx="6328779" cy="450369"/>
            <a:chOff x="463463" y="1565753"/>
            <a:chExt cx="1122332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01682E-4EC3-491F-A46B-0EACC9713D73}"/>
                </a:ext>
              </a:extLst>
            </p:cNvPr>
            <p:cNvCxnSpPr>
              <a:cxnSpLocks/>
            </p:cNvCxnSpPr>
            <p:nvPr/>
          </p:nvCxnSpPr>
          <p:spPr>
            <a:xfrm>
              <a:off x="463463" y="1565753"/>
              <a:ext cx="140291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BC6680E-470B-45C4-B289-7A0EF67ED7E0}"/>
                </a:ext>
              </a:extLst>
            </p:cNvPr>
            <p:cNvCxnSpPr>
              <a:cxnSpLocks/>
            </p:cNvCxnSpPr>
            <p:nvPr/>
          </p:nvCxnSpPr>
          <p:spPr>
            <a:xfrm>
              <a:off x="1866378" y="1565753"/>
              <a:ext cx="1402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678CCF4-4AC3-4139-92E5-55722C3E7751}"/>
                </a:ext>
              </a:extLst>
            </p:cNvPr>
            <p:cNvCxnSpPr>
              <a:cxnSpLocks/>
            </p:cNvCxnSpPr>
            <p:nvPr/>
          </p:nvCxnSpPr>
          <p:spPr>
            <a:xfrm>
              <a:off x="3269293" y="1565753"/>
              <a:ext cx="1402915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FF08141-38ED-4F86-86A9-757547A2479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208" y="1565753"/>
              <a:ext cx="1402915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A6EC5E-008F-4227-A299-34A564C6B4D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123" y="1565753"/>
              <a:ext cx="14029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3BE4EC4-D5AB-43B6-99B8-20CC507C817B}"/>
                </a:ext>
              </a:extLst>
            </p:cNvPr>
            <p:cNvCxnSpPr>
              <a:cxnSpLocks/>
            </p:cNvCxnSpPr>
            <p:nvPr/>
          </p:nvCxnSpPr>
          <p:spPr>
            <a:xfrm>
              <a:off x="7478038" y="1565753"/>
              <a:ext cx="140291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3B7696-E162-4DC6-9E5C-29744AE86C94}"/>
                </a:ext>
              </a:extLst>
            </p:cNvPr>
            <p:cNvCxnSpPr>
              <a:cxnSpLocks/>
            </p:cNvCxnSpPr>
            <p:nvPr/>
          </p:nvCxnSpPr>
          <p:spPr>
            <a:xfrm>
              <a:off x="8880953" y="1565753"/>
              <a:ext cx="1402915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D5A1D01-4DAC-4236-AC37-43914BEDEC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68" y="1565753"/>
              <a:ext cx="140291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5400000">
            <a:off x="6695245" y="3168784"/>
            <a:ext cx="6328779" cy="450369"/>
            <a:chOff x="463463" y="1565753"/>
            <a:chExt cx="11223320" cy="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E01682E-4EC3-491F-A46B-0EACC9713D73}"/>
                </a:ext>
              </a:extLst>
            </p:cNvPr>
            <p:cNvCxnSpPr>
              <a:cxnSpLocks/>
            </p:cNvCxnSpPr>
            <p:nvPr/>
          </p:nvCxnSpPr>
          <p:spPr>
            <a:xfrm>
              <a:off x="463463" y="1565753"/>
              <a:ext cx="140291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BC6680E-470B-45C4-B289-7A0EF67ED7E0}"/>
                </a:ext>
              </a:extLst>
            </p:cNvPr>
            <p:cNvCxnSpPr>
              <a:cxnSpLocks/>
            </p:cNvCxnSpPr>
            <p:nvPr/>
          </p:nvCxnSpPr>
          <p:spPr>
            <a:xfrm>
              <a:off x="1866378" y="1565753"/>
              <a:ext cx="1402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78CCF4-4AC3-4139-92E5-55722C3E7751}"/>
                </a:ext>
              </a:extLst>
            </p:cNvPr>
            <p:cNvCxnSpPr>
              <a:cxnSpLocks/>
            </p:cNvCxnSpPr>
            <p:nvPr/>
          </p:nvCxnSpPr>
          <p:spPr>
            <a:xfrm>
              <a:off x="3269293" y="1565753"/>
              <a:ext cx="1402915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FF08141-38ED-4F86-86A9-757547A2479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208" y="1565753"/>
              <a:ext cx="1402915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2A6EC5E-008F-4227-A299-34A564C6B4D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123" y="1565753"/>
              <a:ext cx="14029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3BE4EC4-D5AB-43B6-99B8-20CC507C817B}"/>
                </a:ext>
              </a:extLst>
            </p:cNvPr>
            <p:cNvCxnSpPr>
              <a:cxnSpLocks/>
            </p:cNvCxnSpPr>
            <p:nvPr/>
          </p:nvCxnSpPr>
          <p:spPr>
            <a:xfrm>
              <a:off x="7478038" y="1565753"/>
              <a:ext cx="140291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23B7696-E162-4DC6-9E5C-29744AE86C94}"/>
                </a:ext>
              </a:extLst>
            </p:cNvPr>
            <p:cNvCxnSpPr>
              <a:cxnSpLocks/>
            </p:cNvCxnSpPr>
            <p:nvPr/>
          </p:nvCxnSpPr>
          <p:spPr>
            <a:xfrm>
              <a:off x="8880953" y="1565753"/>
              <a:ext cx="1402915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D5A1D01-4DAC-4236-AC37-43914BEDEC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68" y="1565753"/>
              <a:ext cx="140291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17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6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</a:t>
            </a:r>
            <a:r>
              <a:rPr lang="ko-KR" altLang="en-US" b="1" dirty="0"/>
              <a:t> 서버 설정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DC6AD38-D74F-4024-B23E-948577558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3" y="2252031"/>
            <a:ext cx="8744208" cy="1518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007670-DB1F-41EA-8470-2826C578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722" y="3429000"/>
            <a:ext cx="6353175" cy="3219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2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04660-B6AB-4941-A3A4-42F0BCED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</a:t>
            </a:r>
            <a:r>
              <a:rPr lang="ko-KR" altLang="en-US" dirty="0"/>
              <a:t>는 </a:t>
            </a:r>
            <a:r>
              <a:rPr lang="en-US" altLang="ko-KR" dirty="0"/>
              <a:t>Minetest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프로그래밍을 위한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코드를 사용하여 </a:t>
            </a:r>
            <a:r>
              <a:rPr lang="en-US" altLang="ko-KR" dirty="0"/>
              <a:t>Minetest </a:t>
            </a:r>
            <a:r>
              <a:rPr lang="ko-KR" altLang="en-US" dirty="0"/>
              <a:t>게임 내에서 자동화된 작업을 수행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7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</a:t>
            </a:r>
            <a:r>
              <a:rPr lang="ko-KR" altLang="en-US" b="1" dirty="0"/>
              <a:t> 서버 설정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20BB3BF-7FD1-452E-B6E2-3D9909F72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798"/>
            <a:ext cx="4360101" cy="42672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A3CF21-6294-49EC-B650-72AF98CC6A88}"/>
              </a:ext>
            </a:extLst>
          </p:cNvPr>
          <p:cNvSpPr txBox="1"/>
          <p:nvPr/>
        </p:nvSpPr>
        <p:spPr>
          <a:xfrm>
            <a:off x="2317314" y="630820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776662-BDBE-4DE9-BBFD-0618FEEE20CA}"/>
              </a:ext>
            </a:extLst>
          </p:cNvPr>
          <p:cNvSpPr/>
          <p:nvPr/>
        </p:nvSpPr>
        <p:spPr>
          <a:xfrm>
            <a:off x="838200" y="3231715"/>
            <a:ext cx="1479114" cy="23548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13B0F8-9BF2-4E30-A1ED-851962707D03}"/>
              </a:ext>
            </a:extLst>
          </p:cNvPr>
          <p:cNvSpPr/>
          <p:nvPr/>
        </p:nvSpPr>
        <p:spPr>
          <a:xfrm>
            <a:off x="3158122" y="4822522"/>
            <a:ext cx="1063149" cy="407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D641E1-1B93-4AFF-A420-3A60DAF4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65" y="1917798"/>
            <a:ext cx="3231716" cy="1145571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3DBEAC3-4E68-40D8-B232-A84237B314D5}"/>
              </a:ext>
            </a:extLst>
          </p:cNvPr>
          <p:cNvSpPr/>
          <p:nvPr/>
        </p:nvSpPr>
        <p:spPr>
          <a:xfrm>
            <a:off x="3945698" y="5212918"/>
            <a:ext cx="1091329" cy="407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81981-16DE-42D5-A1EC-5DB3C7DBC8EC}"/>
              </a:ext>
            </a:extLst>
          </p:cNvPr>
          <p:cNvSpPr txBox="1"/>
          <p:nvPr/>
        </p:nvSpPr>
        <p:spPr>
          <a:xfrm>
            <a:off x="801667" y="2743201"/>
            <a:ext cx="543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②</a:t>
            </a:r>
          </a:p>
          <a:p>
            <a:endParaRPr lang="ko-KR" altLang="en-US" sz="2800" b="1" dirty="0">
              <a:solidFill>
                <a:srgbClr val="FF0000"/>
              </a:solidFill>
            </a:endParaRPr>
          </a:p>
          <a:p>
            <a:endParaRPr lang="ko-KR" altLang="en-US" sz="2800" b="1" dirty="0">
              <a:solidFill>
                <a:srgbClr val="FF0000"/>
              </a:solidFill>
            </a:endParaRPr>
          </a:p>
          <a:p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54747-52A9-4F4D-A06D-97756A4D2565}"/>
              </a:ext>
            </a:extLst>
          </p:cNvPr>
          <p:cNvSpPr txBox="1"/>
          <p:nvPr/>
        </p:nvSpPr>
        <p:spPr>
          <a:xfrm>
            <a:off x="2997423" y="4235019"/>
            <a:ext cx="543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①</a:t>
            </a:r>
          </a:p>
          <a:p>
            <a:endParaRPr lang="ko-KR" altLang="en-US" sz="2800" b="1" dirty="0">
              <a:solidFill>
                <a:srgbClr val="FF0000"/>
              </a:solidFill>
            </a:endParaRPr>
          </a:p>
          <a:p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54032-95E6-41B9-9394-8E4DE1CAC7E0}"/>
              </a:ext>
            </a:extLst>
          </p:cNvPr>
          <p:cNvCxnSpPr>
            <a:stCxn id="16" idx="0"/>
          </p:cNvCxnSpPr>
          <p:nvPr/>
        </p:nvCxnSpPr>
        <p:spPr>
          <a:xfrm flipV="1">
            <a:off x="3689697" y="2179529"/>
            <a:ext cx="1871859" cy="2642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FAD0D76-84FA-400D-908D-8DF0CE9AE5B1}"/>
              </a:ext>
            </a:extLst>
          </p:cNvPr>
          <p:cNvSpPr/>
          <p:nvPr/>
        </p:nvSpPr>
        <p:spPr>
          <a:xfrm>
            <a:off x="5573299" y="1947894"/>
            <a:ext cx="1871859" cy="8184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ABE4D-4D1E-4ADD-BED1-B86084CD370C}"/>
              </a:ext>
            </a:extLst>
          </p:cNvPr>
          <p:cNvSpPr txBox="1"/>
          <p:nvPr/>
        </p:nvSpPr>
        <p:spPr>
          <a:xfrm>
            <a:off x="3450920" y="5160293"/>
            <a:ext cx="54373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③</a:t>
            </a:r>
          </a:p>
          <a:p>
            <a:endParaRPr lang="ko-KR" altLang="en-US" sz="4000" b="1" dirty="0">
              <a:solidFill>
                <a:srgbClr val="FF0000"/>
              </a:solidFill>
            </a:endParaRPr>
          </a:p>
          <a:p>
            <a:endParaRPr lang="ko-KR" altLang="en-US" sz="4000" b="1" dirty="0">
              <a:solidFill>
                <a:srgbClr val="FF0000"/>
              </a:solidFill>
            </a:endParaRPr>
          </a:p>
          <a:p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DCF60-EC2F-4C9A-BEC2-E0EC38EB00F7}"/>
              </a:ext>
            </a:extLst>
          </p:cNvPr>
          <p:cNvSpPr txBox="1"/>
          <p:nvPr/>
        </p:nvSpPr>
        <p:spPr>
          <a:xfrm>
            <a:off x="5394488" y="33251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포트 </a:t>
            </a:r>
            <a:endParaRPr lang="en-US" altLang="ko-KR" dirty="0"/>
          </a:p>
          <a:p>
            <a:r>
              <a:rPr lang="en-US" altLang="ko-KR" dirty="0"/>
              <a:t>29999 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730429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</a:t>
            </a:r>
            <a:r>
              <a:rPr lang="ko-KR" altLang="en-US" b="1" dirty="0"/>
              <a:t> 클라이언트 접속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61634E3E-1F11-4849-B169-4E2C2FF9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31119"/>
            <a:ext cx="8528397" cy="43321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C7AD16-67EE-4AB9-BDDF-721A27192D7C}"/>
              </a:ext>
            </a:extLst>
          </p:cNvPr>
          <p:cNvSpPr/>
          <p:nvPr/>
        </p:nvSpPr>
        <p:spPr>
          <a:xfrm>
            <a:off x="2181092" y="2105948"/>
            <a:ext cx="1213461" cy="4869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EF364AC-4B71-4B3E-A91E-CADAE941D226}"/>
              </a:ext>
            </a:extLst>
          </p:cNvPr>
          <p:cNvSpPr/>
          <p:nvPr/>
        </p:nvSpPr>
        <p:spPr>
          <a:xfrm>
            <a:off x="6226999" y="2780995"/>
            <a:ext cx="3255204" cy="648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5E87FD-A838-4A5C-BAE0-9FD182C2D180}"/>
              </a:ext>
            </a:extLst>
          </p:cNvPr>
          <p:cNvSpPr txBox="1"/>
          <p:nvPr/>
        </p:nvSpPr>
        <p:spPr>
          <a:xfrm>
            <a:off x="9695145" y="205117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46AA29-4081-4C95-8A84-2E3220DFD11A}"/>
              </a:ext>
            </a:extLst>
          </p:cNvPr>
          <p:cNvCxnSpPr>
            <a:stCxn id="19" idx="1"/>
          </p:cNvCxnSpPr>
          <p:nvPr/>
        </p:nvCxnSpPr>
        <p:spPr>
          <a:xfrm flipH="1">
            <a:off x="7854601" y="2235841"/>
            <a:ext cx="1840544" cy="545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CF54C58-3DDC-42E0-842C-A11F83C6DABC}"/>
              </a:ext>
            </a:extLst>
          </p:cNvPr>
          <p:cNvSpPr/>
          <p:nvPr/>
        </p:nvSpPr>
        <p:spPr>
          <a:xfrm>
            <a:off x="6226999" y="3549164"/>
            <a:ext cx="3255204" cy="648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8BF5E-C796-432B-BA10-832FF8918DE8}"/>
              </a:ext>
            </a:extLst>
          </p:cNvPr>
          <p:cNvSpPr txBox="1"/>
          <p:nvPr/>
        </p:nvSpPr>
        <p:spPr>
          <a:xfrm>
            <a:off x="9812913" y="356168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 </a:t>
            </a:r>
            <a:r>
              <a:rPr lang="en-US" altLang="ko-KR" dirty="0"/>
              <a:t>ID</a:t>
            </a:r>
            <a:r>
              <a:rPr lang="ko-KR" altLang="en-US" dirty="0"/>
              <a:t>와 패스워드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864AAA7-8479-45B6-9EFC-7AC0DC7A0C64}"/>
              </a:ext>
            </a:extLst>
          </p:cNvPr>
          <p:cNvCxnSpPr>
            <a:cxnSpLocks/>
          </p:cNvCxnSpPr>
          <p:nvPr/>
        </p:nvCxnSpPr>
        <p:spPr>
          <a:xfrm flipH="1">
            <a:off x="9256734" y="3746355"/>
            <a:ext cx="544491" cy="126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A10FECD-58D6-4951-A791-0776533CAB7A}"/>
              </a:ext>
            </a:extLst>
          </p:cNvPr>
          <p:cNvSpPr/>
          <p:nvPr/>
        </p:nvSpPr>
        <p:spPr>
          <a:xfrm>
            <a:off x="7629132" y="5806179"/>
            <a:ext cx="1737464" cy="648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33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클라이언트 </a:t>
            </a:r>
            <a:r>
              <a:rPr lang="en-US" altLang="ko-KR" b="1" dirty="0"/>
              <a:t>miney </a:t>
            </a:r>
            <a:r>
              <a:rPr lang="ko-KR" altLang="en-US" b="1" dirty="0"/>
              <a:t>접속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B54A563-EA23-4835-BD22-91BA25807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847" y="2031775"/>
            <a:ext cx="9736552" cy="217791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5E6868-ABC2-4A9F-88AB-FBA4BDFD5F0F}"/>
              </a:ext>
            </a:extLst>
          </p:cNvPr>
          <p:cNvCxnSpPr/>
          <p:nvPr/>
        </p:nvCxnSpPr>
        <p:spPr>
          <a:xfrm>
            <a:off x="4399472" y="4209688"/>
            <a:ext cx="2139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1C4550-DAAF-4101-B375-F3FD5CDDC2EA}"/>
              </a:ext>
            </a:extLst>
          </p:cNvPr>
          <p:cNvSpPr txBox="1"/>
          <p:nvPr/>
        </p:nvSpPr>
        <p:spPr>
          <a:xfrm>
            <a:off x="4637702" y="472635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722192-9F16-4DAB-BC9B-8915A30E00DC}"/>
              </a:ext>
            </a:extLst>
          </p:cNvPr>
          <p:cNvCxnSpPr/>
          <p:nvPr/>
        </p:nvCxnSpPr>
        <p:spPr>
          <a:xfrm>
            <a:off x="7108166" y="4366109"/>
            <a:ext cx="107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AE82CC-E013-43A2-9E38-978129DFDAE3}"/>
              </a:ext>
            </a:extLst>
          </p:cNvPr>
          <p:cNvSpPr txBox="1"/>
          <p:nvPr/>
        </p:nvSpPr>
        <p:spPr>
          <a:xfrm>
            <a:off x="6778849" y="473544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관리자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A421367-C268-4F4F-93FE-7AF51BD424E2}"/>
              </a:ext>
            </a:extLst>
          </p:cNvPr>
          <p:cNvCxnSpPr>
            <a:endCxn id="18" idx="0"/>
          </p:cNvCxnSpPr>
          <p:nvPr/>
        </p:nvCxnSpPr>
        <p:spPr>
          <a:xfrm>
            <a:off x="7643829" y="4366109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FAA751-85BB-42F6-82FC-415C7A8897B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70435" y="4366109"/>
            <a:ext cx="0" cy="36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3EDC92-04EA-451A-B2F3-59D751A06A65}"/>
              </a:ext>
            </a:extLst>
          </p:cNvPr>
          <p:cNvCxnSpPr>
            <a:cxnSpLocks/>
          </p:cNvCxnSpPr>
          <p:nvPr/>
        </p:nvCxnSpPr>
        <p:spPr>
          <a:xfrm>
            <a:off x="8880953" y="4364041"/>
            <a:ext cx="677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759A82-C011-4022-B9B6-B06E712E0AFE}"/>
              </a:ext>
            </a:extLst>
          </p:cNvPr>
          <p:cNvCxnSpPr>
            <a:cxnSpLocks/>
          </p:cNvCxnSpPr>
          <p:nvPr/>
        </p:nvCxnSpPr>
        <p:spPr>
          <a:xfrm>
            <a:off x="9250821" y="4364041"/>
            <a:ext cx="0" cy="55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D383A3-8D08-4068-AAA8-2DCBEA2D747E}"/>
              </a:ext>
            </a:extLst>
          </p:cNvPr>
          <p:cNvSpPr txBox="1"/>
          <p:nvPr/>
        </p:nvSpPr>
        <p:spPr>
          <a:xfrm>
            <a:off x="8508810" y="50744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패스워드</a:t>
            </a:r>
          </a:p>
        </p:txBody>
      </p:sp>
    </p:spTree>
    <p:extLst>
      <p:ext uri="{BB962C8B-B14F-4D97-AF65-F5344CB8AC3E}">
        <p14:creationId xmlns:p14="http://schemas.microsoft.com/office/powerpoint/2010/main" val="44288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7EA1-1FFA-4D4C-AE2F-1416BD9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7F4D3-7708-4E82-BB05-573F2E7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 API</a:t>
            </a:r>
            <a:r>
              <a:rPr lang="ko-KR" altLang="en-US" dirty="0"/>
              <a:t>를 사용하여 채팅 창에 텍스트를 게시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플레이어의 좌표를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텔레포트하고</a:t>
            </a:r>
            <a:r>
              <a:rPr lang="en-US" altLang="ko-KR" dirty="0"/>
              <a:t>, </a:t>
            </a:r>
            <a:r>
              <a:rPr lang="ko-KR" altLang="en-US" dirty="0"/>
              <a:t>구조물을 건설하는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변수를 사용하여 다양한 유형의 블록에 대한 </a:t>
            </a:r>
            <a:r>
              <a:rPr lang="en-US" altLang="ko-KR" dirty="0"/>
              <a:t>ID</a:t>
            </a:r>
            <a:r>
              <a:rPr lang="ko-KR" altLang="en-US" dirty="0"/>
              <a:t>를 저장하는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5A6693-49C7-4005-97EA-02037B6F89B4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45758-CD32-46D9-B943-D7DEB7ADCBE2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AA1C9C-CA47-436A-8CEC-72DDE18DB14B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646B2-3317-4CC1-93BF-130043B022AA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0E7A59-3134-4A07-B9AE-90D431758313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470C3F-9509-4B4B-B363-6B043D099783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4F4890-313D-4CA4-A3FD-11F8BA2AAE6E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99C3FA-0CE6-48A2-AB4B-B85F81D33C5C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시작하기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E430C99-5605-420A-AC95-DBF5BE7F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966"/>
            <a:ext cx="2362982" cy="1433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48185FE-3181-4F84-9E4F-0C1C15FF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2" y="1817100"/>
            <a:ext cx="6270403" cy="467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B157C-5668-484A-9AA7-D96F0EA14D38}"/>
              </a:ext>
            </a:extLst>
          </p:cNvPr>
          <p:cNvSpPr/>
          <p:nvPr/>
        </p:nvSpPr>
        <p:spPr>
          <a:xfrm>
            <a:off x="1006679" y="2986481"/>
            <a:ext cx="2080470" cy="442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B8A24B-79B4-4566-8C84-E9F934E32BF2}"/>
              </a:ext>
            </a:extLst>
          </p:cNvPr>
          <p:cNvSpPr/>
          <p:nvPr/>
        </p:nvSpPr>
        <p:spPr>
          <a:xfrm>
            <a:off x="3653579" y="3649653"/>
            <a:ext cx="2421543" cy="6119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3C0DEA-F54C-46CD-AA8B-2961CBEA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3997325"/>
            <a:ext cx="56197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0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기본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7EC77F-D200-40C1-A052-93802E0D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1" y="1885300"/>
            <a:ext cx="7205319" cy="458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F65479-91AD-43E3-B97F-F5A81437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95" y="3993159"/>
            <a:ext cx="2880288" cy="2472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2431B63-34B2-4B9F-BE54-5A4F01BC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9494" y="1759626"/>
            <a:ext cx="2880288" cy="2129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C8405E-4AC6-41B3-B5E5-5770649994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7861" r="2011"/>
          <a:stretch/>
        </p:blipFill>
        <p:spPr>
          <a:xfrm>
            <a:off x="5948022" y="2302876"/>
            <a:ext cx="1941352" cy="509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r>
              <a:rPr lang="ko-KR" altLang="en-US" b="1" dirty="0"/>
              <a:t>한글설정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 </a:t>
            </a:r>
            <a:r>
              <a:rPr lang="ko-KR" altLang="en-US" dirty="0"/>
              <a:t>설정 파일 다운로드</a:t>
            </a:r>
            <a:endParaRPr lang="en-US" altLang="ko-KR" dirty="0"/>
          </a:p>
          <a:p>
            <a:pPr lvl="1"/>
            <a:r>
              <a:rPr lang="en-US" altLang="ko-KR" dirty="0"/>
              <a:t>https://github.com/kig2929kig/minetest/blob/main/ko.zip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E6A11A-1C51-48B5-B1A6-EF1C5341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5493"/>
            <a:ext cx="3761322" cy="197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339C0F-7355-4525-BDF1-BF1873C118FF}"/>
              </a:ext>
            </a:extLst>
          </p:cNvPr>
          <p:cNvSpPr txBox="1"/>
          <p:nvPr/>
        </p:nvSpPr>
        <p:spPr>
          <a:xfrm>
            <a:off x="4922729" y="3315493"/>
            <a:ext cx="472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Minetest </a:t>
            </a:r>
            <a:r>
              <a:rPr lang="ko-KR" altLang="en-US" dirty="0"/>
              <a:t>폴더 아래 </a:t>
            </a:r>
            <a:r>
              <a:rPr lang="en-US" altLang="ko-KR" dirty="0"/>
              <a:t>locale</a:t>
            </a:r>
            <a:r>
              <a:rPr lang="ko-KR" altLang="en-US" dirty="0"/>
              <a:t>폴더에 복사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Minetest</a:t>
            </a:r>
            <a:r>
              <a:rPr lang="ko-KR" altLang="en-US" dirty="0"/>
              <a:t> 폴더에 </a:t>
            </a:r>
            <a:r>
              <a:rPr lang="en-US" altLang="ko-KR" dirty="0" err="1"/>
              <a:t>minetest.conf</a:t>
            </a:r>
            <a:r>
              <a:rPr lang="ko-KR" altLang="en-US" dirty="0"/>
              <a:t> 파일 편집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1EBEB4-4CF6-469E-9674-931CFBF0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83" y="4303869"/>
            <a:ext cx="5291785" cy="1345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87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r>
              <a:rPr lang="ko-KR" altLang="en-US" b="1" dirty="0"/>
              <a:t>시간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mt.time_of_day</a:t>
            </a:r>
          </a:p>
          <a:p>
            <a:pPr lvl="1"/>
            <a:r>
              <a:rPr lang="en-US" altLang="ko-KR" dirty="0"/>
              <a:t>Minetest </a:t>
            </a:r>
            <a:r>
              <a:rPr lang="ko-KR" altLang="en-US" dirty="0"/>
              <a:t>게임 내의 현재 시간을 나타냄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에서</a:t>
            </a:r>
            <a:r>
              <a:rPr lang="en-US" altLang="ko-KR" dirty="0"/>
              <a:t> 1.0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실수 값</a:t>
            </a:r>
            <a:endParaRPr lang="en-US" altLang="ko-KR" dirty="0"/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은 자정</a:t>
            </a:r>
            <a:r>
              <a:rPr lang="en-US" altLang="ko-KR" dirty="0"/>
              <a:t>(00:00)</a:t>
            </a:r>
          </a:p>
          <a:p>
            <a:pPr lvl="1"/>
            <a:r>
              <a:rPr lang="en-US" altLang="ko-KR" dirty="0"/>
              <a:t>1.0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다음날 자정</a:t>
            </a:r>
            <a:r>
              <a:rPr lang="en-US" altLang="ko-KR" dirty="0"/>
              <a:t>(24:00)</a:t>
            </a:r>
          </a:p>
          <a:p>
            <a:pPr lvl="1"/>
            <a:r>
              <a:rPr lang="en-US" altLang="ko-KR" dirty="0"/>
              <a:t>0.5</a:t>
            </a:r>
            <a:r>
              <a:rPr lang="ko-KR" altLang="en-US" dirty="0"/>
              <a:t>는 정오</a:t>
            </a:r>
            <a:r>
              <a:rPr lang="en-US" altLang="ko-KR" dirty="0"/>
              <a:t>(12:00)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 내의 시간을 빨리 앞당기거나 늦추는 등의 효과를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771B941-24B1-4C17-9E87-A670E7E1B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" t="25206" b="1542"/>
          <a:stretch/>
        </p:blipFill>
        <p:spPr>
          <a:xfrm>
            <a:off x="7400007" y="1888740"/>
            <a:ext cx="4286776" cy="175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B3D58D-3E6C-43B2-B339-7940B7EBAAEE}"/>
              </a:ext>
            </a:extLst>
          </p:cNvPr>
          <p:cNvSpPr/>
          <p:nvPr/>
        </p:nvSpPr>
        <p:spPr>
          <a:xfrm>
            <a:off x="7400005" y="3330429"/>
            <a:ext cx="3027511" cy="3135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</a:t>
            </a:r>
            <a:r>
              <a:rPr lang="ko-KR" altLang="en-US" b="1" dirty="0"/>
              <a:t>이동 속도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mt.player.MyPlayername.speed</a:t>
            </a:r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속도를 설정</a:t>
            </a:r>
            <a:endParaRPr lang="en-US" altLang="ko-KR" dirty="0"/>
          </a:p>
          <a:p>
            <a:pPr lvl="1"/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이상의 정수로 설정</a:t>
            </a:r>
            <a:endParaRPr lang="en-US" altLang="ko-KR" dirty="0"/>
          </a:p>
          <a:p>
            <a:pPr lvl="1"/>
            <a:r>
              <a:rPr lang="ko-KR" altLang="en-US" dirty="0"/>
              <a:t>값이 클수록 </a:t>
            </a:r>
            <a:r>
              <a:rPr lang="en-US" altLang="ko-KR" dirty="0"/>
              <a:t>Player</a:t>
            </a:r>
            <a:r>
              <a:rPr lang="ko-KR" altLang="en-US" dirty="0"/>
              <a:t>의 이동속도가 빨라 짐</a:t>
            </a:r>
            <a:endParaRPr lang="en-US" altLang="ko-KR" dirty="0"/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속도는 기본값인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D59A371-D506-4A75-B285-3C5BF7E31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r="6312"/>
          <a:stretch/>
        </p:blipFill>
        <p:spPr>
          <a:xfrm>
            <a:off x="8291818" y="1700691"/>
            <a:ext cx="3061982" cy="1880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D9AAF0-D6EE-4E24-9F87-01D1A41585CE}"/>
              </a:ext>
            </a:extLst>
          </p:cNvPr>
          <p:cNvSpPr/>
          <p:nvPr/>
        </p:nvSpPr>
        <p:spPr>
          <a:xfrm>
            <a:off x="9387281" y="3254928"/>
            <a:ext cx="570451" cy="254873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895FF-2698-483C-BCD0-EAE386EC41C1}"/>
              </a:ext>
            </a:extLst>
          </p:cNvPr>
          <p:cNvSpPr txBox="1"/>
          <p:nvPr/>
        </p:nvSpPr>
        <p:spPr>
          <a:xfrm>
            <a:off x="9076888" y="4001294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username 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1228FF-5405-4CA3-959E-186BBA8EB99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672507" y="3509801"/>
            <a:ext cx="46320" cy="49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2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425</Words>
  <Application>Microsoft Office PowerPoint</Application>
  <PresentationFormat>와이드스크린</PresentationFormat>
  <Paragraphs>94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Minetest와 함께하는 프로그래밍 입문</vt:lpstr>
      <vt:lpstr>Minetest</vt:lpstr>
      <vt:lpstr>Miney</vt:lpstr>
      <vt:lpstr>학습 내용</vt:lpstr>
      <vt:lpstr>Minetest 시작하기</vt:lpstr>
      <vt:lpstr>Minetest 기본 조작</vt:lpstr>
      <vt:lpstr>Minetest - 한글설정</vt:lpstr>
      <vt:lpstr>Minetest - 시간 설정</vt:lpstr>
      <vt:lpstr>Minetest - Player 이동 속도 설정</vt:lpstr>
      <vt:lpstr>Minetest – chat 기능</vt:lpstr>
      <vt:lpstr>Minetest – 모든 Player 이름 출력</vt:lpstr>
      <vt:lpstr>Minetest – 도구 목록 출력</vt:lpstr>
      <vt:lpstr>Minetest – 인벤토리에 아이템 추가</vt:lpstr>
      <vt:lpstr>Minetest – fly 권한 부여</vt:lpstr>
      <vt:lpstr>Minetest – 플레이어의 중력을 설정</vt:lpstr>
      <vt:lpstr>Minetest – node</vt:lpstr>
      <vt:lpstr>Minetest – 흙(dirt) 99개 추가</vt:lpstr>
      <vt:lpstr>Minetest - Player  현재 위치 </vt:lpstr>
      <vt:lpstr>Minetest – 흙 블록 5개 설치</vt:lpstr>
      <vt:lpstr>Minetest – chatGPT를 이용해서 집 만들기</vt:lpstr>
      <vt:lpstr>Minetest – chatGPT를 이용해서 집 만들기</vt:lpstr>
      <vt:lpstr>Minetest – chatGPT를 이용해서 집 만들기</vt:lpstr>
      <vt:lpstr>Minetest – chatGPT를 이용해서 집 만들기</vt:lpstr>
      <vt:lpstr>Minetest – chatGPT를 이용해서 집 만들기</vt:lpstr>
      <vt:lpstr>Minetest – chatGPT를 이용해서 집 만들기</vt:lpstr>
      <vt:lpstr>Minetest – chatGPT를 이용해서 집 만들기</vt:lpstr>
      <vt:lpstr>PowerPoint 프레젠테이션</vt:lpstr>
      <vt:lpstr>감사합니다.</vt:lpstr>
      <vt:lpstr>Minetest – 서버 설정</vt:lpstr>
      <vt:lpstr>Minetest – 서버 설정</vt:lpstr>
      <vt:lpstr>Minetest – 클라이언트 접속 설정</vt:lpstr>
      <vt:lpstr>Minetest – 클라이언트 miney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Minecraft와 함께하는 프로그래밍 입문</dc:title>
  <dc:creator>잉구탱구</dc:creator>
  <cp:lastModifiedBy>5</cp:lastModifiedBy>
  <cp:revision>45</cp:revision>
  <dcterms:created xsi:type="dcterms:W3CDTF">2024-06-12T05:07:44Z</dcterms:created>
  <dcterms:modified xsi:type="dcterms:W3CDTF">2024-06-27T05:32:48Z</dcterms:modified>
</cp:coreProperties>
</file>