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83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86" r:id="rId17"/>
    <p:sldId id="279" r:id="rId18"/>
    <p:sldId id="280" r:id="rId19"/>
    <p:sldId id="285" r:id="rId20"/>
    <p:sldId id="281" r:id="rId21"/>
    <p:sldId id="270" r:id="rId22"/>
    <p:sldId id="271" r:id="rId23"/>
    <p:sldId id="272" r:id="rId24"/>
    <p:sldId id="273" r:id="rId25"/>
    <p:sldId id="274" r:id="rId26"/>
    <p:sldId id="275" r:id="rId27"/>
    <p:sldId id="278" r:id="rId28"/>
    <p:sldId id="277" r:id="rId29"/>
    <p:sldId id="276" r:id="rId30"/>
    <p:sldId id="284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00A94-8706-4478-834D-F6D26283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42104A-32CA-4EF4-9FEC-B189A47AD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08F29-3BA7-454D-B1D0-669DD019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0EE99-DC59-4754-9806-3449A22A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D205B8-C27A-4499-8A9D-CC2E5A36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53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7160C-4D48-4D3E-9613-1DBF6CC2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5FD607-6CC1-4D09-ABD3-D7D7DB4DA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0DD966-AFC0-4784-BFAA-209F00BB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FA82F-CFC7-488F-98A7-936FA725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A051C2-2B03-4212-B763-888767D8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08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B6AA43-5C64-4A5C-B2BF-A23C37B3F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C7CFDB-E22D-4EEC-8B59-62024888A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7D563-04E5-43DA-B1EE-61C88918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0CB1F8-3F8B-4CAB-855F-562105BA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4CBE8-D864-4186-86E1-36445CCD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25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7AE93-16BA-4BA2-8F4D-58B37F6F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9E6F6-436E-4403-9248-B54F559AA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FB0C43-36CB-46A1-B527-4A7B69381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FA58F-4EAA-496A-B073-440FFC26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A2762-AE03-4CD1-A926-D5380C69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2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55FFD-526B-4279-82BF-D1A91A6A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1028DB-E40D-40C1-B30C-86D79F485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6E7547-0EE9-4BED-A8C3-4014623D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CC048-A197-47CD-ACD9-09A3148F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0A304C-4375-4DE5-880B-6015FB7A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4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17E26-63DB-49DF-96DC-8A40BF0C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4B2EDE-0F36-4D25-9625-3B682D2E7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74A845-C218-467A-8407-662F9366A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D94395-981D-41EE-839E-3B54629E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870981-F7FE-45D6-9FAE-A00A3815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925435-A407-4EEB-94A4-0DA74C99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7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DA827-B6FA-4019-834E-4DC1078F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D3823F-496B-44F6-88F7-413C83B53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16BD16-4618-4DEC-85FA-E56E8D83B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9BEA99-472D-4221-AB5A-8F2ED63AA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244A2D-3A69-4E86-ADA9-417413DD5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B6EECB-35C4-4A81-8EB4-6C9545B3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434CA4-CF15-417F-BF5D-FE5E1438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8DDAC1-B505-4EB9-8703-D5E9162D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55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48F75-269E-48C4-A963-DEF3CF78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EA9AF4-504E-4B23-BF54-9651FA64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8748FC-503C-4527-9DC5-03654FEE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94BCB1-67F1-4480-B964-74413DAC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20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12D1D7-E1B5-4A8E-940A-8930CC6A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110642-153B-4DA5-94ED-498C470A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FA882D-594B-4EE6-A38C-766A9953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23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AF4B9-765E-49F5-BF7B-7994ACF78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0106F-34BF-425A-BCA5-1BF8CFCDF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0CBF24-53B8-414B-8195-3BBC2C256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F292AB-9EA2-41F9-8160-8F71320A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69AA75-F229-4D57-A0A6-441FF8E1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4FA7FC-0B54-4A84-8D8F-85B4A9E7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4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CBA57-F9EA-4A79-8E4B-53AEC7B6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10B6B0-5141-4ACF-B718-1B1E7B6B2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778CF6-C621-44A2-A7BF-931446BDE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D206A4-6804-4CEC-9FE5-672F50275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2F6862-1C12-48DA-8112-E575F7D6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E2C4B7-F1BF-4888-8533-F0CD7BBF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82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5FA2CA-617F-4D13-A372-637EFABAD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3799A4-FC40-46EE-AB5E-159DC3BFB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A04030-09BB-43D0-87CD-65CD2049D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9FC48-D3CB-49FE-AC95-319B44839FF2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4696DA-155C-4E6F-80A6-71316B638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1D35D-B007-413C-8273-B4C0D7D28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91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ney-py/miney_distribution/release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E6A40-5328-4B92-8023-AF714B12C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9056" y="1758933"/>
            <a:ext cx="7368944" cy="1823776"/>
          </a:xfrm>
        </p:spPr>
        <p:txBody>
          <a:bodyPr/>
          <a:lstStyle/>
          <a:p>
            <a:r>
              <a:rPr lang="en-US" altLang="ko-KR" sz="5400" dirty="0">
                <a:solidFill>
                  <a:schemeClr val="accent6">
                    <a:lumMod val="50000"/>
                  </a:schemeClr>
                </a:solidFill>
              </a:rPr>
              <a:t>M</a:t>
            </a:r>
            <a:r>
              <a:rPr lang="en-US" altLang="ko-KR" sz="54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altLang="ko-KR" sz="5400" dirty="0">
                <a:solidFill>
                  <a:schemeClr val="accent4">
                    <a:lumMod val="75000"/>
                  </a:schemeClr>
                </a:solidFill>
              </a:rPr>
              <a:t>n</a:t>
            </a:r>
            <a:r>
              <a:rPr lang="en-US" altLang="ko-KR" sz="5400" dirty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en-US" altLang="ko-KR" sz="5400" dirty="0">
                <a:solidFill>
                  <a:srgbClr val="FF0000"/>
                </a:solidFill>
              </a:rPr>
              <a:t>t</a:t>
            </a:r>
            <a:r>
              <a:rPr lang="en-US" altLang="ko-KR" sz="5400" dirty="0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lang="en-US" altLang="ko-KR" sz="5400" dirty="0">
                <a:solidFill>
                  <a:srgbClr val="FFC000"/>
                </a:solidFill>
              </a:rPr>
              <a:t>s</a:t>
            </a:r>
            <a:r>
              <a:rPr lang="en-US" altLang="ko-KR" sz="5400" dirty="0">
                <a:solidFill>
                  <a:srgbClr val="00B050"/>
                </a:solidFill>
              </a:rPr>
              <a:t>t</a:t>
            </a:r>
            <a:r>
              <a:rPr lang="ko-KR" altLang="en-US" sz="5400" dirty="0"/>
              <a:t>와 함께하는 </a:t>
            </a:r>
            <a:r>
              <a:rPr lang="ko-KR" altLang="en-US" dirty="0"/>
              <a:t>프로그래밍 입문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327086-D240-4CAC-BAFB-D94DFC320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8384"/>
            <a:ext cx="9144000" cy="1519416"/>
          </a:xfrm>
        </p:spPr>
        <p:txBody>
          <a:bodyPr/>
          <a:lstStyle/>
          <a:p>
            <a:r>
              <a:rPr lang="en-US" altLang="ko-KR" dirty="0"/>
              <a:t>1. Minetest </a:t>
            </a:r>
            <a:r>
              <a:rPr lang="ko-KR" altLang="en-US" dirty="0"/>
              <a:t>시작하기 </a:t>
            </a:r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04264617-186D-44D8-A7B0-254DFF0A154E}"/>
              </a:ext>
            </a:extLst>
          </p:cNvPr>
          <p:cNvSpPr/>
          <p:nvPr/>
        </p:nvSpPr>
        <p:spPr>
          <a:xfrm>
            <a:off x="1332662" y="1709633"/>
            <a:ext cx="1114816" cy="107723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956A296D-9ECC-42FC-9C21-A89503259CFB}"/>
              </a:ext>
            </a:extLst>
          </p:cNvPr>
          <p:cNvSpPr/>
          <p:nvPr/>
        </p:nvSpPr>
        <p:spPr>
          <a:xfrm>
            <a:off x="2184240" y="2524830"/>
            <a:ext cx="1114816" cy="1077238"/>
          </a:xfrm>
          <a:prstGeom prst="cub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58241C80-103D-4832-82D5-85E0B33FC1B3}"/>
              </a:ext>
            </a:extLst>
          </p:cNvPr>
          <p:cNvSpPr/>
          <p:nvPr/>
        </p:nvSpPr>
        <p:spPr>
          <a:xfrm>
            <a:off x="8363326" y="4719181"/>
            <a:ext cx="1114816" cy="1077238"/>
          </a:xfrm>
          <a:prstGeom prst="cub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565B9E43-0F50-462E-A29E-D4858AD58E8E}"/>
              </a:ext>
            </a:extLst>
          </p:cNvPr>
          <p:cNvSpPr/>
          <p:nvPr/>
        </p:nvSpPr>
        <p:spPr>
          <a:xfrm>
            <a:off x="9478142" y="3641944"/>
            <a:ext cx="1114816" cy="1077238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DF2788F-1CEA-4076-B3CD-506BAD247092}"/>
              </a:ext>
            </a:extLst>
          </p:cNvPr>
          <p:cNvCxnSpPr>
            <a:cxnSpLocks/>
          </p:cNvCxnSpPr>
          <p:nvPr/>
        </p:nvCxnSpPr>
        <p:spPr>
          <a:xfrm flipV="1">
            <a:off x="3603550" y="3585260"/>
            <a:ext cx="0" cy="167254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1B9D4E-1A1C-46BE-9FA0-CC17A3D5AB55}"/>
              </a:ext>
            </a:extLst>
          </p:cNvPr>
          <p:cNvCxnSpPr>
            <a:cxnSpLocks/>
          </p:cNvCxnSpPr>
          <p:nvPr/>
        </p:nvCxnSpPr>
        <p:spPr>
          <a:xfrm>
            <a:off x="3578383" y="3602038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DBA8E0F-CE27-4A50-8FD4-DEE9574A712A}"/>
              </a:ext>
            </a:extLst>
          </p:cNvPr>
          <p:cNvCxnSpPr>
            <a:cxnSpLocks/>
          </p:cNvCxnSpPr>
          <p:nvPr/>
        </p:nvCxnSpPr>
        <p:spPr>
          <a:xfrm>
            <a:off x="4981298" y="3602038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5A42B5E-D9D7-4903-8C56-329602694C35}"/>
              </a:ext>
            </a:extLst>
          </p:cNvPr>
          <p:cNvCxnSpPr>
            <a:cxnSpLocks/>
          </p:cNvCxnSpPr>
          <p:nvPr/>
        </p:nvCxnSpPr>
        <p:spPr>
          <a:xfrm>
            <a:off x="6384213" y="3602038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8F8B92C-43A8-4D58-8B46-865F2775B9B2}"/>
              </a:ext>
            </a:extLst>
          </p:cNvPr>
          <p:cNvCxnSpPr>
            <a:cxnSpLocks/>
          </p:cNvCxnSpPr>
          <p:nvPr/>
        </p:nvCxnSpPr>
        <p:spPr>
          <a:xfrm>
            <a:off x="7787128" y="3602038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68117D8-5FB5-4CFD-BCE9-44257879F9DE}"/>
              </a:ext>
            </a:extLst>
          </p:cNvPr>
          <p:cNvCxnSpPr>
            <a:cxnSpLocks/>
          </p:cNvCxnSpPr>
          <p:nvPr/>
        </p:nvCxnSpPr>
        <p:spPr>
          <a:xfrm>
            <a:off x="9190043" y="3602038"/>
            <a:ext cx="1477957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E931B51-BE67-4639-820A-9A590F8F0257}"/>
              </a:ext>
            </a:extLst>
          </p:cNvPr>
          <p:cNvCxnSpPr>
            <a:cxnSpLocks/>
          </p:cNvCxnSpPr>
          <p:nvPr/>
        </p:nvCxnSpPr>
        <p:spPr>
          <a:xfrm>
            <a:off x="1341280" y="1986241"/>
            <a:ext cx="84296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B52151C-F356-4D30-BDAA-8B2A0C8231AA}"/>
              </a:ext>
            </a:extLst>
          </p:cNvPr>
          <p:cNvCxnSpPr>
            <a:cxnSpLocks/>
          </p:cNvCxnSpPr>
          <p:nvPr/>
        </p:nvCxnSpPr>
        <p:spPr>
          <a:xfrm flipV="1">
            <a:off x="2184240" y="1709633"/>
            <a:ext cx="263238" cy="27660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9CDAAF0-F0F4-4FAA-9D1C-1FECAF45355F}"/>
              </a:ext>
            </a:extLst>
          </p:cNvPr>
          <p:cNvCxnSpPr>
            <a:cxnSpLocks/>
          </p:cNvCxnSpPr>
          <p:nvPr/>
        </p:nvCxnSpPr>
        <p:spPr>
          <a:xfrm flipH="1" flipV="1">
            <a:off x="2153308" y="2005571"/>
            <a:ext cx="30932" cy="78128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C36954-84D4-4C41-BDA7-4D5061AEE12C}"/>
              </a:ext>
            </a:extLst>
          </p:cNvPr>
          <p:cNvCxnSpPr>
            <a:cxnSpLocks/>
          </p:cNvCxnSpPr>
          <p:nvPr/>
        </p:nvCxnSpPr>
        <p:spPr>
          <a:xfrm flipV="1">
            <a:off x="10660109" y="2786856"/>
            <a:ext cx="0" cy="84574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22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– chat </a:t>
            </a:r>
            <a:r>
              <a:rPr lang="ko-KR" altLang="en-US" b="1" dirty="0"/>
              <a:t>기능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C2FCB0C9-7844-4053-9517-C4330E48F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989" y="1775239"/>
            <a:ext cx="5242326" cy="4351338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C88955F-F894-4DB9-B9F8-8F5605F4BA76}"/>
              </a:ext>
            </a:extLst>
          </p:cNvPr>
          <p:cNvSpPr/>
          <p:nvPr/>
        </p:nvSpPr>
        <p:spPr>
          <a:xfrm>
            <a:off x="463463" y="1922094"/>
            <a:ext cx="989556" cy="3075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8DC4D63-0C1A-496A-BB66-9C8905D063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6"/>
          <a:stretch/>
        </p:blipFill>
        <p:spPr>
          <a:xfrm>
            <a:off x="5962388" y="1922093"/>
            <a:ext cx="5724395" cy="26624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3932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– </a:t>
            </a:r>
            <a:r>
              <a:rPr lang="ko-KR" altLang="en-US" b="1" dirty="0"/>
              <a:t>모든 </a:t>
            </a:r>
            <a:r>
              <a:rPr lang="en-US" altLang="ko-KR" b="1" dirty="0"/>
              <a:t>Player </a:t>
            </a:r>
            <a:r>
              <a:rPr lang="ko-KR" altLang="en-US" b="1" dirty="0"/>
              <a:t>이름 출력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3691A322-430D-443D-ACB0-626DE5887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5"/>
          <a:stretch/>
        </p:blipFill>
        <p:spPr>
          <a:xfrm>
            <a:off x="2379684" y="1767219"/>
            <a:ext cx="7432631" cy="33235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1F9A91C-0792-40E7-90F1-62F6174377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8572" r="27988" b="1"/>
          <a:stretch/>
        </p:blipFill>
        <p:spPr>
          <a:xfrm>
            <a:off x="1631506" y="5442559"/>
            <a:ext cx="9722294" cy="7905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4272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– </a:t>
            </a:r>
            <a:r>
              <a:rPr lang="ko-KR" altLang="en-US" b="1" dirty="0"/>
              <a:t>도구 목록 출력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0F3E58B3-1045-4F83-8860-19C70CCA6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77" t="13358"/>
          <a:stretch/>
        </p:blipFill>
        <p:spPr>
          <a:xfrm>
            <a:off x="838200" y="2016689"/>
            <a:ext cx="6855912" cy="30235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2726CB69-5CD2-42EA-ADF6-9A2A45A68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953" y="365125"/>
            <a:ext cx="2472847" cy="62845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2702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– </a:t>
            </a:r>
            <a:r>
              <a:rPr lang="ko-KR" altLang="en-US" b="1" dirty="0"/>
              <a:t>인벤토리에 아이템 추가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BE0C4840-607F-48F5-8117-E31A1FE88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519" y="1751491"/>
            <a:ext cx="8342292" cy="27582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AEA699F3-643C-42F7-B38B-769216C8B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378" y="4648846"/>
            <a:ext cx="70580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84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</a:t>
            </a:r>
            <a:r>
              <a:rPr lang="ko-KR" altLang="en-US" b="1" dirty="0"/>
              <a:t> </a:t>
            </a:r>
            <a:r>
              <a:rPr lang="en-US" altLang="ko-KR" b="1" dirty="0"/>
              <a:t>–</a:t>
            </a:r>
            <a:r>
              <a:rPr lang="ko-KR" altLang="en-US" b="1" dirty="0"/>
              <a:t> </a:t>
            </a:r>
            <a:r>
              <a:rPr lang="en-US" altLang="ko-KR" b="1" dirty="0"/>
              <a:t>fly </a:t>
            </a:r>
            <a:r>
              <a:rPr lang="ko-KR" altLang="en-US" b="1" dirty="0"/>
              <a:t>권한 부여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7D245234-E4FD-47CA-92AC-AC3CD23C6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463" y="1895952"/>
            <a:ext cx="6400800" cy="40959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93909A77-26E9-47C2-BD8D-EBBF1479F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835" y="1895953"/>
            <a:ext cx="4551123" cy="409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42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– </a:t>
            </a:r>
            <a:r>
              <a:rPr lang="ko-KR" altLang="en-US" b="1" dirty="0"/>
              <a:t>플레이어의 중력을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기본값은 </a:t>
            </a:r>
            <a:r>
              <a:rPr lang="en-US" altLang="ko-KR" dirty="0"/>
              <a:t>1</a:t>
            </a:r>
          </a:p>
          <a:p>
            <a:r>
              <a:rPr lang="ko-KR" altLang="en-US" dirty="0"/>
              <a:t>높은 곳에서 떨어져도 중력이 낮으면 죽지 않고</a:t>
            </a:r>
            <a:r>
              <a:rPr lang="en-US" altLang="ko-KR" dirty="0"/>
              <a:t>, </a:t>
            </a:r>
            <a:r>
              <a:rPr lang="ko-KR" altLang="en-US" dirty="0"/>
              <a:t>반대로 중력이 높으면 점프로 계단 등을 올라갈 수 없음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6CE1E4F5-D3C6-4961-A00D-68215E637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014" y="3429000"/>
            <a:ext cx="8318217" cy="27630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2602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- 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447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– node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노드 타입은 </a:t>
            </a:r>
            <a:r>
              <a:rPr lang="en-US" altLang="ko-KR" dirty="0"/>
              <a:t>Minetest </a:t>
            </a:r>
            <a:r>
              <a:rPr lang="ko-KR" altLang="en-US" dirty="0"/>
              <a:t>게임 내에서 사용되는 기본 블록 유형을 나타냄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 </a:t>
            </a:r>
            <a:r>
              <a:rPr lang="en-US" altLang="ko-KR" dirty="0"/>
              <a:t>“dirt”, “stone”, “wood” </a:t>
            </a:r>
            <a:r>
              <a:rPr lang="ko-KR" altLang="en-US" dirty="0"/>
              <a:t>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24D2FB22-D84E-4A57-B126-1937FE9C53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5"/>
          <a:stretch/>
        </p:blipFill>
        <p:spPr>
          <a:xfrm>
            <a:off x="838200" y="3697586"/>
            <a:ext cx="10001385" cy="26143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6032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– </a:t>
            </a:r>
            <a:r>
              <a:rPr lang="ko-KR" altLang="en-US" b="1" dirty="0"/>
              <a:t>흙</a:t>
            </a:r>
            <a:r>
              <a:rPr lang="en-US" altLang="ko-KR" b="1" dirty="0"/>
              <a:t>(dirt)</a:t>
            </a:r>
            <a:r>
              <a:rPr lang="ko-KR" altLang="en-US" b="1" dirty="0"/>
              <a:t> </a:t>
            </a:r>
            <a:r>
              <a:rPr lang="en-US" altLang="ko-KR" b="1" dirty="0"/>
              <a:t>99</a:t>
            </a:r>
            <a:r>
              <a:rPr lang="ko-KR" altLang="en-US" b="1" dirty="0"/>
              <a:t>개 추가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AB16BA93-4AFE-47C7-8322-36F2A6742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14"/>
          <a:stretch/>
        </p:blipFill>
        <p:spPr>
          <a:xfrm>
            <a:off x="463463" y="1983765"/>
            <a:ext cx="9248312" cy="18151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202D9208-95DE-4609-B977-2B27A4194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62" y="4230209"/>
            <a:ext cx="6851737" cy="235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91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- Player  </a:t>
            </a:r>
            <a:r>
              <a:rPr lang="ko-KR" altLang="en-US" b="1" dirty="0"/>
              <a:t>현재 위치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7404231C-37F8-439B-AD02-C07847619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582" y="2163300"/>
            <a:ext cx="11141082" cy="3727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78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213C0-B6CF-4995-83C3-6E1749DDD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049F7-724C-4A57-9CC5-EE8358BCD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Minetest</a:t>
            </a:r>
            <a:r>
              <a:rPr lang="ko-KR" altLang="en-US" dirty="0"/>
              <a:t>는 복셀</a:t>
            </a:r>
            <a:r>
              <a:rPr lang="en-US" altLang="ko-KR" dirty="0"/>
              <a:t>(voxel)</a:t>
            </a:r>
            <a:r>
              <a:rPr lang="ko-KR" altLang="en-US" dirty="0"/>
              <a:t> 기반 게임을 만들도록 고안된 무료 소프트웨어 게임 엔진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복셀</a:t>
            </a:r>
            <a:r>
              <a:rPr lang="en-US" altLang="ko-KR" dirty="0"/>
              <a:t>(voxel)</a:t>
            </a:r>
            <a:r>
              <a:rPr lang="ko-KR" altLang="en-US" dirty="0"/>
              <a:t>은 </a:t>
            </a:r>
            <a:r>
              <a:rPr lang="en-US" altLang="ko-KR" dirty="0"/>
              <a:t>2</a:t>
            </a:r>
            <a:r>
              <a:rPr lang="ko-KR" altLang="en-US" dirty="0"/>
              <a:t>차원 픽셀</a:t>
            </a:r>
            <a:r>
              <a:rPr lang="en-US" altLang="ko-KR" dirty="0"/>
              <a:t>(Pixel)</a:t>
            </a:r>
            <a:r>
              <a:rPr lang="ko-KR" altLang="en-US" dirty="0"/>
              <a:t>을 </a:t>
            </a:r>
            <a:r>
              <a:rPr lang="en-US" altLang="ko-KR" dirty="0"/>
              <a:t>3</a:t>
            </a:r>
            <a:r>
              <a:rPr lang="ko-KR" altLang="en-US" dirty="0"/>
              <a:t>차원 형태로 구현한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다운로드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Releases · </a:t>
            </a:r>
            <a:r>
              <a:rPr lang="en-US" altLang="ko-KR" dirty="0" err="1">
                <a:hlinkClick r:id="rId2"/>
              </a:rPr>
              <a:t>miney-py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miney_distribution</a:t>
            </a:r>
            <a:r>
              <a:rPr lang="en-US" altLang="ko-KR" dirty="0">
                <a:hlinkClick r:id="rId2"/>
              </a:rPr>
              <a:t> (github.com)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8DC61B3-DA56-4083-84F2-EDC25F77D86A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40BB414-6AA5-4640-A78F-2174164E8694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AC7A938-88C1-430C-B394-30EDFCB79205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327425C-1A35-4BF7-95ED-0ED26BB9DCF2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6D1DEF2-E68A-4294-9A83-32DB6285DF5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B47DD0B-71EC-4837-8623-83A61B6BE606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5B2A3F0-5D78-48C5-B506-5E6D4C08E27A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8676BDD-2097-48C2-B755-0EE9BA026E6B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56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- 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697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52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130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785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466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670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788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–</a:t>
            </a:r>
            <a:r>
              <a:rPr lang="ko-KR" altLang="en-US" b="1" dirty="0"/>
              <a:t> 서버 설정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9DC6AD38-D74F-4024-B23E-948577558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463" y="2252031"/>
            <a:ext cx="8744208" cy="15182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ED007670-DB1F-41EA-8470-2826C5784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722" y="3429000"/>
            <a:ext cx="6353175" cy="3219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8250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–</a:t>
            </a:r>
            <a:r>
              <a:rPr lang="ko-KR" altLang="en-US" b="1" dirty="0"/>
              <a:t> 서버 설정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120BB3BF-7FD1-452E-B6E2-3D9909F72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7798"/>
            <a:ext cx="4360101" cy="42672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A3CF21-6294-49EC-B650-72AF98CC6A88}"/>
              </a:ext>
            </a:extLst>
          </p:cNvPr>
          <p:cNvSpPr txBox="1"/>
          <p:nvPr/>
        </p:nvSpPr>
        <p:spPr>
          <a:xfrm>
            <a:off x="2317314" y="6308209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776662-BDBE-4DE9-BBFD-0618FEEE20CA}"/>
              </a:ext>
            </a:extLst>
          </p:cNvPr>
          <p:cNvSpPr/>
          <p:nvPr/>
        </p:nvSpPr>
        <p:spPr>
          <a:xfrm>
            <a:off x="838200" y="3231715"/>
            <a:ext cx="1479114" cy="23548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413B0F8-9BF2-4E30-A1ED-851962707D03}"/>
              </a:ext>
            </a:extLst>
          </p:cNvPr>
          <p:cNvSpPr/>
          <p:nvPr/>
        </p:nvSpPr>
        <p:spPr>
          <a:xfrm>
            <a:off x="3158122" y="4822522"/>
            <a:ext cx="1063149" cy="4070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8D641E1-1B93-4AFF-A420-3A60DAF4B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665" y="1917798"/>
            <a:ext cx="3231716" cy="1145571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3DBEAC3-4E68-40D8-B232-A84237B314D5}"/>
              </a:ext>
            </a:extLst>
          </p:cNvPr>
          <p:cNvSpPr/>
          <p:nvPr/>
        </p:nvSpPr>
        <p:spPr>
          <a:xfrm>
            <a:off x="3945698" y="5212918"/>
            <a:ext cx="1091329" cy="4070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181981-16DE-42D5-A1EC-5DB3C7DBC8EC}"/>
              </a:ext>
            </a:extLst>
          </p:cNvPr>
          <p:cNvSpPr txBox="1"/>
          <p:nvPr/>
        </p:nvSpPr>
        <p:spPr>
          <a:xfrm>
            <a:off x="801667" y="2743201"/>
            <a:ext cx="54373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②</a:t>
            </a:r>
          </a:p>
          <a:p>
            <a:endParaRPr lang="ko-KR" altLang="en-US" sz="2800" b="1" dirty="0">
              <a:solidFill>
                <a:srgbClr val="FF0000"/>
              </a:solidFill>
            </a:endParaRPr>
          </a:p>
          <a:p>
            <a:endParaRPr lang="ko-KR" altLang="en-US" sz="2800" b="1" dirty="0">
              <a:solidFill>
                <a:srgbClr val="FF0000"/>
              </a:solidFill>
            </a:endParaRPr>
          </a:p>
          <a:p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E54747-52A9-4F4D-A06D-97756A4D2565}"/>
              </a:ext>
            </a:extLst>
          </p:cNvPr>
          <p:cNvSpPr txBox="1"/>
          <p:nvPr/>
        </p:nvSpPr>
        <p:spPr>
          <a:xfrm>
            <a:off x="2997423" y="4235019"/>
            <a:ext cx="5437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①</a:t>
            </a:r>
          </a:p>
          <a:p>
            <a:endParaRPr lang="ko-KR" altLang="en-US" sz="2800" b="1" dirty="0">
              <a:solidFill>
                <a:srgbClr val="FF0000"/>
              </a:solidFill>
            </a:endParaRPr>
          </a:p>
          <a:p>
            <a:endParaRPr lang="ko-KR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3A54032-95E6-41B9-9394-8E4DE1CAC7E0}"/>
              </a:ext>
            </a:extLst>
          </p:cNvPr>
          <p:cNvCxnSpPr>
            <a:stCxn id="16" idx="0"/>
          </p:cNvCxnSpPr>
          <p:nvPr/>
        </p:nvCxnSpPr>
        <p:spPr>
          <a:xfrm flipV="1">
            <a:off x="3689697" y="2179529"/>
            <a:ext cx="1871859" cy="26429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FAD0D76-84FA-400D-908D-8DF0CE9AE5B1}"/>
              </a:ext>
            </a:extLst>
          </p:cNvPr>
          <p:cNvSpPr/>
          <p:nvPr/>
        </p:nvSpPr>
        <p:spPr>
          <a:xfrm>
            <a:off x="5573299" y="1947894"/>
            <a:ext cx="1871859" cy="81848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BABE4D-4D1E-4ADD-BED1-B86084CD370C}"/>
              </a:ext>
            </a:extLst>
          </p:cNvPr>
          <p:cNvSpPr txBox="1"/>
          <p:nvPr/>
        </p:nvSpPr>
        <p:spPr>
          <a:xfrm>
            <a:off x="3450920" y="5160293"/>
            <a:ext cx="543739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③</a:t>
            </a:r>
          </a:p>
          <a:p>
            <a:endParaRPr lang="ko-KR" altLang="en-US" sz="4000" b="1" dirty="0">
              <a:solidFill>
                <a:srgbClr val="FF0000"/>
              </a:solidFill>
            </a:endParaRPr>
          </a:p>
          <a:p>
            <a:endParaRPr lang="ko-KR" altLang="en-US" sz="4000" b="1" dirty="0">
              <a:solidFill>
                <a:srgbClr val="FF0000"/>
              </a:solidFill>
            </a:endParaRPr>
          </a:p>
          <a:p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7DCF60-EC2F-4C9A-BEC2-E0EC38EB00F7}"/>
              </a:ext>
            </a:extLst>
          </p:cNvPr>
          <p:cNvSpPr txBox="1"/>
          <p:nvPr/>
        </p:nvSpPr>
        <p:spPr>
          <a:xfrm>
            <a:off x="5394488" y="3325100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 포트 </a:t>
            </a:r>
            <a:endParaRPr lang="en-US" altLang="ko-KR" dirty="0"/>
          </a:p>
          <a:p>
            <a:r>
              <a:rPr lang="en-US" altLang="ko-KR" dirty="0"/>
              <a:t>29999 </a:t>
            </a:r>
            <a:r>
              <a:rPr lang="ko-KR" altLang="en-US" dirty="0"/>
              <a:t>변경</a:t>
            </a:r>
          </a:p>
        </p:txBody>
      </p:sp>
    </p:spTree>
    <p:extLst>
      <p:ext uri="{BB962C8B-B14F-4D97-AF65-F5344CB8AC3E}">
        <p14:creationId xmlns:p14="http://schemas.microsoft.com/office/powerpoint/2010/main" val="3730429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–</a:t>
            </a:r>
            <a:r>
              <a:rPr lang="ko-KR" altLang="en-US" b="1" dirty="0"/>
              <a:t> 클라이언트 접속 설정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61634E3E-1F11-4849-B169-4E2C2FF93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031119"/>
            <a:ext cx="8528397" cy="4332100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3C7AD16-67EE-4AB9-BDDF-721A27192D7C}"/>
              </a:ext>
            </a:extLst>
          </p:cNvPr>
          <p:cNvSpPr/>
          <p:nvPr/>
        </p:nvSpPr>
        <p:spPr>
          <a:xfrm>
            <a:off x="2181092" y="2105948"/>
            <a:ext cx="1213461" cy="48693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EF364AC-4B71-4B3E-A91E-CADAE941D226}"/>
              </a:ext>
            </a:extLst>
          </p:cNvPr>
          <p:cNvSpPr/>
          <p:nvPr/>
        </p:nvSpPr>
        <p:spPr>
          <a:xfrm>
            <a:off x="6226999" y="2780995"/>
            <a:ext cx="3255204" cy="6480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5E87FD-A838-4A5C-BAE0-9FD182C2D180}"/>
              </a:ext>
            </a:extLst>
          </p:cNvPr>
          <p:cNvSpPr txBox="1"/>
          <p:nvPr/>
        </p:nvSpPr>
        <p:spPr>
          <a:xfrm>
            <a:off x="9695145" y="205117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 </a:t>
            </a:r>
            <a:r>
              <a:rPr lang="en-US" altLang="ko-KR" dirty="0"/>
              <a:t>IP </a:t>
            </a:r>
            <a:r>
              <a:rPr lang="ko-KR" altLang="en-US" dirty="0"/>
              <a:t>주소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246AA29-4081-4C95-8A84-2E3220DFD11A}"/>
              </a:ext>
            </a:extLst>
          </p:cNvPr>
          <p:cNvCxnSpPr>
            <a:stCxn id="19" idx="1"/>
          </p:cNvCxnSpPr>
          <p:nvPr/>
        </p:nvCxnSpPr>
        <p:spPr>
          <a:xfrm flipH="1">
            <a:off x="7854601" y="2235841"/>
            <a:ext cx="1840544" cy="5451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CF54C58-3DDC-42E0-842C-A11F83C6DABC}"/>
              </a:ext>
            </a:extLst>
          </p:cNvPr>
          <p:cNvSpPr/>
          <p:nvPr/>
        </p:nvSpPr>
        <p:spPr>
          <a:xfrm>
            <a:off x="6226999" y="3549164"/>
            <a:ext cx="3255204" cy="6480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58BF5E-C796-432B-BA10-832FF8918DE8}"/>
              </a:ext>
            </a:extLst>
          </p:cNvPr>
          <p:cNvSpPr txBox="1"/>
          <p:nvPr/>
        </p:nvSpPr>
        <p:spPr>
          <a:xfrm>
            <a:off x="9812913" y="3561689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개인 </a:t>
            </a:r>
            <a:r>
              <a:rPr lang="en-US" altLang="ko-KR" dirty="0"/>
              <a:t>ID</a:t>
            </a:r>
            <a:r>
              <a:rPr lang="ko-KR" altLang="en-US" dirty="0"/>
              <a:t>와 패스워드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864AAA7-8479-45B6-9EFC-7AC0DC7A0C64}"/>
              </a:ext>
            </a:extLst>
          </p:cNvPr>
          <p:cNvCxnSpPr>
            <a:cxnSpLocks/>
          </p:cNvCxnSpPr>
          <p:nvPr/>
        </p:nvCxnSpPr>
        <p:spPr>
          <a:xfrm flipH="1">
            <a:off x="9256734" y="3746355"/>
            <a:ext cx="544491" cy="1268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A10FECD-58D6-4951-A791-0776533CAB7A}"/>
              </a:ext>
            </a:extLst>
          </p:cNvPr>
          <p:cNvSpPr/>
          <p:nvPr/>
        </p:nvSpPr>
        <p:spPr>
          <a:xfrm>
            <a:off x="7629132" y="5806179"/>
            <a:ext cx="1737464" cy="6480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213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E578A-9362-4AB1-B805-17041E49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Miney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04660-B6AB-4941-A3A4-42F0BCEDE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Miney</a:t>
            </a:r>
            <a:r>
              <a:rPr lang="ko-KR" altLang="en-US" dirty="0"/>
              <a:t>는 </a:t>
            </a:r>
            <a:r>
              <a:rPr lang="en-US" altLang="ko-KR" dirty="0"/>
              <a:t>Minetest</a:t>
            </a:r>
            <a:r>
              <a:rPr lang="ko-KR" altLang="en-US" dirty="0"/>
              <a:t>에서 </a:t>
            </a:r>
            <a:r>
              <a:rPr lang="en-US" altLang="ko-KR" dirty="0"/>
              <a:t>Python </a:t>
            </a:r>
            <a:r>
              <a:rPr lang="ko-KR" altLang="en-US" dirty="0"/>
              <a:t>프로그래밍을 위한 </a:t>
            </a:r>
            <a:r>
              <a:rPr lang="en-US" altLang="ko-KR" dirty="0"/>
              <a:t>API</a:t>
            </a:r>
          </a:p>
          <a:p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 코드를 사용하여 </a:t>
            </a:r>
            <a:r>
              <a:rPr lang="en-US" altLang="ko-KR" dirty="0"/>
              <a:t>Minetest </a:t>
            </a:r>
            <a:r>
              <a:rPr lang="ko-KR" altLang="en-US" dirty="0"/>
              <a:t>게임 내에서 자동화된 작업을 수행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64F1999-9855-4EB4-90B4-0A22C22582A1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304FCB-D2CF-4F74-B988-C8A680B5A53B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73191E7-8B88-4AE0-9BCF-0D0E224B333F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079A341-005B-43D6-81D8-56BC395C9AD2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9DE453A-5377-4B8B-AF20-B7E275D10F51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F416C41-7712-4EFC-9B37-44AA50AC2D07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E75DBD4-E2EB-4009-8D86-A4A3A0514169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19747A9-3198-40DD-A99D-1B17909D910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876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– </a:t>
            </a:r>
            <a:r>
              <a:rPr lang="ko-KR" altLang="en-US" b="1" dirty="0"/>
              <a:t>클라이언트 </a:t>
            </a:r>
            <a:r>
              <a:rPr lang="en-US" altLang="ko-KR" b="1" dirty="0"/>
              <a:t>miney </a:t>
            </a:r>
            <a:r>
              <a:rPr lang="ko-KR" altLang="en-US" b="1" dirty="0"/>
              <a:t>접속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8B54A563-EA23-4835-BD22-91BA25807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847" y="2031775"/>
            <a:ext cx="9736552" cy="2177913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95E6868-ABC2-4A9F-88AB-FBA4BDFD5F0F}"/>
              </a:ext>
            </a:extLst>
          </p:cNvPr>
          <p:cNvCxnSpPr/>
          <p:nvPr/>
        </p:nvCxnSpPr>
        <p:spPr>
          <a:xfrm>
            <a:off x="4399472" y="4209688"/>
            <a:ext cx="21393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61C4550-DAAF-4101-B375-F3FD5CDDC2EA}"/>
              </a:ext>
            </a:extLst>
          </p:cNvPr>
          <p:cNvSpPr txBox="1"/>
          <p:nvPr/>
        </p:nvSpPr>
        <p:spPr>
          <a:xfrm>
            <a:off x="4637702" y="4726354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 </a:t>
            </a:r>
            <a:r>
              <a:rPr lang="en-US" altLang="ko-KR" dirty="0"/>
              <a:t>IP </a:t>
            </a:r>
            <a:r>
              <a:rPr lang="ko-KR" altLang="en-US" dirty="0"/>
              <a:t>주소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4722192-9F16-4DAB-BC9B-8915A30E00DC}"/>
              </a:ext>
            </a:extLst>
          </p:cNvPr>
          <p:cNvCxnSpPr/>
          <p:nvPr/>
        </p:nvCxnSpPr>
        <p:spPr>
          <a:xfrm>
            <a:off x="7108166" y="4366109"/>
            <a:ext cx="1071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6AE82CC-E013-43A2-9E38-978129DFDAE3}"/>
              </a:ext>
            </a:extLst>
          </p:cNvPr>
          <p:cNvSpPr txBox="1"/>
          <p:nvPr/>
        </p:nvSpPr>
        <p:spPr>
          <a:xfrm>
            <a:off x="6778849" y="4735441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 관리자 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A421367-C268-4F4F-93FE-7AF51BD424E2}"/>
              </a:ext>
            </a:extLst>
          </p:cNvPr>
          <p:cNvCxnSpPr>
            <a:endCxn id="18" idx="0"/>
          </p:cNvCxnSpPr>
          <p:nvPr/>
        </p:nvCxnSpPr>
        <p:spPr>
          <a:xfrm>
            <a:off x="7643829" y="4366109"/>
            <a:ext cx="1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8FAA751-85BB-42F6-82FC-415C7A8897BF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370435" y="4366109"/>
            <a:ext cx="0" cy="36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83EDC92-04EA-451A-B2F3-59D751A06A65}"/>
              </a:ext>
            </a:extLst>
          </p:cNvPr>
          <p:cNvCxnSpPr>
            <a:cxnSpLocks/>
          </p:cNvCxnSpPr>
          <p:nvPr/>
        </p:nvCxnSpPr>
        <p:spPr>
          <a:xfrm>
            <a:off x="8880953" y="4364041"/>
            <a:ext cx="677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B759A82-C011-4022-B9B6-B06E712E0AFE}"/>
              </a:ext>
            </a:extLst>
          </p:cNvPr>
          <p:cNvCxnSpPr>
            <a:cxnSpLocks/>
          </p:cNvCxnSpPr>
          <p:nvPr/>
        </p:nvCxnSpPr>
        <p:spPr>
          <a:xfrm>
            <a:off x="9250821" y="4364041"/>
            <a:ext cx="0" cy="556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D383A3-8D08-4068-AAA8-2DCBEA2D747E}"/>
              </a:ext>
            </a:extLst>
          </p:cNvPr>
          <p:cNvSpPr txBox="1"/>
          <p:nvPr/>
        </p:nvSpPr>
        <p:spPr>
          <a:xfrm>
            <a:off x="8508810" y="507446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 패스워드</a:t>
            </a:r>
          </a:p>
        </p:txBody>
      </p:sp>
    </p:spTree>
    <p:extLst>
      <p:ext uri="{BB962C8B-B14F-4D97-AF65-F5344CB8AC3E}">
        <p14:creationId xmlns:p14="http://schemas.microsoft.com/office/powerpoint/2010/main" val="44288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E7EA1-1FFA-4D4C-AE2F-1416BD95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학습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A7F4D3-7708-4E82-BB05-573F2E703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Miney API</a:t>
            </a:r>
            <a:r>
              <a:rPr lang="ko-KR" altLang="en-US" dirty="0"/>
              <a:t>를 사용하여 채팅 창에 텍스트를 게시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플레이어의 좌표를 찾기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텔레포트하고</a:t>
            </a:r>
            <a:r>
              <a:rPr lang="en-US" altLang="ko-KR" dirty="0"/>
              <a:t>, </a:t>
            </a:r>
            <a:r>
              <a:rPr lang="ko-KR" altLang="en-US" dirty="0"/>
              <a:t>구조물을 건설하는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변수를 사용하여 다양한 유형의 블록에 대한 </a:t>
            </a:r>
            <a:r>
              <a:rPr lang="en-US" altLang="ko-KR" dirty="0"/>
              <a:t>ID</a:t>
            </a:r>
            <a:r>
              <a:rPr lang="ko-KR" altLang="en-US" dirty="0"/>
              <a:t>를 저장하는 방법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5A6693-49C7-4005-97EA-02037B6F89B4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C45758-CD32-46D9-B943-D7DEB7ADCBE2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6AA1C9C-CA47-436A-8CEC-72DDE18DB14B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8646B2-3317-4CC1-93BF-130043B022AA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F0E7A59-3134-4A07-B9AE-90D431758313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F470C3F-9509-4B4B-B363-6B043D099783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64F4890-313D-4CA4-A3FD-11F8BA2AAE6E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499C3FA-0CE6-48A2-AB4B-B85F81D33C5C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03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E578A-9362-4AB1-B805-17041E49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</a:t>
            </a:r>
            <a:r>
              <a:rPr lang="ko-KR" altLang="en-US" b="1" dirty="0"/>
              <a:t>시작하기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7E430C99-5605-420A-AC95-DBF5BE7F7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5966"/>
            <a:ext cx="2362982" cy="14330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64F1999-9855-4EB4-90B4-0A22C22582A1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304FCB-D2CF-4F74-B988-C8A680B5A53B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73191E7-8B88-4AE0-9BCF-0D0E224B333F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079A341-005B-43D6-81D8-56BC395C9AD2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9DE453A-5377-4B8B-AF20-B7E275D10F51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F416C41-7712-4EFC-9B37-44AA50AC2D07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E75DBD4-E2EB-4009-8D86-A4A3A0514169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19747A9-3198-40DD-A99D-1B17909D910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748185FE-3181-4F84-9E4F-0C1C15FF6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182" y="1817100"/>
            <a:ext cx="6270403" cy="4675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96B157C-5668-484A-9AA7-D96F0EA14D38}"/>
              </a:ext>
            </a:extLst>
          </p:cNvPr>
          <p:cNvSpPr/>
          <p:nvPr/>
        </p:nvSpPr>
        <p:spPr>
          <a:xfrm>
            <a:off x="1006679" y="2986481"/>
            <a:ext cx="2080470" cy="4425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8B8A24B-79B4-4566-8C84-E9F934E32BF2}"/>
              </a:ext>
            </a:extLst>
          </p:cNvPr>
          <p:cNvSpPr/>
          <p:nvPr/>
        </p:nvSpPr>
        <p:spPr>
          <a:xfrm>
            <a:off x="3653579" y="3649653"/>
            <a:ext cx="2421543" cy="6119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23C0DEA-F54C-46CD-AA8B-2961CBEAF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050" y="3997325"/>
            <a:ext cx="5619750" cy="2495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6081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</a:t>
            </a:r>
            <a:r>
              <a:rPr lang="ko-KR" altLang="en-US" b="1" dirty="0"/>
              <a:t>기본 조작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ED7EC77F-D200-40C1-A052-93802E0D8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71" y="1885300"/>
            <a:ext cx="7205319" cy="45807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7F65479-91AD-43E3-B97F-F5A814379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495" y="3993159"/>
            <a:ext cx="2880288" cy="24729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D2431B63-34B2-4B9F-BE54-5A4F01BC2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79494" y="1759626"/>
            <a:ext cx="2880288" cy="21291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3C8405E-4AC6-41B3-B5E5-5770649994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t="7861" r="2011"/>
          <a:stretch/>
        </p:blipFill>
        <p:spPr>
          <a:xfrm>
            <a:off x="5948022" y="2302876"/>
            <a:ext cx="1941352" cy="5090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593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- </a:t>
            </a:r>
            <a:r>
              <a:rPr lang="ko-KR" altLang="en-US" b="1" dirty="0"/>
              <a:t>한글설정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ko </a:t>
            </a:r>
            <a:r>
              <a:rPr lang="ko-KR" altLang="en-US" dirty="0"/>
              <a:t>설정 파일 다운로드</a:t>
            </a:r>
            <a:endParaRPr lang="en-US" altLang="ko-KR" dirty="0"/>
          </a:p>
          <a:p>
            <a:pPr lvl="1"/>
            <a:r>
              <a:rPr lang="en-US" altLang="ko-KR" dirty="0"/>
              <a:t>https://github.com/kig2929kig/minetest/blob/main/ko.zip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47E6A11A-1C51-48B5-B1A6-EF1C53411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15493"/>
            <a:ext cx="3761322" cy="19767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339C0F-7355-4525-BDF1-BF1873C118FF}"/>
              </a:ext>
            </a:extLst>
          </p:cNvPr>
          <p:cNvSpPr txBox="1"/>
          <p:nvPr/>
        </p:nvSpPr>
        <p:spPr>
          <a:xfrm>
            <a:off x="4922729" y="3315493"/>
            <a:ext cx="4723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Minetest </a:t>
            </a:r>
            <a:r>
              <a:rPr lang="ko-KR" altLang="en-US" dirty="0"/>
              <a:t>폴더 아래 </a:t>
            </a:r>
            <a:r>
              <a:rPr lang="en-US" altLang="ko-KR" dirty="0"/>
              <a:t>locale</a:t>
            </a:r>
            <a:r>
              <a:rPr lang="ko-KR" altLang="en-US" dirty="0"/>
              <a:t>폴더에 복사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Minetest</a:t>
            </a:r>
            <a:r>
              <a:rPr lang="ko-KR" altLang="en-US" dirty="0"/>
              <a:t> 폴더에 </a:t>
            </a:r>
            <a:r>
              <a:rPr lang="en-US" altLang="ko-KR" dirty="0" err="1"/>
              <a:t>minetest.conf</a:t>
            </a:r>
            <a:r>
              <a:rPr lang="ko-KR" altLang="en-US" dirty="0"/>
              <a:t> 파일 편집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B1EBEB4-4CF6-469E-9674-931CFBF04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083" y="4303869"/>
            <a:ext cx="5291785" cy="13453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787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- </a:t>
            </a:r>
            <a:r>
              <a:rPr lang="ko-KR" altLang="en-US" b="1" dirty="0"/>
              <a:t>시간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mt.time_of_day</a:t>
            </a:r>
          </a:p>
          <a:p>
            <a:pPr lvl="1"/>
            <a:r>
              <a:rPr lang="en-US" altLang="ko-KR" dirty="0"/>
              <a:t>Minetest </a:t>
            </a:r>
            <a:r>
              <a:rPr lang="ko-KR" altLang="en-US" dirty="0"/>
              <a:t>게임 내의 현재 시간을 나타냄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0.0</a:t>
            </a:r>
            <a:r>
              <a:rPr lang="ko-KR" altLang="en-US" dirty="0"/>
              <a:t>에서</a:t>
            </a:r>
            <a:r>
              <a:rPr lang="en-US" altLang="ko-KR" dirty="0"/>
              <a:t> 1.0 </a:t>
            </a:r>
            <a:r>
              <a:rPr lang="ko-KR" altLang="en-US" dirty="0"/>
              <a:t>사이의</a:t>
            </a:r>
            <a:r>
              <a:rPr lang="en-US" altLang="ko-KR" dirty="0"/>
              <a:t> </a:t>
            </a:r>
            <a:r>
              <a:rPr lang="ko-KR" altLang="en-US" dirty="0"/>
              <a:t>실수 값</a:t>
            </a:r>
            <a:endParaRPr lang="en-US" altLang="ko-KR" dirty="0"/>
          </a:p>
          <a:p>
            <a:pPr lvl="1"/>
            <a:r>
              <a:rPr lang="en-US" altLang="ko-KR" dirty="0"/>
              <a:t>0.0</a:t>
            </a:r>
            <a:r>
              <a:rPr lang="ko-KR" altLang="en-US" dirty="0"/>
              <a:t>은 자정</a:t>
            </a:r>
            <a:r>
              <a:rPr lang="en-US" altLang="ko-KR" dirty="0"/>
              <a:t>(00:00)</a:t>
            </a:r>
          </a:p>
          <a:p>
            <a:pPr lvl="1"/>
            <a:r>
              <a:rPr lang="en-US" altLang="ko-KR" dirty="0"/>
              <a:t>1.0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다음날 자정</a:t>
            </a:r>
            <a:r>
              <a:rPr lang="en-US" altLang="ko-KR" dirty="0"/>
              <a:t>(24:00)</a:t>
            </a:r>
          </a:p>
          <a:p>
            <a:pPr lvl="1"/>
            <a:r>
              <a:rPr lang="en-US" altLang="ko-KR" dirty="0"/>
              <a:t>0.5</a:t>
            </a:r>
            <a:r>
              <a:rPr lang="ko-KR" altLang="en-US" dirty="0"/>
              <a:t>는 정오</a:t>
            </a:r>
            <a:r>
              <a:rPr lang="en-US" altLang="ko-KR" dirty="0"/>
              <a:t>(12:00)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게임 내의 시간을 빨리 앞당기거나 늦추는 등의 효과를 구현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8771B941-24B1-4C17-9E87-A670E7E1BA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5" t="25206" b="1542"/>
          <a:stretch/>
        </p:blipFill>
        <p:spPr>
          <a:xfrm>
            <a:off x="7400007" y="1888740"/>
            <a:ext cx="4286776" cy="17552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FB3D58D-3E6C-43B2-B339-7940B7EBAAEE}"/>
              </a:ext>
            </a:extLst>
          </p:cNvPr>
          <p:cNvSpPr/>
          <p:nvPr/>
        </p:nvSpPr>
        <p:spPr>
          <a:xfrm>
            <a:off x="7400005" y="3330429"/>
            <a:ext cx="3027511" cy="31359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731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- Player </a:t>
            </a:r>
            <a:r>
              <a:rPr lang="ko-KR" altLang="en-US" b="1" dirty="0"/>
              <a:t>이동 속도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mt.player.MyPlayername.speed</a:t>
            </a:r>
          </a:p>
          <a:p>
            <a:pPr lvl="1"/>
            <a:r>
              <a:rPr lang="en-US" altLang="ko-KR" dirty="0"/>
              <a:t>Player</a:t>
            </a:r>
            <a:r>
              <a:rPr lang="ko-KR" altLang="en-US" dirty="0"/>
              <a:t>의 이동 속도를 설정</a:t>
            </a:r>
            <a:endParaRPr lang="en-US" altLang="ko-KR" dirty="0"/>
          </a:p>
          <a:p>
            <a:pPr lvl="1"/>
            <a:r>
              <a:rPr lang="ko-KR" altLang="en-US" dirty="0"/>
              <a:t>값은 </a:t>
            </a:r>
            <a:r>
              <a:rPr lang="en-US" altLang="ko-KR" dirty="0"/>
              <a:t>1</a:t>
            </a:r>
            <a:r>
              <a:rPr lang="ko-KR" altLang="en-US" dirty="0"/>
              <a:t>이상의 정수로 설정</a:t>
            </a:r>
            <a:endParaRPr lang="en-US" altLang="ko-KR" dirty="0"/>
          </a:p>
          <a:p>
            <a:pPr lvl="1"/>
            <a:r>
              <a:rPr lang="ko-KR" altLang="en-US" dirty="0"/>
              <a:t>값이 클수록 </a:t>
            </a:r>
            <a:r>
              <a:rPr lang="en-US" altLang="ko-KR" dirty="0"/>
              <a:t>Player</a:t>
            </a:r>
            <a:r>
              <a:rPr lang="ko-KR" altLang="en-US" dirty="0"/>
              <a:t>의 이동속도가 빨라 짐</a:t>
            </a:r>
            <a:endParaRPr lang="en-US" altLang="ko-KR" dirty="0"/>
          </a:p>
          <a:p>
            <a:pPr lvl="1"/>
            <a:r>
              <a:rPr lang="en-US" altLang="ko-KR" dirty="0"/>
              <a:t>Player</a:t>
            </a:r>
            <a:r>
              <a:rPr lang="ko-KR" altLang="en-US" dirty="0"/>
              <a:t>의 이동 속도는 기본값인 </a:t>
            </a:r>
            <a:r>
              <a:rPr lang="en-US" altLang="ko-KR" dirty="0"/>
              <a:t>1</a:t>
            </a:r>
            <a:r>
              <a:rPr lang="ko-KR" altLang="en-US" dirty="0"/>
              <a:t>로 설정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3D59A371-D506-4A75-B285-3C5BF7E31C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5" r="6312"/>
          <a:stretch/>
        </p:blipFill>
        <p:spPr>
          <a:xfrm>
            <a:off x="8291818" y="1700691"/>
            <a:ext cx="3061982" cy="1880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0D9AAF0-D6EE-4E24-9F87-01D1A41585CE}"/>
              </a:ext>
            </a:extLst>
          </p:cNvPr>
          <p:cNvSpPr/>
          <p:nvPr/>
        </p:nvSpPr>
        <p:spPr>
          <a:xfrm>
            <a:off x="9387281" y="3254928"/>
            <a:ext cx="570451" cy="254873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0895FF-2698-483C-BCD0-EAE386EC41C1}"/>
              </a:ext>
            </a:extLst>
          </p:cNvPr>
          <p:cNvSpPr txBox="1"/>
          <p:nvPr/>
        </p:nvSpPr>
        <p:spPr>
          <a:xfrm>
            <a:off x="9076888" y="4001294"/>
            <a:ext cx="128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username 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41228FF-5405-4CA3-959E-186BBA8EB990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9672507" y="3509801"/>
            <a:ext cx="46320" cy="49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924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2667</TotalTime>
  <Words>368</Words>
  <Application>Microsoft Office PowerPoint</Application>
  <PresentationFormat>와이드스크린</PresentationFormat>
  <Paragraphs>76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Minetest와 함께하는 프로그래밍 입문</vt:lpstr>
      <vt:lpstr>Minetest</vt:lpstr>
      <vt:lpstr>Miney</vt:lpstr>
      <vt:lpstr>학습 내용</vt:lpstr>
      <vt:lpstr>Minetest 시작하기</vt:lpstr>
      <vt:lpstr>Minetest 기본 조작</vt:lpstr>
      <vt:lpstr>Minetest - 한글설정</vt:lpstr>
      <vt:lpstr>Minetest - 시간 설정</vt:lpstr>
      <vt:lpstr>Minetest - Player 이동 속도 설정</vt:lpstr>
      <vt:lpstr>Minetest – chat 기능</vt:lpstr>
      <vt:lpstr>Minetest – 모든 Player 이름 출력</vt:lpstr>
      <vt:lpstr>Minetest – 도구 목록 출력</vt:lpstr>
      <vt:lpstr>Minetest – 인벤토리에 아이템 추가</vt:lpstr>
      <vt:lpstr>Minetest – fly 권한 부여</vt:lpstr>
      <vt:lpstr>Minetest – 플레이어의 중력을 설정</vt:lpstr>
      <vt:lpstr>Minetest - </vt:lpstr>
      <vt:lpstr>Minetest – node</vt:lpstr>
      <vt:lpstr>Minetest – 흙(dirt) 99개 추가</vt:lpstr>
      <vt:lpstr>Minetest - Player  현재 위치 </vt:lpstr>
      <vt:lpstr>Minetest -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Minetest – 서버 설정</vt:lpstr>
      <vt:lpstr>Minetest – 서버 설정</vt:lpstr>
      <vt:lpstr>Minetest – 클라이언트 접속 설정</vt:lpstr>
      <vt:lpstr>Minetest – 클라이언트 miney 접속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Minecraft와 함께하는 프로그래밍 입문</dc:title>
  <dc:creator>잉구탱구</dc:creator>
  <cp:lastModifiedBy>잉구탱구</cp:lastModifiedBy>
  <cp:revision>39</cp:revision>
  <dcterms:created xsi:type="dcterms:W3CDTF">2024-06-12T05:07:44Z</dcterms:created>
  <dcterms:modified xsi:type="dcterms:W3CDTF">2024-06-20T23:05:46Z</dcterms:modified>
</cp:coreProperties>
</file>