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82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ig2929kig/mine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384"/>
            <a:ext cx="9144000" cy="1519416"/>
          </a:xfrm>
        </p:spPr>
        <p:txBody>
          <a:bodyPr/>
          <a:lstStyle/>
          <a:p>
            <a:r>
              <a:rPr lang="en-US" altLang="ko-KR" dirty="0"/>
              <a:t>1. Minetest </a:t>
            </a:r>
            <a:r>
              <a:rPr lang="ko-KR" altLang="en-US" dirty="0"/>
              <a:t>시작하기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1864715"/>
            <a:ext cx="0" cy="1767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모든 </a:t>
            </a:r>
            <a:r>
              <a:rPr lang="en-US" altLang="ko-KR" b="1" dirty="0"/>
              <a:t>Player </a:t>
            </a:r>
            <a:r>
              <a:rPr lang="ko-KR" altLang="en-US" b="1" dirty="0"/>
              <a:t>이름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691A322-430D-443D-ACB0-626DE588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2379684" y="1767219"/>
            <a:ext cx="7432631" cy="332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9A91C-0792-40E7-90F1-62F617437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72" r="27988" b="1"/>
          <a:stretch/>
        </p:blipFill>
        <p:spPr>
          <a:xfrm>
            <a:off x="1631506" y="5442559"/>
            <a:ext cx="9722294" cy="79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도구 목록 출력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F3E58B3-1045-4F83-8860-19C70CC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13358"/>
          <a:stretch/>
        </p:blipFill>
        <p:spPr>
          <a:xfrm>
            <a:off x="838200" y="2016689"/>
            <a:ext cx="6855912" cy="302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26CB69-5CD2-42EA-ADF6-9A2A45A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365125"/>
            <a:ext cx="2472847" cy="62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7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인벤토리에 아이템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E0C4840-607F-48F5-8117-E31A1FE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19" y="1751491"/>
            <a:ext cx="8342292" cy="27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EA699F3-643C-42F7-B38B-769216C8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78" y="4648846"/>
            <a:ext cx="7058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fly </a:t>
            </a:r>
            <a:r>
              <a:rPr lang="ko-KR" altLang="en-US" b="1" dirty="0"/>
              <a:t>권한 부여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D245234-E4FD-47CA-92AC-AC3CD23C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1895952"/>
            <a:ext cx="6400800" cy="409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909A77-26E9-47C2-BD8D-EBBF147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5" y="1895953"/>
            <a:ext cx="4551123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플레이어의 중력을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높은 곳에서 떨어져도 중력이 낮으면 죽지 않고</a:t>
            </a:r>
            <a:r>
              <a:rPr lang="en-US" altLang="ko-KR" dirty="0"/>
              <a:t>, </a:t>
            </a:r>
            <a:r>
              <a:rPr lang="ko-KR" altLang="en-US" dirty="0"/>
              <a:t>반대로 중력이 높으면 점프로 계단 등을 올라갈 수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CE1E4F5-D3C6-4961-A00D-68215E6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14" y="3429000"/>
            <a:ext cx="8318217" cy="276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60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sz="3600" b="1" dirty="0"/>
              <a:t>체력 수를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에서 </a:t>
            </a:r>
            <a:r>
              <a:rPr lang="en-US" altLang="ko-KR" sz="3600" b="1" dirty="0"/>
              <a:t>20 </a:t>
            </a:r>
            <a:r>
              <a:rPr lang="ko-KR" altLang="en-US" sz="3600" b="1" dirty="0"/>
              <a:t>사이로 설정</a:t>
            </a:r>
            <a:r>
              <a:rPr lang="en-US" altLang="ko-KR" sz="3600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 </a:t>
            </a:r>
            <a:r>
              <a:rPr lang="ko-KR" altLang="en-US" b="1" dirty="0"/>
              <a:t>현재 위치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404231C-37F8-439B-AD02-C0784761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82" y="2163300"/>
            <a:ext cx="11141082" cy="372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9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9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3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3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 - </a:t>
            </a:r>
            <a:r>
              <a:rPr lang="ko-KR" altLang="en-US" b="1" dirty="0"/>
              <a:t>한글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ko.zip</a:t>
            </a:r>
            <a:r>
              <a:rPr lang="ko-KR" altLang="en-US" dirty="0"/>
              <a:t> 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GitHub - kig2929kig/</a:t>
            </a:r>
            <a:r>
              <a:rPr lang="en-US" altLang="ko-KR" dirty="0" err="1">
                <a:hlinkClick r:id="rId2"/>
              </a:rPr>
              <a:t>minetest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Minetest</a:t>
            </a:r>
            <a:r>
              <a:rPr lang="ko-KR" altLang="en-US" dirty="0"/>
              <a:t>의 폴더에서 </a:t>
            </a:r>
            <a:r>
              <a:rPr lang="en-US" altLang="ko-KR" dirty="0"/>
              <a:t>locale </a:t>
            </a:r>
            <a:r>
              <a:rPr lang="ko-KR" altLang="en-US" dirty="0"/>
              <a:t>폴더에 </a:t>
            </a:r>
            <a:r>
              <a:rPr lang="en-US" altLang="ko-KR" dirty="0"/>
              <a:t>ko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minetest.conf </a:t>
            </a:r>
            <a:r>
              <a:rPr lang="ko-KR" altLang="en-US" dirty="0"/>
              <a:t>편집 </a:t>
            </a:r>
            <a:r>
              <a:rPr lang="en-US" altLang="ko-KR" dirty="0"/>
              <a:t>-&gt; </a:t>
            </a:r>
            <a:r>
              <a:rPr lang="ko-KR" altLang="en-US" dirty="0"/>
              <a:t>아래 내용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EF7505B-124F-489F-B221-45DCAE4C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" b="13909"/>
          <a:stretch/>
        </p:blipFill>
        <p:spPr>
          <a:xfrm>
            <a:off x="1383285" y="4843537"/>
            <a:ext cx="9383675" cy="6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290</Words>
  <Application>Microsoft Office PowerPoint</Application>
  <PresentationFormat>와이드스크린</PresentationFormat>
  <Paragraphs>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 - 한글 설정</vt:lpstr>
      <vt:lpstr>Minetest 기본 조작</vt:lpstr>
      <vt:lpstr>Minetest - 시간 설정</vt:lpstr>
      <vt:lpstr>Minetest - Player 이동 속도 설정</vt:lpstr>
      <vt:lpstr>Minetest – chat 기능</vt:lpstr>
      <vt:lpstr>Minetest – 모든 Player 이름 출력</vt:lpstr>
      <vt:lpstr>Minetest – 도구 목록 출력</vt:lpstr>
      <vt:lpstr>Minetest – 인벤토리에 아이템 추가</vt:lpstr>
      <vt:lpstr>Minetest – fly 권한 부여</vt:lpstr>
      <vt:lpstr>Minetest – 플레이어의 중력을 설정</vt:lpstr>
      <vt:lpstr>Minetest – 체력 수를 0에서 20 사이로 설정 </vt:lpstr>
      <vt:lpstr>Minetest - Player  현재 위치 </vt:lpstr>
      <vt:lpstr>Minetest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강보민</cp:lastModifiedBy>
  <cp:revision>31</cp:revision>
  <dcterms:created xsi:type="dcterms:W3CDTF">2024-06-12T05:07:44Z</dcterms:created>
  <dcterms:modified xsi:type="dcterms:W3CDTF">2024-06-17T12:56:10Z</dcterms:modified>
</cp:coreProperties>
</file>