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3" r:id="rId18"/>
    <p:sldId id="276" r:id="rId19"/>
    <p:sldId id="277" r:id="rId20"/>
    <p:sldId id="278" r:id="rId21"/>
    <p:sldId id="279" r:id="rId22"/>
    <p:sldId id="280" r:id="rId23"/>
    <p:sldId id="265" r:id="rId24"/>
    <p:sldId id="281" r:id="rId25"/>
    <p:sldId id="282" r:id="rId26"/>
    <p:sldId id="283" r:id="rId27"/>
    <p:sldId id="284" r:id="rId28"/>
    <p:sldId id="266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669784-496C-4138-9422-3F57D3F2C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E3479A-07EC-44BF-9212-D2B320882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4464A-B75F-454D-AA59-2ACE0ECD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0DEDFC-88C2-478B-B375-CDA3AC24C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428A36-E65F-421E-B95D-3A8C1CDB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46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779B-A2C2-43C1-B64D-8F315582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0CC525-46B0-40D8-BD7C-2B2EF57826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8DC357-76D0-47AE-BD6E-2CEB130E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B6822F-44AA-47D0-B8C7-E727BD802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67F550-F1DD-4A8C-B72D-934D1AB1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336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E694DB-E5CF-4A2A-A03B-41A3D4705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D109A-4709-4A1C-831B-E8E64E4CC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27D30-A09F-43E0-B6C7-1699FAF9A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6DA30-53F3-4032-978B-2FAD3B37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AFE11A-B8A0-41BB-B7D2-96A6EA37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7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6DE6-43B0-4FF8-A579-3A0096CCD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1BE6-592B-44D9-9C6E-D9830591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5E142B-3B70-4ED6-86B0-13D1A2C7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D3325B-95CA-4F53-A7E4-1C577B4B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8B22B8-A88A-4F3F-A282-0F5AB9C79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9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3DBF4-2898-46EC-8AD6-892E96F0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0D829-2275-4287-92D1-AABF5FE44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4B121-9EAF-4EB4-9AD0-9FE16DD8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F53A0-4C74-43D8-A164-5954065A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E84685-18B8-4E16-B611-E319DFCD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925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2A024-8240-4DDC-A40F-045882A80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F76FF-BE0B-4FA5-AF04-C54CD72856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DFA7B4-9529-4604-BDA7-D36C0E53B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4BD27-0FB6-411D-A93D-FD58394DC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EB069B-4F84-4E4C-A997-173B28EF9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760569-76AE-4EE7-91ED-44D3C57C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3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EC59B4-E131-4E71-9632-3312D45E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CB8D64-1387-431A-89E6-008D7FCFF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ED2087-505C-4B34-A69A-5A00CF34D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A309C76-E0D6-4596-9E55-471702539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B130C4-B520-4E2F-9393-2ED9CAC20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0439D6-D0C3-4936-BA1D-73690F4F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5EBDC5-1445-4216-B65E-619C38CCF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ED550A7-36E2-4514-84F6-CD3AD84C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443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48AF8-C301-4F93-8F83-7990B6AA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A665B1-8EC7-4379-98BD-8DB6C470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1DFA4-2F9F-42A7-9D5A-7B127B57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CF05E5-B704-4DAD-86A4-6B3E60C24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12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ADC3A-EF93-4951-BC38-F426E55B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61D216-906C-458B-B654-F949B925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67067F-8D96-4969-9CA5-3EE0C857D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32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F6FA6-12E1-411E-BAC6-4074AB45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E7264-DAE8-471C-88B7-F9F793EE0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4E8172-686B-4AA0-B546-D47E77BA9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4D0938-7D79-44E7-9816-6608B21C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01C1F8-F4FC-4D83-9264-25AF60EB5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E3856A-32B6-402D-AEA5-9F3FA57FF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414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B1C7C-39B1-4009-B522-7B0C3E5F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1E0B5F9-1716-403E-9671-7795BE268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246F75-8F60-488C-9287-5041974F0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3FCED0-9FEF-490E-82FD-6957D52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887956-CFC5-4D2E-A7AF-46A4377A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75B447-EC71-46DB-9012-21C5C426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A7B5E8-5393-4D2A-A405-E604548F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826158-FCC7-43D2-B658-4B6A49A42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F0706D-FCAE-4237-86AB-8BF878B7F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5942D-8537-40BA-8276-07CFF401F81D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5A45F-596E-446D-951D-192D91C1A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CF5C7D-F19D-4250-9355-A1D4DD696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5BAB1-7B2C-41C9-847B-23BC0CE69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50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7" y="1786855"/>
            <a:ext cx="7592037" cy="1723107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구성하기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60"/>
            <a:ext cx="2904263" cy="3945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3540154" y="696287"/>
            <a:ext cx="0" cy="45048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>
            <a:cxnSpLocks/>
          </p:cNvCxnSpPr>
          <p:nvPr/>
        </p:nvCxnSpPr>
        <p:spPr>
          <a:xfrm>
            <a:off x="3322040" y="3632433"/>
            <a:ext cx="8439325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52285" cy="4351338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 할당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 표를 참조하여 각 장비의 네트워크 장치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(Interface)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할당하고 필요할 경우 각 네트워크 장비의 해당 장치를 활성화 하시오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407D382-388D-45E0-B0AC-4DDD44951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759" y="1449300"/>
            <a:ext cx="8068775" cy="49199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1941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서브넷팅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AB270A9-4DEA-4E1D-AB10-D55AB635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3" y="2688278"/>
            <a:ext cx="3755384" cy="38998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2B227EE-BC61-4B72-A7FF-617534F8BB97}"/>
              </a:ext>
            </a:extLst>
          </p:cNvPr>
          <p:cNvSpPr/>
          <p:nvPr/>
        </p:nvSpPr>
        <p:spPr>
          <a:xfrm>
            <a:off x="1115736" y="3355596"/>
            <a:ext cx="3481431" cy="3691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71FA51-9566-46E2-9AB9-285E8AD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197" y="2663854"/>
            <a:ext cx="3887861" cy="39242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00C235-28FA-44D8-A208-AAC269EDC7D7}"/>
              </a:ext>
            </a:extLst>
          </p:cNvPr>
          <p:cNvSpPr/>
          <p:nvPr/>
        </p:nvSpPr>
        <p:spPr>
          <a:xfrm>
            <a:off x="5622022" y="3942825"/>
            <a:ext cx="3782036" cy="33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1673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Sales_PC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E763874-852F-4902-86B8-C411332E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278" y="2049840"/>
            <a:ext cx="6523008" cy="44885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854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Manage_PC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C9E54DD-3CC1-4362-8123-78CF41B0B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052" y="2079414"/>
            <a:ext cx="6621405" cy="4592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230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 표를 참고하여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Switch_01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구성하시오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4AADBA2-663A-4B6A-9C44-2E7661328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94" y="3210719"/>
            <a:ext cx="7859859" cy="152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42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FA96B7D7-0580-4401-B972-CD7B4256B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968" y="2495201"/>
            <a:ext cx="7451954" cy="18586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8B7C8-ABFF-49E4-B8CE-7675EB9CC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67" y="4619668"/>
            <a:ext cx="5655447" cy="17810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2676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확인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94DDD62-6D3D-4F8D-B2E6-D65BEEAE7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60" y="2663110"/>
            <a:ext cx="9317288" cy="32595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B0297A7-5DE0-4BA9-B0F5-4362360D637E}"/>
              </a:ext>
            </a:extLst>
          </p:cNvPr>
          <p:cNvSpPr/>
          <p:nvPr/>
        </p:nvSpPr>
        <p:spPr>
          <a:xfrm>
            <a:off x="1009560" y="4311941"/>
            <a:ext cx="8662946" cy="780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D0E9C5C-1FA8-4A77-A96B-6E4DE73421A3}"/>
              </a:ext>
            </a:extLst>
          </p:cNvPr>
          <p:cNvSpPr/>
          <p:nvPr/>
        </p:nvSpPr>
        <p:spPr>
          <a:xfrm>
            <a:off x="1009560" y="5135265"/>
            <a:ext cx="9183064" cy="78017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29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VLAN 10 – 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B5DDCB0-06F6-4EE8-A4E3-198A5A12D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78" y="2686022"/>
            <a:ext cx="7901470" cy="1391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A15987-EB4B-425E-B861-2FE77BDB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78" y="4683340"/>
            <a:ext cx="8015874" cy="5082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1024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Ping TEST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0F12976-4663-4B51-9AD6-71A9D0140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53" y="2693139"/>
            <a:ext cx="8234493" cy="34838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7A71DCB-DC23-4926-8CA9-6E61F590FD17}"/>
              </a:ext>
            </a:extLst>
          </p:cNvPr>
          <p:cNvSpPr/>
          <p:nvPr/>
        </p:nvSpPr>
        <p:spPr>
          <a:xfrm>
            <a:off x="9471171" y="3074974"/>
            <a:ext cx="671119" cy="440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9BC4EE-3A72-47ED-B20D-8FE488DFAD8B}"/>
              </a:ext>
            </a:extLst>
          </p:cNvPr>
          <p:cNvSpPr/>
          <p:nvPr/>
        </p:nvSpPr>
        <p:spPr>
          <a:xfrm>
            <a:off x="6393809" y="5551124"/>
            <a:ext cx="3672980" cy="6258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45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9E1DE43-C0FD-4A0F-9990-6A5C4951F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520" y="2439823"/>
            <a:ext cx="9225280" cy="41946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87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420D1-C644-4B07-AEBF-E7FDEBE7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59901D-A0CA-4173-8EF4-C50479C82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방식을 선택할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프로토콜을 선택할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라우팅 테이블을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구성된 라우팅 프로토콜과 라우팅 테이블의 통신 환경을 점검할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529F38C-AF97-4AD3-B8BB-0801AD1C0C57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6368195-BFDC-4D97-BD84-6FAE78582D63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193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포트 트렁크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28212F3-2ABD-4562-91AF-61A9714E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77" y="2527286"/>
            <a:ext cx="8953295" cy="12014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6244048-DB94-4EF8-AD84-82C2BC288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77" y="4252754"/>
            <a:ext cx="8910296" cy="13860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1730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285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Inter-VLAN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195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577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48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6141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309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245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70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99C3-D699-4F32-97F4-3AA9EF1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(Routing)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5D8D-DBDB-406D-8524-BE1D1AA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네트워크 간의 연결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패킷이 목적지에 도착할 수 있도록 최적의 경로를 선택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경로 설정 방법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정적 경로 설정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(Static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Route)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특정 목적지로 가는 경로를 네트워크 관리자가 직접 지정</a:t>
            </a:r>
            <a:endParaRPr lang="en-US" altLang="ko-KR" sz="1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동적 경로 설정</a:t>
            </a:r>
            <a:r>
              <a:rPr lang="en-US" altLang="ko-KR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(Dynamic Route) : </a:t>
            </a:r>
            <a:r>
              <a:rPr lang="ko-KR" altLang="en-US" sz="19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정보를 교환하여 동적으로 최적의 경로를 선택</a:t>
            </a:r>
            <a:endParaRPr lang="en-US" altLang="ko-KR" sz="19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프로토콜의 종류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 벡터 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링크 상태 라우팅 프로토콜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4C82A9-201F-43E1-8E59-2DF19D196094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47E886-9159-4522-A63F-C31F6426B57E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58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7799C3-D699-4F32-97F4-3AA9EF19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(Routing)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05D8D-DBDB-406D-8524-BE1D1AADC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(Distance)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목적지까지 가는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Distance(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Vector(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방향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정보를 이용하여 경로를 선택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경로 선택의 기준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거리와 방향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=&gt;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메트릭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메트릭 값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최적의 경로를 선택하는 기준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프로토콜에 따라 사용하는 메트릭이 다름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프로토콜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RIP(Routing Information Protocol)</a:t>
            </a:r>
          </a:p>
          <a:p>
            <a:pPr lvl="1"/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링크 스테이트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(Link State)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라우팅 프로토콜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라우터들이 자신의 주소와 자신과 인접해 있는 다른 장비들의 상태와 주소까지 확인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전체적인 네트워크의 구성을 확인하여 최단 경로 트리를 구성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대표적인 프로토콜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OSPF(Open Shortest Path First)</a:t>
            </a:r>
          </a:p>
          <a:p>
            <a:pPr lvl="1"/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B4C82A9-201F-43E1-8E59-2DF19D196094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047E886-9159-4522-A63F-C31F6426B57E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22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D61A0-E646-435A-B5F8-9E1A87451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RIP(Routing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Information Protocol)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DC4127-9545-41F3-8A97-CE055A4AF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디스턴스 벡터 프로토콜은 홉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(HOP)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개수를 기준으로 경로를  설정</a:t>
            </a:r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홉은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구성도에서 다음 장비로 이어지는 네트워크의 한 구간을 의미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보통 라우터와 라우터 사이를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홉으로 생각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최대한 설정할 수 있는 홉 카운트는 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15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홉이며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그를 넘어서는 경로는 도달할 수 없음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대규모의 네트워크에서는 사용하기 어렵고 소규모의 건물이나 한 공간 안에서 사용하기 적합</a:t>
            </a: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95F995-AB7C-4F5F-A2D0-0BEA3D40A3B3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0D1CBC9-65AD-481F-A5DD-99E246599CAF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94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나누어짐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1 –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Classfull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서로 다른 서브넷을 가지고 있는 동일한 네트워크 주소는 인지하지 못하는 단점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 2 – Classless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단점을 보안하여 서브넷 마스크 정보를 고려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89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056BB25-A366-4B3D-86FE-4BC15AC329DF}"/>
              </a:ext>
            </a:extLst>
          </p:cNvPr>
          <p:cNvSpPr/>
          <p:nvPr/>
        </p:nvSpPr>
        <p:spPr>
          <a:xfrm>
            <a:off x="1308683" y="5201174"/>
            <a:ext cx="6409189" cy="520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CD408F6-4C32-4835-8618-AEE9B8015ABC}"/>
              </a:ext>
            </a:extLst>
          </p:cNvPr>
          <p:cNvSpPr/>
          <p:nvPr/>
        </p:nvSpPr>
        <p:spPr>
          <a:xfrm>
            <a:off x="1308683" y="2709644"/>
            <a:ext cx="8682605" cy="136740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V1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Router(config)#router rip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인터페이스의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확인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Router#show ip interface brief</a:t>
            </a:r>
          </a:p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605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062F7AD-6B0F-4742-B510-19A7CB452623}"/>
              </a:ext>
            </a:extLst>
          </p:cNvPr>
          <p:cNvSpPr/>
          <p:nvPr/>
        </p:nvSpPr>
        <p:spPr>
          <a:xfrm>
            <a:off x="1174459" y="5629013"/>
            <a:ext cx="3775046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8A914BE-AD68-4B57-8006-BC595916A94E}"/>
              </a:ext>
            </a:extLst>
          </p:cNvPr>
          <p:cNvSpPr/>
          <p:nvPr/>
        </p:nvSpPr>
        <p:spPr>
          <a:xfrm>
            <a:off x="6216242" y="5629014"/>
            <a:ext cx="4001549" cy="4613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463717-89D2-480F-B98B-5FB51429B2F3}"/>
              </a:ext>
            </a:extLst>
          </p:cNvPr>
          <p:cNvSpPr/>
          <p:nvPr/>
        </p:nvSpPr>
        <p:spPr>
          <a:xfrm>
            <a:off x="1199626" y="2718033"/>
            <a:ext cx="8825218" cy="1761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V2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기본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Router(config)#router rip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Router(config-router)#version 2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Router(config-router)#network [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라우터의 연결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IP address]</a:t>
            </a:r>
          </a:p>
          <a:p>
            <a:pPr marL="457200" lvl="1" indent="0">
              <a:buNone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RIP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시 문제점이나 설정을 확인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lvl="1"/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Router#debug ip rip                   Router#show ip protocols</a:t>
            </a:r>
          </a:p>
          <a:p>
            <a:pPr marL="457200" lvl="1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RIP v1 VS RIP v2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720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80F63-D014-43C9-9E61-C4C982F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실습과제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- 1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E9A9DE-E9D9-40AB-B208-BD7E04837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구성도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설계도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D7001830-E271-4C57-B58E-1FF1B007947C}"/>
              </a:ext>
            </a:extLst>
          </p:cNvPr>
          <p:cNvCxnSpPr>
            <a:cxnSpLocks/>
          </p:cNvCxnSpPr>
          <p:nvPr/>
        </p:nvCxnSpPr>
        <p:spPr>
          <a:xfrm>
            <a:off x="738231" y="365125"/>
            <a:ext cx="0" cy="21683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6ED6042-AD25-4769-9E6E-1CB6216BA4E1}"/>
              </a:ext>
            </a:extLst>
          </p:cNvPr>
          <p:cNvCxnSpPr>
            <a:cxnSpLocks/>
          </p:cNvCxnSpPr>
          <p:nvPr/>
        </p:nvCxnSpPr>
        <p:spPr>
          <a:xfrm>
            <a:off x="595618" y="1749411"/>
            <a:ext cx="11199303" cy="0"/>
          </a:xfrm>
          <a:prstGeom prst="line">
            <a:avLst/>
          </a:prstGeom>
          <a:ln w="571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AAB527F9-F6E9-4C9F-8B2C-27280BFEE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202" y="2542786"/>
            <a:ext cx="8255596" cy="37103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9639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560</Words>
  <Application>Microsoft Office PowerPoint</Application>
  <PresentationFormat>와이드스크린</PresentationFormat>
  <Paragraphs>98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HY헤드라인M</vt:lpstr>
      <vt:lpstr>맑은 고딕</vt:lpstr>
      <vt:lpstr>Arial</vt:lpstr>
      <vt:lpstr>Office 테마</vt:lpstr>
      <vt:lpstr>L2〮L3 스위치 구축 (LM2002010313_16v1)</vt:lpstr>
      <vt:lpstr>학습목표</vt:lpstr>
      <vt:lpstr>1. 라우팅(Routing)</vt:lpstr>
      <vt:lpstr>1. 라우팅(Routing)</vt:lpstr>
      <vt:lpstr>2. RIP(Routing Information Protocol)</vt:lpstr>
      <vt:lpstr>3. RIP v1 VS RIP v2</vt:lpstr>
      <vt:lpstr>3. RIP v1 VS RIP v2</vt:lpstr>
      <vt:lpstr>3. RIP v1 VS RIP v2</vt:lpstr>
      <vt:lpstr>실습과제 - 1</vt:lpstr>
      <vt:lpstr>실습과제 - 1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실습과제 -1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잉구탱구</dc:creator>
  <cp:lastModifiedBy>잉구탱구</cp:lastModifiedBy>
  <cp:revision>28</cp:revision>
  <dcterms:created xsi:type="dcterms:W3CDTF">2024-05-28T23:55:48Z</dcterms:created>
  <dcterms:modified xsi:type="dcterms:W3CDTF">2024-05-29T08:44:18Z</dcterms:modified>
</cp:coreProperties>
</file>