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3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0446-D90F-47A4-A7C2-8402561D020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네트워크 구축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학습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6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password-encryption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IOS </a:t>
            </a:r>
            <a:r>
              <a:rPr lang="ko-KR" altLang="en-US" dirty="0" smtClean="0"/>
              <a:t>운영체제에서 모든 암호를 암호화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되어 저장되도록 설정하는 명령어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255.255.0.0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주소는 인터넷에 연결된 모든 컴퓨터를 구분하기 위한 고유한 주소이다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IP </a:t>
            </a:r>
            <a:r>
              <a:rPr lang="ko-KR" altLang="en-US" dirty="0" smtClean="0"/>
              <a:t>주소는 네트워크 부분의 길이에 따라 </a:t>
            </a:r>
            <a:r>
              <a:rPr lang="en-US" altLang="ko-KR" dirty="0" smtClean="0"/>
              <a:t>A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E</a:t>
            </a:r>
            <a:r>
              <a:rPr lang="ko-KR" altLang="en-US" dirty="0" smtClean="0"/>
              <a:t>클래스까지 구성되는데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B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네트워크를 논리적으로 나누어 여러 개의 작은 네트워크처럼 사용할 수 있게 해주는 기술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물리적으로 같은 네트워크에 있는 컴퓨터나 장치들을 논리적으로 그룹화하여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네트워크처럼 동작하게 만드는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학교의 컴퓨터 실에 있는 모든 컴퓨터가 같은 네트워크에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교사와 학생의 컴퓨터를 서로 다른 그룹으로 나누고 싶을 때 사용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서브넷팅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192.168.0.0/24 </a:t>
            </a:r>
            <a:r>
              <a:rPr lang="ko-KR" altLang="en-US" dirty="0" smtClean="0"/>
              <a:t>네트워크를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서브 네트워크로 나누었을 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번째 서브 네트워크의 사용 가능한 마지막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running-config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설정된 내용을 확인하거나 현재 어떤 설정 내용으로 동작하고 있는지 확인할 수 있는 파일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시스코 패킷 트레이서</a:t>
            </a:r>
            <a:r>
              <a:rPr lang="en-US" altLang="ko-KR" dirty="0" smtClean="0"/>
              <a:t>(cisco 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교육과 실습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단순 컴퓨터 네트워크 시뮬레이션을 위한 연구에 이용할 수 있는 시스코의 라우터 시뮬레이터이다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하드웨어를 사용하지 않아도 가상 랩에서 네트워킹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 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사이버 보안 기술을 연습할 수 있는 강력한 네트워크 시뮬레이션 툴로 실제 기술을 습득할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L2 </a:t>
            </a:r>
            <a:r>
              <a:rPr lang="ko-KR" altLang="en-US" dirty="0" smtClean="0"/>
              <a:t>스위치는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주소를 기반으로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전달하는 장비이다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중에서 네트워크 계층</a:t>
            </a:r>
            <a:r>
              <a:rPr lang="en-US" altLang="ko-KR" dirty="0" smtClean="0"/>
              <a:t>(3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데이터 단위인 </a:t>
            </a:r>
            <a:r>
              <a:rPr lang="en-US" altLang="ko-KR" dirty="0" smtClean="0"/>
              <a:t>Packet</a:t>
            </a:r>
            <a:r>
              <a:rPr lang="ko-KR" altLang="en-US" dirty="0" smtClean="0"/>
              <a:t>을 받아</a:t>
            </a:r>
            <a:r>
              <a:rPr lang="en-US" altLang="ko-KR" dirty="0" smtClean="0"/>
              <a:t>, MAC </a:t>
            </a:r>
            <a:r>
              <a:rPr lang="ko-KR" altLang="en-US" dirty="0" smtClean="0"/>
              <a:t>주소 등의 정보를 추가해서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만든 다음 물리 계층</a:t>
            </a:r>
            <a:r>
              <a:rPr lang="en-US" altLang="ko-KR" dirty="0" smtClean="0"/>
              <a:t>(1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넘겨 비트로 변환해서 전송하는 과정이 이루어진다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스위치 또는 라우터의 이름을 설정하는 명령어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894827" cy="678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1234" y="444381"/>
            <a:ext cx="39193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라우터의 가상 인터페이스인</a:t>
            </a:r>
            <a:endParaRPr lang="en-US" altLang="ko-KR" dirty="0" smtClean="0"/>
          </a:p>
          <a:p>
            <a:r>
              <a:rPr lang="en-US" altLang="ko-KR" dirty="0" smtClean="0"/>
              <a:t>Fa0/0.10 (vlan10)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아이피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라우터의 가상 인터페이스인 </a:t>
            </a:r>
            <a:r>
              <a:rPr lang="en-US" altLang="ko-KR" dirty="0" smtClean="0"/>
              <a:t>fa0/0.20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VLAN30</a:t>
            </a:r>
            <a:r>
              <a:rPr lang="ko-KR" altLang="en-US" dirty="0" smtClean="0"/>
              <a:t>에 연결된 스위치의 포트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스위치 </a:t>
            </a:r>
            <a:r>
              <a:rPr lang="en-US" altLang="ko-KR" dirty="0" smtClean="0"/>
              <a:t>fa0/24 </a:t>
            </a:r>
            <a:r>
              <a:rPr lang="ko-KR" altLang="en-US" dirty="0" smtClean="0"/>
              <a:t>포트를 트렁크 모드로 변경하는 명령어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3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CTRL + SHIFT + 6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IOS </a:t>
            </a:r>
            <a:r>
              <a:rPr lang="ko-KR" altLang="en-US" dirty="0" smtClean="0"/>
              <a:t>운영체제에서 명령어를 잘못 입력 시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서버를 찾는 시간을 줄이기 위해서 종료하는 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4014"/>
            <a:ext cx="10245244" cy="1783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153256"/>
            <a:ext cx="838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스위치 장비에서 콘솔 연결을 위한 명령이다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패스워드 입력 후 나머지 명령어는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라우터나 스위치에 접속하는 사용자에게 보여주기 위한 메시지를 생성하는 명령어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메트릭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라우팅 프로토콜들이 최적의 경로를 선택하는 기준을 의미하는 용어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RIP </a:t>
            </a:r>
            <a:r>
              <a:rPr lang="ko-KR" altLang="en-US" dirty="0" smtClean="0"/>
              <a:t>라우팅 프로토콜에서 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344</Words>
  <Application>Microsoft Office PowerPoint</Application>
  <PresentationFormat>와이드스크린</PresentationFormat>
  <Paragraphs>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네트워크 구축 </vt:lpstr>
      <vt:lpstr>시스코 패킷 트레이서(cisco packet tracer)</vt:lpstr>
      <vt:lpstr>프레임</vt:lpstr>
      <vt:lpstr>hostname</vt:lpstr>
      <vt:lpstr>PowerPoint 프레젠테이션</vt:lpstr>
      <vt:lpstr>CTRL + SHIFT + 6</vt:lpstr>
      <vt:lpstr>login</vt:lpstr>
      <vt:lpstr>banner</vt:lpstr>
      <vt:lpstr>메트릭</vt:lpstr>
      <vt:lpstr>service password-encryption</vt:lpstr>
      <vt:lpstr>255.255.0.0</vt:lpstr>
      <vt:lpstr>VLAN</vt:lpstr>
      <vt:lpstr>서브넷팅</vt:lpstr>
      <vt:lpstr>running-config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</dc:title>
  <dc:creator>5</dc:creator>
  <cp:lastModifiedBy>5</cp:lastModifiedBy>
  <cp:revision>5</cp:revision>
  <dcterms:created xsi:type="dcterms:W3CDTF">2025-06-10T00:07:23Z</dcterms:created>
  <dcterms:modified xsi:type="dcterms:W3CDTF">2025-06-10T00:58:08Z</dcterms:modified>
</cp:coreProperties>
</file>