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8" r:id="rId11"/>
    <p:sldId id="269" r:id="rId12"/>
    <p:sldId id="270" r:id="rId13"/>
    <p:sldId id="271" r:id="rId14"/>
    <p:sldId id="272" r:id="rId15"/>
    <p:sldId id="274" r:id="rId16"/>
    <p:sldId id="275" r:id="rId17"/>
    <p:sldId id="273" r:id="rId18"/>
    <p:sldId id="276" r:id="rId19"/>
    <p:sldId id="277" r:id="rId20"/>
    <p:sldId id="278" r:id="rId21"/>
    <p:sldId id="279" r:id="rId22"/>
    <p:sldId id="280" r:id="rId23"/>
    <p:sldId id="265" r:id="rId24"/>
    <p:sldId id="281" r:id="rId25"/>
    <p:sldId id="285" r:id="rId26"/>
    <p:sldId id="286" r:id="rId27"/>
    <p:sldId id="282" r:id="rId28"/>
    <p:sldId id="283" r:id="rId29"/>
    <p:sldId id="284" r:id="rId30"/>
    <p:sldId id="266" r:id="rId31"/>
    <p:sldId id="287" r:id="rId32"/>
    <p:sldId id="288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23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44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669784-496C-4138-9422-3F57D3F2CF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E3479A-07EC-44BF-9212-D2B3208821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D4464A-B75F-454D-AA59-2ACE0ECDD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942D-8537-40BA-8276-07CFF401F81D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0DEDFC-88C2-478B-B375-CDA3AC24C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428A36-E65F-421E-B95D-3A8C1CDB6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BAB1-7B2C-41C9-847B-23BC0CE69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465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8A779B-A2C2-43C1-B64D-8F315582F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0CC525-46B0-40D8-BD7C-2B2EF57826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8DC357-76D0-47AE-BD6E-2CEB130EA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942D-8537-40BA-8276-07CFF401F81D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B6822F-44AA-47D0-B8C7-E727BD802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67F550-F1DD-4A8C-B72D-934D1AB15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BAB1-7B2C-41C9-847B-23BC0CE69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336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E694DB-E5CF-4A2A-A03B-41A3D47052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FD109A-4709-4A1C-831B-E8E64E4CCC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427D30-A09F-43E0-B6C7-1699FAF9A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942D-8537-40BA-8276-07CFF401F81D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16DA30-53F3-4032-978B-2FAD3B377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AFE11A-B8A0-41BB-B7D2-96A6EA379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BAB1-7B2C-41C9-847B-23BC0CE69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978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6A6DE6-43B0-4FF8-A579-3A0096CCD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5E1BE6-592B-44D9-9C6E-D98305912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5E142B-3B70-4ED6-86B0-13D1A2C7A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942D-8537-40BA-8276-07CFF401F81D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D3325B-95CA-4F53-A7E4-1C577B4B9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8B22B8-A88A-4F3F-A282-0F5AB9C79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BAB1-7B2C-41C9-847B-23BC0CE69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924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3DBF4-2898-46EC-8AD6-892E96F00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50D829-2275-4287-92D1-AABF5FE44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24B121-9EAF-4EB4-9AD0-9FE16DD8D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942D-8537-40BA-8276-07CFF401F81D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5F53A0-4C74-43D8-A164-5954065AE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E84685-18B8-4E16-B611-E319DFCD8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BAB1-7B2C-41C9-847B-23BC0CE69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925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72A024-8240-4DDC-A40F-045882A80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FF76FF-BE0B-4FA5-AF04-C54CD72856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DFA7B4-9529-4604-BDA7-D36C0E53B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54BD27-0FB6-411D-A93D-FD58394DC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942D-8537-40BA-8276-07CFF401F81D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EB069B-4F84-4E4C-A997-173B28EF9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760569-76AE-4EE7-91ED-44D3C57CD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BAB1-7B2C-41C9-847B-23BC0CE69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131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EC59B4-E131-4E71-9632-3312D45E0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CB8D64-1387-431A-89E6-008D7FCFF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ED2087-505C-4B34-A69A-5A00CF34D3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A309C76-E0D6-4596-9E55-471702539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FB130C4-B520-4E2F-9393-2ED9CAC20C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30439D6-D0C3-4936-BA1D-73690F4F2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942D-8537-40BA-8276-07CFF401F81D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A5EBDC5-1445-4216-B65E-619C38CCF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ED550A7-36E2-4514-84F6-CD3AD84C7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BAB1-7B2C-41C9-847B-23BC0CE69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443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048AF8-C301-4F93-8F83-7990B6AA4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3A665B1-8EC7-4379-98BD-8DB6C4708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942D-8537-40BA-8276-07CFF401F81D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D1DFA4-2F9F-42A7-9D5A-7B127B571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CF05E5-B704-4DAD-86A4-6B3E60C24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BAB1-7B2C-41C9-847B-23BC0CE69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127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8ADC3A-EF93-4951-BC38-F426E55BE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942D-8537-40BA-8276-07CFF401F81D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61D216-906C-458B-B654-F949B9258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67067F-8D96-4969-9CA5-3EE0C857D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BAB1-7B2C-41C9-847B-23BC0CE69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320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7F6FA6-12E1-411E-BAC6-4074AB453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BE7264-DAE8-471C-88B7-F9F793EE0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4E8172-686B-4AA0-B546-D47E77BA9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4D0938-7D79-44E7-9816-6608B21C3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942D-8537-40BA-8276-07CFF401F81D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01C1F8-F4FC-4D83-9264-25AF60EB5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E3856A-32B6-402D-AEA5-9F3FA57FF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BAB1-7B2C-41C9-847B-23BC0CE69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144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B1C7C-39B1-4009-B522-7B0C3E5F0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1E0B5F9-1716-403E-9671-7795BE2680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246F75-8F60-488C-9287-5041974F0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3FCED0-9FEF-490E-82FD-6957D52C6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942D-8537-40BA-8276-07CFF401F81D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887956-CFC5-4D2E-A7AF-46A4377AF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75B447-EC71-46DB-9012-21C5C4260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BAB1-7B2C-41C9-847B-23BC0CE69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673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A7B5E8-5393-4D2A-A405-E604548F0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826158-FCC7-43D2-B658-4B6A49A42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F0706D-FCAE-4237-86AB-8BF878B7F7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5942D-8537-40BA-8276-07CFF401F81D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25A45F-596E-446D-951D-192D91C1A6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CF5C7D-F19D-4250-9355-A1D4DD696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5BAB1-7B2C-41C9-847B-23BC0CE69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950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36C603-A6B7-46AF-818F-B8BD26544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9327" y="1786855"/>
            <a:ext cx="7592037" cy="1723107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L2〮L3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 구축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(LM2002010313_16v1)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D59516-B17F-4310-BB9C-8688D42F90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4005" y="3744651"/>
            <a:ext cx="5793995" cy="1655762"/>
          </a:xfrm>
        </p:spPr>
        <p:txBody>
          <a:bodyPr/>
          <a:lstStyle/>
          <a:p>
            <a:pPr algn="l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학습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라우팅 구성하기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C905C8-8812-4F67-A21A-3A0C119CB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58" y="870060"/>
            <a:ext cx="2904263" cy="39452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E9E04FB-C8C2-43C6-9BDD-1F83CBE66803}"/>
              </a:ext>
            </a:extLst>
          </p:cNvPr>
          <p:cNvCxnSpPr>
            <a:cxnSpLocks/>
          </p:cNvCxnSpPr>
          <p:nvPr/>
        </p:nvCxnSpPr>
        <p:spPr>
          <a:xfrm>
            <a:off x="3540154" y="696287"/>
            <a:ext cx="0" cy="450488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3E0C5C0-FA1C-4349-8140-C5F92053FD38}"/>
              </a:ext>
            </a:extLst>
          </p:cNvPr>
          <p:cNvCxnSpPr>
            <a:cxnSpLocks/>
          </p:cNvCxnSpPr>
          <p:nvPr/>
        </p:nvCxnSpPr>
        <p:spPr>
          <a:xfrm>
            <a:off x="3322040" y="3632433"/>
            <a:ext cx="8439325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486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80F63-D014-43C9-9E61-C4C982FA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실습과제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- 1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E9A9DE-E9D9-40AB-B208-BD7E04837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752285" cy="4351338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IP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주소 할당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아래 표를 참조하여 각 장비의 네트워크 장치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(Interface)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IP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주소를 할당하고 필요할 경우 각 네트워크 장비의 해당 장치를 활성화 하시오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7001830-E271-4C57-B58E-1FF1B007947C}"/>
              </a:ext>
            </a:extLst>
          </p:cNvPr>
          <p:cNvCxnSpPr>
            <a:cxnSpLocks/>
          </p:cNvCxnSpPr>
          <p:nvPr/>
        </p:nvCxnSpPr>
        <p:spPr>
          <a:xfrm>
            <a:off x="738231" y="365125"/>
            <a:ext cx="0" cy="21683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6ED6042-AD25-4769-9E6E-1CB6216BA4E1}"/>
              </a:ext>
            </a:extLst>
          </p:cNvPr>
          <p:cNvCxnSpPr>
            <a:cxnSpLocks/>
          </p:cNvCxnSpPr>
          <p:nvPr/>
        </p:nvCxnSpPr>
        <p:spPr>
          <a:xfrm>
            <a:off x="595618" y="1749411"/>
            <a:ext cx="11199303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F407D382-388D-45E0-B0AC-4DDD44951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759" y="1449300"/>
            <a:ext cx="8068775" cy="49199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1941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80F63-D014-43C9-9E61-C4C982FA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실습과제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-1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E9A9DE-E9D9-40AB-B208-BD7E04837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서브넷팅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7001830-E271-4C57-B58E-1FF1B007947C}"/>
              </a:ext>
            </a:extLst>
          </p:cNvPr>
          <p:cNvCxnSpPr>
            <a:cxnSpLocks/>
          </p:cNvCxnSpPr>
          <p:nvPr/>
        </p:nvCxnSpPr>
        <p:spPr>
          <a:xfrm>
            <a:off x="738231" y="365125"/>
            <a:ext cx="0" cy="21683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6ED6042-AD25-4769-9E6E-1CB6216BA4E1}"/>
              </a:ext>
            </a:extLst>
          </p:cNvPr>
          <p:cNvCxnSpPr>
            <a:cxnSpLocks/>
          </p:cNvCxnSpPr>
          <p:nvPr/>
        </p:nvCxnSpPr>
        <p:spPr>
          <a:xfrm>
            <a:off x="595618" y="1749411"/>
            <a:ext cx="11199303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AAB270A9-4DEA-4E1D-AB10-D55AB6352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563" y="2688278"/>
            <a:ext cx="3755384" cy="38998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2B227EE-BC61-4B72-A7FF-617534F8BB97}"/>
              </a:ext>
            </a:extLst>
          </p:cNvPr>
          <p:cNvSpPr/>
          <p:nvPr/>
        </p:nvSpPr>
        <p:spPr>
          <a:xfrm>
            <a:off x="1115736" y="3355596"/>
            <a:ext cx="3481431" cy="3691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771FA51-9566-46E2-9AB9-285E8AD60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197" y="2663854"/>
            <a:ext cx="3887861" cy="39242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800C235-28FA-44D8-A208-AAC269EDC7D7}"/>
              </a:ext>
            </a:extLst>
          </p:cNvPr>
          <p:cNvSpPr/>
          <p:nvPr/>
        </p:nvSpPr>
        <p:spPr>
          <a:xfrm>
            <a:off x="5622022" y="3942825"/>
            <a:ext cx="3782036" cy="3369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1673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80F63-D014-43C9-9E61-C4C982FA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실습과제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-1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E9A9DE-E9D9-40AB-B208-BD7E04837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Sales_PC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7001830-E271-4C57-B58E-1FF1B007947C}"/>
              </a:ext>
            </a:extLst>
          </p:cNvPr>
          <p:cNvCxnSpPr>
            <a:cxnSpLocks/>
          </p:cNvCxnSpPr>
          <p:nvPr/>
        </p:nvCxnSpPr>
        <p:spPr>
          <a:xfrm>
            <a:off x="738231" y="365125"/>
            <a:ext cx="0" cy="21683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6ED6042-AD25-4769-9E6E-1CB6216BA4E1}"/>
              </a:ext>
            </a:extLst>
          </p:cNvPr>
          <p:cNvCxnSpPr>
            <a:cxnSpLocks/>
          </p:cNvCxnSpPr>
          <p:nvPr/>
        </p:nvCxnSpPr>
        <p:spPr>
          <a:xfrm>
            <a:off x="595618" y="1749411"/>
            <a:ext cx="11199303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1E763874-852F-4902-86B8-C411332EB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278" y="2049840"/>
            <a:ext cx="6523008" cy="44885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7854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80F63-D014-43C9-9E61-C4C982FA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실습과제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-1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E9A9DE-E9D9-40AB-B208-BD7E04837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Manage_PC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7001830-E271-4C57-B58E-1FF1B007947C}"/>
              </a:ext>
            </a:extLst>
          </p:cNvPr>
          <p:cNvCxnSpPr>
            <a:cxnSpLocks/>
          </p:cNvCxnSpPr>
          <p:nvPr/>
        </p:nvCxnSpPr>
        <p:spPr>
          <a:xfrm>
            <a:off x="738231" y="365125"/>
            <a:ext cx="0" cy="21683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6ED6042-AD25-4769-9E6E-1CB6216BA4E1}"/>
              </a:ext>
            </a:extLst>
          </p:cNvPr>
          <p:cNvCxnSpPr>
            <a:cxnSpLocks/>
          </p:cNvCxnSpPr>
          <p:nvPr/>
        </p:nvCxnSpPr>
        <p:spPr>
          <a:xfrm>
            <a:off x="595618" y="1749411"/>
            <a:ext cx="11199303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EC9E54DD-3CC1-4362-8123-78CF41B0B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6052" y="2079414"/>
            <a:ext cx="6621405" cy="45920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3230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80F63-D014-43C9-9E61-C4C982FA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실습과제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-1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E9A9DE-E9D9-40AB-B208-BD7E04837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VLAN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설정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아래 표를 참고하여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Switch_01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VLAN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구성하시오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7001830-E271-4C57-B58E-1FF1B007947C}"/>
              </a:ext>
            </a:extLst>
          </p:cNvPr>
          <p:cNvCxnSpPr>
            <a:cxnSpLocks/>
          </p:cNvCxnSpPr>
          <p:nvPr/>
        </p:nvCxnSpPr>
        <p:spPr>
          <a:xfrm>
            <a:off x="738231" y="365125"/>
            <a:ext cx="0" cy="21683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6ED6042-AD25-4769-9E6E-1CB6216BA4E1}"/>
              </a:ext>
            </a:extLst>
          </p:cNvPr>
          <p:cNvCxnSpPr>
            <a:cxnSpLocks/>
          </p:cNvCxnSpPr>
          <p:nvPr/>
        </p:nvCxnSpPr>
        <p:spPr>
          <a:xfrm>
            <a:off x="595618" y="1749411"/>
            <a:ext cx="11199303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94AADBA2-663A-4B6A-9C44-2E7661328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294" y="3210719"/>
            <a:ext cx="7859859" cy="152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342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80F63-D014-43C9-9E61-C4C982FA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실습과제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-1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E9A9DE-E9D9-40AB-B208-BD7E04837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VLAN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7001830-E271-4C57-B58E-1FF1B007947C}"/>
              </a:ext>
            </a:extLst>
          </p:cNvPr>
          <p:cNvCxnSpPr>
            <a:cxnSpLocks/>
          </p:cNvCxnSpPr>
          <p:nvPr/>
        </p:nvCxnSpPr>
        <p:spPr>
          <a:xfrm>
            <a:off x="738231" y="365125"/>
            <a:ext cx="0" cy="21683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6ED6042-AD25-4769-9E6E-1CB6216BA4E1}"/>
              </a:ext>
            </a:extLst>
          </p:cNvPr>
          <p:cNvCxnSpPr>
            <a:cxnSpLocks/>
          </p:cNvCxnSpPr>
          <p:nvPr/>
        </p:nvCxnSpPr>
        <p:spPr>
          <a:xfrm>
            <a:off x="595618" y="1749411"/>
            <a:ext cx="11199303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FA96B7D7-0580-4401-B972-CD7B4256B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968" y="2495201"/>
            <a:ext cx="7451954" cy="18586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A98B7C8-ABFF-49E4-B8CE-7675EB9CC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967" y="4619668"/>
            <a:ext cx="5655447" cy="17810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2676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80F63-D014-43C9-9E61-C4C982FA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실습과제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-1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E9A9DE-E9D9-40AB-B208-BD7E04837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VLAN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설정 확인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7001830-E271-4C57-B58E-1FF1B007947C}"/>
              </a:ext>
            </a:extLst>
          </p:cNvPr>
          <p:cNvCxnSpPr>
            <a:cxnSpLocks/>
          </p:cNvCxnSpPr>
          <p:nvPr/>
        </p:nvCxnSpPr>
        <p:spPr>
          <a:xfrm>
            <a:off x="738231" y="365125"/>
            <a:ext cx="0" cy="21683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6ED6042-AD25-4769-9E6E-1CB6216BA4E1}"/>
              </a:ext>
            </a:extLst>
          </p:cNvPr>
          <p:cNvCxnSpPr>
            <a:cxnSpLocks/>
          </p:cNvCxnSpPr>
          <p:nvPr/>
        </p:nvCxnSpPr>
        <p:spPr>
          <a:xfrm>
            <a:off x="595618" y="1749411"/>
            <a:ext cx="11199303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894DDD62-6D3D-4F8D-B2E6-D65BEEAE7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560" y="2663110"/>
            <a:ext cx="9317288" cy="32595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B0297A7-5DE0-4BA9-B0F5-4362360D637E}"/>
              </a:ext>
            </a:extLst>
          </p:cNvPr>
          <p:cNvSpPr/>
          <p:nvPr/>
        </p:nvSpPr>
        <p:spPr>
          <a:xfrm>
            <a:off x="1009560" y="4311941"/>
            <a:ext cx="8662946" cy="7801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D0E9C5C-1FA8-4A77-A96B-6E4DE73421A3}"/>
              </a:ext>
            </a:extLst>
          </p:cNvPr>
          <p:cNvSpPr/>
          <p:nvPr/>
        </p:nvSpPr>
        <p:spPr>
          <a:xfrm>
            <a:off x="1009560" y="5135265"/>
            <a:ext cx="9183064" cy="78017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295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80F63-D014-43C9-9E61-C4C982FA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실습과제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-1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E9A9DE-E9D9-40AB-B208-BD7E04837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VLAN 10 – IP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설정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7001830-E271-4C57-B58E-1FF1B007947C}"/>
              </a:ext>
            </a:extLst>
          </p:cNvPr>
          <p:cNvCxnSpPr>
            <a:cxnSpLocks/>
          </p:cNvCxnSpPr>
          <p:nvPr/>
        </p:nvCxnSpPr>
        <p:spPr>
          <a:xfrm>
            <a:off x="738231" y="365125"/>
            <a:ext cx="0" cy="21683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6ED6042-AD25-4769-9E6E-1CB6216BA4E1}"/>
              </a:ext>
            </a:extLst>
          </p:cNvPr>
          <p:cNvCxnSpPr>
            <a:cxnSpLocks/>
          </p:cNvCxnSpPr>
          <p:nvPr/>
        </p:nvCxnSpPr>
        <p:spPr>
          <a:xfrm>
            <a:off x="595618" y="1749411"/>
            <a:ext cx="11199303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AB5DDCB0-06F6-4EE8-A4E3-198A5A12D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178" y="2686022"/>
            <a:ext cx="7901470" cy="13910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9A15987-EB4B-425E-B861-2FE77BDB6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178" y="4683340"/>
            <a:ext cx="8015874" cy="5082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10246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80F63-D014-43C9-9E61-C4C982FA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실습과제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-1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E9A9DE-E9D9-40AB-B208-BD7E04837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Ping TEST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7001830-E271-4C57-B58E-1FF1B007947C}"/>
              </a:ext>
            </a:extLst>
          </p:cNvPr>
          <p:cNvCxnSpPr>
            <a:cxnSpLocks/>
          </p:cNvCxnSpPr>
          <p:nvPr/>
        </p:nvCxnSpPr>
        <p:spPr>
          <a:xfrm>
            <a:off x="738231" y="365125"/>
            <a:ext cx="0" cy="21683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6ED6042-AD25-4769-9E6E-1CB6216BA4E1}"/>
              </a:ext>
            </a:extLst>
          </p:cNvPr>
          <p:cNvCxnSpPr>
            <a:cxnSpLocks/>
          </p:cNvCxnSpPr>
          <p:nvPr/>
        </p:nvCxnSpPr>
        <p:spPr>
          <a:xfrm>
            <a:off x="595618" y="1749411"/>
            <a:ext cx="11199303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90F12976-4663-4B51-9AD6-71A9D0140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753" y="2693139"/>
            <a:ext cx="8234493" cy="34838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7A71DCB-DC23-4926-8CA9-6E61F590FD17}"/>
              </a:ext>
            </a:extLst>
          </p:cNvPr>
          <p:cNvSpPr/>
          <p:nvPr/>
        </p:nvSpPr>
        <p:spPr>
          <a:xfrm>
            <a:off x="9471171" y="3074974"/>
            <a:ext cx="671119" cy="440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9BC4EE-3A72-47ED-B20D-8FE488DFAD8B}"/>
              </a:ext>
            </a:extLst>
          </p:cNvPr>
          <p:cNvSpPr/>
          <p:nvPr/>
        </p:nvSpPr>
        <p:spPr>
          <a:xfrm>
            <a:off x="6393809" y="5551124"/>
            <a:ext cx="3672980" cy="6258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845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80F63-D014-43C9-9E61-C4C982FA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실습과제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-1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E9A9DE-E9D9-40AB-B208-BD7E04837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Inter-VLAN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구성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7001830-E271-4C57-B58E-1FF1B007947C}"/>
              </a:ext>
            </a:extLst>
          </p:cNvPr>
          <p:cNvCxnSpPr>
            <a:cxnSpLocks/>
          </p:cNvCxnSpPr>
          <p:nvPr/>
        </p:nvCxnSpPr>
        <p:spPr>
          <a:xfrm>
            <a:off x="738231" y="365125"/>
            <a:ext cx="0" cy="21683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6ED6042-AD25-4769-9E6E-1CB6216BA4E1}"/>
              </a:ext>
            </a:extLst>
          </p:cNvPr>
          <p:cNvCxnSpPr>
            <a:cxnSpLocks/>
          </p:cNvCxnSpPr>
          <p:nvPr/>
        </p:nvCxnSpPr>
        <p:spPr>
          <a:xfrm>
            <a:off x="595618" y="1749411"/>
            <a:ext cx="11199303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E9E1DE43-C0FD-4A0F-9990-6A5C4951F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520" y="2439823"/>
            <a:ext cx="9225280" cy="41946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870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420D1-C644-4B07-AEBF-E7FDEBE7F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학습목표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59901D-A0CA-4173-8EF4-C50479C82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설계도에 준거하여 라우팅 방식을 선택할 수 있다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설계도에 준거하여 라우팅 프로토콜을 선택할 수 있다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설계도에 준거하여 라우팅 테이블을 구성할 수 있다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설계도에 준거하여 구성된 라우팅 프로토콜과 라우팅 테이블의 통신 환경을 점검할 수 있다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529F38C-AF97-4AD3-B8BB-0801AD1C0C57}"/>
              </a:ext>
            </a:extLst>
          </p:cNvPr>
          <p:cNvCxnSpPr>
            <a:cxnSpLocks/>
          </p:cNvCxnSpPr>
          <p:nvPr/>
        </p:nvCxnSpPr>
        <p:spPr>
          <a:xfrm>
            <a:off x="738231" y="365125"/>
            <a:ext cx="0" cy="21683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6368195-BFDC-4D97-BD84-6FAE78582D63}"/>
              </a:ext>
            </a:extLst>
          </p:cNvPr>
          <p:cNvCxnSpPr>
            <a:cxnSpLocks/>
          </p:cNvCxnSpPr>
          <p:nvPr/>
        </p:nvCxnSpPr>
        <p:spPr>
          <a:xfrm>
            <a:off x="595618" y="1749411"/>
            <a:ext cx="11199303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193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80F63-D014-43C9-9E61-C4C982FA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실습과제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-1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E9A9DE-E9D9-40AB-B208-BD7E04837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Inter-VLAN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구성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=&gt;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포트 트렁크</a:t>
            </a:r>
          </a:p>
          <a:p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7001830-E271-4C57-B58E-1FF1B007947C}"/>
              </a:ext>
            </a:extLst>
          </p:cNvPr>
          <p:cNvCxnSpPr>
            <a:cxnSpLocks/>
          </p:cNvCxnSpPr>
          <p:nvPr/>
        </p:nvCxnSpPr>
        <p:spPr>
          <a:xfrm>
            <a:off x="738231" y="365125"/>
            <a:ext cx="0" cy="21683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6ED6042-AD25-4769-9E6E-1CB6216BA4E1}"/>
              </a:ext>
            </a:extLst>
          </p:cNvPr>
          <p:cNvCxnSpPr>
            <a:cxnSpLocks/>
          </p:cNvCxnSpPr>
          <p:nvPr/>
        </p:nvCxnSpPr>
        <p:spPr>
          <a:xfrm>
            <a:off x="595618" y="1749411"/>
            <a:ext cx="11199303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E28212F3-2ABD-4562-91AF-61A9714E7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977" y="2527286"/>
            <a:ext cx="8953295" cy="12014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6244048-DB94-4EF8-AD84-82C2BC288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977" y="4252754"/>
            <a:ext cx="8910296" cy="13860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1730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80F63-D014-43C9-9E61-C4C982FA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실습과제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-1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E9A9DE-E9D9-40AB-B208-BD7E04837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Inter-VLAN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구성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7001830-E271-4C57-B58E-1FF1B007947C}"/>
              </a:ext>
            </a:extLst>
          </p:cNvPr>
          <p:cNvCxnSpPr>
            <a:cxnSpLocks/>
          </p:cNvCxnSpPr>
          <p:nvPr/>
        </p:nvCxnSpPr>
        <p:spPr>
          <a:xfrm>
            <a:off x="738231" y="365125"/>
            <a:ext cx="0" cy="21683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6ED6042-AD25-4769-9E6E-1CB6216BA4E1}"/>
              </a:ext>
            </a:extLst>
          </p:cNvPr>
          <p:cNvCxnSpPr>
            <a:cxnSpLocks/>
          </p:cNvCxnSpPr>
          <p:nvPr/>
        </p:nvCxnSpPr>
        <p:spPr>
          <a:xfrm>
            <a:off x="595618" y="1749411"/>
            <a:ext cx="11199303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197" y="2719973"/>
            <a:ext cx="8239125" cy="13525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82858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80F63-D014-43C9-9E61-C4C982FA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실습과제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-1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E9A9DE-E9D9-40AB-B208-BD7E04837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416113" cy="4351338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Inter-VLAN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구성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7001830-E271-4C57-B58E-1FF1B007947C}"/>
              </a:ext>
            </a:extLst>
          </p:cNvPr>
          <p:cNvCxnSpPr>
            <a:cxnSpLocks/>
          </p:cNvCxnSpPr>
          <p:nvPr/>
        </p:nvCxnSpPr>
        <p:spPr>
          <a:xfrm>
            <a:off x="738231" y="365125"/>
            <a:ext cx="0" cy="21683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6ED6042-AD25-4769-9E6E-1CB6216BA4E1}"/>
              </a:ext>
            </a:extLst>
          </p:cNvPr>
          <p:cNvCxnSpPr>
            <a:cxnSpLocks/>
          </p:cNvCxnSpPr>
          <p:nvPr/>
        </p:nvCxnSpPr>
        <p:spPr>
          <a:xfrm>
            <a:off x="595618" y="1749411"/>
            <a:ext cx="11199303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105" y="1449300"/>
            <a:ext cx="9067800" cy="52105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B0297A7-5DE0-4BA9-B0F5-4362360D637E}"/>
              </a:ext>
            </a:extLst>
          </p:cNvPr>
          <p:cNvSpPr/>
          <p:nvPr/>
        </p:nvSpPr>
        <p:spPr>
          <a:xfrm>
            <a:off x="2777103" y="1545881"/>
            <a:ext cx="4134237" cy="2797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B0297A7-5DE0-4BA9-B0F5-4362360D637E}"/>
              </a:ext>
            </a:extLst>
          </p:cNvPr>
          <p:cNvSpPr/>
          <p:nvPr/>
        </p:nvSpPr>
        <p:spPr>
          <a:xfrm>
            <a:off x="2777105" y="3237521"/>
            <a:ext cx="3852295" cy="2797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B0297A7-5DE0-4BA9-B0F5-4362360D637E}"/>
              </a:ext>
            </a:extLst>
          </p:cNvPr>
          <p:cNvSpPr/>
          <p:nvPr/>
        </p:nvSpPr>
        <p:spPr>
          <a:xfrm>
            <a:off x="2777104" y="3517265"/>
            <a:ext cx="7327016" cy="2797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B0297A7-5DE0-4BA9-B0F5-4362360D637E}"/>
              </a:ext>
            </a:extLst>
          </p:cNvPr>
          <p:cNvSpPr/>
          <p:nvPr/>
        </p:nvSpPr>
        <p:spPr>
          <a:xfrm>
            <a:off x="2777103" y="3797009"/>
            <a:ext cx="3852297" cy="2797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B0297A7-5DE0-4BA9-B0F5-4362360D637E}"/>
              </a:ext>
            </a:extLst>
          </p:cNvPr>
          <p:cNvSpPr/>
          <p:nvPr/>
        </p:nvSpPr>
        <p:spPr>
          <a:xfrm>
            <a:off x="2777102" y="4076753"/>
            <a:ext cx="4507618" cy="27974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B0297A7-5DE0-4BA9-B0F5-4362360D637E}"/>
              </a:ext>
            </a:extLst>
          </p:cNvPr>
          <p:cNvSpPr/>
          <p:nvPr/>
        </p:nvSpPr>
        <p:spPr>
          <a:xfrm>
            <a:off x="2777102" y="5821746"/>
            <a:ext cx="3852298" cy="27974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B0297A7-5DE0-4BA9-B0F5-4362360D637E}"/>
              </a:ext>
            </a:extLst>
          </p:cNvPr>
          <p:cNvSpPr/>
          <p:nvPr/>
        </p:nvSpPr>
        <p:spPr>
          <a:xfrm>
            <a:off x="2777102" y="6101490"/>
            <a:ext cx="7448938" cy="27974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0297A7-5DE0-4BA9-B0F5-4362360D637E}"/>
              </a:ext>
            </a:extLst>
          </p:cNvPr>
          <p:cNvSpPr/>
          <p:nvPr/>
        </p:nvSpPr>
        <p:spPr>
          <a:xfrm>
            <a:off x="2777102" y="6380685"/>
            <a:ext cx="3654178" cy="27974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1951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80F63-D014-43C9-9E61-C4C982FA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실습과제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-1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7512" y="1920081"/>
            <a:ext cx="6276975" cy="41624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7001830-E271-4C57-B58E-1FF1B007947C}"/>
              </a:ext>
            </a:extLst>
          </p:cNvPr>
          <p:cNvCxnSpPr>
            <a:cxnSpLocks/>
          </p:cNvCxnSpPr>
          <p:nvPr/>
        </p:nvCxnSpPr>
        <p:spPr>
          <a:xfrm>
            <a:off x="738231" y="365125"/>
            <a:ext cx="0" cy="21683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6ED6042-AD25-4769-9E6E-1CB6216BA4E1}"/>
              </a:ext>
            </a:extLst>
          </p:cNvPr>
          <p:cNvCxnSpPr>
            <a:cxnSpLocks/>
          </p:cNvCxnSpPr>
          <p:nvPr/>
        </p:nvCxnSpPr>
        <p:spPr>
          <a:xfrm>
            <a:off x="595618" y="1749411"/>
            <a:ext cx="11199303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AB0297A7-5DE0-4BA9-B0F5-4362360D637E}"/>
              </a:ext>
            </a:extLst>
          </p:cNvPr>
          <p:cNvSpPr/>
          <p:nvPr/>
        </p:nvSpPr>
        <p:spPr>
          <a:xfrm>
            <a:off x="6095999" y="5858801"/>
            <a:ext cx="2689861" cy="2797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5777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80F63-D014-43C9-9E61-C4C982FA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실습과제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-1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E9A9DE-E9D9-40AB-B208-BD7E04837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Router_01 : Serial Interface IP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설정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7001830-E271-4C57-B58E-1FF1B007947C}"/>
              </a:ext>
            </a:extLst>
          </p:cNvPr>
          <p:cNvCxnSpPr>
            <a:cxnSpLocks/>
          </p:cNvCxnSpPr>
          <p:nvPr/>
        </p:nvCxnSpPr>
        <p:spPr>
          <a:xfrm>
            <a:off x="738231" y="365125"/>
            <a:ext cx="0" cy="21683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6ED6042-AD25-4769-9E6E-1CB6216BA4E1}"/>
              </a:ext>
            </a:extLst>
          </p:cNvPr>
          <p:cNvCxnSpPr>
            <a:cxnSpLocks/>
          </p:cNvCxnSpPr>
          <p:nvPr/>
        </p:nvCxnSpPr>
        <p:spPr>
          <a:xfrm>
            <a:off x="595618" y="1749411"/>
            <a:ext cx="11199303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349" y="2476473"/>
            <a:ext cx="5985992" cy="7284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349" y="3609078"/>
            <a:ext cx="10283279" cy="21489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72486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80F63-D014-43C9-9E61-C4C982FA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실습과제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-1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6230" y="1978834"/>
            <a:ext cx="9452949" cy="45320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7001830-E271-4C57-B58E-1FF1B007947C}"/>
              </a:ext>
            </a:extLst>
          </p:cNvPr>
          <p:cNvCxnSpPr>
            <a:cxnSpLocks/>
          </p:cNvCxnSpPr>
          <p:nvPr/>
        </p:nvCxnSpPr>
        <p:spPr>
          <a:xfrm>
            <a:off x="738231" y="365125"/>
            <a:ext cx="0" cy="21683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6ED6042-AD25-4769-9E6E-1CB6216BA4E1}"/>
              </a:ext>
            </a:extLst>
          </p:cNvPr>
          <p:cNvCxnSpPr>
            <a:cxnSpLocks/>
          </p:cNvCxnSpPr>
          <p:nvPr/>
        </p:nvCxnSpPr>
        <p:spPr>
          <a:xfrm>
            <a:off x="595618" y="1749411"/>
            <a:ext cx="11199303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9970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80F63-D014-43C9-9E61-C4C982FA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실습과제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-1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0845" y="1952598"/>
            <a:ext cx="8782050" cy="11811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7001830-E271-4C57-B58E-1FF1B007947C}"/>
              </a:ext>
            </a:extLst>
          </p:cNvPr>
          <p:cNvCxnSpPr>
            <a:cxnSpLocks/>
          </p:cNvCxnSpPr>
          <p:nvPr/>
        </p:nvCxnSpPr>
        <p:spPr>
          <a:xfrm>
            <a:off x="738231" y="365125"/>
            <a:ext cx="0" cy="21683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6ED6042-AD25-4769-9E6E-1CB6216BA4E1}"/>
              </a:ext>
            </a:extLst>
          </p:cNvPr>
          <p:cNvCxnSpPr>
            <a:cxnSpLocks/>
          </p:cNvCxnSpPr>
          <p:nvPr/>
        </p:nvCxnSpPr>
        <p:spPr>
          <a:xfrm>
            <a:off x="595618" y="1749411"/>
            <a:ext cx="11199303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437" y="3595639"/>
            <a:ext cx="9631959" cy="22528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1538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80F63-D014-43C9-9E61-C4C982FA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실습과제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-1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782" y="1981874"/>
            <a:ext cx="10392843" cy="4806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7001830-E271-4C57-B58E-1FF1B007947C}"/>
              </a:ext>
            </a:extLst>
          </p:cNvPr>
          <p:cNvCxnSpPr>
            <a:cxnSpLocks/>
          </p:cNvCxnSpPr>
          <p:nvPr/>
        </p:nvCxnSpPr>
        <p:spPr>
          <a:xfrm>
            <a:off x="738231" y="365125"/>
            <a:ext cx="0" cy="21683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6ED6042-AD25-4769-9E6E-1CB6216BA4E1}"/>
              </a:ext>
            </a:extLst>
          </p:cNvPr>
          <p:cNvCxnSpPr>
            <a:cxnSpLocks/>
          </p:cNvCxnSpPr>
          <p:nvPr/>
        </p:nvCxnSpPr>
        <p:spPr>
          <a:xfrm>
            <a:off x="595618" y="1749411"/>
            <a:ext cx="11199303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782" y="2941624"/>
            <a:ext cx="9096806" cy="4805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782" y="3892237"/>
            <a:ext cx="10207782" cy="8698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3782" y="5232149"/>
            <a:ext cx="8324437" cy="10237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61410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80F63-D014-43C9-9E61-C4C982FA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실습과제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-1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E9A9DE-E9D9-40AB-B208-BD7E04837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banner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7001830-E271-4C57-B58E-1FF1B007947C}"/>
              </a:ext>
            </a:extLst>
          </p:cNvPr>
          <p:cNvCxnSpPr>
            <a:cxnSpLocks/>
          </p:cNvCxnSpPr>
          <p:nvPr/>
        </p:nvCxnSpPr>
        <p:spPr>
          <a:xfrm>
            <a:off x="738231" y="365125"/>
            <a:ext cx="0" cy="21683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6ED6042-AD25-4769-9E6E-1CB6216BA4E1}"/>
              </a:ext>
            </a:extLst>
          </p:cNvPr>
          <p:cNvCxnSpPr>
            <a:cxnSpLocks/>
          </p:cNvCxnSpPr>
          <p:nvPr/>
        </p:nvCxnSpPr>
        <p:spPr>
          <a:xfrm>
            <a:off x="595618" y="1749411"/>
            <a:ext cx="11199303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969" y="2728885"/>
            <a:ext cx="6348980" cy="11605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969" y="4299641"/>
            <a:ext cx="10647230" cy="4930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3095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80F63-D014-43C9-9E61-C4C982FA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실습과제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-1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231" y="3011564"/>
            <a:ext cx="7609064" cy="16156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7001830-E271-4C57-B58E-1FF1B007947C}"/>
              </a:ext>
            </a:extLst>
          </p:cNvPr>
          <p:cNvCxnSpPr>
            <a:cxnSpLocks/>
          </p:cNvCxnSpPr>
          <p:nvPr/>
        </p:nvCxnSpPr>
        <p:spPr>
          <a:xfrm>
            <a:off x="738231" y="365125"/>
            <a:ext cx="0" cy="21683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6ED6042-AD25-4769-9E6E-1CB6216BA4E1}"/>
              </a:ext>
            </a:extLst>
          </p:cNvPr>
          <p:cNvCxnSpPr>
            <a:cxnSpLocks/>
          </p:cNvCxnSpPr>
          <p:nvPr/>
        </p:nvCxnSpPr>
        <p:spPr>
          <a:xfrm>
            <a:off x="595618" y="1749411"/>
            <a:ext cx="11199303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572" y="4924944"/>
            <a:ext cx="10654855" cy="10593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0299" y="665124"/>
            <a:ext cx="36957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245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7799C3-D699-4F32-97F4-3AA9EF197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라우팅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(Routing)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A05D8D-DBDB-406D-8524-BE1D1AADC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서로 다른 네트워크 간의 연결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패킷이 목적지에 도착할 수 있도록 최적의 경로를 선택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경로 설정 방법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19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정적 경로 설정</a:t>
            </a:r>
            <a:r>
              <a:rPr lang="en-US" altLang="ko-KR" sz="19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(Static</a:t>
            </a:r>
            <a:r>
              <a:rPr lang="ko-KR" altLang="en-US" sz="19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9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Route)</a:t>
            </a:r>
            <a:r>
              <a:rPr lang="ko-KR" altLang="en-US" sz="19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9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  <a:r>
              <a:rPr lang="ko-KR" altLang="en-US" sz="19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특정 목적지로 가는 경로를 네트워크 관리자가 직접 지정</a:t>
            </a:r>
            <a:endParaRPr lang="en-US" altLang="ko-KR" sz="19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19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동적 경로 설정</a:t>
            </a:r>
            <a:r>
              <a:rPr lang="en-US" altLang="ko-KR" sz="19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(Dynamic Route) : </a:t>
            </a:r>
            <a:r>
              <a:rPr lang="ko-KR" altLang="en-US" sz="19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라우팅 정보를 교환하여 동적으로 최적의 경로를 선택</a:t>
            </a:r>
            <a:endParaRPr lang="en-US" altLang="ko-KR" sz="19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라우팅 프로토콜의 종류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디스턴스 벡터 라우팅 프로토콜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링크 상태 라우팅 프로토콜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B4C82A9-201F-43E1-8E59-2DF19D196094}"/>
              </a:ext>
            </a:extLst>
          </p:cNvPr>
          <p:cNvCxnSpPr>
            <a:cxnSpLocks/>
          </p:cNvCxnSpPr>
          <p:nvPr/>
        </p:nvCxnSpPr>
        <p:spPr>
          <a:xfrm>
            <a:off x="738231" y="365125"/>
            <a:ext cx="0" cy="21683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047E886-9159-4522-A63F-C31F6426B57E}"/>
              </a:ext>
            </a:extLst>
          </p:cNvPr>
          <p:cNvCxnSpPr>
            <a:cxnSpLocks/>
          </p:cNvCxnSpPr>
          <p:nvPr/>
        </p:nvCxnSpPr>
        <p:spPr>
          <a:xfrm>
            <a:off x="595618" y="1749411"/>
            <a:ext cx="11199303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4585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80F63-D014-43C9-9E61-C4C982FA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실습과제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-1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6538" y="1971647"/>
            <a:ext cx="7783682" cy="16316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7001830-E271-4C57-B58E-1FF1B007947C}"/>
              </a:ext>
            </a:extLst>
          </p:cNvPr>
          <p:cNvCxnSpPr>
            <a:cxnSpLocks/>
          </p:cNvCxnSpPr>
          <p:nvPr/>
        </p:nvCxnSpPr>
        <p:spPr>
          <a:xfrm>
            <a:off x="738231" y="365125"/>
            <a:ext cx="0" cy="21683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6ED6042-AD25-4769-9E6E-1CB6216BA4E1}"/>
              </a:ext>
            </a:extLst>
          </p:cNvPr>
          <p:cNvCxnSpPr>
            <a:cxnSpLocks/>
          </p:cNvCxnSpPr>
          <p:nvPr/>
        </p:nvCxnSpPr>
        <p:spPr>
          <a:xfrm>
            <a:off x="595618" y="1749411"/>
            <a:ext cx="11199303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538" y="4063780"/>
            <a:ext cx="7339959" cy="4448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538" y="4848131"/>
            <a:ext cx="8041324" cy="4571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37058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80F63-D014-43C9-9E61-C4C982FA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실습과제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-1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5082" y="2071660"/>
            <a:ext cx="7018181" cy="27123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7001830-E271-4C57-B58E-1FF1B007947C}"/>
              </a:ext>
            </a:extLst>
          </p:cNvPr>
          <p:cNvCxnSpPr>
            <a:cxnSpLocks/>
          </p:cNvCxnSpPr>
          <p:nvPr/>
        </p:nvCxnSpPr>
        <p:spPr>
          <a:xfrm>
            <a:off x="738231" y="365125"/>
            <a:ext cx="0" cy="21683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6ED6042-AD25-4769-9E6E-1CB6216BA4E1}"/>
              </a:ext>
            </a:extLst>
          </p:cNvPr>
          <p:cNvCxnSpPr>
            <a:cxnSpLocks/>
          </p:cNvCxnSpPr>
          <p:nvPr/>
        </p:nvCxnSpPr>
        <p:spPr>
          <a:xfrm>
            <a:off x="595618" y="1749411"/>
            <a:ext cx="11199303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4668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80F63-D014-43C9-9E61-C4C982FA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차시 예고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E9A9DE-E9D9-40AB-B208-BD7E04837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OSPF (Open Shortest Path First)</a:t>
            </a:r>
          </a:p>
          <a:p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대표적인 링크 상태 라우팅 프로토콜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주로 규모가 큰 네트워크에서 사용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r>
              <a:rPr lang="ko-KR" altLang="en-US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에어리어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(Area)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라는 개념을 사용하여 빠른 업데이트와 라우팅 테이블을 효과적으로 관리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7001830-E271-4C57-B58E-1FF1B007947C}"/>
              </a:ext>
            </a:extLst>
          </p:cNvPr>
          <p:cNvCxnSpPr>
            <a:cxnSpLocks/>
          </p:cNvCxnSpPr>
          <p:nvPr/>
        </p:nvCxnSpPr>
        <p:spPr>
          <a:xfrm>
            <a:off x="738231" y="365125"/>
            <a:ext cx="0" cy="21683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6ED6042-AD25-4769-9E6E-1CB6216BA4E1}"/>
              </a:ext>
            </a:extLst>
          </p:cNvPr>
          <p:cNvCxnSpPr>
            <a:cxnSpLocks/>
          </p:cNvCxnSpPr>
          <p:nvPr/>
        </p:nvCxnSpPr>
        <p:spPr>
          <a:xfrm>
            <a:off x="595618" y="1749411"/>
            <a:ext cx="11199303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50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7799C3-D699-4F32-97F4-3AA9EF197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라우팅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(Routing)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A05D8D-DBDB-406D-8524-BE1D1AADC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디스턴스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(Distance)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벡터 라우팅 프로토콜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목적지까지 가는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Distance(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거리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와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Vector(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방향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정보를 이용하여 경로를 선택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경로 선택의 기준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거리와 방향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=&gt;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메트릭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메트릭 값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최적의 경로를 선택하는 기준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lvl="1"/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프로토콜에 따라 사용하는 메트릭이 다름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lvl="1"/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대표적인 프로토콜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RIP(Routing Information Protocol)</a:t>
            </a:r>
          </a:p>
          <a:p>
            <a:pPr lvl="1"/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링크 스테이트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(Link State)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라우팅 프로토콜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라우터들이 자신의 주소와 자신과 인접해 있는 다른 장비들의 상태와 주소까지 확인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</a:p>
          <a:p>
            <a:pPr lvl="1"/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전체적인 네트워크의 구성을 확인하여 최단 경로 트리를 구성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대표적인 프로토콜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OSPF(Open Shortest Path First)</a:t>
            </a:r>
          </a:p>
          <a:p>
            <a:pPr lvl="1"/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B4C82A9-201F-43E1-8E59-2DF19D196094}"/>
              </a:ext>
            </a:extLst>
          </p:cNvPr>
          <p:cNvCxnSpPr>
            <a:cxnSpLocks/>
          </p:cNvCxnSpPr>
          <p:nvPr/>
        </p:nvCxnSpPr>
        <p:spPr>
          <a:xfrm>
            <a:off x="738231" y="365125"/>
            <a:ext cx="0" cy="21683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047E886-9159-4522-A63F-C31F6426B57E}"/>
              </a:ext>
            </a:extLst>
          </p:cNvPr>
          <p:cNvCxnSpPr>
            <a:cxnSpLocks/>
          </p:cNvCxnSpPr>
          <p:nvPr/>
        </p:nvCxnSpPr>
        <p:spPr>
          <a:xfrm>
            <a:off x="595618" y="1749411"/>
            <a:ext cx="11199303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222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D61A0-E646-435A-B5F8-9E1A87451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 RIP(Routing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Information Protocol)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DC4127-9545-41F3-8A97-CE055A4AF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디스턴스 벡터 프로토콜은 홉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(HOP)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개수를 기준으로 경로를  설정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홉은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구성도에서 다음 장비로 이어지는 네트워크의 한 구간을 의미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보통 라우터와 라우터 사이를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홉으로 생각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최대한 설정할 수 있는 홉 카운트는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15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홉이며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그를 넘어서는 경로는 도달할 수 없음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따라서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대규모의 네트워크에서는 사용하기 어렵고 소규모의 건물이나 한 공간 안에서 사용하기 적합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095F995-AB7C-4F5F-A2D0-0BEA3D40A3B3}"/>
              </a:ext>
            </a:extLst>
          </p:cNvPr>
          <p:cNvCxnSpPr>
            <a:cxnSpLocks/>
          </p:cNvCxnSpPr>
          <p:nvPr/>
        </p:nvCxnSpPr>
        <p:spPr>
          <a:xfrm>
            <a:off x="738231" y="365125"/>
            <a:ext cx="0" cy="21683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0D1CBC9-65AD-481F-A5DD-99E246599CAF}"/>
              </a:ext>
            </a:extLst>
          </p:cNvPr>
          <p:cNvCxnSpPr>
            <a:cxnSpLocks/>
          </p:cNvCxnSpPr>
          <p:nvPr/>
        </p:nvCxnSpPr>
        <p:spPr>
          <a:xfrm>
            <a:off x="595618" y="1749411"/>
            <a:ext cx="11199303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948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80F63-D014-43C9-9E61-C4C982FA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3. RIP v1 VS RIP v2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E9A9DE-E9D9-40AB-B208-BD7E04837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RIP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은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v1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과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v2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 나누어짐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Version 1 – </a:t>
            </a:r>
            <a:r>
              <a:rPr lang="en-US" altLang="ko-KR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Classfull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방식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서로 다른 서브넷을 가지고 있는 동일한 네트워크 주소는 인지하지 못하는 단점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Version 2 – Classless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방식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V1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단점을 보안하여 서브넷 마스크 정보를 고려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7001830-E271-4C57-B58E-1FF1B007947C}"/>
              </a:ext>
            </a:extLst>
          </p:cNvPr>
          <p:cNvCxnSpPr>
            <a:cxnSpLocks/>
          </p:cNvCxnSpPr>
          <p:nvPr/>
        </p:nvCxnSpPr>
        <p:spPr>
          <a:xfrm>
            <a:off x="738231" y="365125"/>
            <a:ext cx="0" cy="21683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6ED6042-AD25-4769-9E6E-1CB6216BA4E1}"/>
              </a:ext>
            </a:extLst>
          </p:cNvPr>
          <p:cNvCxnSpPr>
            <a:cxnSpLocks/>
          </p:cNvCxnSpPr>
          <p:nvPr/>
        </p:nvCxnSpPr>
        <p:spPr>
          <a:xfrm>
            <a:off x="595618" y="1749411"/>
            <a:ext cx="11199303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95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056BB25-A366-4B3D-86FE-4BC15AC329DF}"/>
              </a:ext>
            </a:extLst>
          </p:cNvPr>
          <p:cNvSpPr/>
          <p:nvPr/>
        </p:nvSpPr>
        <p:spPr>
          <a:xfrm>
            <a:off x="1308683" y="5201174"/>
            <a:ext cx="6409189" cy="520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D408F6-4C32-4835-8618-AEE9B8015ABC}"/>
              </a:ext>
            </a:extLst>
          </p:cNvPr>
          <p:cNvSpPr/>
          <p:nvPr/>
        </p:nvSpPr>
        <p:spPr>
          <a:xfrm>
            <a:off x="1308683" y="2709644"/>
            <a:ext cx="8682605" cy="1367406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E9A9DE-E9D9-40AB-B208-BD7E04837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RIP V1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기본 설정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lvl="1" indent="0">
              <a:buNone/>
            </a:pP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Router(config)#router rip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Router(config-router)#network [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라우터의 연결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IP address]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Router(config-router)#network [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라우터의 연결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IP address]</a:t>
            </a:r>
          </a:p>
          <a:p>
            <a:pPr marL="457200" lvl="1" indent="0">
              <a:buNone/>
            </a:pP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인터페이스의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IP Address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확인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lvl="1" indent="0">
              <a:buNone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lvl="1" indent="0">
              <a:buNone/>
            </a:pP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Router#show ip interface brief</a:t>
            </a:r>
          </a:p>
          <a:p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5980F63-D014-43C9-9E61-C4C982FA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3. RIP v1 VS RIP v2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7001830-E271-4C57-B58E-1FF1B007947C}"/>
              </a:ext>
            </a:extLst>
          </p:cNvPr>
          <p:cNvCxnSpPr>
            <a:cxnSpLocks/>
          </p:cNvCxnSpPr>
          <p:nvPr/>
        </p:nvCxnSpPr>
        <p:spPr>
          <a:xfrm>
            <a:off x="738231" y="365125"/>
            <a:ext cx="0" cy="21683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6ED6042-AD25-4769-9E6E-1CB6216BA4E1}"/>
              </a:ext>
            </a:extLst>
          </p:cNvPr>
          <p:cNvCxnSpPr>
            <a:cxnSpLocks/>
          </p:cNvCxnSpPr>
          <p:nvPr/>
        </p:nvCxnSpPr>
        <p:spPr>
          <a:xfrm>
            <a:off x="595618" y="1749411"/>
            <a:ext cx="11199303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605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062F7AD-6B0F-4742-B510-19A7CB452623}"/>
              </a:ext>
            </a:extLst>
          </p:cNvPr>
          <p:cNvSpPr/>
          <p:nvPr/>
        </p:nvSpPr>
        <p:spPr>
          <a:xfrm>
            <a:off x="1174459" y="5629013"/>
            <a:ext cx="3775046" cy="461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8A914BE-AD68-4B57-8006-BC595916A94E}"/>
              </a:ext>
            </a:extLst>
          </p:cNvPr>
          <p:cNvSpPr/>
          <p:nvPr/>
        </p:nvSpPr>
        <p:spPr>
          <a:xfrm>
            <a:off x="6216242" y="5629014"/>
            <a:ext cx="4001549" cy="461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463717-89D2-480F-B98B-5FB51429B2F3}"/>
              </a:ext>
            </a:extLst>
          </p:cNvPr>
          <p:cNvSpPr/>
          <p:nvPr/>
        </p:nvSpPr>
        <p:spPr>
          <a:xfrm>
            <a:off x="1199626" y="2718033"/>
            <a:ext cx="8825218" cy="1761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E9A9DE-E9D9-40AB-B208-BD7E04837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RIP V2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기본 설정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lvl="1" indent="0">
              <a:buNone/>
            </a:pP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Router(config)#router rip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Router(config-router)#version 2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Router(config-router)#network [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라우터의 연결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IP address]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Router(config-router)#network [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라우터의 연결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IP address]</a:t>
            </a:r>
          </a:p>
          <a:p>
            <a:pPr marL="457200" lvl="1" indent="0">
              <a:buNone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RIP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설정 시 문제점이나 설정을 확인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lvl="1" indent="0">
              <a:buNone/>
            </a:pP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Router#debug ip rip                   Router#show ip protocols</a:t>
            </a:r>
          </a:p>
          <a:p>
            <a:pPr marL="457200" lvl="1" indent="0">
              <a:buNone/>
            </a:pP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5980F63-D014-43C9-9E61-C4C982FA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3. RIP v1 VS RIP v2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7001830-E271-4C57-B58E-1FF1B007947C}"/>
              </a:ext>
            </a:extLst>
          </p:cNvPr>
          <p:cNvCxnSpPr>
            <a:cxnSpLocks/>
          </p:cNvCxnSpPr>
          <p:nvPr/>
        </p:nvCxnSpPr>
        <p:spPr>
          <a:xfrm>
            <a:off x="738231" y="365125"/>
            <a:ext cx="0" cy="21683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6ED6042-AD25-4769-9E6E-1CB6216BA4E1}"/>
              </a:ext>
            </a:extLst>
          </p:cNvPr>
          <p:cNvCxnSpPr>
            <a:cxnSpLocks/>
          </p:cNvCxnSpPr>
          <p:nvPr/>
        </p:nvCxnSpPr>
        <p:spPr>
          <a:xfrm>
            <a:off x="595618" y="1749411"/>
            <a:ext cx="11199303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720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80F63-D014-43C9-9E61-C4C982FA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실습과제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- 1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E9A9DE-E9D9-40AB-B208-BD7E04837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구성도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설계도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7001830-E271-4C57-B58E-1FF1B007947C}"/>
              </a:ext>
            </a:extLst>
          </p:cNvPr>
          <p:cNvCxnSpPr>
            <a:cxnSpLocks/>
          </p:cNvCxnSpPr>
          <p:nvPr/>
        </p:nvCxnSpPr>
        <p:spPr>
          <a:xfrm>
            <a:off x="738231" y="365125"/>
            <a:ext cx="0" cy="21683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6ED6042-AD25-4769-9E6E-1CB6216BA4E1}"/>
              </a:ext>
            </a:extLst>
          </p:cNvPr>
          <p:cNvCxnSpPr>
            <a:cxnSpLocks/>
          </p:cNvCxnSpPr>
          <p:nvPr/>
        </p:nvCxnSpPr>
        <p:spPr>
          <a:xfrm>
            <a:off x="595618" y="1749411"/>
            <a:ext cx="11199303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AAB527F9-F6E9-4C9F-8B2C-27280BFEE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202" y="2542786"/>
            <a:ext cx="8255596" cy="37103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9639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590</Words>
  <Application>Microsoft Office PowerPoint</Application>
  <PresentationFormat>와이드스크린</PresentationFormat>
  <Paragraphs>117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6" baseType="lpstr">
      <vt:lpstr>HY헤드라인M</vt:lpstr>
      <vt:lpstr>맑은 고딕</vt:lpstr>
      <vt:lpstr>Arial</vt:lpstr>
      <vt:lpstr>Office 테마</vt:lpstr>
      <vt:lpstr>L2〮L3 스위치 구축 (LM2002010313_16v1)</vt:lpstr>
      <vt:lpstr>학습목표</vt:lpstr>
      <vt:lpstr>1. 라우팅(Routing)</vt:lpstr>
      <vt:lpstr>1. 라우팅(Routing)</vt:lpstr>
      <vt:lpstr>2. RIP(Routing Information Protocol)</vt:lpstr>
      <vt:lpstr>3. RIP v1 VS RIP v2</vt:lpstr>
      <vt:lpstr>3. RIP v1 VS RIP v2</vt:lpstr>
      <vt:lpstr>3. RIP v1 VS RIP v2</vt:lpstr>
      <vt:lpstr>실습과제 - 1</vt:lpstr>
      <vt:lpstr>실습과제 - 1</vt:lpstr>
      <vt:lpstr>실습과제 -1</vt:lpstr>
      <vt:lpstr>실습과제 -1</vt:lpstr>
      <vt:lpstr>실습과제 -1</vt:lpstr>
      <vt:lpstr>실습과제 -1</vt:lpstr>
      <vt:lpstr>실습과제 -1</vt:lpstr>
      <vt:lpstr>실습과제 -1</vt:lpstr>
      <vt:lpstr>실습과제 -1</vt:lpstr>
      <vt:lpstr>실습과제 -1</vt:lpstr>
      <vt:lpstr>실습과제 -1</vt:lpstr>
      <vt:lpstr>실습과제 -1</vt:lpstr>
      <vt:lpstr>실습과제 -1</vt:lpstr>
      <vt:lpstr>실습과제 -1</vt:lpstr>
      <vt:lpstr>실습과제 -1</vt:lpstr>
      <vt:lpstr>실습과제 -1</vt:lpstr>
      <vt:lpstr>실습과제 -1</vt:lpstr>
      <vt:lpstr>실습과제 -1</vt:lpstr>
      <vt:lpstr>실습과제 -1</vt:lpstr>
      <vt:lpstr>실습과제 -1</vt:lpstr>
      <vt:lpstr>실습과제 -1</vt:lpstr>
      <vt:lpstr>실습과제 -1</vt:lpstr>
      <vt:lpstr>실습과제 -1</vt:lpstr>
      <vt:lpstr>차시 예고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잉구탱구</dc:creator>
  <cp:lastModifiedBy>5</cp:lastModifiedBy>
  <cp:revision>40</cp:revision>
  <dcterms:created xsi:type="dcterms:W3CDTF">2024-05-28T23:55:48Z</dcterms:created>
  <dcterms:modified xsi:type="dcterms:W3CDTF">2024-05-30T01:21:40Z</dcterms:modified>
</cp:coreProperties>
</file>