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6" r:id="rId9"/>
    <p:sldId id="262" r:id="rId10"/>
    <p:sldId id="269" r:id="rId11"/>
    <p:sldId id="270" r:id="rId12"/>
    <p:sldId id="267" r:id="rId13"/>
    <p:sldId id="271" r:id="rId14"/>
    <p:sldId id="272" r:id="rId15"/>
    <p:sldId id="275" r:id="rId16"/>
    <p:sldId id="273" r:id="rId17"/>
    <p:sldId id="276" r:id="rId18"/>
    <p:sldId id="277" r:id="rId19"/>
    <p:sldId id="278" r:id="rId20"/>
    <p:sldId id="26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1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5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9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55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5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4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1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7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0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4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ig2929kig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g2929kig/python_src/blob/master/myMBTI.py" TargetMode="External"/><Relationship Id="rId2" Type="http://schemas.openxmlformats.org/officeDocument/2006/relationships/hyperlink" Target="https://github.com/kig2929kig/python_src/blob/master/%EB%8F%99%EB%A3%8C%EC%9E%A5%ED%95%99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ig2929kig/python_src/blob/master/MBTI_%EC%84%B1%EA%B2%A9%EC%9C%A0%ED%98%95_%EA%B2%80%EC%82%AC%EC%A7%80.hw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24698" y="1122363"/>
            <a:ext cx="5808616" cy="923517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2. GUI </a:t>
            </a:r>
            <a:r>
              <a:rPr lang="ko-KR" altLang="en-US" sz="4000" dirty="0" smtClean="0"/>
              <a:t>템플릿 제작하기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97434" y="2361066"/>
            <a:ext cx="5538651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 smtClean="0"/>
              <a:t>2-1. </a:t>
            </a:r>
            <a:r>
              <a:rPr lang="ko-KR" altLang="en-US" dirty="0" smtClean="0"/>
              <a:t>한눈에 이해할 수 있는 화면을 제공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2-1-1. GUI </a:t>
            </a:r>
            <a:r>
              <a:rPr lang="ko-KR" altLang="en-US" dirty="0" smtClean="0"/>
              <a:t>디자인 콘셉트 도출하기</a:t>
            </a:r>
            <a:endParaRPr lang="en-US" altLang="ko-KR" dirty="0" smtClean="0"/>
          </a:p>
          <a:p>
            <a:pPr algn="l"/>
            <a:r>
              <a:rPr lang="en-US" altLang="ko-KR" b="1" dirty="0" smtClean="0">
                <a:solidFill>
                  <a:srgbClr val="FF0000"/>
                </a:solidFill>
              </a:rPr>
              <a:t>2-1-2. GUI </a:t>
            </a:r>
            <a:r>
              <a:rPr lang="ko-KR" altLang="en-US" b="1" dirty="0" smtClean="0">
                <a:solidFill>
                  <a:srgbClr val="FF0000"/>
                </a:solidFill>
              </a:rPr>
              <a:t>템플릿 제작하기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dirty="0" smtClean="0"/>
              <a:t>2-1-3. GUI </a:t>
            </a:r>
            <a:r>
              <a:rPr lang="ko-KR" altLang="en-US" dirty="0" smtClean="0"/>
              <a:t>상세 디자인을 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36" y="1122363"/>
            <a:ext cx="4080918" cy="5036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/>
          <p:cNvCxnSpPr/>
          <p:nvPr/>
        </p:nvCxnSpPr>
        <p:spPr>
          <a:xfrm>
            <a:off x="3683726" y="2246811"/>
            <a:ext cx="821000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996543" y="849086"/>
            <a:ext cx="0" cy="338328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90613" y="6159137"/>
            <a:ext cx="22910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Ansan Technical High School </a:t>
            </a:r>
          </a:p>
          <a:p>
            <a:r>
              <a:rPr lang="en-US" altLang="ko-KR" sz="1100" dirty="0" smtClean="0"/>
              <a:t>Dept. Computer</a:t>
            </a:r>
          </a:p>
          <a:p>
            <a:r>
              <a:rPr lang="en-US" altLang="ko-KR" sz="1100" dirty="0" smtClean="0"/>
              <a:t>Made by </a:t>
            </a:r>
            <a:r>
              <a:rPr lang="en-US" altLang="ko-KR" sz="1100" dirty="0" smtClean="0">
                <a:hlinkClick r:id="rId3"/>
              </a:rPr>
              <a:t>kig2929kig@gmail.com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47230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1. MBTI </a:t>
            </a:r>
            <a:r>
              <a:rPr lang="ko-KR" altLang="en-US" sz="3600" dirty="0"/>
              <a:t>프로그램 </a:t>
            </a:r>
            <a:r>
              <a:rPr lang="ko-KR" altLang="en-US" sz="3600" dirty="0" smtClean="0"/>
              <a:t>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</a:t>
            </a:r>
            <a:r>
              <a:rPr lang="en-US" altLang="ko-KR" sz="3600" dirty="0" err="1" smtClean="0"/>
              <a:t>LabelFrame</a:t>
            </a:r>
            <a:r>
              <a:rPr lang="en-US" altLang="ko-KR" sz="3600" dirty="0" smtClean="0"/>
              <a:t>, </a:t>
            </a:r>
            <a:r>
              <a:rPr lang="en-US" altLang="ko-KR" sz="3600" dirty="0" err="1" smtClean="0"/>
              <a:t>Radiobutton</a:t>
            </a:r>
            <a:endParaRPr lang="ko-KR" altLang="en-US" sz="36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내용 개체 틀 7"/>
          <p:cNvPicPr>
            <a:picLocks noChangeAspect="1"/>
          </p:cNvPicPr>
          <p:nvPr/>
        </p:nvPicPr>
        <p:blipFill rotWithShape="1">
          <a:blip r:embed="rId2"/>
          <a:srcRect t="41421"/>
          <a:stretch/>
        </p:blipFill>
        <p:spPr>
          <a:xfrm>
            <a:off x="1029789" y="1587136"/>
            <a:ext cx="8630194" cy="51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5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1. MBTI </a:t>
            </a:r>
            <a:r>
              <a:rPr lang="ko-KR" altLang="en-US" sz="3600" dirty="0"/>
              <a:t>프로그램 </a:t>
            </a:r>
            <a:r>
              <a:rPr lang="ko-KR" altLang="en-US" sz="3600" dirty="0" smtClean="0"/>
              <a:t>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</a:t>
            </a:r>
            <a:r>
              <a:rPr lang="en-US" altLang="ko-KR" sz="3600" dirty="0" err="1" smtClean="0"/>
              <a:t>LabelFrame</a:t>
            </a:r>
            <a:r>
              <a:rPr lang="en-US" altLang="ko-KR" sz="3600" dirty="0" smtClean="0"/>
              <a:t>, </a:t>
            </a:r>
            <a:r>
              <a:rPr lang="en-US" altLang="ko-KR" sz="3600" dirty="0" err="1" smtClean="0"/>
              <a:t>Radiobutton</a:t>
            </a:r>
            <a:endParaRPr lang="ko-KR" altLang="en-US" sz="36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33" y="1745932"/>
            <a:ext cx="9145882" cy="3897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820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err="1"/>
              <a:t>LabelFrame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Radiobutton</a:t>
            </a:r>
            <a:endParaRPr lang="ko-KR" altLang="en-US" sz="32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109" y="1900644"/>
            <a:ext cx="8856617" cy="442831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2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err="1"/>
              <a:t>LabelFrame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Radiobutton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109" y="1783080"/>
            <a:ext cx="10732517" cy="46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err="1"/>
              <a:t>LabelFrame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Radiobutton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12" y="1704700"/>
            <a:ext cx="10201139" cy="48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err="1"/>
              <a:t>LabelFrame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Radiobutton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881" y="1587137"/>
            <a:ext cx="6432238" cy="5180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71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smtClean="0"/>
              <a:t>Button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644"/>
            <a:ext cx="8029575" cy="37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smtClean="0"/>
              <a:t>Button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643"/>
            <a:ext cx="7524750" cy="3122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26" y="206085"/>
            <a:ext cx="5288278" cy="3797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278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smtClean="0"/>
              <a:t>Label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60" y="1783080"/>
            <a:ext cx="5632540" cy="36402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17" y="1539990"/>
            <a:ext cx="5050974" cy="4031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24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형성평가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MBTI</a:t>
            </a:r>
            <a:r>
              <a:rPr lang="ko-KR" altLang="en-US" dirty="0" smtClean="0"/>
              <a:t>의 특징과 관련 직업을 화면에 구성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]</a:t>
            </a:r>
          </a:p>
          <a:p>
            <a:pPr>
              <a:buFontTx/>
              <a:buChar char="-"/>
            </a:pPr>
            <a:r>
              <a:rPr lang="en-US" altLang="ko-KR" dirty="0" smtClean="0"/>
              <a:t>Label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추가하여 확인버튼을 클릭하면 해당되는 </a:t>
            </a:r>
            <a:r>
              <a:rPr lang="en-US" altLang="ko-KR" dirty="0" smtClean="0"/>
              <a:t>MBTI</a:t>
            </a:r>
            <a:r>
              <a:rPr lang="ko-KR" altLang="en-US" dirty="0" smtClean="0"/>
              <a:t>의 특징과 관련 직업이 나올 수 있도록 화면을 </a:t>
            </a:r>
            <a:r>
              <a:rPr lang="ko-KR" altLang="en-US" dirty="0" err="1" smtClean="0"/>
              <a:t>구성하시오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45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전시학습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78823" y="1358536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42109" y="849086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241" y="2050301"/>
            <a:ext cx="7004822" cy="42286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55725" y="2050301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사용 위젯</a:t>
            </a:r>
            <a:r>
              <a:rPr lang="en-US" altLang="ko-KR" dirty="0" smtClean="0"/>
              <a:t>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Label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Entry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Button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630783" y="2508069"/>
            <a:ext cx="3729446" cy="4637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41417" y="2971800"/>
            <a:ext cx="3644537" cy="5421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85955" y="3812203"/>
            <a:ext cx="2292532" cy="62320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6495506" y="2779123"/>
            <a:ext cx="1864723" cy="108156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824446" y="4523966"/>
            <a:ext cx="5366657" cy="104734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217921" y="3075359"/>
            <a:ext cx="2142308" cy="18818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5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차시예고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스크롤 위젯의 개념과 사용법을 익히고 프로그래밍 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참고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]</a:t>
            </a:r>
            <a:r>
              <a:rPr lang="en-US" altLang="ko-KR" dirty="0">
                <a:hlinkClick r:id="rId2"/>
              </a:rPr>
              <a:t> </a:t>
            </a:r>
            <a:r>
              <a:rPr lang="en-US" altLang="ko-KR" dirty="0" err="1">
                <a:hlinkClick r:id="rId2"/>
              </a:rPr>
              <a:t>python_src</a:t>
            </a:r>
            <a:r>
              <a:rPr lang="en-US" altLang="ko-KR" dirty="0">
                <a:hlinkClick r:id="rId2"/>
              </a:rPr>
              <a:t>/</a:t>
            </a:r>
            <a:r>
              <a:rPr lang="ko-KR" altLang="en-US" dirty="0" err="1">
                <a:hlinkClick r:id="rId2"/>
              </a:rPr>
              <a:t>동료장학</a:t>
            </a:r>
            <a:r>
              <a:rPr lang="en-US" altLang="ko-KR" dirty="0">
                <a:hlinkClick r:id="rId2"/>
              </a:rPr>
              <a:t>.</a:t>
            </a:r>
            <a:r>
              <a:rPr lang="en-US" altLang="ko-KR" dirty="0" err="1">
                <a:hlinkClick r:id="rId2"/>
              </a:rPr>
              <a:t>pptx</a:t>
            </a:r>
            <a:r>
              <a:rPr lang="en-US" altLang="ko-KR" dirty="0">
                <a:hlinkClick r:id="rId2"/>
              </a:rPr>
              <a:t> at master · kig2929kig/</a:t>
            </a:r>
            <a:r>
              <a:rPr lang="en-US" altLang="ko-KR" dirty="0" err="1">
                <a:hlinkClick r:id="rId2"/>
              </a:rPr>
              <a:t>python_src</a:t>
            </a:r>
            <a:r>
              <a:rPr lang="en-US" altLang="ko-KR" dirty="0">
                <a:hlinkClick r:id="rId2"/>
              </a:rPr>
              <a:t> (github.com)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]</a:t>
            </a:r>
            <a:r>
              <a:rPr lang="en-US" altLang="ko-KR" dirty="0">
                <a:hlinkClick r:id="rId3"/>
              </a:rPr>
              <a:t> python_src/myMBTI.py at master · kig2929kig/</a:t>
            </a:r>
            <a:r>
              <a:rPr lang="en-US" altLang="ko-KR" dirty="0" err="1">
                <a:hlinkClick r:id="rId3"/>
              </a:rPr>
              <a:t>python_src</a:t>
            </a:r>
            <a:r>
              <a:rPr lang="en-US" altLang="ko-KR" dirty="0">
                <a:hlinkClick r:id="rId3"/>
              </a:rPr>
              <a:t> (github.com)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검사지</a:t>
            </a:r>
            <a:r>
              <a:rPr lang="en-US" altLang="ko-KR" dirty="0" smtClean="0"/>
              <a:t>]</a:t>
            </a:r>
            <a:r>
              <a:rPr lang="en-US" altLang="ko-KR" dirty="0">
                <a:hlinkClick r:id="rId4"/>
              </a:rPr>
              <a:t> </a:t>
            </a:r>
            <a:r>
              <a:rPr lang="en-US" altLang="ko-KR" dirty="0" err="1">
                <a:hlinkClick r:id="rId4"/>
              </a:rPr>
              <a:t>python_src</a:t>
            </a:r>
            <a:r>
              <a:rPr lang="en-US" altLang="ko-KR" dirty="0">
                <a:hlinkClick r:id="rId4"/>
              </a:rPr>
              <a:t>/MBTI_</a:t>
            </a:r>
            <a:r>
              <a:rPr lang="ko-KR" altLang="en-US" dirty="0">
                <a:hlinkClick r:id="rId4"/>
              </a:rPr>
              <a:t>성격유형</a:t>
            </a:r>
            <a:r>
              <a:rPr lang="en-US" altLang="ko-KR" dirty="0">
                <a:hlinkClick r:id="rId4"/>
              </a:rPr>
              <a:t>_</a:t>
            </a:r>
            <a:r>
              <a:rPr lang="ko-KR" altLang="en-US" dirty="0">
                <a:hlinkClick r:id="rId4"/>
              </a:rPr>
              <a:t>검사지</a:t>
            </a:r>
            <a:r>
              <a:rPr lang="en-US" altLang="ko-KR" dirty="0">
                <a:hlinkClick r:id="rId4"/>
              </a:rPr>
              <a:t>.</a:t>
            </a:r>
            <a:r>
              <a:rPr lang="en-US" altLang="ko-KR" dirty="0" err="1">
                <a:hlinkClick r:id="rId4"/>
              </a:rPr>
              <a:t>hwp</a:t>
            </a:r>
            <a:r>
              <a:rPr lang="en-US" altLang="ko-KR" dirty="0">
                <a:hlinkClick r:id="rId4"/>
              </a:rPr>
              <a:t> at master · kig2929kig/</a:t>
            </a:r>
            <a:r>
              <a:rPr lang="en-US" altLang="ko-KR" dirty="0" err="1">
                <a:hlinkClick r:id="rId4"/>
              </a:rPr>
              <a:t>python_src</a:t>
            </a:r>
            <a:r>
              <a:rPr lang="en-US" altLang="ko-KR" dirty="0">
                <a:hlinkClick r:id="rId4"/>
              </a:rPr>
              <a:t> (github.com)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6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의 위젯을 이용하여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응용프로그램의 화면을 구성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다양한 위젯 중 필요한 위젯을 선정하여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레이아웃을 디자인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78823" y="1358536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42109" y="849086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1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MBTI </a:t>
            </a:r>
            <a:r>
              <a:rPr lang="ko-KR" altLang="en-US" dirty="0" smtClean="0"/>
              <a:t>프로그램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9811" y="1472929"/>
            <a:ext cx="7963989" cy="4669971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r>
              <a:rPr lang="ko-KR" altLang="en-US" dirty="0" smtClean="0"/>
              <a:t>스위스의 심리학자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정신과 의사</a:t>
            </a:r>
            <a:endParaRPr lang="en-US" altLang="ko-KR" dirty="0" smtClean="0"/>
          </a:p>
          <a:p>
            <a:r>
              <a:rPr lang="ko-KR" altLang="en-US" dirty="0" smtClean="0"/>
              <a:t>프로이트와 함께 심리학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정신분석학의 큰 줄기를 만든 학자</a:t>
            </a:r>
            <a:r>
              <a:rPr lang="en-US" altLang="ko-KR" dirty="0" smtClean="0"/>
              <a:t>.</a:t>
            </a:r>
          </a:p>
          <a:p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MBTI : </a:t>
            </a:r>
            <a:r>
              <a:rPr lang="ko-KR" altLang="en-US" dirty="0" smtClean="0"/>
              <a:t>카를 융의 초기 분석심리학 모델을 바탕으로 </a:t>
            </a:r>
            <a:r>
              <a:rPr lang="en-US" altLang="ko-KR" dirty="0" smtClean="0"/>
              <a:t>1944</a:t>
            </a:r>
            <a:r>
              <a:rPr lang="ko-KR" altLang="en-US" dirty="0" smtClean="0"/>
              <a:t>년에 개발한 자기보고형 성격 유형 검사</a:t>
            </a:r>
            <a:endParaRPr lang="en-US" altLang="ko-KR" dirty="0" smtClean="0"/>
          </a:p>
          <a:p>
            <a:endParaRPr lang="en-US" altLang="ko-KR" sz="1800" dirty="0"/>
          </a:p>
          <a:p>
            <a:r>
              <a:rPr lang="ko-KR" altLang="en-US" dirty="0" smtClean="0"/>
              <a:t>사람의 성격을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가지의 유형으로 나누어 설명</a:t>
            </a:r>
            <a:endParaRPr lang="en-US" altLang="ko-KR" dirty="0" smtClean="0"/>
          </a:p>
          <a:p>
            <a:endParaRPr lang="en-US" altLang="ko-KR" sz="1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개인이 쉽게 응답할 수 있는 문항을 통해 </a:t>
            </a:r>
            <a:r>
              <a:rPr lang="ko-KR" altLang="en-US" dirty="0" smtClean="0">
                <a:solidFill>
                  <a:srgbClr val="FF0000"/>
                </a:solidFill>
              </a:rPr>
              <a:t>인식</a:t>
            </a:r>
            <a:r>
              <a:rPr lang="ko-KR" altLang="en-US" dirty="0" smtClean="0"/>
              <a:t>하고 </a:t>
            </a:r>
            <a:r>
              <a:rPr lang="ko-KR" altLang="en-US" dirty="0" smtClean="0">
                <a:solidFill>
                  <a:srgbClr val="FF0000"/>
                </a:solidFill>
              </a:rPr>
              <a:t>판단</a:t>
            </a:r>
            <a:r>
              <a:rPr lang="ko-KR" altLang="en-US" dirty="0" smtClean="0"/>
              <a:t>할 때의 각자 선호하는 </a:t>
            </a:r>
            <a:r>
              <a:rPr lang="ko-KR" altLang="en-US" u="sng" dirty="0" smtClean="0"/>
              <a:t>경향을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선호 경향들이 인간의 행동에 어떠한 영향을 미치는 가를 파악하여 실생활에 응용할 수 있도록 제작된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심리 검사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323011" cy="3229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20931" y="522514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카를 구스타프 융</a:t>
            </a:r>
            <a:endParaRPr lang="en-US" altLang="ko-KR" dirty="0" smtClean="0"/>
          </a:p>
          <a:p>
            <a:r>
              <a:rPr lang="en-US" altLang="ko-KR" dirty="0" smtClean="0"/>
              <a:t>(Carl Gustav Jung)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78823" y="1358536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42109" y="849086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3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 MBTI </a:t>
            </a:r>
            <a:r>
              <a:rPr lang="ko-KR" altLang="en-US" sz="3600" dirty="0" smtClean="0"/>
              <a:t>프로그램 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</a:t>
            </a:r>
            <a:r>
              <a:rPr lang="ko-KR" altLang="en-US" sz="3600" dirty="0" smtClean="0"/>
              <a:t>검사지 분석하기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9316"/>
            <a:ext cx="3188543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7" y="1821828"/>
            <a:ext cx="3113450" cy="44988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19" y="1821828"/>
            <a:ext cx="3438893" cy="449882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18012" y="1547948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81298" y="1038498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96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 MBTI </a:t>
            </a:r>
            <a:r>
              <a:rPr lang="ko-KR" altLang="en-US" sz="3600" dirty="0" smtClean="0"/>
              <a:t>프로그램 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</a:t>
            </a:r>
            <a:r>
              <a:rPr lang="ko-KR" altLang="en-US" sz="3600" dirty="0" smtClean="0"/>
              <a:t>화면 구현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레이아웃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4"/>
          <a:stretch/>
        </p:blipFill>
        <p:spPr>
          <a:xfrm>
            <a:off x="838200" y="1890939"/>
            <a:ext cx="5528311" cy="4777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/>
          <p:cNvCxnSpPr/>
          <p:nvPr/>
        </p:nvCxnSpPr>
        <p:spPr>
          <a:xfrm>
            <a:off x="378823" y="1580605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42109" y="10711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312127" y="2135777"/>
            <a:ext cx="2488474" cy="5421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40188" y="2090056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사용 위젯</a:t>
            </a:r>
            <a:r>
              <a:rPr lang="en-US" altLang="ko-KR" dirty="0" smtClean="0"/>
              <a:t>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FF0000"/>
                </a:solidFill>
              </a:rPr>
              <a:t>Label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FFC000"/>
                </a:solidFill>
              </a:rPr>
              <a:t>Frame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err="1" smtClean="0">
                <a:solidFill>
                  <a:srgbClr val="00B0F0"/>
                </a:solidFill>
              </a:rPr>
              <a:t>LabelFrame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err="1" smtClean="0">
                <a:solidFill>
                  <a:srgbClr val="00B050"/>
                </a:solidFill>
              </a:rPr>
              <a:t>Radiobutton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Button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endCxn id="9" idx="3"/>
          </p:cNvCxnSpPr>
          <p:nvPr/>
        </p:nvCxnSpPr>
        <p:spPr>
          <a:xfrm flipH="1" flipV="1">
            <a:off x="4800601" y="2406832"/>
            <a:ext cx="3344091" cy="1409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38199" y="2690221"/>
            <a:ext cx="5575663" cy="29072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413862" y="2831213"/>
            <a:ext cx="1730831" cy="74850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23109" y="2749731"/>
            <a:ext cx="2928257" cy="6466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3108" y="3445940"/>
            <a:ext cx="3877493" cy="6466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23107" y="4142149"/>
            <a:ext cx="3877493" cy="6466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3107" y="4876253"/>
            <a:ext cx="3877493" cy="6466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3898717" y="3073037"/>
            <a:ext cx="4283534" cy="142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8" idx="3"/>
          </p:cNvCxnSpPr>
          <p:nvPr/>
        </p:nvCxnSpPr>
        <p:spPr>
          <a:xfrm flipH="1">
            <a:off x="4800601" y="3120693"/>
            <a:ext cx="3381650" cy="6485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4800600" y="3120693"/>
            <a:ext cx="3381651" cy="14251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0" idx="3"/>
          </p:cNvCxnSpPr>
          <p:nvPr/>
        </p:nvCxnSpPr>
        <p:spPr>
          <a:xfrm flipH="1">
            <a:off x="4800600" y="3120693"/>
            <a:ext cx="3381651" cy="2078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55494" y="2860086"/>
            <a:ext cx="2488474" cy="438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55493" y="3632665"/>
            <a:ext cx="3797755" cy="438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62976" y="4337842"/>
            <a:ext cx="3615555" cy="438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55494" y="5096281"/>
            <a:ext cx="3531598" cy="3770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3443968" y="3205466"/>
            <a:ext cx="4770124" cy="1776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578532" y="3371370"/>
            <a:ext cx="3635560" cy="5911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278220" y="3356390"/>
            <a:ext cx="3886066" cy="19185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4548731" y="3405987"/>
            <a:ext cx="3635560" cy="11586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291840" y="5647032"/>
            <a:ext cx="606877" cy="33321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cxnSp>
        <p:nvCxnSpPr>
          <p:cNvPr id="45" name="직선 화살표 연결선 44"/>
          <p:cNvCxnSpPr>
            <a:endCxn id="44" idx="3"/>
          </p:cNvCxnSpPr>
          <p:nvPr/>
        </p:nvCxnSpPr>
        <p:spPr>
          <a:xfrm flipH="1">
            <a:off x="3898717" y="3637289"/>
            <a:ext cx="4278774" cy="21763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4180115" y="2547824"/>
            <a:ext cx="4004176" cy="358214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873828" y="6011211"/>
            <a:ext cx="1515291" cy="3144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2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MBTI </a:t>
            </a:r>
            <a:r>
              <a:rPr lang="ko-KR" altLang="en-US" dirty="0"/>
              <a:t>프로그램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(1)</a:t>
            </a:r>
            <a:r>
              <a:rPr lang="ko-KR" altLang="en-US" dirty="0" smtClean="0"/>
              <a:t>윈도우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80"/>
          <a:stretch/>
        </p:blipFill>
        <p:spPr>
          <a:xfrm>
            <a:off x="838200" y="1750422"/>
            <a:ext cx="6578227" cy="4604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75" y="1745659"/>
            <a:ext cx="3858748" cy="2769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2652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1. MBTI </a:t>
            </a:r>
            <a:r>
              <a:rPr lang="ko-KR" altLang="en-US" sz="3600" dirty="0"/>
              <a:t>프로그램 </a:t>
            </a:r>
            <a:r>
              <a:rPr lang="ko-KR" altLang="en-US" sz="3600" dirty="0" smtClean="0"/>
              <a:t>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Label, Frame</a:t>
            </a:r>
            <a:endParaRPr lang="ko-KR" altLang="en-US" sz="36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9918"/>
            <a:ext cx="8162925" cy="38862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243" y="1690688"/>
            <a:ext cx="3947372" cy="1979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7160243" y="1929084"/>
            <a:ext cx="3947372" cy="3242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60243" y="2298314"/>
            <a:ext cx="3947372" cy="90208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7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1. MBTI </a:t>
            </a:r>
            <a:r>
              <a:rPr lang="ko-KR" altLang="en-US" sz="3600" dirty="0"/>
              <a:t>프로그램 </a:t>
            </a:r>
            <a:r>
              <a:rPr lang="ko-KR" altLang="en-US" sz="3600" dirty="0" smtClean="0"/>
              <a:t>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</a:t>
            </a:r>
            <a:r>
              <a:rPr lang="en-US" altLang="ko-KR" sz="3600" dirty="0" err="1" smtClean="0"/>
              <a:t>LabelFrame</a:t>
            </a:r>
            <a:r>
              <a:rPr lang="en-US" altLang="ko-KR" sz="3600" dirty="0" smtClean="0"/>
              <a:t>, </a:t>
            </a:r>
            <a:r>
              <a:rPr lang="en-US" altLang="ko-KR" sz="3600" dirty="0" err="1" smtClean="0"/>
              <a:t>Radiobutton</a:t>
            </a:r>
            <a:endParaRPr lang="ko-KR" altLang="en-US" sz="36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985" y="1661681"/>
            <a:ext cx="10774272" cy="46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385</Words>
  <Application>Microsoft Office PowerPoint</Application>
  <PresentationFormat>와이드스크린</PresentationFormat>
  <Paragraphs>61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2. GUI 템플릿 제작하기</vt:lpstr>
      <vt:lpstr>전시학습</vt:lpstr>
      <vt:lpstr>학습목표</vt:lpstr>
      <vt:lpstr>1. MBTI 프로그램 만들기</vt:lpstr>
      <vt:lpstr>1. MBTI 프로그램 만들기 =&gt; 검사지 분석하기</vt:lpstr>
      <vt:lpstr>1. MBTI 프로그램 만들기 =&gt; 화면 구현(레이아웃)</vt:lpstr>
      <vt:lpstr>1. MBTI 프로그램 만들기  =&gt; (1)윈도우</vt:lpstr>
      <vt:lpstr>1. MBTI 프로그램 만들기 =&gt; Label, Frame</vt:lpstr>
      <vt:lpstr>1. MBTI 프로그램 만들기 =&gt; LabelFrame, Radiobutton</vt:lpstr>
      <vt:lpstr>1. MBTI 프로그램 만들기 =&gt; LabelFrame, Radiobutton</vt:lpstr>
      <vt:lpstr>1. MBTI 프로그램 만들기 =&gt; LabelFrame, Radiobutton</vt:lpstr>
      <vt:lpstr>1. MBTI 프로그램 만들기 =&gt; LabelFrame, Radiobutton</vt:lpstr>
      <vt:lpstr>1. MBTI 프로그램 만들기 =&gt; LabelFrame, Radiobutton</vt:lpstr>
      <vt:lpstr>1. MBTI 프로그램 만들기 =&gt; LabelFrame, Radiobutton</vt:lpstr>
      <vt:lpstr>1. MBTI 프로그램 만들기 =&gt; LabelFrame, Radiobutton</vt:lpstr>
      <vt:lpstr>1. MBTI 프로그램 만들기 =&gt; Button</vt:lpstr>
      <vt:lpstr>1. MBTI 프로그램 만들기 =&gt; Button</vt:lpstr>
      <vt:lpstr>1. MBTI 프로그램 만들기 =&gt; Label</vt:lpstr>
      <vt:lpstr>형성평가</vt:lpstr>
      <vt:lpstr>차시예고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GUI 템플릿 제작하기</dc:title>
  <dc:creator>잉구탱구</dc:creator>
  <cp:lastModifiedBy>잉구탱구</cp:lastModifiedBy>
  <cp:revision>21</cp:revision>
  <dcterms:created xsi:type="dcterms:W3CDTF">2023-05-16T10:36:33Z</dcterms:created>
  <dcterms:modified xsi:type="dcterms:W3CDTF">2023-05-17T11:37:49Z</dcterms:modified>
</cp:coreProperties>
</file>