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F53-9B60-4E82-9DFF-8EE25AA9E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0288F-6D16-4388-9EA5-1BFB7B4D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40D14-83B3-4F70-8C7D-3DFDF86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BC4BD-EE12-441A-9397-145E20A5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C9578-101C-4C93-BD43-0364DD27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6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C9FBA-E410-4C1E-BE79-A82F7D92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5F79E4-1638-41B0-AA50-2A98D5CF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CADCA-A979-4F55-A412-62D31FD3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F1D43-068F-47E5-87D5-C1349796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3D1AE-ECBE-4DA2-B57A-0D50FD92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5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5A5A9-F020-4216-A23B-58BCF0C20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299FA-6C2A-417F-8599-5AA2BC30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BA84-3E8A-46EE-9C5B-27B2E7ED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DB1F9-79F0-465C-8833-D1CC07FF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F5B22-F0A9-4CE9-AE7A-79F9B77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5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A3489-4375-461A-8005-CDE8E8C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F314D-4708-40E8-980D-15B11CAC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F90F1-ABC0-4A96-938B-9F7A599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F34A6-243B-46E4-BFCF-027AF6F3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7938F-04FD-45CA-AB08-7DBA8B6B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1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070E8-9259-4473-B81B-422C356E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E827B-5F11-4241-A468-B38E5753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056B-0B1A-4296-BB90-C736DF3B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27274-EB54-4EAC-940B-008C8EB4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ABA3-900B-4BB9-8330-C52E4A1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30840-2BF7-49F0-9919-433E5BF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7E483-41A9-4F9C-83BB-CD942723D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183F6-31B5-4BCA-8E5C-12D18824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B534C-8D6D-473F-ACD3-6DF54D95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5AB22-50BD-4ED9-A311-AC8562C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EBD4D-44E7-436F-ACB4-50886F0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14A3-8B17-4580-8286-B45F8091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33AD6-E035-4870-80EA-ACF8E29A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1E0D3-6560-4C95-AF6E-6E8A7B6C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7ADDB5-4F23-43F4-991A-FB6A5A846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ECD6D3-4B02-469D-8BF1-9395235F3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CC66F2-66B1-4D66-A177-BD257996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AE10E-283C-4637-87D9-AE43BCA7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C7C322-0560-4275-8079-626F6255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2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ED00D-A230-4C68-A046-841EF3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16BE6-CFCD-4F06-9C24-3420F497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4519B-44FE-4A7C-985E-A10436A3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A0CC73-68D0-4C66-A4EE-AA6C7AA9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86DD2C-372B-4E81-95CC-59BCEDBF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CD7F4-5058-41D3-909F-3DF4FCB4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338E1-1C48-4962-A562-29473C4D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ACC0-D515-4268-B556-34E89FEE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6C1A1-4A41-4330-82BD-14B2764C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96F68-95C6-43AF-8DCC-01F17894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07803-7034-4846-989D-37770996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62044-F938-4A72-A0A7-1109CFF9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43AB5-AF4A-46B1-9E77-40F7118F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7FA8E-421A-4D4F-B567-B24A6CE7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AE40D2-55B9-4E2F-A40A-97CAB4BF5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3D84A-0ED7-4E65-8231-165348A07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A101D-6F31-4E08-811B-A743CCFF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10D64-13A2-4066-9A83-64B11D01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3D673-0D95-4913-AFF0-147E8E2C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120E3-E759-4571-B83A-D3D5AF7A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C78B8-9FC1-4FAD-81AE-34980150E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777C7-FADC-423B-B0FD-40D163B0A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54DA-5D0A-424C-8CB1-68C1327EB61D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D605E-EEF1-4A0B-A507-1B6FDA91D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EFE4F-8A5F-469D-BA8E-40780EA27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20B6E-D696-4BF8-89F8-1B6E59222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7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1F9D4-7C36-4DB8-8259-7909F201E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21C8A6-C16C-44F9-9B93-786C57367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193" y="3899988"/>
            <a:ext cx="6013807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객체 지향 프로그래밍 이해하기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클래스와 객체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생성자와 특별한 메소드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2CF5537-EFC7-4E27-9B50-1416431E758B}"/>
              </a:ext>
            </a:extLst>
          </p:cNvPr>
          <p:cNvCxnSpPr/>
          <p:nvPr/>
        </p:nvCxnSpPr>
        <p:spPr>
          <a:xfrm>
            <a:off x="955497" y="3509963"/>
            <a:ext cx="1090088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010B2F-8D88-43D5-8504-211BD7397699}"/>
              </a:ext>
            </a:extLst>
          </p:cNvPr>
          <p:cNvCxnSpPr>
            <a:cxnSpLocks/>
          </p:cNvCxnSpPr>
          <p:nvPr/>
        </p:nvCxnSpPr>
        <p:spPr>
          <a:xfrm>
            <a:off x="1356189" y="2496620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0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생성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7CE189-E94F-43A7-8620-A916CD9EC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488" y="222857"/>
            <a:ext cx="7167075" cy="65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생성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316024-BC12-400D-B84E-FD2D7A295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48" y="1816726"/>
            <a:ext cx="9728465" cy="490245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98F04C7-04E5-4DEE-AD55-8BC377C7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474" y="167069"/>
            <a:ext cx="4121652" cy="19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7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생성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E9A3FE0-221C-436E-A724-86312E180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727"/>
            <a:ext cx="9080372" cy="480548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생성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CD1851D-4CFD-4C80-88E3-25FF8F93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711"/>
          <a:stretch/>
        </p:blipFill>
        <p:spPr>
          <a:xfrm>
            <a:off x="893069" y="1907819"/>
            <a:ext cx="7387897" cy="289626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D654F852-759D-4539-9650-D5696D033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8" t="46740"/>
          <a:stretch/>
        </p:blipFill>
        <p:spPr>
          <a:xfrm>
            <a:off x="7530180" y="3491763"/>
            <a:ext cx="4661820" cy="3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3053F1F-BCED-4145-8B11-4B47BDD6A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130" y="0"/>
            <a:ext cx="105156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9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8E30CA-ADA7-4658-A007-7534B139B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33352"/>
            <a:ext cx="8327913" cy="477567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5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깡총깡총 뛰어다니는 토끼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8B5EE9-26E1-44DB-ABFB-13189F314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476" y="1991401"/>
            <a:ext cx="10515600" cy="10695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69922F4-8627-414E-8DAA-8484E49F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4" y="3128481"/>
            <a:ext cx="6148655" cy="3491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415400-DB05-408E-A197-63A854AC4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741" y="3209716"/>
            <a:ext cx="43053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E8B7B5A-B415-44E1-B905-30045899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439" y="192033"/>
            <a:ext cx="8442072" cy="65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개념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14C97A8-6F73-4232-B7B4-1B374AAEC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853" y="1816727"/>
            <a:ext cx="7791355" cy="502124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3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개념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C7D0DD-787D-41B4-8F07-2EB700613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1518"/>
            <a:ext cx="9163050" cy="31527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7DF0395-44A3-463F-87F3-CD4C014F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5292725"/>
            <a:ext cx="8763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75C1-AE7F-47DD-A4F1-ABD0FC9D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객체의 개념을 파악합니다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제공하는 객체를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새로운 객체를 생성하는 방법을 익힙니다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생성자와 클래스 상속의 개념을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63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개념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0C4F3A8-3C60-429B-8EC8-C7DF459F4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971" y="131764"/>
            <a:ext cx="7213487" cy="6556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B7115D-4001-4F52-86A6-C5ADDDC5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55" y="3510478"/>
            <a:ext cx="3172556" cy="17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7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개념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17D6408-7C66-442B-A987-7593D1959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87" y="1941816"/>
            <a:ext cx="8527546" cy="472230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4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개념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0DD420E-CEB7-44E0-875F-0B31DB1E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28" y="271462"/>
            <a:ext cx="6728071" cy="631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68B91-F91D-4D8E-9D6B-CB9FDE5C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9100"/>
            <a:ext cx="3392393" cy="2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6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6AF2EC-23E9-4DD7-BCAF-0661CF279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42449"/>
            <a:ext cx="9939383" cy="440107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0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특별한 메소드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B727BA-1F45-4712-BB88-1884AB822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8851"/>
            <a:ext cx="7473592" cy="17181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4552C8C-1709-4758-9FAE-F7021FDD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3" y="3778283"/>
            <a:ext cx="7800975" cy="2857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6C7610-861D-4E4A-8746-930C17016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983" y="5440003"/>
            <a:ext cx="26574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특별한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A203BA6-C1E8-4EA2-931C-6F2E32D1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7" y="2333607"/>
            <a:ext cx="9677400" cy="4391738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E0C9202-F04D-4261-B52C-C1A02FEEF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1047" y="242719"/>
            <a:ext cx="6712021" cy="20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4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특별한 메소드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3DFA4F5-268D-4702-A20E-1ADF8017B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825" y="1258977"/>
            <a:ext cx="5951325" cy="4956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2ED804-2F3A-43D3-AFB2-0DE4D39D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5" y="2328901"/>
            <a:ext cx="6195638" cy="8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659"/>
            <a:ext cx="10515600" cy="1325563"/>
          </a:xfrm>
        </p:spPr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선을 객체로 활용하기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373565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147FFE-D86C-46F0-97AF-21919BD4D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8303"/>
            <a:ext cx="10515600" cy="21649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841C9-55DD-4E93-977A-17D82CE3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56" y="3852811"/>
            <a:ext cx="4283129" cy="28852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E3568B-C52F-4154-A7BE-C64C8822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850" y="4055722"/>
            <a:ext cx="6296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AE955EA-D77C-479C-A258-08AA0258B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601" y="0"/>
            <a:ext cx="764996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22CF70-0FE9-4635-A540-50948209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6" y="4187691"/>
            <a:ext cx="3617092" cy="230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개념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7FBD7AD-10AE-4766-B6BB-AA064909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130" y="2019496"/>
            <a:ext cx="10515600" cy="403198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D8411E0-9355-4FEE-81B0-63BB87018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0"/>
          <a:stretch/>
        </p:blipFill>
        <p:spPr>
          <a:xfrm>
            <a:off x="7315200" y="5870"/>
            <a:ext cx="4469257" cy="27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개념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1CE74D-8395-4ADC-A7F6-420C06979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99"/>
            <a:ext cx="10769711" cy="365631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021AEA3-9BC0-40C1-A589-B2A42A511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43" y="184947"/>
            <a:ext cx="3889615" cy="23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개념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2E13EB6-E52A-463C-95C2-5BCBA08D3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117" y="582451"/>
            <a:ext cx="7695342" cy="5910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3B2280-B6B1-419A-80C7-0E2824ABC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9" y="2213714"/>
            <a:ext cx="6958493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2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구현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441C13B-E353-4FA2-B758-AF9E22DEC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662" y="102748"/>
            <a:ext cx="6900973" cy="6755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3645ED-0B39-4CB5-BA68-86481615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9" y="4949588"/>
            <a:ext cx="4623371" cy="15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96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B55037-BF17-4A3E-819F-ED161B7A8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0756"/>
            <a:ext cx="9754449" cy="486619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01E1C70-CA70-4C13-BB1F-0A4DC840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747" y="689618"/>
            <a:ext cx="2247900" cy="428625"/>
          </a:xfrm>
          <a:prstGeom prst="rect">
            <a:avLst/>
          </a:prstGeom>
        </p:spPr>
      </p:pic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98069DD5-F84B-4EF1-AA0E-596E63238B0B}"/>
              </a:ext>
            </a:extLst>
          </p:cNvPr>
          <p:cNvSpPr/>
          <p:nvPr/>
        </p:nvSpPr>
        <p:spPr>
          <a:xfrm>
            <a:off x="8527356" y="790934"/>
            <a:ext cx="2534682" cy="327309"/>
          </a:xfrm>
          <a:prstGeom prst="roundRect">
            <a:avLst/>
          </a:prstGeom>
          <a:solidFill>
            <a:srgbClr val="FABE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Click!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21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바다거북과 모래거북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4F0F097-E00E-45AE-AA1B-73C7FEC2E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993"/>
            <a:ext cx="10515600" cy="11843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437193-5561-440F-B2EC-E5A7BED5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4" y="3739658"/>
            <a:ext cx="4676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18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CE96F9-8DA8-475B-839B-985920B93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209" y="0"/>
            <a:ext cx="630711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7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실전예제</a:t>
            </a:r>
            <a:r>
              <a:rPr lang="ko-KR" altLang="en-US" dirty="0"/>
              <a:t> </a:t>
            </a:r>
            <a:r>
              <a:rPr lang="en-US" altLang="ko-KR" dirty="0"/>
              <a:t>: GPS</a:t>
            </a:r>
            <a:r>
              <a:rPr lang="ko-KR" altLang="en-US" dirty="0"/>
              <a:t>를 단 토끼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C287404-6537-4C1E-A94F-51CCA842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447"/>
            <a:ext cx="10515600" cy="189192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53C6299-B426-4204-91A1-8BCCC9A3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2" y="3936411"/>
            <a:ext cx="5696320" cy="2841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3B53BB-5CA0-481B-B553-96F5A6A12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119" y="3635138"/>
            <a:ext cx="3177979" cy="29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01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실제예제</a:t>
            </a:r>
            <a:br>
              <a:rPr lang="en-US" altLang="ko-KR" dirty="0"/>
            </a:b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849E56B-975C-4610-93AD-1DC1FB02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844" y="0"/>
            <a:ext cx="81131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0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75C1-AE7F-47DD-A4F1-ABD0FC9D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8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 사용해 봤던 객체들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382B46-3510-4C86-86AA-BED5B586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496"/>
            <a:ext cx="5531778" cy="472139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37FE856-E5D5-4191-AADB-995F93E6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8" y="2767051"/>
            <a:ext cx="5786853" cy="37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 사용해 봤던 객체들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32FBCC3-B0AF-4FC3-BA1C-4F1F9ED8D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40975"/>
            <a:ext cx="5845065" cy="435189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5A2D08A-7636-4F41-8F0B-9702E243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60" y="2704031"/>
            <a:ext cx="5663440" cy="36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FCE60A-EE84-4135-9B80-66249F6E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18" y="2019496"/>
            <a:ext cx="11146826" cy="255825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71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객체의 관계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EB624D-C26B-4642-A1E8-FF7B56795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577"/>
            <a:ext cx="10515600" cy="226053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FA8DB3A-3E47-4981-A994-17BE9EC9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36" y="4102110"/>
            <a:ext cx="6811766" cy="264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4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생성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416A7D7-8B1D-4A10-829A-C33157A15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23" y="1530854"/>
            <a:ext cx="8533795" cy="5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0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8B29A-1852-4150-B021-B1F7B676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생성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334C86-9E38-44BC-8018-3A7BE4AD7967}"/>
              </a:ext>
            </a:extLst>
          </p:cNvPr>
          <p:cNvCxnSpPr>
            <a:cxnSpLocks/>
          </p:cNvCxnSpPr>
          <p:nvPr/>
        </p:nvCxnSpPr>
        <p:spPr>
          <a:xfrm>
            <a:off x="277402" y="1753707"/>
            <a:ext cx="115070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B97F98-48FA-465D-95C1-C3A3B269C812}"/>
              </a:ext>
            </a:extLst>
          </p:cNvPr>
          <p:cNvCxnSpPr>
            <a:cxnSpLocks/>
          </p:cNvCxnSpPr>
          <p:nvPr/>
        </p:nvCxnSpPr>
        <p:spPr>
          <a:xfrm>
            <a:off x="678094" y="740364"/>
            <a:ext cx="0" cy="2558265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B7C4FC-20CE-4908-A9AB-8FC58114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764" y="263952"/>
            <a:ext cx="7126834" cy="64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7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121</Words>
  <Application>Microsoft Office PowerPoint</Application>
  <PresentationFormat>와이드스크린</PresentationFormat>
  <Paragraphs>47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10. 객체 지향 프로그래밍</vt:lpstr>
      <vt:lpstr>학습목표</vt:lpstr>
      <vt:lpstr>객체의 개념</vt:lpstr>
      <vt:lpstr>이미 사용해 봤던 객체들</vt:lpstr>
      <vt:lpstr>이미 사용해 봤던 객체들</vt:lpstr>
      <vt:lpstr>확인문제</vt:lpstr>
      <vt:lpstr>클래스와 객체의 관계</vt:lpstr>
      <vt:lpstr>클래스의 생성</vt:lpstr>
      <vt:lpstr>클래스의 생성</vt:lpstr>
      <vt:lpstr>클래스의 생성</vt:lpstr>
      <vt:lpstr>객체의 생성</vt:lpstr>
      <vt:lpstr>객체의 생성</vt:lpstr>
      <vt:lpstr>객체의 생성</vt:lpstr>
      <vt:lpstr>PowerPoint 프레젠테이션</vt:lpstr>
      <vt:lpstr>확인문제</vt:lpstr>
      <vt:lpstr>형성평가 : 깡총깡총 뛰어다니는 토끼</vt:lpstr>
      <vt:lpstr>형성평가 소스코드</vt:lpstr>
      <vt:lpstr>생성자의 개념</vt:lpstr>
      <vt:lpstr>생성자의 개념</vt:lpstr>
      <vt:lpstr>생성자의 개념</vt:lpstr>
      <vt:lpstr>생성자의 개념</vt:lpstr>
      <vt:lpstr>생성자의 개념</vt:lpstr>
      <vt:lpstr>확인문제</vt:lpstr>
      <vt:lpstr>특별한 메소드</vt:lpstr>
      <vt:lpstr>특별한 메소드</vt:lpstr>
      <vt:lpstr>특별한 메소드</vt:lpstr>
      <vt:lpstr>형성평가 : 선을 객체로 활용하기</vt:lpstr>
      <vt:lpstr>형성평가 소스코드</vt:lpstr>
      <vt:lpstr>상속의 개념</vt:lpstr>
      <vt:lpstr>상속의 개념</vt:lpstr>
      <vt:lpstr>상속의 구현</vt:lpstr>
      <vt:lpstr>확인문제</vt:lpstr>
      <vt:lpstr>형성평가 : 바다거북과 모래거북</vt:lpstr>
      <vt:lpstr>형성평가 소스코드</vt:lpstr>
      <vt:lpstr>실전예제 : GPS를 단 토끼</vt:lpstr>
      <vt:lpstr>실제예제 소스코드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객체 지향 프로그래밍</dc:title>
  <dc:creator>ITNSA</dc:creator>
  <cp:lastModifiedBy>ITNSA</cp:lastModifiedBy>
  <cp:revision>18</cp:revision>
  <dcterms:created xsi:type="dcterms:W3CDTF">2022-07-27T09:08:39Z</dcterms:created>
  <dcterms:modified xsi:type="dcterms:W3CDTF">2022-07-28T01:02:32Z</dcterms:modified>
</cp:coreProperties>
</file>