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5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62" d="100"/>
          <a:sy n="62" d="100"/>
        </p:scale>
        <p:origin x="6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7D9D0-FD45-44B0-8EAB-889A8DE97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F0AEB1-24C1-4D27-A770-48E5BFA10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CB814-7B83-4531-840D-F9E58803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3615-5DA8-4362-B891-21152F849ECA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AA1E0-60FD-46B0-80CD-5C3278C5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29AD4-3210-4392-97CA-FF60D9D2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739-63FE-4AB3-BE17-C8FDAB68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43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C168E-8232-4714-9F4D-556DD40A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23E9A9-278C-4FC7-B4B9-3B49C889C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C0AB7-5AB6-4B7B-885E-52C11E19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3615-5DA8-4362-B891-21152F849ECA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6810B-E866-4F83-857D-D5EBB230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D824F-B895-4FC3-BBFE-DFBA15D2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739-63FE-4AB3-BE17-C8FDAB68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41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5158DF-C624-42D8-83EA-F33D355DB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C3C4F0-6286-4E11-90AE-1D1F26889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DDE7F-4A20-474B-9A3B-1E195FF9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3615-5DA8-4362-B891-21152F849ECA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62581-A6AD-4530-9315-D4FECDEF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9D3BA-FC42-46D2-8117-5360A51A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739-63FE-4AB3-BE17-C8FDAB68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44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51286-E3F1-426F-8760-25F975BC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409F9-9A97-4754-A775-6ADCD07B0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A2524-1DB6-4D7D-84BF-9F7EAFF6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3615-5DA8-4362-B891-21152F849ECA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EE8F78-99D8-4B13-9B89-D7696D4C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4B25F-800F-407E-A3EB-F23F9A43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739-63FE-4AB3-BE17-C8FDAB68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02945-5436-4C98-8FED-9F55ECD8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4CB573-4CDD-42F0-8FCA-8EEE4C47E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AB56A-E625-4320-BDFF-7BBD02B8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3615-5DA8-4362-B891-21152F849ECA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51129-8B1A-4293-B722-A80BDE20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24830-BF16-4F29-81BF-68B9D7DB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739-63FE-4AB3-BE17-C8FDAB68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37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63075-4976-471A-A894-CC928B69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1CC29F-419E-4C72-AA29-F45E6D833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BF05FC-AF20-49AC-B53B-C7E1CACF6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EAD761-F200-4B0C-A0DD-E9DDA84A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3615-5DA8-4362-B891-21152F849ECA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FB5345-7F69-4096-96D6-B0C13E56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129A44-D747-494B-9CA4-32D0E5E9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739-63FE-4AB3-BE17-C8FDAB68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19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DCE2E-38CF-44F2-B825-24DECE3E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48557-4FCA-4766-A9A2-5270651E2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B0D0A7-F668-4019-B946-92BCE99D7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1ECD3F-DB70-47C1-8ECF-3C0EACE4B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F8477E-4B21-4178-9B43-E92BB91B6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7910CC-9B3C-460A-B8C9-49F45680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3615-5DA8-4362-B891-21152F849ECA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2D5E0F-0B78-47FC-9FFC-EF0CA9C2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BE3DEC-1DDD-4D33-9B3F-B5BF4D63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739-63FE-4AB3-BE17-C8FDAB68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B5DF3-81E8-4CF0-8F2F-BC83AE70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539215-9BE5-4E14-BB76-02E65137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3615-5DA8-4362-B891-21152F849ECA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CFAB14-944D-43DE-BE5A-D080927E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DFA1F7-2353-4F00-B6B0-353A1300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739-63FE-4AB3-BE17-C8FDAB68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9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ECABBF-DB38-43C7-B6AC-F364F1EE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3615-5DA8-4362-B891-21152F849ECA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0F3F2F-4D6B-48BE-AACB-AE48E6C9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A1F7E1-F22B-4D9A-990A-E05B6805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739-63FE-4AB3-BE17-C8FDAB68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68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72C2D-1FD3-4DC4-9A05-6489BB358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F6B671-12A8-40B1-B6A8-1E38BD5F5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935924-204E-4B60-BE06-62BEEEAD3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CACEE4-F27A-44C2-9675-9FF86A5D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3615-5DA8-4362-B891-21152F849ECA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C2DD07-51F2-49D6-85EB-B4C26672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3291DF-C324-486B-B527-7C368B13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739-63FE-4AB3-BE17-C8FDAB68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81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7D105-2DB8-435A-82A3-4A74B491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F83562-FA79-4DD4-8613-5E02B76E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35192D-A715-44A6-89FD-D03737561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30070C-AA12-4300-9086-A7A34D0E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3615-5DA8-4362-B891-21152F849ECA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5297A1-38B5-423B-AA27-B8F303EA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10CAF-4A58-4ED9-A9C6-6C409A0F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4739-63FE-4AB3-BE17-C8FDAB68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8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5D60EE-F929-467B-9222-410ADD89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F94CCB-6D72-4763-BD69-A8BB3B6F7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01179-E0D1-474D-8309-CEAFD3DD1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A3615-5DA8-4362-B891-21152F849ECA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3214C-E89F-4EC1-984A-A17D2D431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52737-EF67-442C-984C-9D19AB0EA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44739-63FE-4AB3-BE17-C8FDAB68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20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93AE5-48FE-4257-9B38-7794D4CF1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0437"/>
            <a:ext cx="9144000" cy="2387600"/>
          </a:xfrm>
        </p:spPr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파일 읽기와 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421F9A-7898-4A15-9C2C-3EB4D3B95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6331" y="3802335"/>
            <a:ext cx="4641669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ko-KR" altLang="en-US" dirty="0"/>
              <a:t>파일을 사용하는 이유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파일 읽기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파일 쓰기</a:t>
            </a:r>
            <a:endParaRPr lang="en-US" altLang="ko-KR" dirty="0"/>
          </a:p>
          <a:p>
            <a:pPr algn="l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9B90D8C-3C11-445A-B269-974AC103F549}"/>
              </a:ext>
            </a:extLst>
          </p:cNvPr>
          <p:cNvCxnSpPr/>
          <p:nvPr/>
        </p:nvCxnSpPr>
        <p:spPr>
          <a:xfrm>
            <a:off x="1254034" y="3509963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B885D0E-C9B9-4883-A21D-312E3C5AA790}"/>
              </a:ext>
            </a:extLst>
          </p:cNvPr>
          <p:cNvCxnSpPr/>
          <p:nvPr/>
        </p:nvCxnSpPr>
        <p:spPr>
          <a:xfrm>
            <a:off x="1419502" y="818606"/>
            <a:ext cx="0" cy="306541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209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A5C4-FF37-49C3-81BF-5609CAD0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90"/>
            <a:ext cx="10515600" cy="1086440"/>
          </a:xfrm>
        </p:spPr>
        <p:txBody>
          <a:bodyPr/>
          <a:lstStyle/>
          <a:p>
            <a:r>
              <a:rPr lang="en-US" altLang="ko-KR" dirty="0" err="1"/>
              <a:t>readline</a:t>
            </a:r>
            <a:r>
              <a:rPr lang="en-US" altLang="ko-KR" dirty="0"/>
              <a:t>()</a:t>
            </a:r>
            <a:r>
              <a:rPr lang="ko-KR" altLang="en-US" dirty="0"/>
              <a:t> 함수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7FE1B8-CD24-4243-A26F-CF1CBF6BA271}"/>
              </a:ext>
            </a:extLst>
          </p:cNvPr>
          <p:cNvCxnSpPr>
            <a:cxnSpLocks/>
          </p:cNvCxnSpPr>
          <p:nvPr/>
        </p:nvCxnSpPr>
        <p:spPr>
          <a:xfrm>
            <a:off x="531223" y="1255259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010E6-899C-4CB2-9DFB-9A07FF0BAF18}"/>
              </a:ext>
            </a:extLst>
          </p:cNvPr>
          <p:cNvCxnSpPr>
            <a:cxnSpLocks/>
          </p:cNvCxnSpPr>
          <p:nvPr/>
        </p:nvCxnSpPr>
        <p:spPr>
          <a:xfrm>
            <a:off x="696691" y="209006"/>
            <a:ext cx="0" cy="18557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0BE1B5CF-80BA-4CA2-90E8-488881AF8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725" y="1638300"/>
            <a:ext cx="104965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1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A5C4-FF37-49C3-81BF-5609CAD0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90"/>
            <a:ext cx="10515600" cy="1086440"/>
          </a:xfrm>
        </p:spPr>
        <p:txBody>
          <a:bodyPr/>
          <a:lstStyle/>
          <a:p>
            <a:r>
              <a:rPr lang="en-US" altLang="ko-KR" dirty="0" err="1"/>
              <a:t>readline</a:t>
            </a:r>
            <a:r>
              <a:rPr lang="en-US" altLang="ko-KR" dirty="0"/>
              <a:t>()</a:t>
            </a:r>
            <a:r>
              <a:rPr lang="ko-KR" altLang="en-US" dirty="0"/>
              <a:t> 함수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7FE1B8-CD24-4243-A26F-CF1CBF6BA271}"/>
              </a:ext>
            </a:extLst>
          </p:cNvPr>
          <p:cNvCxnSpPr>
            <a:cxnSpLocks/>
          </p:cNvCxnSpPr>
          <p:nvPr/>
        </p:nvCxnSpPr>
        <p:spPr>
          <a:xfrm>
            <a:off x="531223" y="1255259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010E6-899C-4CB2-9DFB-9A07FF0BAF18}"/>
              </a:ext>
            </a:extLst>
          </p:cNvPr>
          <p:cNvCxnSpPr>
            <a:cxnSpLocks/>
          </p:cNvCxnSpPr>
          <p:nvPr/>
        </p:nvCxnSpPr>
        <p:spPr>
          <a:xfrm>
            <a:off x="696691" y="209006"/>
            <a:ext cx="0" cy="18557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C765451-4F17-40E6-ACCF-E7255747D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929" y="1497738"/>
            <a:ext cx="8349947" cy="516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3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A5C4-FF37-49C3-81BF-5609CAD0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90"/>
            <a:ext cx="10515600" cy="1086440"/>
          </a:xfrm>
        </p:spPr>
        <p:txBody>
          <a:bodyPr/>
          <a:lstStyle/>
          <a:p>
            <a:r>
              <a:rPr lang="en-US" altLang="ko-KR" dirty="0" err="1"/>
              <a:t>readline</a:t>
            </a:r>
            <a:r>
              <a:rPr lang="en-US" altLang="ko-KR" dirty="0"/>
              <a:t>()</a:t>
            </a:r>
            <a:r>
              <a:rPr lang="ko-KR" altLang="en-US" dirty="0"/>
              <a:t> 함수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7FE1B8-CD24-4243-A26F-CF1CBF6BA271}"/>
              </a:ext>
            </a:extLst>
          </p:cNvPr>
          <p:cNvCxnSpPr>
            <a:cxnSpLocks/>
          </p:cNvCxnSpPr>
          <p:nvPr/>
        </p:nvCxnSpPr>
        <p:spPr>
          <a:xfrm>
            <a:off x="531223" y="1255259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010E6-899C-4CB2-9DFB-9A07FF0BAF18}"/>
              </a:ext>
            </a:extLst>
          </p:cNvPr>
          <p:cNvCxnSpPr>
            <a:cxnSpLocks/>
          </p:cNvCxnSpPr>
          <p:nvPr/>
        </p:nvCxnSpPr>
        <p:spPr>
          <a:xfrm>
            <a:off x="696691" y="209006"/>
            <a:ext cx="0" cy="18557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22CC5512-3518-465F-9B0D-2B1D2B908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633" y="1471613"/>
            <a:ext cx="10300733" cy="4705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00E962-1FE0-4DB7-9817-870B1C5FD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212" y="4530582"/>
            <a:ext cx="39147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1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A5C4-FF37-49C3-81BF-5609CAD0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90"/>
            <a:ext cx="10515600" cy="1086440"/>
          </a:xfrm>
        </p:spPr>
        <p:txBody>
          <a:bodyPr/>
          <a:lstStyle/>
          <a:p>
            <a:r>
              <a:rPr lang="en-US" altLang="ko-KR" dirty="0" err="1"/>
              <a:t>readline</a:t>
            </a:r>
            <a:r>
              <a:rPr lang="en-US" altLang="ko-KR" dirty="0"/>
              <a:t>()</a:t>
            </a:r>
            <a:r>
              <a:rPr lang="ko-KR" altLang="en-US" dirty="0"/>
              <a:t> 함수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7FE1B8-CD24-4243-A26F-CF1CBF6BA271}"/>
              </a:ext>
            </a:extLst>
          </p:cNvPr>
          <p:cNvCxnSpPr>
            <a:cxnSpLocks/>
          </p:cNvCxnSpPr>
          <p:nvPr/>
        </p:nvCxnSpPr>
        <p:spPr>
          <a:xfrm>
            <a:off x="531223" y="1255259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010E6-899C-4CB2-9DFB-9A07FF0BAF18}"/>
              </a:ext>
            </a:extLst>
          </p:cNvPr>
          <p:cNvCxnSpPr>
            <a:cxnSpLocks/>
          </p:cNvCxnSpPr>
          <p:nvPr/>
        </p:nvCxnSpPr>
        <p:spPr>
          <a:xfrm>
            <a:off x="696691" y="209006"/>
            <a:ext cx="0" cy="18557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7911EECB-B91B-4BB1-94D2-E3704EE3F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18803"/>
            <a:ext cx="11110641" cy="470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A5C4-FF37-49C3-81BF-5609CAD0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90"/>
            <a:ext cx="10515600" cy="1086440"/>
          </a:xfrm>
        </p:spPr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7FE1B8-CD24-4243-A26F-CF1CBF6BA271}"/>
              </a:ext>
            </a:extLst>
          </p:cNvPr>
          <p:cNvCxnSpPr>
            <a:cxnSpLocks/>
          </p:cNvCxnSpPr>
          <p:nvPr/>
        </p:nvCxnSpPr>
        <p:spPr>
          <a:xfrm>
            <a:off x="531223" y="1255259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010E6-899C-4CB2-9DFB-9A07FF0BAF18}"/>
              </a:ext>
            </a:extLst>
          </p:cNvPr>
          <p:cNvCxnSpPr>
            <a:cxnSpLocks/>
          </p:cNvCxnSpPr>
          <p:nvPr/>
        </p:nvCxnSpPr>
        <p:spPr>
          <a:xfrm>
            <a:off x="696691" y="209006"/>
            <a:ext cx="0" cy="18557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B3CE65E8-2DCC-4FE0-851C-2CA3084E8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160" y="1487451"/>
            <a:ext cx="11172864" cy="36701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E3A922-6666-49E6-BF04-BAD0774DB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744" y="1636123"/>
            <a:ext cx="819150" cy="428625"/>
          </a:xfrm>
          <a:prstGeom prst="rect">
            <a:avLst/>
          </a:prstGeom>
        </p:spPr>
      </p:pic>
      <p:sp>
        <p:nvSpPr>
          <p:cNvPr id="9" name="모서리가 둥근 직사각형 12">
            <a:extLst>
              <a:ext uri="{FF2B5EF4-FFF2-40B4-BE49-F238E27FC236}">
                <a16:creationId xmlns:a16="http://schemas.microsoft.com/office/drawing/2014/main" id="{15F55E5E-E5AE-4DEC-9FE9-EB7B9E49346D}"/>
              </a:ext>
            </a:extLst>
          </p:cNvPr>
          <p:cNvSpPr/>
          <p:nvPr/>
        </p:nvSpPr>
        <p:spPr>
          <a:xfrm>
            <a:off x="9931732" y="1686780"/>
            <a:ext cx="1731222" cy="327309"/>
          </a:xfrm>
          <a:prstGeom prst="roundRect">
            <a:avLst/>
          </a:prstGeom>
          <a:solidFill>
            <a:srgbClr val="FABE0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Click!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1246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A5C4-FF37-49C3-81BF-5609CAD0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90"/>
            <a:ext cx="10515600" cy="1086440"/>
          </a:xfrm>
        </p:spPr>
        <p:txBody>
          <a:bodyPr/>
          <a:lstStyle/>
          <a:p>
            <a:r>
              <a:rPr lang="en-US" altLang="ko-KR" dirty="0" err="1"/>
              <a:t>readlines</a:t>
            </a:r>
            <a:r>
              <a:rPr lang="en-US" altLang="ko-KR" dirty="0"/>
              <a:t>()</a:t>
            </a:r>
            <a:r>
              <a:rPr lang="ko-KR" altLang="en-US" dirty="0"/>
              <a:t> 함수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7FE1B8-CD24-4243-A26F-CF1CBF6BA271}"/>
              </a:ext>
            </a:extLst>
          </p:cNvPr>
          <p:cNvCxnSpPr>
            <a:cxnSpLocks/>
          </p:cNvCxnSpPr>
          <p:nvPr/>
        </p:nvCxnSpPr>
        <p:spPr>
          <a:xfrm>
            <a:off x="531223" y="1255259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010E6-899C-4CB2-9DFB-9A07FF0BAF18}"/>
              </a:ext>
            </a:extLst>
          </p:cNvPr>
          <p:cNvCxnSpPr>
            <a:cxnSpLocks/>
          </p:cNvCxnSpPr>
          <p:nvPr/>
        </p:nvCxnSpPr>
        <p:spPr>
          <a:xfrm>
            <a:off x="696691" y="209006"/>
            <a:ext cx="0" cy="18557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AD4A7744-7038-4D4A-AA7D-1E5D304A5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7048"/>
            <a:ext cx="10296525" cy="129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75AB87-D363-423C-90FE-70BCD7B53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167" y="2969231"/>
            <a:ext cx="5113666" cy="349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81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A5C4-FF37-49C3-81BF-5609CAD0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90"/>
            <a:ext cx="10515600" cy="1086440"/>
          </a:xfrm>
        </p:spPr>
        <p:txBody>
          <a:bodyPr/>
          <a:lstStyle/>
          <a:p>
            <a:r>
              <a:rPr lang="en-US" altLang="ko-KR" dirty="0" err="1"/>
              <a:t>readlines</a:t>
            </a:r>
            <a:r>
              <a:rPr lang="en-US" altLang="ko-KR" dirty="0"/>
              <a:t>()</a:t>
            </a:r>
            <a:r>
              <a:rPr lang="ko-KR" altLang="en-US" dirty="0"/>
              <a:t> 함수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7FE1B8-CD24-4243-A26F-CF1CBF6BA271}"/>
              </a:ext>
            </a:extLst>
          </p:cNvPr>
          <p:cNvCxnSpPr>
            <a:cxnSpLocks/>
          </p:cNvCxnSpPr>
          <p:nvPr/>
        </p:nvCxnSpPr>
        <p:spPr>
          <a:xfrm>
            <a:off x="531223" y="1255259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010E6-899C-4CB2-9DFB-9A07FF0BAF18}"/>
              </a:ext>
            </a:extLst>
          </p:cNvPr>
          <p:cNvCxnSpPr>
            <a:cxnSpLocks/>
          </p:cNvCxnSpPr>
          <p:nvPr/>
        </p:nvCxnSpPr>
        <p:spPr>
          <a:xfrm>
            <a:off x="696691" y="209006"/>
            <a:ext cx="0" cy="18557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C2ACC022-9A38-4C14-8639-493B07E9B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5491"/>
            <a:ext cx="10515600" cy="42155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57F2BD-D08E-484D-95CC-308D593E6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435" y="4236859"/>
            <a:ext cx="51054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A5C4-FF37-49C3-81BF-5609CAD0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90"/>
            <a:ext cx="10515600" cy="1086440"/>
          </a:xfrm>
        </p:spPr>
        <p:txBody>
          <a:bodyPr/>
          <a:lstStyle/>
          <a:p>
            <a:r>
              <a:rPr lang="en-US" altLang="ko-KR" dirty="0" err="1"/>
              <a:t>readlines</a:t>
            </a:r>
            <a:r>
              <a:rPr lang="en-US" altLang="ko-KR" dirty="0"/>
              <a:t>()</a:t>
            </a:r>
            <a:r>
              <a:rPr lang="ko-KR" altLang="en-US" dirty="0"/>
              <a:t> 함수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7FE1B8-CD24-4243-A26F-CF1CBF6BA271}"/>
              </a:ext>
            </a:extLst>
          </p:cNvPr>
          <p:cNvCxnSpPr>
            <a:cxnSpLocks/>
          </p:cNvCxnSpPr>
          <p:nvPr/>
        </p:nvCxnSpPr>
        <p:spPr>
          <a:xfrm>
            <a:off x="531223" y="1255259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010E6-899C-4CB2-9DFB-9A07FF0BAF18}"/>
              </a:ext>
            </a:extLst>
          </p:cNvPr>
          <p:cNvCxnSpPr>
            <a:cxnSpLocks/>
          </p:cNvCxnSpPr>
          <p:nvPr/>
        </p:nvCxnSpPr>
        <p:spPr>
          <a:xfrm>
            <a:off x="696691" y="209006"/>
            <a:ext cx="0" cy="18557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553CC7CA-49E1-4444-9794-A877E4AD4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597" y="1567389"/>
            <a:ext cx="10543203" cy="43402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3C3FCC-7B42-4185-907E-C2EAF5CEA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194" y="4503506"/>
            <a:ext cx="39528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52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A5C4-FF37-49C3-81BF-5609CAD0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90"/>
            <a:ext cx="10515600" cy="1086440"/>
          </a:xfrm>
        </p:spPr>
        <p:txBody>
          <a:bodyPr>
            <a:normAutofit/>
          </a:bodyPr>
          <a:lstStyle/>
          <a:p>
            <a:r>
              <a:rPr lang="ko-KR" altLang="en-US" dirty="0"/>
              <a:t>형성평가 </a:t>
            </a:r>
            <a:r>
              <a:rPr lang="en-US" altLang="ko-KR" dirty="0"/>
              <a:t>: </a:t>
            </a:r>
            <a:r>
              <a:rPr lang="ko-KR" altLang="en-US" dirty="0"/>
              <a:t>행 번호를 붙이는 프로그램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7FE1B8-CD24-4243-A26F-CF1CBF6BA271}"/>
              </a:ext>
            </a:extLst>
          </p:cNvPr>
          <p:cNvCxnSpPr>
            <a:cxnSpLocks/>
          </p:cNvCxnSpPr>
          <p:nvPr/>
        </p:nvCxnSpPr>
        <p:spPr>
          <a:xfrm>
            <a:off x="531223" y="1255259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010E6-899C-4CB2-9DFB-9A07FF0BAF18}"/>
              </a:ext>
            </a:extLst>
          </p:cNvPr>
          <p:cNvCxnSpPr>
            <a:cxnSpLocks/>
          </p:cNvCxnSpPr>
          <p:nvPr/>
        </p:nvCxnSpPr>
        <p:spPr>
          <a:xfrm>
            <a:off x="696691" y="209006"/>
            <a:ext cx="0" cy="18557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D31D9AB8-6C93-4238-9097-58BA05F6F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159" y="1445072"/>
            <a:ext cx="10850365" cy="10864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173ACD-A221-4F82-AC2C-933EEC084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55371"/>
            <a:ext cx="6113627" cy="24575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65B495-202B-4B57-A9C2-BB6C9381B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691" y="2988227"/>
            <a:ext cx="25431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98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A5C4-FF37-49C3-81BF-5609CAD0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90"/>
            <a:ext cx="10515600" cy="1086440"/>
          </a:xfrm>
        </p:spPr>
        <p:txBody>
          <a:bodyPr/>
          <a:lstStyle/>
          <a:p>
            <a:r>
              <a:rPr lang="ko-KR" altLang="en-US" dirty="0"/>
              <a:t>형성평가 </a:t>
            </a:r>
            <a:r>
              <a:rPr lang="en-US" altLang="ko-KR" dirty="0"/>
              <a:t>: </a:t>
            </a:r>
            <a:r>
              <a:rPr lang="ko-KR" altLang="en-US" dirty="0"/>
              <a:t>소스코드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7FE1B8-CD24-4243-A26F-CF1CBF6BA271}"/>
              </a:ext>
            </a:extLst>
          </p:cNvPr>
          <p:cNvCxnSpPr>
            <a:cxnSpLocks/>
          </p:cNvCxnSpPr>
          <p:nvPr/>
        </p:nvCxnSpPr>
        <p:spPr>
          <a:xfrm>
            <a:off x="531223" y="1255259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010E6-899C-4CB2-9DFB-9A07FF0BAF18}"/>
              </a:ext>
            </a:extLst>
          </p:cNvPr>
          <p:cNvCxnSpPr>
            <a:cxnSpLocks/>
          </p:cNvCxnSpPr>
          <p:nvPr/>
        </p:nvCxnSpPr>
        <p:spPr>
          <a:xfrm>
            <a:off x="696691" y="209006"/>
            <a:ext cx="0" cy="18557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7824A8F8-C14E-43AE-9A50-57B0F5E80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80493"/>
            <a:ext cx="11110643" cy="489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2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A5C4-FF37-49C3-81BF-5609CAD0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90"/>
            <a:ext cx="10515600" cy="1086440"/>
          </a:xfrm>
        </p:spPr>
        <p:txBody>
          <a:bodyPr/>
          <a:lstStyle/>
          <a:p>
            <a:r>
              <a:rPr lang="ko-KR" altLang="en-US" dirty="0"/>
              <a:t>파일은 왜 필요한가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86B8DC37-0F07-4AEB-8708-D4B106A22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159" y="1472563"/>
            <a:ext cx="6749127" cy="524180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7FE1B8-CD24-4243-A26F-CF1CBF6BA271}"/>
              </a:ext>
            </a:extLst>
          </p:cNvPr>
          <p:cNvCxnSpPr>
            <a:cxnSpLocks/>
          </p:cNvCxnSpPr>
          <p:nvPr/>
        </p:nvCxnSpPr>
        <p:spPr>
          <a:xfrm>
            <a:off x="531223" y="1255259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010E6-899C-4CB2-9DFB-9A07FF0BAF18}"/>
              </a:ext>
            </a:extLst>
          </p:cNvPr>
          <p:cNvCxnSpPr>
            <a:cxnSpLocks/>
          </p:cNvCxnSpPr>
          <p:nvPr/>
        </p:nvCxnSpPr>
        <p:spPr>
          <a:xfrm>
            <a:off x="696691" y="209006"/>
            <a:ext cx="0" cy="18557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532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A5C4-FF37-49C3-81BF-5609CAD0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90"/>
            <a:ext cx="10515600" cy="1086440"/>
          </a:xfrm>
        </p:spPr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쓰기란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7FE1B8-CD24-4243-A26F-CF1CBF6BA271}"/>
              </a:ext>
            </a:extLst>
          </p:cNvPr>
          <p:cNvCxnSpPr>
            <a:cxnSpLocks/>
          </p:cNvCxnSpPr>
          <p:nvPr/>
        </p:nvCxnSpPr>
        <p:spPr>
          <a:xfrm>
            <a:off x="531223" y="1255259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010E6-899C-4CB2-9DFB-9A07FF0BAF18}"/>
              </a:ext>
            </a:extLst>
          </p:cNvPr>
          <p:cNvCxnSpPr>
            <a:cxnSpLocks/>
          </p:cNvCxnSpPr>
          <p:nvPr/>
        </p:nvCxnSpPr>
        <p:spPr>
          <a:xfrm>
            <a:off x="696691" y="209006"/>
            <a:ext cx="0" cy="18557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6C6E3A2F-4866-488F-A7A5-7598E2A87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709" y="1483832"/>
            <a:ext cx="10515600" cy="17581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4152C3-CBAC-49EE-9861-F3E114A1E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3526605"/>
            <a:ext cx="96964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95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A5C4-FF37-49C3-81BF-5609CAD0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90"/>
            <a:ext cx="10515600" cy="1086440"/>
          </a:xfrm>
        </p:spPr>
        <p:txBody>
          <a:bodyPr/>
          <a:lstStyle/>
          <a:p>
            <a:r>
              <a:rPr lang="ko-KR" altLang="en-US" dirty="0"/>
              <a:t>파일 쓰기의 </a:t>
            </a:r>
            <a:r>
              <a:rPr lang="en-US" altLang="ko-KR" dirty="0"/>
              <a:t>3</a:t>
            </a:r>
            <a:r>
              <a:rPr lang="ko-KR" altLang="en-US" dirty="0"/>
              <a:t>단계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7FE1B8-CD24-4243-A26F-CF1CBF6BA271}"/>
              </a:ext>
            </a:extLst>
          </p:cNvPr>
          <p:cNvCxnSpPr>
            <a:cxnSpLocks/>
          </p:cNvCxnSpPr>
          <p:nvPr/>
        </p:nvCxnSpPr>
        <p:spPr>
          <a:xfrm>
            <a:off x="531223" y="1255259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010E6-899C-4CB2-9DFB-9A07FF0BAF18}"/>
              </a:ext>
            </a:extLst>
          </p:cNvPr>
          <p:cNvCxnSpPr>
            <a:cxnSpLocks/>
          </p:cNvCxnSpPr>
          <p:nvPr/>
        </p:nvCxnSpPr>
        <p:spPr>
          <a:xfrm>
            <a:off x="696691" y="209006"/>
            <a:ext cx="0" cy="18557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1BDA145B-1FC9-4809-9148-F86091D6D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497" y="1471613"/>
            <a:ext cx="7650529" cy="520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65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A5C4-FF37-49C3-81BF-5609CAD0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90"/>
            <a:ext cx="10515600" cy="1086440"/>
          </a:xfrm>
        </p:spPr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7FE1B8-CD24-4243-A26F-CF1CBF6BA271}"/>
              </a:ext>
            </a:extLst>
          </p:cNvPr>
          <p:cNvCxnSpPr>
            <a:cxnSpLocks/>
          </p:cNvCxnSpPr>
          <p:nvPr/>
        </p:nvCxnSpPr>
        <p:spPr>
          <a:xfrm>
            <a:off x="531223" y="1255259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010E6-899C-4CB2-9DFB-9A07FF0BAF18}"/>
              </a:ext>
            </a:extLst>
          </p:cNvPr>
          <p:cNvCxnSpPr>
            <a:cxnSpLocks/>
          </p:cNvCxnSpPr>
          <p:nvPr/>
        </p:nvCxnSpPr>
        <p:spPr>
          <a:xfrm>
            <a:off x="696691" y="209006"/>
            <a:ext cx="0" cy="18557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F1713AAD-70CC-49C2-A677-4979B9436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939" y="1585002"/>
            <a:ext cx="8068037" cy="32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03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A5C4-FF37-49C3-81BF-5609CAD0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90"/>
            <a:ext cx="10515600" cy="1086440"/>
          </a:xfrm>
        </p:spPr>
        <p:txBody>
          <a:bodyPr/>
          <a:lstStyle/>
          <a:p>
            <a:r>
              <a:rPr lang="en-US" altLang="ko-KR" dirty="0" err="1"/>
              <a:t>writelines</a:t>
            </a:r>
            <a:r>
              <a:rPr lang="en-US" altLang="ko-KR" dirty="0"/>
              <a:t>() </a:t>
            </a:r>
            <a:r>
              <a:rPr lang="ko-KR" altLang="en-US" dirty="0"/>
              <a:t>함수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7FE1B8-CD24-4243-A26F-CF1CBF6BA271}"/>
              </a:ext>
            </a:extLst>
          </p:cNvPr>
          <p:cNvCxnSpPr>
            <a:cxnSpLocks/>
          </p:cNvCxnSpPr>
          <p:nvPr/>
        </p:nvCxnSpPr>
        <p:spPr>
          <a:xfrm>
            <a:off x="531223" y="1255259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010E6-899C-4CB2-9DFB-9A07FF0BAF18}"/>
              </a:ext>
            </a:extLst>
          </p:cNvPr>
          <p:cNvCxnSpPr>
            <a:cxnSpLocks/>
          </p:cNvCxnSpPr>
          <p:nvPr/>
        </p:nvCxnSpPr>
        <p:spPr>
          <a:xfrm>
            <a:off x="696691" y="209006"/>
            <a:ext cx="0" cy="18557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6EF466C9-8E38-4588-A979-9F829E742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89419"/>
            <a:ext cx="8192767" cy="533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55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A5C4-FF37-49C3-81BF-5609CAD0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90"/>
            <a:ext cx="10515600" cy="1086440"/>
          </a:xfrm>
        </p:spPr>
        <p:txBody>
          <a:bodyPr/>
          <a:lstStyle/>
          <a:p>
            <a:r>
              <a:rPr lang="ko-KR" altLang="en-US" dirty="0"/>
              <a:t>사용자에게 </a:t>
            </a:r>
            <a:r>
              <a:rPr lang="ko-KR" altLang="en-US" dirty="0" err="1"/>
              <a:t>입력받은</a:t>
            </a:r>
            <a:r>
              <a:rPr lang="ko-KR" altLang="en-US" dirty="0"/>
              <a:t> 내용을 파일에 쓰기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7FE1B8-CD24-4243-A26F-CF1CBF6BA271}"/>
              </a:ext>
            </a:extLst>
          </p:cNvPr>
          <p:cNvCxnSpPr>
            <a:cxnSpLocks/>
          </p:cNvCxnSpPr>
          <p:nvPr/>
        </p:nvCxnSpPr>
        <p:spPr>
          <a:xfrm>
            <a:off x="531223" y="1255259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010E6-899C-4CB2-9DFB-9A07FF0BAF18}"/>
              </a:ext>
            </a:extLst>
          </p:cNvPr>
          <p:cNvCxnSpPr>
            <a:cxnSpLocks/>
          </p:cNvCxnSpPr>
          <p:nvPr/>
        </p:nvCxnSpPr>
        <p:spPr>
          <a:xfrm>
            <a:off x="696691" y="209006"/>
            <a:ext cx="0" cy="18557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4B0ECC4E-6094-44B7-B01C-B02651539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582" y="1420242"/>
            <a:ext cx="9122381" cy="527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9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A5C4-FF37-49C3-81BF-5609CAD0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90"/>
            <a:ext cx="10515600" cy="108644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형성평가 </a:t>
            </a:r>
            <a:r>
              <a:rPr lang="en-US" altLang="ko-KR" dirty="0"/>
              <a:t>: </a:t>
            </a:r>
            <a:r>
              <a:rPr lang="ko-KR" altLang="en-US" dirty="0"/>
              <a:t>친구의 필기 노트 파일 복사하기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7FE1B8-CD24-4243-A26F-CF1CBF6BA271}"/>
              </a:ext>
            </a:extLst>
          </p:cNvPr>
          <p:cNvCxnSpPr>
            <a:cxnSpLocks/>
          </p:cNvCxnSpPr>
          <p:nvPr/>
        </p:nvCxnSpPr>
        <p:spPr>
          <a:xfrm>
            <a:off x="531223" y="1255259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010E6-899C-4CB2-9DFB-9A07FF0BAF18}"/>
              </a:ext>
            </a:extLst>
          </p:cNvPr>
          <p:cNvCxnSpPr>
            <a:cxnSpLocks/>
          </p:cNvCxnSpPr>
          <p:nvPr/>
        </p:nvCxnSpPr>
        <p:spPr>
          <a:xfrm>
            <a:off x="696691" y="209006"/>
            <a:ext cx="0" cy="18557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8003C998-4438-42B3-A0D5-570B54104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159" y="1515354"/>
            <a:ext cx="11014761" cy="19136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95098B-559E-4643-A757-5F5B0DD6A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91" y="3428998"/>
            <a:ext cx="8663064" cy="330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57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A5C4-FF37-49C3-81BF-5609CAD0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90"/>
            <a:ext cx="10515600" cy="108644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형성평가 </a:t>
            </a:r>
            <a:br>
              <a:rPr lang="en-US" altLang="ko-KR" dirty="0"/>
            </a:br>
            <a:r>
              <a:rPr lang="ko-KR" altLang="en-US" dirty="0"/>
              <a:t>소스코드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7FE1B8-CD24-4243-A26F-CF1CBF6BA271}"/>
              </a:ext>
            </a:extLst>
          </p:cNvPr>
          <p:cNvCxnSpPr>
            <a:cxnSpLocks/>
          </p:cNvCxnSpPr>
          <p:nvPr/>
        </p:nvCxnSpPr>
        <p:spPr>
          <a:xfrm>
            <a:off x="531223" y="1255259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010E6-899C-4CB2-9DFB-9A07FF0BAF18}"/>
              </a:ext>
            </a:extLst>
          </p:cNvPr>
          <p:cNvCxnSpPr>
            <a:cxnSpLocks/>
          </p:cNvCxnSpPr>
          <p:nvPr/>
        </p:nvCxnSpPr>
        <p:spPr>
          <a:xfrm>
            <a:off x="696691" y="209006"/>
            <a:ext cx="0" cy="18557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A5E51CCC-150C-4D1F-A2AA-74773BCCC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605" y="1502436"/>
            <a:ext cx="9888459" cy="505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40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A5C4-FF37-49C3-81BF-5609CAD0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90"/>
            <a:ext cx="10515600" cy="108644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형성평가 </a:t>
            </a:r>
            <a:r>
              <a:rPr lang="en-US" altLang="ko-KR" dirty="0"/>
              <a:t>: </a:t>
            </a:r>
            <a:r>
              <a:rPr lang="ko-KR" altLang="en-US" dirty="0"/>
              <a:t>스파이에게 보낼 문자 암호화하기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7FE1B8-CD24-4243-A26F-CF1CBF6BA271}"/>
              </a:ext>
            </a:extLst>
          </p:cNvPr>
          <p:cNvCxnSpPr>
            <a:cxnSpLocks/>
          </p:cNvCxnSpPr>
          <p:nvPr/>
        </p:nvCxnSpPr>
        <p:spPr>
          <a:xfrm>
            <a:off x="531223" y="1255259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010E6-899C-4CB2-9DFB-9A07FF0BAF18}"/>
              </a:ext>
            </a:extLst>
          </p:cNvPr>
          <p:cNvCxnSpPr>
            <a:cxnSpLocks/>
          </p:cNvCxnSpPr>
          <p:nvPr/>
        </p:nvCxnSpPr>
        <p:spPr>
          <a:xfrm>
            <a:off x="696691" y="209006"/>
            <a:ext cx="0" cy="18557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4EAD3955-C1B8-47C8-A1E9-B00D1E986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160" y="1316630"/>
            <a:ext cx="10515600" cy="29537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FF40AD-1361-42AA-9BE2-E89C7388E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405" y="3923292"/>
            <a:ext cx="84486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12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A5C4-FF37-49C3-81BF-5609CAD0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90"/>
            <a:ext cx="10515600" cy="108644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형성평가 </a:t>
            </a:r>
            <a:r>
              <a:rPr lang="en-US" altLang="ko-KR" dirty="0"/>
              <a:t>: </a:t>
            </a:r>
            <a:r>
              <a:rPr lang="ko-KR" altLang="en-US" dirty="0"/>
              <a:t>스파이에게 보낼 문자 암호화하기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7FE1B8-CD24-4243-A26F-CF1CBF6BA271}"/>
              </a:ext>
            </a:extLst>
          </p:cNvPr>
          <p:cNvCxnSpPr>
            <a:cxnSpLocks/>
          </p:cNvCxnSpPr>
          <p:nvPr/>
        </p:nvCxnSpPr>
        <p:spPr>
          <a:xfrm>
            <a:off x="531223" y="1255259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010E6-899C-4CB2-9DFB-9A07FF0BAF18}"/>
              </a:ext>
            </a:extLst>
          </p:cNvPr>
          <p:cNvCxnSpPr>
            <a:cxnSpLocks/>
          </p:cNvCxnSpPr>
          <p:nvPr/>
        </p:nvCxnSpPr>
        <p:spPr>
          <a:xfrm>
            <a:off x="696691" y="209006"/>
            <a:ext cx="0" cy="18557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C123501E-697F-461F-BE41-281225C4F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160" y="1316630"/>
            <a:ext cx="7705725" cy="3248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8B660C-EEB9-45E2-B833-0BDDE00CF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551" y="4298458"/>
            <a:ext cx="7851382" cy="232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47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A5C4-FF37-49C3-81BF-5609CAD0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90"/>
            <a:ext cx="10515600" cy="1086440"/>
          </a:xfrm>
        </p:spPr>
        <p:txBody>
          <a:bodyPr/>
          <a:lstStyle/>
          <a:p>
            <a:r>
              <a:rPr lang="ko-KR" altLang="en-US" dirty="0"/>
              <a:t>형성평가 </a:t>
            </a:r>
            <a:r>
              <a:rPr lang="en-US" altLang="ko-KR" dirty="0"/>
              <a:t>: </a:t>
            </a:r>
            <a:r>
              <a:rPr lang="ko-KR" altLang="en-US" dirty="0"/>
              <a:t>소스코드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7FE1B8-CD24-4243-A26F-CF1CBF6BA271}"/>
              </a:ext>
            </a:extLst>
          </p:cNvPr>
          <p:cNvCxnSpPr>
            <a:cxnSpLocks/>
          </p:cNvCxnSpPr>
          <p:nvPr/>
        </p:nvCxnSpPr>
        <p:spPr>
          <a:xfrm>
            <a:off x="531223" y="1255259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010E6-899C-4CB2-9DFB-9A07FF0BAF18}"/>
              </a:ext>
            </a:extLst>
          </p:cNvPr>
          <p:cNvCxnSpPr>
            <a:cxnSpLocks/>
          </p:cNvCxnSpPr>
          <p:nvPr/>
        </p:nvCxnSpPr>
        <p:spPr>
          <a:xfrm>
            <a:off x="696691" y="209006"/>
            <a:ext cx="0" cy="18557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35EAAB76-E15E-4223-87DC-5569794D6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084" y="1471613"/>
            <a:ext cx="9917150" cy="519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7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A5C4-FF37-49C3-81BF-5609CAD0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90"/>
            <a:ext cx="10515600" cy="1086440"/>
          </a:xfrm>
        </p:spPr>
        <p:txBody>
          <a:bodyPr/>
          <a:lstStyle/>
          <a:p>
            <a:r>
              <a:rPr lang="ko-KR" altLang="en-US" dirty="0"/>
              <a:t>파일은 왜 필요한가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7FE1B8-CD24-4243-A26F-CF1CBF6BA271}"/>
              </a:ext>
            </a:extLst>
          </p:cNvPr>
          <p:cNvCxnSpPr>
            <a:cxnSpLocks/>
          </p:cNvCxnSpPr>
          <p:nvPr/>
        </p:nvCxnSpPr>
        <p:spPr>
          <a:xfrm>
            <a:off x="531223" y="1255259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010E6-899C-4CB2-9DFB-9A07FF0BAF18}"/>
              </a:ext>
            </a:extLst>
          </p:cNvPr>
          <p:cNvCxnSpPr>
            <a:cxnSpLocks/>
          </p:cNvCxnSpPr>
          <p:nvPr/>
        </p:nvCxnSpPr>
        <p:spPr>
          <a:xfrm>
            <a:off x="696691" y="209006"/>
            <a:ext cx="0" cy="18557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C757397D-0279-4B4B-8096-DB4DDA8B8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837" y="1681956"/>
            <a:ext cx="102203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05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A5C4-FF37-49C3-81BF-5609CAD0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90"/>
            <a:ext cx="10515600" cy="1086440"/>
          </a:xfrm>
        </p:spPr>
        <p:txBody>
          <a:bodyPr/>
          <a:lstStyle/>
          <a:p>
            <a:r>
              <a:rPr lang="ko-KR" altLang="en-US" dirty="0"/>
              <a:t>형성평가 </a:t>
            </a:r>
            <a:r>
              <a:rPr lang="en-US" altLang="ko-KR" dirty="0"/>
              <a:t>: </a:t>
            </a:r>
            <a:r>
              <a:rPr lang="ko-KR" altLang="en-US" dirty="0"/>
              <a:t>암호화를 복호화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7FE1B8-CD24-4243-A26F-CF1CBF6BA271}"/>
              </a:ext>
            </a:extLst>
          </p:cNvPr>
          <p:cNvCxnSpPr>
            <a:cxnSpLocks/>
          </p:cNvCxnSpPr>
          <p:nvPr/>
        </p:nvCxnSpPr>
        <p:spPr>
          <a:xfrm>
            <a:off x="531223" y="1255259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010E6-899C-4CB2-9DFB-9A07FF0BAF18}"/>
              </a:ext>
            </a:extLst>
          </p:cNvPr>
          <p:cNvCxnSpPr>
            <a:cxnSpLocks/>
          </p:cNvCxnSpPr>
          <p:nvPr/>
        </p:nvCxnSpPr>
        <p:spPr>
          <a:xfrm>
            <a:off x="696691" y="209006"/>
            <a:ext cx="0" cy="18557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DA87A330-0208-4547-B4FF-85C98E1DE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576" y="1430516"/>
            <a:ext cx="9040176" cy="52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72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A5C4-FF37-49C3-81BF-5609CAD0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90"/>
            <a:ext cx="10515600" cy="1086440"/>
          </a:xfrm>
        </p:spPr>
        <p:txBody>
          <a:bodyPr/>
          <a:lstStyle/>
          <a:p>
            <a:r>
              <a:rPr lang="ko-KR" altLang="en-US" dirty="0" err="1"/>
              <a:t>실전예제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갔던 길을 복습하는 거북이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7FE1B8-CD24-4243-A26F-CF1CBF6BA271}"/>
              </a:ext>
            </a:extLst>
          </p:cNvPr>
          <p:cNvCxnSpPr>
            <a:cxnSpLocks/>
          </p:cNvCxnSpPr>
          <p:nvPr/>
        </p:nvCxnSpPr>
        <p:spPr>
          <a:xfrm>
            <a:off x="531223" y="1255259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010E6-899C-4CB2-9DFB-9A07FF0BAF18}"/>
              </a:ext>
            </a:extLst>
          </p:cNvPr>
          <p:cNvCxnSpPr>
            <a:cxnSpLocks/>
          </p:cNvCxnSpPr>
          <p:nvPr/>
        </p:nvCxnSpPr>
        <p:spPr>
          <a:xfrm>
            <a:off x="696691" y="209006"/>
            <a:ext cx="0" cy="18557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5C788A4F-BE51-4747-BF0F-8E36A9E2A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9849"/>
            <a:ext cx="10515600" cy="15011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92959F-0C3E-4B01-8491-02628CABC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454" y="3143787"/>
            <a:ext cx="70294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A5C4-FF37-49C3-81BF-5609CAD0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90"/>
            <a:ext cx="10515600" cy="1086440"/>
          </a:xfrm>
        </p:spPr>
        <p:txBody>
          <a:bodyPr/>
          <a:lstStyle/>
          <a:p>
            <a:r>
              <a:rPr lang="ko-KR" altLang="en-US" dirty="0" err="1"/>
              <a:t>실전예제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소스코드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7FE1B8-CD24-4243-A26F-CF1CBF6BA271}"/>
              </a:ext>
            </a:extLst>
          </p:cNvPr>
          <p:cNvCxnSpPr>
            <a:cxnSpLocks/>
          </p:cNvCxnSpPr>
          <p:nvPr/>
        </p:nvCxnSpPr>
        <p:spPr>
          <a:xfrm>
            <a:off x="531223" y="1255259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010E6-899C-4CB2-9DFB-9A07FF0BAF18}"/>
              </a:ext>
            </a:extLst>
          </p:cNvPr>
          <p:cNvCxnSpPr>
            <a:cxnSpLocks/>
          </p:cNvCxnSpPr>
          <p:nvPr/>
        </p:nvCxnSpPr>
        <p:spPr>
          <a:xfrm>
            <a:off x="696691" y="209006"/>
            <a:ext cx="0" cy="18557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A23F63E7-5839-4FAE-86C5-4CAA9BA6E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7873"/>
          <a:stretch/>
        </p:blipFill>
        <p:spPr>
          <a:xfrm>
            <a:off x="348452" y="1411626"/>
            <a:ext cx="5413400" cy="521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내용 개체 틀 2">
            <a:extLst>
              <a:ext uri="{FF2B5EF4-FFF2-40B4-BE49-F238E27FC236}">
                <a16:creationId xmlns:a16="http://schemas.microsoft.com/office/drawing/2014/main" id="{C61C3693-6864-4619-9A46-56AB38880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128"/>
          <a:stretch/>
        </p:blipFill>
        <p:spPr>
          <a:xfrm>
            <a:off x="6096000" y="1541121"/>
            <a:ext cx="5731265" cy="3267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5083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A5C4-FF37-49C3-81BF-5609CAD0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90"/>
            <a:ext cx="10515600" cy="1086440"/>
          </a:xfrm>
        </p:spPr>
        <p:txBody>
          <a:bodyPr/>
          <a:lstStyle/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7FE1B8-CD24-4243-A26F-CF1CBF6BA271}"/>
              </a:ext>
            </a:extLst>
          </p:cNvPr>
          <p:cNvCxnSpPr>
            <a:cxnSpLocks/>
          </p:cNvCxnSpPr>
          <p:nvPr/>
        </p:nvCxnSpPr>
        <p:spPr>
          <a:xfrm>
            <a:off x="531223" y="1255259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010E6-899C-4CB2-9DFB-9A07FF0BAF18}"/>
              </a:ext>
            </a:extLst>
          </p:cNvPr>
          <p:cNvCxnSpPr>
            <a:cxnSpLocks/>
          </p:cNvCxnSpPr>
          <p:nvPr/>
        </p:nvCxnSpPr>
        <p:spPr>
          <a:xfrm>
            <a:off x="696691" y="209006"/>
            <a:ext cx="0" cy="18557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2E844C-FA82-4884-A005-166BBB521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4705214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58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A5C4-FF37-49C3-81BF-5609CAD0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90"/>
            <a:ext cx="10515600" cy="1086440"/>
          </a:xfrm>
        </p:spPr>
        <p:txBody>
          <a:bodyPr/>
          <a:lstStyle/>
          <a:p>
            <a:r>
              <a:rPr lang="ko-KR" altLang="en-US" dirty="0"/>
              <a:t>파일은 왜 필요한가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7FE1B8-CD24-4243-A26F-CF1CBF6BA271}"/>
              </a:ext>
            </a:extLst>
          </p:cNvPr>
          <p:cNvCxnSpPr>
            <a:cxnSpLocks/>
          </p:cNvCxnSpPr>
          <p:nvPr/>
        </p:nvCxnSpPr>
        <p:spPr>
          <a:xfrm>
            <a:off x="531223" y="1255259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010E6-899C-4CB2-9DFB-9A07FF0BAF18}"/>
              </a:ext>
            </a:extLst>
          </p:cNvPr>
          <p:cNvCxnSpPr>
            <a:cxnSpLocks/>
          </p:cNvCxnSpPr>
          <p:nvPr/>
        </p:nvCxnSpPr>
        <p:spPr>
          <a:xfrm>
            <a:off x="696691" y="209006"/>
            <a:ext cx="0" cy="18557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10E4C3B-6CA0-4F3E-9D15-2DADC4EFD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350" y="1683316"/>
            <a:ext cx="104013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3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A5C4-FF37-49C3-81BF-5609CAD0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90"/>
            <a:ext cx="10515600" cy="1086440"/>
          </a:xfrm>
        </p:spPr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7FE1B8-CD24-4243-A26F-CF1CBF6BA271}"/>
              </a:ext>
            </a:extLst>
          </p:cNvPr>
          <p:cNvCxnSpPr>
            <a:cxnSpLocks/>
          </p:cNvCxnSpPr>
          <p:nvPr/>
        </p:nvCxnSpPr>
        <p:spPr>
          <a:xfrm>
            <a:off x="531223" y="1255259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010E6-899C-4CB2-9DFB-9A07FF0BAF18}"/>
              </a:ext>
            </a:extLst>
          </p:cNvPr>
          <p:cNvCxnSpPr>
            <a:cxnSpLocks/>
          </p:cNvCxnSpPr>
          <p:nvPr/>
        </p:nvCxnSpPr>
        <p:spPr>
          <a:xfrm>
            <a:off x="696691" y="209006"/>
            <a:ext cx="0" cy="18557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AD1F3CE1-FE0E-4551-AD70-18A214AB7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733799"/>
            <a:ext cx="10979408" cy="221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5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A5C4-FF37-49C3-81BF-5609CAD0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90"/>
            <a:ext cx="10515600" cy="1086440"/>
          </a:xfrm>
        </p:spPr>
        <p:txBody>
          <a:bodyPr/>
          <a:lstStyle/>
          <a:p>
            <a:r>
              <a:rPr lang="ko-KR" altLang="en-US" dirty="0"/>
              <a:t>파일 읽기의 </a:t>
            </a:r>
            <a:r>
              <a:rPr lang="en-US" altLang="ko-KR" dirty="0"/>
              <a:t>3</a:t>
            </a:r>
            <a:r>
              <a:rPr lang="ko-KR" altLang="en-US" dirty="0"/>
              <a:t>단계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7FE1B8-CD24-4243-A26F-CF1CBF6BA271}"/>
              </a:ext>
            </a:extLst>
          </p:cNvPr>
          <p:cNvCxnSpPr>
            <a:cxnSpLocks/>
          </p:cNvCxnSpPr>
          <p:nvPr/>
        </p:nvCxnSpPr>
        <p:spPr>
          <a:xfrm>
            <a:off x="531223" y="1255259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010E6-899C-4CB2-9DFB-9A07FF0BAF18}"/>
              </a:ext>
            </a:extLst>
          </p:cNvPr>
          <p:cNvCxnSpPr>
            <a:cxnSpLocks/>
          </p:cNvCxnSpPr>
          <p:nvPr/>
        </p:nvCxnSpPr>
        <p:spPr>
          <a:xfrm>
            <a:off x="696691" y="209006"/>
            <a:ext cx="0" cy="18557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AB777A7F-63EF-4B84-8B7A-51322C94E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455" y="1480502"/>
            <a:ext cx="7877535" cy="511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5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A5C4-FF37-49C3-81BF-5609CAD0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90"/>
            <a:ext cx="10515600" cy="1086440"/>
          </a:xfrm>
        </p:spPr>
        <p:txBody>
          <a:bodyPr/>
          <a:lstStyle/>
          <a:p>
            <a:r>
              <a:rPr lang="ko-KR" altLang="en-US" dirty="0"/>
              <a:t>파일 읽기의 </a:t>
            </a:r>
            <a:r>
              <a:rPr lang="en-US" altLang="ko-KR" dirty="0"/>
              <a:t>3</a:t>
            </a:r>
            <a:r>
              <a:rPr lang="ko-KR" altLang="en-US" dirty="0"/>
              <a:t>단계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7FE1B8-CD24-4243-A26F-CF1CBF6BA271}"/>
              </a:ext>
            </a:extLst>
          </p:cNvPr>
          <p:cNvCxnSpPr>
            <a:cxnSpLocks/>
          </p:cNvCxnSpPr>
          <p:nvPr/>
        </p:nvCxnSpPr>
        <p:spPr>
          <a:xfrm>
            <a:off x="531223" y="1255259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010E6-899C-4CB2-9DFB-9A07FF0BAF18}"/>
              </a:ext>
            </a:extLst>
          </p:cNvPr>
          <p:cNvCxnSpPr>
            <a:cxnSpLocks/>
          </p:cNvCxnSpPr>
          <p:nvPr/>
        </p:nvCxnSpPr>
        <p:spPr>
          <a:xfrm>
            <a:off x="696691" y="209006"/>
            <a:ext cx="0" cy="18557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4FADA80B-DF9D-4B63-9482-FE808ABD9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66" y="1436779"/>
            <a:ext cx="10244264" cy="508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0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A5C4-FF37-49C3-81BF-5609CAD0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90"/>
            <a:ext cx="10515600" cy="1086440"/>
          </a:xfrm>
        </p:spPr>
        <p:txBody>
          <a:bodyPr/>
          <a:lstStyle/>
          <a:p>
            <a:r>
              <a:rPr lang="ko-KR" altLang="en-US" dirty="0"/>
              <a:t>파일 읽기의 </a:t>
            </a:r>
            <a:r>
              <a:rPr lang="en-US" altLang="ko-KR" dirty="0"/>
              <a:t>3</a:t>
            </a:r>
            <a:r>
              <a:rPr lang="ko-KR" altLang="en-US" dirty="0"/>
              <a:t>단계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7FE1B8-CD24-4243-A26F-CF1CBF6BA271}"/>
              </a:ext>
            </a:extLst>
          </p:cNvPr>
          <p:cNvCxnSpPr>
            <a:cxnSpLocks/>
          </p:cNvCxnSpPr>
          <p:nvPr/>
        </p:nvCxnSpPr>
        <p:spPr>
          <a:xfrm>
            <a:off x="531223" y="1255259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010E6-899C-4CB2-9DFB-9A07FF0BAF18}"/>
              </a:ext>
            </a:extLst>
          </p:cNvPr>
          <p:cNvCxnSpPr>
            <a:cxnSpLocks/>
          </p:cNvCxnSpPr>
          <p:nvPr/>
        </p:nvCxnSpPr>
        <p:spPr>
          <a:xfrm>
            <a:off x="696691" y="209006"/>
            <a:ext cx="0" cy="18557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DF1DFF6B-D6C9-4C08-ABCD-34EB1A6D7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873" y="1454196"/>
            <a:ext cx="10409911" cy="519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5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A5C4-FF37-49C3-81BF-5609CAD0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90"/>
            <a:ext cx="10515600" cy="1086440"/>
          </a:xfrm>
        </p:spPr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7FE1B8-CD24-4243-A26F-CF1CBF6BA271}"/>
              </a:ext>
            </a:extLst>
          </p:cNvPr>
          <p:cNvCxnSpPr>
            <a:cxnSpLocks/>
          </p:cNvCxnSpPr>
          <p:nvPr/>
        </p:nvCxnSpPr>
        <p:spPr>
          <a:xfrm>
            <a:off x="531223" y="1255259"/>
            <a:ext cx="976230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F010E6-899C-4CB2-9DFB-9A07FF0BAF18}"/>
              </a:ext>
            </a:extLst>
          </p:cNvPr>
          <p:cNvCxnSpPr>
            <a:cxnSpLocks/>
          </p:cNvCxnSpPr>
          <p:nvPr/>
        </p:nvCxnSpPr>
        <p:spPr>
          <a:xfrm>
            <a:off x="696691" y="209006"/>
            <a:ext cx="0" cy="185574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9ECBBE79-E2D6-443E-B6DE-3F46B5362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761" y="1485900"/>
            <a:ext cx="8331153" cy="30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01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125</Words>
  <Application>Microsoft Office PowerPoint</Application>
  <PresentationFormat>와이드스크린</PresentationFormat>
  <Paragraphs>36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9. 파일 읽기와 쓰기</vt:lpstr>
      <vt:lpstr>파일은 왜 필요한가?</vt:lpstr>
      <vt:lpstr>파일은 왜 필요한가?</vt:lpstr>
      <vt:lpstr>파일은 왜 필요한가?</vt:lpstr>
      <vt:lpstr>확인문제</vt:lpstr>
      <vt:lpstr>파일 읽기의 3단계</vt:lpstr>
      <vt:lpstr>파일 읽기의 3단계</vt:lpstr>
      <vt:lpstr>파일 읽기의 3단계</vt:lpstr>
      <vt:lpstr>확인문제</vt:lpstr>
      <vt:lpstr>readline() 함수</vt:lpstr>
      <vt:lpstr>readline() 함수</vt:lpstr>
      <vt:lpstr>readline() 함수</vt:lpstr>
      <vt:lpstr>readline() 함수</vt:lpstr>
      <vt:lpstr>확인문제</vt:lpstr>
      <vt:lpstr>readlines() 함수</vt:lpstr>
      <vt:lpstr>readlines() 함수</vt:lpstr>
      <vt:lpstr>readlines() 함수</vt:lpstr>
      <vt:lpstr>형성평가 : 행 번호를 붙이는 프로그램</vt:lpstr>
      <vt:lpstr>형성평가 : 소스코드</vt:lpstr>
      <vt:lpstr>파일 쓰기란?</vt:lpstr>
      <vt:lpstr>파일 쓰기의 3단계</vt:lpstr>
      <vt:lpstr>확인문제</vt:lpstr>
      <vt:lpstr>writelines() 함수 </vt:lpstr>
      <vt:lpstr>사용자에게 입력받은 내용을 파일에 쓰기</vt:lpstr>
      <vt:lpstr>형성평가 : 친구의 필기 노트 파일 복사하기</vt:lpstr>
      <vt:lpstr>형성평가  소스코드</vt:lpstr>
      <vt:lpstr>형성평가 : 스파이에게 보낼 문자 암호화하기</vt:lpstr>
      <vt:lpstr>형성평가 : 스파이에게 보낼 문자 암호화하기</vt:lpstr>
      <vt:lpstr>형성평가 : 소스코드</vt:lpstr>
      <vt:lpstr>형성평가 : 암호화를 복호화</vt:lpstr>
      <vt:lpstr>실전예제 : 갔던 길을 복습하는 거북이</vt:lpstr>
      <vt:lpstr>실전예제 : 소스코드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 파일 읽기와 쓰기</dc:title>
  <dc:creator>ITNSA</dc:creator>
  <cp:lastModifiedBy>ITNSA</cp:lastModifiedBy>
  <cp:revision>17</cp:revision>
  <dcterms:created xsi:type="dcterms:W3CDTF">2022-07-26T10:41:47Z</dcterms:created>
  <dcterms:modified xsi:type="dcterms:W3CDTF">2022-07-27T07:56:26Z</dcterms:modified>
</cp:coreProperties>
</file>