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72" autoAdjust="0"/>
  </p:normalViewPr>
  <p:slideViewPr>
    <p:cSldViewPr snapToGrid="0">
      <p:cViewPr varScale="1">
        <p:scale>
          <a:sx n="62" d="100"/>
          <a:sy n="62" d="100"/>
        </p:scale>
        <p:origin x="6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220EB-FC29-4383-8AD0-87BA8352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F70508-F6FE-4ACB-92EC-0E8D939C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E6996-E8FF-45B2-A37F-B5B514E0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99B90-BF5F-4207-A5CD-42B87D7D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6D2FF-59F4-46AA-B03A-F8C23691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274A4-E692-480B-A18B-D8BF50B2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DE47C-501C-4828-B890-234328BC5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B30B8-B56E-49E0-BA74-FEE4D10E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DDAFB-57EC-48B6-A8F6-FAA69C00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D2A4D-6616-4F49-8147-3C0C2958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4DFB9-0E35-41EF-80A0-715D89048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20B71-451E-4524-873C-B1FC6706F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D9A41-7536-4E62-A4D1-85F785B4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2316F-BFB0-4A71-9DE7-ADDFBFCC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B22D5-1149-4ACD-B585-60B0D7CF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3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0D3A-032C-438E-8B22-CD612D9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D13BF-2E75-4DE2-8F47-0FF185D5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307E1-6C47-4C00-BDA5-B758356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261CB-8A26-478B-8C89-7D1058F2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E41DD-F2F8-480A-A4C3-4080ABA8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98B79-9842-4D9A-832F-CC0660B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79A12-2F13-45C1-B06A-6C04F5CF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9D70A-108C-4B35-B186-0C46D6CB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6A8C-BCF4-48A2-973E-AAF5198F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6EF65-F98F-43A5-9F36-A09180AF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9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DFE5E-C696-42CB-BC16-73FA3804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0E7-F7C2-4675-BC95-4DE99929D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78025-16D2-442F-B044-AEF91537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6E92B-75F6-4BD2-9AF0-93BE9464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ED065-7958-4CD3-9DC6-A3AC3E8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39CEE-8E22-4FEA-891F-F6D82234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2124A-23EE-458B-96A9-DAF59DDC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481AE-1F55-4E1F-8E99-1F49632E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4001-749B-43D5-86B2-AE7FA9D3D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35974E-6FEE-47AD-86E6-07598645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859D3-D389-467F-BAB1-928CDCD8F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BBCBB-DC9E-4B0A-B3C9-59829D64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D1AB6C-3FD9-40C1-8745-9177F0A1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8428E3-42A6-4197-99D7-B29D7ABF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AC00-72A2-494A-BEF7-BA923BBF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860E5-84E9-43CE-AF68-5324018F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C8DB83-0ED6-4666-AAD7-133851BD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84F0C1-36FB-4D25-8B7C-40D18ED5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E15AE8-A9C4-48AE-8F6F-DD45A819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43477-719A-483B-A360-4D172220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F7FC2-22D9-47FA-835E-F027F6B1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B4FF6-1FA8-4D39-9AAB-BB4109C3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17582-2829-4F00-88C5-38F63F09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113CC-EFB6-4C80-8755-3EEF41A6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E80FE-4270-41F5-8931-1B43A434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03276-2C0D-4FD2-B411-14BC3D68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4ECF3-3EF8-47BB-A139-258CCAAD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9B766-BCE2-4110-8FE0-C7F26ACE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263F72-37C4-497A-B900-C5FD9BE33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7008D-B6E6-43F9-8A6F-3FA98014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88ABA-02DA-450D-AF33-5C87562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F228B-A2BA-4B7F-8DAB-3E78FFCC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6BEC0-1D35-444A-B999-E6E654FD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6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6F1088-630F-4525-8908-7E6C5854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7575D-474F-4A68-B2E2-FBC1D0AB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43D5D-163D-4558-90DE-35C1607C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23F0-74DA-4C68-B6DA-19312DA9B7B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3CAC2-0972-4391-A9AF-B7242A284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57DB-5B5F-414D-BBF7-19F3AD787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8CFF-5429-4E7D-BC16-81C12F2D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88C1F-C0F6-4B70-89A0-A7F4EC70A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보강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CB97B7-7F98-45BE-B189-772C52632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kig2929kig@gmail.com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77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EDC4F-B4B6-4AD3-8DD5-E6DCEAC4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테이블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F05DA07-9A5F-4FB7-B023-DD2E54DB7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34" y="1475724"/>
            <a:ext cx="11290724" cy="49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E17FC-E621-46A8-8FBE-E3F5994C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배송업체 테이블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2B230F-B97B-43F2-9C23-3311F02E7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01" y="1560132"/>
            <a:ext cx="11650595" cy="2056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83A3B5-FE49-4331-8A6C-E3DC8FC3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0" y="3405883"/>
            <a:ext cx="7247563" cy="33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362C-475F-4083-923E-5BACCD9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테이블에 속성 추가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17C765-A420-47A6-8DA4-1EF0CF279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886613" cy="918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59083F-574E-4C92-B47D-81DCA043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2" y="2972586"/>
            <a:ext cx="11869301" cy="12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3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71EED-A5FF-449B-9228-8E7D8DF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데이블에</a:t>
            </a:r>
            <a:r>
              <a:rPr lang="ko-KR" altLang="en-US" dirty="0"/>
              <a:t> 속성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52F6DC-EE24-4A96-AB7F-A727DE070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1117205" cy="10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9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74457-79F9-4C67-B03D-BF18DBE3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테이블에 제약 조건 추가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FFA44C-AAB5-4040-BD21-2488E9343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34" y="1537155"/>
            <a:ext cx="11580532" cy="640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5F56F7-5ADB-4D50-B679-6758E3D3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4" y="2576968"/>
            <a:ext cx="11545034" cy="8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7E67E-6E35-40D7-833C-8B795E8C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테이블에서 기존 제약조건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5A7BE-D099-48D8-B502-41935918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테이블에 </a:t>
            </a:r>
            <a:r>
              <a:rPr lang="en-US" altLang="ko-KR" dirty="0"/>
              <a:t>20</a:t>
            </a:r>
            <a:r>
              <a:rPr lang="ko-KR" altLang="en-US" dirty="0"/>
              <a:t>세 이상의 고객만 가입할 수 있다는 데이터 무결성 제약조건을 삭제해보자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277C53-E3C3-44F1-A263-D20ACD07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22" y="3029485"/>
            <a:ext cx="10797264" cy="10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B3B08-8CCF-451F-9080-D72BDA7E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E180F-197A-4CB3-A5F9-5ACA7113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배송업체 테이블을 삭제해 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2837C-8D9A-4957-B0E5-581299A3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60" y="2723508"/>
            <a:ext cx="8985113" cy="13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5293-5537-429D-BAA9-85FE799C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테이블에 레코드 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9D5CD3-02CB-4228-9FE6-7CC726AEF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38200" y="1420928"/>
            <a:ext cx="9434513" cy="51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8506-5BE0-419A-A9F5-191ADE45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2EAE6A-E0E0-4638-85CF-F3D358FAD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04" y="494434"/>
            <a:ext cx="11768191" cy="11962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F866DB-89FB-46EE-91D4-C983B6EB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03" y="2127819"/>
            <a:ext cx="11805631" cy="41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E663-C28F-421A-9A43-582BE011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테이블 레코드 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03A57A-A480-45DE-8D6C-86A9E3B8D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10044"/>
          <a:stretch/>
        </p:blipFill>
        <p:spPr>
          <a:xfrm>
            <a:off x="753516" y="1423987"/>
            <a:ext cx="8811724" cy="53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2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B1662-8BCA-47E6-A2E7-D306931B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(Structured Query Language)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0A54D5-6748-4420-B74A-8761A296F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54382"/>
            <a:ext cx="10432550" cy="5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6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4F11-7683-4738-94D2-EF5DA454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AEFBEF-A97A-41C1-A9B3-C415725F8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7" y="365125"/>
            <a:ext cx="11589250" cy="14328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A98E0-0754-4EBE-AC96-1530D2F3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79" y="2062162"/>
            <a:ext cx="11540390" cy="44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3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21BC-7F74-4C23-A869-ADC18B0C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65"/>
            <a:ext cx="10515600" cy="1325563"/>
          </a:xfrm>
        </p:spPr>
        <p:txBody>
          <a:bodyPr/>
          <a:lstStyle/>
          <a:p>
            <a:r>
              <a:rPr lang="ko-KR" altLang="en-US" dirty="0"/>
              <a:t>주문 테이블 레코드 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077252-92CB-46CE-A7C3-F1E68120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7"/>
          <a:stretch/>
        </p:blipFill>
        <p:spPr>
          <a:xfrm>
            <a:off x="633674" y="1222626"/>
            <a:ext cx="10515600" cy="56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6D5DD8-E367-4D36-A7B3-44C7B0A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231"/>
            <a:ext cx="12192000" cy="1267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6B0B6-8B6A-4915-9C55-136D14C0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1893387"/>
            <a:ext cx="12052278" cy="45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8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0C318-72FC-4960-98E4-526E9219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2F9031-BE71-4D39-B453-ADF739C5C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31" y="1494559"/>
            <a:ext cx="7696200" cy="657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BAA0CB-898D-462D-824E-9B5F33C3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53" y="2273371"/>
            <a:ext cx="9067265" cy="43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8C194-7F08-4A05-92FC-5E50464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테이블의 모든 속성을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AF1AFE4-53E9-41CE-AA0B-8684179A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5" y="2477293"/>
            <a:ext cx="10294998" cy="40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834E-6A34-4191-A690-0F2713B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테이블에서 제품업체를 검색해보자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7DC4A1-EB52-4A86-9DFD-7878B3E0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81" y="1690688"/>
            <a:ext cx="6620464" cy="4877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81935A-91E0-4702-8E16-87654731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52" y="3429000"/>
            <a:ext cx="5191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17FA0-4497-48D8-BCA1-D55598B3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 </a:t>
            </a:r>
            <a:r>
              <a:rPr lang="ko-KR" altLang="en-US" dirty="0"/>
              <a:t>키워드 사용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59639C-CE13-49D5-9872-EDE20AF2A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91" y="1690688"/>
            <a:ext cx="9179210" cy="47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17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53AD1-4053-40F1-862B-A7E389F1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304C8-DADE-4541-B041-FE8032707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70" y="1690687"/>
            <a:ext cx="942974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989A4-2DEA-473D-AA75-6735AB76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3D74B-7C73-400C-861D-0654825B6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30" y="1690688"/>
            <a:ext cx="11635707" cy="37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2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493D-1B78-425B-8AFC-F1C4016D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571F74-5CB9-4FB2-95EE-3037B174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03" y="2143436"/>
            <a:ext cx="11757710" cy="30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9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46E4-2CD8-4FFE-925A-EB5035D0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A4E157-8768-425B-A453-2DD9CA8D1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01" y="1825625"/>
            <a:ext cx="93677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2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EA41D-34A2-4E9F-ABC4-B758F6B7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489A4CE-7511-43F7-B003-1F704E9D2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57" y="1505333"/>
            <a:ext cx="11808100" cy="44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6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0094-3B46-4BBB-96E4-F879F164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3E030C-3451-4DB9-9B9E-D0BCBC50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0" y="1907613"/>
            <a:ext cx="11947707" cy="33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4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B10A-C504-43A2-BA1F-A4A80E7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AAE443D-68EF-4B5C-9145-7C597201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9" y="1924147"/>
            <a:ext cx="11676481" cy="24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9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E6B7-5890-4518-9998-73579E2C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검색 </a:t>
            </a:r>
            <a:r>
              <a:rPr lang="en-US" altLang="ko-KR" dirty="0"/>
              <a:t>– </a:t>
            </a:r>
            <a:r>
              <a:rPr lang="en-US" altLang="ko-KR" dirty="0" err="1"/>
              <a:t>asc</a:t>
            </a:r>
            <a:r>
              <a:rPr lang="en-US" altLang="ko-KR" dirty="0"/>
              <a:t>, desc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8E6B80-948A-42D7-BC00-16DAC8D9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71" y="1766879"/>
            <a:ext cx="11385996" cy="44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1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F32E-C61C-46D9-896E-2C729E88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집계함수 </a:t>
            </a:r>
            <a:r>
              <a:rPr lang="en-US" altLang="ko-KR" dirty="0"/>
              <a:t>– max, min, sum, avg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8A25B6-6828-4BEA-8125-B317E921E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01" y="2078795"/>
            <a:ext cx="8796973" cy="35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96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4DDB-C3BA-4B46-B35A-99870ACF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AB8861-6E62-4380-B10D-C513622D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3" y="2079276"/>
            <a:ext cx="12259245" cy="32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5C0D7-45F1-4E53-ABFC-2C094E1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그룹별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F1804D-7390-4354-9143-37C32218A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68" y="1526612"/>
            <a:ext cx="11652598" cy="43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04BA0-EC46-4CD8-8AA3-2652CAFD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그룹별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4A513F-5535-41B6-BAA1-548F99037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06" y="1574772"/>
            <a:ext cx="9922491" cy="30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3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867C4-FFBD-4B39-83F9-D525E753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테이블에 대한 조인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319FA36-444E-4812-985A-90A46BEDF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05" y="1690688"/>
            <a:ext cx="11819561" cy="36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3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45D5-9F18-42EA-928E-88985D13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</a:t>
            </a:r>
            <a:r>
              <a:rPr lang="en-US" altLang="ko-KR" dirty="0"/>
              <a:t>– </a:t>
            </a:r>
            <a:r>
              <a:rPr lang="ko-KR" altLang="en-US" dirty="0"/>
              <a:t>다른 테이블을 기반으로 만들어진 가상 테이블</a:t>
            </a:r>
            <a:r>
              <a:rPr lang="en-US" altLang="ko-KR" dirty="0"/>
              <a:t>, </a:t>
            </a:r>
            <a:r>
              <a:rPr lang="ko-KR" altLang="en-US" dirty="0"/>
              <a:t>실제 저장하지 않고 </a:t>
            </a:r>
            <a:r>
              <a:rPr lang="ko-KR" altLang="en-US"/>
              <a:t>논리적으로만 존재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C2945A-AA42-484F-B1E4-14EBD6EC8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16" y="1968134"/>
            <a:ext cx="11813625" cy="2069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522273-867D-4310-8DB9-3A064EE3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70" y="3457289"/>
            <a:ext cx="4901522" cy="31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CC696-DAE7-4E5F-B5CE-E2E0A16C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테이블 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A3391D8-7021-4014-B6B4-224F1BCF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90116"/>
            <a:ext cx="12192000" cy="2969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B3B31E-B9C4-483B-B933-F6DD5202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8" y="5059104"/>
            <a:ext cx="106584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9EF4-5624-43BD-A99C-BBF31400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테이블 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83A45C-0117-4AAA-B4CC-658A5B68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2" y="2022647"/>
            <a:ext cx="11953089" cy="41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9D08B-9485-4958-8B75-133EB1E5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테이블 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DCA143-9EB0-45ED-97E6-7376B4E36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3"/>
          <a:stretch/>
        </p:blipFill>
        <p:spPr>
          <a:xfrm>
            <a:off x="838200" y="1381660"/>
            <a:ext cx="10771598" cy="54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82732-74EB-42FA-A2AF-88C5C77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45029D-1BA2-407F-AA46-E12BBAC2F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62" y="1777715"/>
            <a:ext cx="11743360" cy="2866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44551F-3A39-4BE7-8225-12C4BF809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44" y="5074203"/>
            <a:ext cx="9953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8409-AC9F-4087-8422-E6D50922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3E945D-1013-4695-99DA-EBB3D0009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866"/>
            <a:ext cx="10288712" cy="44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5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93EE6-4AAE-44C5-BCEC-D56DB0BE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테이블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23446-27EA-4AC8-A0F7-6E2ED54F7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03" y="1595106"/>
            <a:ext cx="11820830" cy="2432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FC54F-CA28-4A91-A57E-1E60958EF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6" y="4190649"/>
            <a:ext cx="11487732" cy="17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7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146</Words>
  <Application>Microsoft Office PowerPoint</Application>
  <PresentationFormat>와이드스크린</PresentationFormat>
  <Paragraphs>39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데이터베이스 보강</vt:lpstr>
      <vt:lpstr>SQL (Structured Query Language)</vt:lpstr>
      <vt:lpstr>SQL</vt:lpstr>
      <vt:lpstr>고객 테이블 생성</vt:lpstr>
      <vt:lpstr>고객 테이블 생성</vt:lpstr>
      <vt:lpstr>고객 테이블 생성</vt:lpstr>
      <vt:lpstr>제품 테이블</vt:lpstr>
      <vt:lpstr>제품 테이블</vt:lpstr>
      <vt:lpstr>주문 테이블</vt:lpstr>
      <vt:lpstr>주문 테이블</vt:lpstr>
      <vt:lpstr>배송업체 테이블</vt:lpstr>
      <vt:lpstr>테이블에 속성 추가</vt:lpstr>
      <vt:lpstr>데이블에 속성 삭제</vt:lpstr>
      <vt:lpstr>테이블에 제약 조건 추가</vt:lpstr>
      <vt:lpstr>테이블에서 기존 제약조건 삭제</vt:lpstr>
      <vt:lpstr>테이블 삭제</vt:lpstr>
      <vt:lpstr>고객 테이블에 레코드 입력</vt:lpstr>
      <vt:lpstr>PowerPoint 프레젠테이션</vt:lpstr>
      <vt:lpstr>제품 테이블 레코드 입력</vt:lpstr>
      <vt:lpstr>PowerPoint 프레젠테이션</vt:lpstr>
      <vt:lpstr>주문 테이블 레코드 입력</vt:lpstr>
      <vt:lpstr>PowerPoint 프레젠테이션</vt:lpstr>
      <vt:lpstr>테이블 검색</vt:lpstr>
      <vt:lpstr>고객 테이블의 모든 속성을 검색</vt:lpstr>
      <vt:lpstr>제품 테이블에서 제품업체를 검색해보자.</vt:lpstr>
      <vt:lpstr>AS 키워드 사용</vt:lpstr>
      <vt:lpstr>산술연산</vt:lpstr>
      <vt:lpstr>조건 검색</vt:lpstr>
      <vt:lpstr>조건 검색</vt:lpstr>
      <vt:lpstr>조건 검색</vt:lpstr>
      <vt:lpstr>조건 검색</vt:lpstr>
      <vt:lpstr>조건 검색</vt:lpstr>
      <vt:lpstr>조건 검색 – asc, desc</vt:lpstr>
      <vt:lpstr>집계함수 – max, min, sum, avg</vt:lpstr>
      <vt:lpstr>집계 함수</vt:lpstr>
      <vt:lpstr>그룹별 검색</vt:lpstr>
      <vt:lpstr>그룹별 검색</vt:lpstr>
      <vt:lpstr>여러 테이블에 대한 조인 검색</vt:lpstr>
      <vt:lpstr>뷰 – 다른 테이블을 기반으로 만들어진 가상 테이블, 실제 저장하지 않고 논리적으로만 존재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보강</dc:title>
  <dc:creator>ITNSA</dc:creator>
  <cp:lastModifiedBy>ITNSA</cp:lastModifiedBy>
  <cp:revision>10</cp:revision>
  <dcterms:created xsi:type="dcterms:W3CDTF">2022-09-26T11:04:19Z</dcterms:created>
  <dcterms:modified xsi:type="dcterms:W3CDTF">2022-09-26T12:24:59Z</dcterms:modified>
</cp:coreProperties>
</file>