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NSA" initials="I" lastIdx="1" clrIdx="0">
    <p:extLst>
      <p:ext uri="{19B8F6BF-5375-455C-9EA6-DF929625EA0E}">
        <p15:presenceInfo xmlns:p15="http://schemas.microsoft.com/office/powerpoint/2012/main" userId="6733cabf75dd6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6721" autoAdjust="0"/>
  </p:normalViewPr>
  <p:slideViewPr>
    <p:cSldViewPr snapToGrid="0">
      <p:cViewPr varScale="1">
        <p:scale>
          <a:sx n="127" d="100"/>
          <a:sy n="127" d="100"/>
        </p:scale>
        <p:origin x="5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A7939-D2D5-4E9F-8CED-4C49A7512528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E28D8-2AB6-49ED-8A14-30124E1BC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1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에뮬레이터 </a:t>
            </a:r>
            <a:r>
              <a:rPr lang="en-US" altLang="ko-KR" dirty="0"/>
              <a:t>] : </a:t>
            </a:r>
            <a:r>
              <a:rPr lang="ko-KR" altLang="en-US" dirty="0"/>
              <a:t>모방하다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한 시스템에서 다른 시스템을 복제</a:t>
            </a:r>
            <a:r>
              <a:rPr lang="en-US" altLang="ko-KR" dirty="0"/>
              <a:t>, </a:t>
            </a:r>
            <a:r>
              <a:rPr lang="ko-KR" altLang="en-US" dirty="0"/>
              <a:t>그리하여 복제한 시스템이 첫번째 시스템을 따라 행동하는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외부의 행동에 대해 똑같이 따라하려고 하는 이 관점은 시뮬레이션과 정 반대이다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시뮬레이터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실제로 실행하기 어려운 실험을 간단히 행하는 모의 실험</a:t>
            </a:r>
            <a:r>
              <a:rPr lang="en-US" altLang="ko-KR" dirty="0"/>
              <a:t>, </a:t>
            </a:r>
            <a:r>
              <a:rPr lang="ko-KR" altLang="en-US" dirty="0"/>
              <a:t>에뮬레이터는 실제 시스템과 똑같이 구현하는 것이 목표라면 시뮬레이터는 특정 상황을 따라해서 묘사한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5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6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4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Cascading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Sheets</a:t>
            </a:r>
          </a:p>
          <a:p>
            <a:r>
              <a:rPr lang="en-US" altLang="ko-KR" dirty="0"/>
              <a:t>-&gt; html </a:t>
            </a:r>
            <a:r>
              <a:rPr lang="ko-KR" altLang="en-US" dirty="0"/>
              <a:t>이나 </a:t>
            </a:r>
            <a:r>
              <a:rPr lang="en-US" altLang="ko-KR" dirty="0"/>
              <a:t>xml</a:t>
            </a:r>
            <a:r>
              <a:rPr lang="ko-KR" altLang="en-US" dirty="0"/>
              <a:t>로 작성된 문서의 표시방법을 기술하기 위한 스타일 시트 언어</a:t>
            </a:r>
            <a:endParaRPr lang="en-US" altLang="ko-KR" dirty="0"/>
          </a:p>
          <a:p>
            <a:r>
              <a:rPr lang="en-US" altLang="ko-KR" dirty="0"/>
              <a:t>-&gt;  </a:t>
            </a:r>
            <a:r>
              <a:rPr lang="ko-KR" altLang="en-US" dirty="0"/>
              <a:t>웹페이지 레이아웃과 스타일을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1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https://github.com/SeleniumHQ/selenium/blob/selenium-4.2.0/py/selenium/webdriver/common/keys.py#L23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1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2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28D8-2AB6-49ED-8A14-30124E1BC3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6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097D-037F-4DDD-9D51-F6A4D9FA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23C09-8401-4AD3-9BDE-10A1CCE64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158E6-57C0-4AA6-B343-20580A77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D616-17BE-4A29-9568-2DCC6793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176E5-4F15-415B-AC0B-739C72A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EA9FC-B828-4275-B9B5-E460B08E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1AAA3-40C0-4008-9E9E-DF51BD40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CD9BE-C3DE-4C80-85B0-F596200D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F5E24-FD5C-4F54-B4B0-EE83780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ECCB2-ABF7-491F-8C81-C7C94927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953BB-03F0-4517-8082-AF9600FF6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2B4AF-A553-4061-93B2-449F3F05A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8D740-7A34-4DB5-B5BD-1778531F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116A6-8FB1-4EAE-BB0A-A0E37F75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B399E-2A3F-47BE-98AC-4F9A36FB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1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34BC-50BF-4C4D-BF43-F4798898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E4A49-4F12-402C-B1D1-FFA959B5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CBAEE-B473-4BEB-9261-8560BB1D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6F6C-EB9A-49A3-839F-D5A74077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9DA28-882E-43C1-AD31-9CF52981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F412E-63AE-4C48-B732-3F352712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BC0AD-3DA4-4BD3-AE6D-8C437767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296C7-3219-48B6-86BD-B3F2AA61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2927A-5142-481A-9162-25D0C7EA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7CD3E-D2EE-45EB-B6FB-7EF153E7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0C5D1-9632-4AAC-9007-4E3E6C50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DB6AE-C399-488A-9D76-50C19CA0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376B61-52ED-4564-9410-15043082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FAD1F-5504-4E6B-AAC7-A30477BF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F4EAE-5512-4EC9-A388-12EFAE5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33EB5-EDB9-4AD0-83FA-1B6DA61F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34DE-654B-4A62-A5A7-9D1375E1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D5581-1384-456F-997C-D66DE2C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9993A4-7025-44BD-918C-E0312DEF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38E7E1-120F-4CAC-B964-7D8C5BA7A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EC9BB-EF9D-4C1A-A41E-A9DCF5F21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48893-12CD-409B-841E-9CC489EC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FEA2A-ECE9-4C95-B1D3-4BF41BE2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B1E214-6F56-4AA6-BE79-CD4AF383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DADE0-1348-4D9F-9706-1D5DDF81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BF582-EF8F-4FA1-88E6-78877A8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1BFE14-7F97-431F-B5C6-0C6B708D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B273C-9899-4735-B5DA-E473B150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5AEE2-F31C-4841-8EE7-533D2C7A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5CF6D0-1113-4F84-A632-5AF65E18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ED779-239D-4CCA-81EC-F7B97503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7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5049-953E-4BA2-9369-BDCEC034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0EED5-7393-403A-9EC7-8D8C6213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CDB10-FE3D-4EF3-89ED-1AE5D91E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C587C-183C-4C8D-8610-2BB34E80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D6801-91B0-41DB-9230-A41DDF1E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9FDE7-5E9E-498C-84ED-2325F590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FFB4-05F2-4E8D-9F9F-B3B6B7A7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8BC732-1AD6-4AAD-87A5-52FCB8EBC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E88EA-9E5D-4880-A72A-29EA6EE0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DDAA5-EA3F-4823-98BA-85BF373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AB26F-099B-4AE7-8438-2D6973D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AAB61-BB2E-405D-98AC-59121EBA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6892F-4C47-4915-B91D-1A6ECD28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C53E3-5132-4CE6-A7AE-EB0CF9FB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E353D-2719-44AE-89EB-1231A444D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EE14-8794-486A-B290-6482B617AD3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E0248-81E6-497F-BD35-FDA432C3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B8696-E741-489A-9BA0-4620359C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45A3-B048-4CEB-B11F-57E32D86A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lenium.dev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9AF31-C56A-40E6-B2E2-2E830543A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Selenium +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A32B6-2FBC-476C-89F0-843F30F5D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 자동화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461172-C29A-43C8-B38E-3F1FD940E990}"/>
              </a:ext>
            </a:extLst>
          </p:cNvPr>
          <p:cNvCxnSpPr/>
          <p:nvPr/>
        </p:nvCxnSpPr>
        <p:spPr>
          <a:xfrm>
            <a:off x="1863969" y="3529482"/>
            <a:ext cx="880403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3B6C06-63BF-49A0-B400-666A048DB222}"/>
              </a:ext>
            </a:extLst>
          </p:cNvPr>
          <p:cNvCxnSpPr/>
          <p:nvPr/>
        </p:nvCxnSpPr>
        <p:spPr>
          <a:xfrm>
            <a:off x="2507064" y="2306097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0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2086-3ADB-4A21-B147-748435E9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selenium.webdriver.common.by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61330BC-DF87-43D6-8E7B-F914F8E2F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0230"/>
            <a:ext cx="11089191" cy="48005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14904B-B724-407F-8744-742814958235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44359B-2516-4985-A24A-E8D570DAC416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9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2086-3ADB-4A21-B147-748435E9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selenium.webdriver.common.keys</a:t>
            </a:r>
            <a:r>
              <a:rPr lang="en-US" altLang="ko-KR" dirty="0"/>
              <a:t> import Keys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5A75CD-0342-4718-8822-9D4B5021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578" y="1825624"/>
            <a:ext cx="7767364" cy="488299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14904B-B724-407F-8744-742814958235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44359B-2516-4985-A24A-E8D570DAC416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5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2086-3ADB-4A21-B147-748435E9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목록 </a:t>
            </a:r>
            <a:r>
              <a:rPr lang="en-US" altLang="ko-KR" dirty="0"/>
              <a:t>: </a:t>
            </a:r>
            <a:r>
              <a:rPr lang="ko-KR" altLang="en-US" dirty="0"/>
              <a:t>속성 확인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C2A073-96BC-4696-8894-965CB745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52" y="2145325"/>
            <a:ext cx="10515600" cy="35571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14904B-B724-407F-8744-742814958235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44359B-2516-4985-A24A-E8D570DAC416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B3F77-ABCA-476A-AB6F-0FA9721011E1}"/>
              </a:ext>
            </a:extLst>
          </p:cNvPr>
          <p:cNvSpPr/>
          <p:nvPr/>
        </p:nvSpPr>
        <p:spPr>
          <a:xfrm>
            <a:off x="838200" y="3526971"/>
            <a:ext cx="1467895" cy="316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ADB991-F725-4CF6-AB59-E569F46FCDEE}"/>
              </a:ext>
            </a:extLst>
          </p:cNvPr>
          <p:cNvSpPr/>
          <p:nvPr/>
        </p:nvSpPr>
        <p:spPr>
          <a:xfrm>
            <a:off x="8852598" y="2352597"/>
            <a:ext cx="1768510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08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2086-3ADB-4A21-B147-748435E9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C30C24-F61A-40E8-8034-753872EDE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626" y="1809537"/>
            <a:ext cx="7636747" cy="490779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14904B-B724-407F-8744-742814958235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44359B-2516-4985-A24A-E8D570DAC416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8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2086-3ADB-4A21-B147-748435E9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ED2A51-0EB4-4AEA-8F1D-78A1934E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0694" y="1825624"/>
            <a:ext cx="8028614" cy="48113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14904B-B724-407F-8744-742814958235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44359B-2516-4985-A24A-E8D570DAC416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6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2086-3ADB-4A21-B147-748435E9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2A72-8FE0-4299-A265-50DAEDE0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14904B-B724-407F-8744-742814958235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44359B-2516-4985-A24A-E8D570DAC416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C13B-6610-4D95-BF10-FCB1A3A2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EC91D-B8E3-43EF-B8DC-3DD8756C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https://www.selenium.dev/documentation/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브라우저의 자동화를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브라우저와의 사용자 상호 작용을 에뮬레이터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200A87-ACAF-4EEC-BD39-055E17BB17F7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75CCAA-6DE9-4717-ADF6-392BEC9C6F8B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7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9856-2EEF-4EFD-AB53-5F3A52C6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 보다</a:t>
            </a:r>
            <a:r>
              <a:rPr lang="en-US" altLang="ko-KR" dirty="0"/>
              <a:t> </a:t>
            </a:r>
            <a:r>
              <a:rPr lang="ko-KR" altLang="en-US" dirty="0"/>
              <a:t>실습을 통해 이해해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B517-539F-41C1-9FA7-7571016A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WebDriver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https://www.selenium.dev/downloads/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33B81-392B-45FC-8E89-A0490E3F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29" y="2959711"/>
            <a:ext cx="3473228" cy="3581766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0ABE8E10-6E01-47D5-92FC-210347216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6361" y="3220497"/>
            <a:ext cx="6810549" cy="319035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F84660-D70A-4E45-A818-FFEB92F179DA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196F91-2793-485B-A7CE-70495D09726A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9856-2EEF-4EFD-AB53-5F3A52C6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 보다</a:t>
            </a:r>
            <a:r>
              <a:rPr lang="en-US" altLang="ko-KR" dirty="0"/>
              <a:t> </a:t>
            </a:r>
            <a:r>
              <a:rPr lang="ko-KR" altLang="en-US" dirty="0"/>
              <a:t>실습을 통해 이해해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B517-539F-41C1-9FA7-7571016A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selenium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selenium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766873-08B9-45CC-8B9E-9A4604BC3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17"/>
          <a:stretch/>
        </p:blipFill>
        <p:spPr>
          <a:xfrm>
            <a:off x="4360817" y="2563285"/>
            <a:ext cx="7456445" cy="38676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81F517-60FC-4F33-A3B9-1E18571C669B}"/>
              </a:ext>
            </a:extLst>
          </p:cNvPr>
          <p:cNvSpPr/>
          <p:nvPr/>
        </p:nvSpPr>
        <p:spPr>
          <a:xfrm>
            <a:off x="5853165" y="3150158"/>
            <a:ext cx="2105130" cy="32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F6258B0-AFD2-46E9-B822-C6093759B986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2FF46D-E79D-4ADB-83F6-2F4E22BB669D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C744A-BA0E-4FB2-BAAF-09489ADA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- </a:t>
            </a:r>
            <a:r>
              <a:rPr lang="ko-KR" altLang="en-US" dirty="0"/>
              <a:t>브라우저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FC1BA-1454-4483-92AC-3511495C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바탕 화면에 폴더 만들기 </a:t>
            </a:r>
            <a:r>
              <a:rPr lang="en-US" altLang="ko-KR" dirty="0"/>
              <a:t>: </a:t>
            </a:r>
            <a:r>
              <a:rPr lang="en-US" altLang="ko-KR" dirty="0" err="1"/>
              <a:t>selenium_ex</a:t>
            </a:r>
            <a:endParaRPr lang="en-US" altLang="ko-KR" dirty="0"/>
          </a:p>
          <a:p>
            <a:r>
              <a:rPr lang="en-US" altLang="ko-KR" dirty="0" err="1"/>
              <a:t>selenium_ex</a:t>
            </a:r>
            <a:r>
              <a:rPr lang="en-US" altLang="ko-KR" dirty="0"/>
              <a:t> </a:t>
            </a:r>
            <a:r>
              <a:rPr lang="ko-KR" altLang="en-US" dirty="0"/>
              <a:t>폴더 안에 </a:t>
            </a:r>
            <a:r>
              <a:rPr lang="en-US" altLang="ko-KR" dirty="0"/>
              <a:t>WebDriver( chromedriver.exe ) </a:t>
            </a:r>
            <a:r>
              <a:rPr lang="ko-KR" altLang="en-US" dirty="0"/>
              <a:t>복사하기</a:t>
            </a:r>
            <a:endParaRPr lang="en-US" altLang="ko-KR" dirty="0"/>
          </a:p>
          <a:p>
            <a:r>
              <a:rPr lang="en-US" altLang="ko-KR" dirty="0"/>
              <a:t> python </a:t>
            </a:r>
            <a:r>
              <a:rPr lang="ko-KR" altLang="en-US" dirty="0"/>
              <a:t>소스코드 또한 </a:t>
            </a:r>
            <a:r>
              <a:rPr lang="en-US" altLang="ko-KR" dirty="0" err="1"/>
              <a:t>selenium_ex</a:t>
            </a:r>
            <a:r>
              <a:rPr lang="en-US" altLang="ko-KR" dirty="0"/>
              <a:t> </a:t>
            </a:r>
            <a:r>
              <a:rPr lang="ko-KR" altLang="en-US" dirty="0"/>
              <a:t>폴로에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DC702-C10D-4788-A6D7-E9D6B9B6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3954025"/>
            <a:ext cx="4237107" cy="27180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4943C8-2852-43BF-BAF9-B6A7507558D0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D2E901-D525-4C08-BA15-464BAF6BED44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8F09-5605-4AA6-872B-7067A35A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F6404F-BC57-4FF9-B7F6-41B6D2D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1891506"/>
            <a:ext cx="8477250" cy="42195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F0649-2B2C-4FEF-981B-069830E9CB99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A532A4-1063-451F-A61E-13301CC9D0F8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8F09-5605-4AA6-872B-7067A35A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찾고자 하는 요소</a:t>
            </a:r>
            <a:r>
              <a:rPr lang="en-US" altLang="ko-KR" dirty="0"/>
              <a:t>(element)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F0649-2B2C-4FEF-981B-069830E9CB99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A532A4-1063-451F-A61E-13301CC9D0F8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51E49FE-A524-4AD5-A886-D34327B0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875"/>
          <a:stretch/>
        </p:blipFill>
        <p:spPr>
          <a:xfrm>
            <a:off x="838200" y="1959435"/>
            <a:ext cx="10515600" cy="38535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EC7606-0377-466F-87BD-46266CE16764}"/>
              </a:ext>
            </a:extLst>
          </p:cNvPr>
          <p:cNvSpPr/>
          <p:nvPr/>
        </p:nvSpPr>
        <p:spPr>
          <a:xfrm>
            <a:off x="7943222" y="2929095"/>
            <a:ext cx="1185705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E6FA5-740C-4AC3-823D-4CCE2EFAE0B1}"/>
              </a:ext>
            </a:extLst>
          </p:cNvPr>
          <p:cNvSpPr/>
          <p:nvPr/>
        </p:nvSpPr>
        <p:spPr>
          <a:xfrm>
            <a:off x="7943221" y="3160207"/>
            <a:ext cx="567733" cy="23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0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61EE0-D848-4285-A865-C0580C3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보충 설명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1319E8-DFDF-47F3-9962-88BD46D28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99" y="2000249"/>
            <a:ext cx="10489311" cy="46005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B454F5-1151-424E-AB90-53419CC9EBDC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BA5609-FB43-4642-B035-F68941332939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1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8F09-5605-4AA6-872B-7067A35A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요소를 선택하는 다양한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EF0649-2B2C-4FEF-981B-069830E9CB99}"/>
              </a:ext>
            </a:extLst>
          </p:cNvPr>
          <p:cNvCxnSpPr>
            <a:cxnSpLocks/>
          </p:cNvCxnSpPr>
          <p:nvPr/>
        </p:nvCxnSpPr>
        <p:spPr>
          <a:xfrm>
            <a:off x="401935" y="1690688"/>
            <a:ext cx="1152545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A532A4-1063-451F-A61E-13301CC9D0F8}"/>
              </a:ext>
            </a:extLst>
          </p:cNvPr>
          <p:cNvCxnSpPr/>
          <p:nvPr/>
        </p:nvCxnSpPr>
        <p:spPr>
          <a:xfrm>
            <a:off x="653143" y="120580"/>
            <a:ext cx="0" cy="43509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DE5EFD1-8B19-4271-9A02-F61C22C10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15" y="1825625"/>
            <a:ext cx="84471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1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256</Words>
  <Application>Microsoft Office PowerPoint</Application>
  <PresentationFormat>와이드스크린</PresentationFormat>
  <Paragraphs>47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Selenium + Python</vt:lpstr>
      <vt:lpstr>Selenium</vt:lpstr>
      <vt:lpstr>말 보다 실습을 통해 이해해 보자.</vt:lpstr>
      <vt:lpstr>말 보다 실습을 통해 이해해 보자.</vt:lpstr>
      <vt:lpstr>Selenium - 브라우저 실행하기</vt:lpstr>
      <vt:lpstr>소스코드</vt:lpstr>
      <vt:lpstr>브라우저에서 찾고자 하는 요소(element) </vt:lpstr>
      <vt:lpstr>보충 설명 CSS</vt:lpstr>
      <vt:lpstr>특정 요소를 선택하는 다양한 방법</vt:lpstr>
      <vt:lpstr>selenium.webdriver.common.by</vt:lpstr>
      <vt:lpstr>selenium.webdriver.common.keys import Keys</vt:lpstr>
      <vt:lpstr>검색 목록 : 속성 확인</vt:lpstr>
      <vt:lpstr>소스코드</vt:lpstr>
      <vt:lpstr>소스코드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+ Python</dc:title>
  <dc:creator>ITNSA</dc:creator>
  <cp:lastModifiedBy>ITNSA</cp:lastModifiedBy>
  <cp:revision>12</cp:revision>
  <dcterms:created xsi:type="dcterms:W3CDTF">2022-09-27T08:12:52Z</dcterms:created>
  <dcterms:modified xsi:type="dcterms:W3CDTF">2022-09-27T09:40:52Z</dcterms:modified>
</cp:coreProperties>
</file>