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9" r:id="rId11"/>
    <p:sldId id="273" r:id="rId12"/>
    <p:sldId id="270" r:id="rId13"/>
    <p:sldId id="263" r:id="rId14"/>
    <p:sldId id="274" r:id="rId15"/>
    <p:sldId id="264" r:id="rId16"/>
    <p:sldId id="278" r:id="rId17"/>
    <p:sldId id="279" r:id="rId18"/>
    <p:sldId id="281" r:id="rId19"/>
    <p:sldId id="282" r:id="rId20"/>
    <p:sldId id="280" r:id="rId21"/>
    <p:sldId id="275" r:id="rId22"/>
    <p:sldId id="283" r:id="rId23"/>
    <p:sldId id="284" r:id="rId24"/>
    <p:sldId id="286" r:id="rId25"/>
    <p:sldId id="285" r:id="rId26"/>
    <p:sldId id="26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92B-0B65-4BB5-824F-9A7202470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6FCBA3-7392-43EC-8DCE-6386FCECC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95774-3497-4417-B806-287A1E41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41647-3314-4B5C-87CF-E135AB2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8031-B31A-48EA-A15B-7825A47C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0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A6D3-DEB1-4735-8A56-FC468A9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23D83-7685-4340-97BF-705A5E54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C49C1-154C-4190-BCC0-B97EDE39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53C9-79C5-45EE-A9C1-545C428C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F6263-C9DC-46BC-9977-D9C883D9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C24CBD-5406-41F3-9D8D-3E5E3CA64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4F8FC-FC7E-4E4E-A70A-4056FCF9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4E5DF-C30A-4C43-A7EA-BA3002BD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8EF00-56E0-498D-B8D0-923882E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75050-9C10-431D-B4FC-DB685EC0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4645-C47B-49C6-9C6D-D53D8BC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6EC8-2D02-4A68-901D-107E1A51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7C7D1-58CD-47E6-A910-553EBF1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14471-B263-42C1-B6DF-820D195E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0220B-1566-438A-9CF4-C3DB65A0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D64-FEE0-41DA-A543-9AFCDC79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BD7A-9F42-47C0-AAED-8BD221ED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D4A40-994C-4F40-A8F3-43B1973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6E07E-87A4-426C-BBDB-F1423D2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95B2A-1DC5-4C28-B418-B6F1D2C0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8868F-3D5B-4E42-8B43-D211A4B3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3828F-729A-4102-93D4-0D3BA50A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A5CA5-147C-4E4F-B463-8E78EE4C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26BF0-9793-4F8E-A622-CEE3EF72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46949-A41E-4C32-BDF3-5F7127C0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E04D0-626F-4322-A953-F89F781A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1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C40C4-6403-4F62-B9C4-556084B8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67F8C-FB2C-453F-B327-116A5C6D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45CBD-5634-4679-A2F6-D6200AAF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82B436-6229-4A73-A08B-E7B4746E0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23503C-AC49-44EB-8FEC-9FABDD534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01546-6110-4075-A674-0D47675A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CB220-DBCA-4F6C-B41D-50D88BD8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C1238-C567-4B9C-85A6-07FBFB52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9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9E4D0-5905-48DA-98C1-6B33A460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5FACE-3813-4A36-8384-D182126A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6FD8E-7D65-4F43-9565-49279023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A769A1-6253-46B0-81A5-418195EA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92B97-5DD6-4147-BF28-A7F71AF9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166BE-2095-437F-B939-60433CC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BD6A7-AC48-4C0A-AB84-0F96E04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0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177A8-57AB-47FE-8C70-E9447C8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712AC-E92E-406D-9749-95CA8305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E434E-AEFF-4909-8557-86826EC8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C37CB-1AF0-4104-8657-761902B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C8C73-2244-45B8-AC7E-C66822A4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016F-1BF5-4ABA-B39B-7F872D72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C04E0-CBC0-4F21-B3AA-13EDA62B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A1071-FB72-4269-B1E4-23ABE5A36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52558-DB91-47A1-89BE-AA512E680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8448C-4A5A-4CFD-BB2B-62622481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A9359-D4D0-4D94-8E5B-046282F5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C03F0-A8D5-4C6A-B4B2-45FE9E60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5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583D4-23C1-4621-9947-08556CD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3337B-BA92-4A0F-B607-7AB31465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2871-3B49-43C9-9E53-5C8C1E6EB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74EA4-B64D-47AD-B262-E246547E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676A2-62D7-4660-B1AD-322741DE4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systemProgramming/blob/main/echo_server/echo_client.c" TargetMode="External"/><Relationship Id="rId2" Type="http://schemas.openxmlformats.org/officeDocument/2006/relationships/hyperlink" Target="https://github.com/kig2929kig/systemProgramming/blob/main/echo_server/echo_server.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09CD-769F-4762-A1B4-FD76397AD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소켓프로그래밍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D6E14-D185-48CF-A7F4-3B5DEE1A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3530" y="3694802"/>
            <a:ext cx="743447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8557C58F-C3B8-4326-AC58-E6857B717A42}"/>
              </a:ext>
            </a:extLst>
          </p:cNvPr>
          <p:cNvSpPr/>
          <p:nvPr/>
        </p:nvSpPr>
        <p:spPr>
          <a:xfrm rot="11578168">
            <a:off x="2193864" y="1650595"/>
            <a:ext cx="1538447" cy="1516663"/>
          </a:xfrm>
          <a:prstGeom prst="arc">
            <a:avLst>
              <a:gd name="adj1" fmla="val 15218318"/>
              <a:gd name="adj2" fmla="val 1044993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E4C1309-861A-4E7B-AD55-1AFE6B6A14F4}"/>
              </a:ext>
            </a:extLst>
          </p:cNvPr>
          <p:cNvCxnSpPr>
            <a:cxnSpLocks/>
          </p:cNvCxnSpPr>
          <p:nvPr/>
        </p:nvCxnSpPr>
        <p:spPr>
          <a:xfrm>
            <a:off x="2372139" y="3602038"/>
            <a:ext cx="8839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2244A2-FAAF-48D1-9E1A-C859A8103A37}"/>
              </a:ext>
            </a:extLst>
          </p:cNvPr>
          <p:cNvCxnSpPr>
            <a:cxnSpLocks/>
          </p:cNvCxnSpPr>
          <p:nvPr/>
        </p:nvCxnSpPr>
        <p:spPr>
          <a:xfrm>
            <a:off x="2835965" y="3087757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B4201A-15DE-4E6E-9550-C31317E07F06}"/>
              </a:ext>
            </a:extLst>
          </p:cNvPr>
          <p:cNvCxnSpPr>
            <a:cxnSpLocks/>
          </p:cNvCxnSpPr>
          <p:nvPr/>
        </p:nvCxnSpPr>
        <p:spPr>
          <a:xfrm>
            <a:off x="10846905" y="170290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4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연결 요청 수락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8B881FB-678A-4844-9FB4-F166C2AC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2" y="2335833"/>
            <a:ext cx="8507893" cy="4105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3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연결 요청 수락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DEAE68-E29C-4151-A681-F0809C10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25" y="2569336"/>
            <a:ext cx="10108628" cy="3607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3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클라이언트의 기본적인 함수 호출 순서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D8FC150-7D5D-4A6B-A9D7-BD008DFF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1" y="2501626"/>
            <a:ext cx="4359962" cy="41843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993DED-0D8B-4611-B7B3-714AAB35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13" y="2599703"/>
            <a:ext cx="5533523" cy="16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클라이언트의 기본적인 함수 호출 순서</a:t>
            </a:r>
          </a:p>
          <a:p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7B8243-65F2-4384-BA46-15B08D3C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33" y="2501626"/>
            <a:ext cx="8731733" cy="3980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2D66D5-7054-44D1-B40E-7256BD03FA58}"/>
              </a:ext>
            </a:extLst>
          </p:cNvPr>
          <p:cNvSpPr/>
          <p:nvPr/>
        </p:nvSpPr>
        <p:spPr>
          <a:xfrm>
            <a:off x="1730133" y="5817704"/>
            <a:ext cx="1384128" cy="664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5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함수 호출 관계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9480FB4-6E0E-4B1D-872A-5A9F1BD2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501626"/>
            <a:ext cx="8134350" cy="391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0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EA1B9EF-1CA3-4101-AFD6-F06BACB7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2" y="2335834"/>
            <a:ext cx="6235972" cy="44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6EBB9A1-ED75-4297-A7DD-F260F0A6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385390"/>
            <a:ext cx="9806602" cy="35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6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AEFC089-07E3-4EEF-A720-7903A733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501625"/>
            <a:ext cx="9965980" cy="38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FF92EE3-3AF7-4B32-AC0E-E70F3CF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69" y="2501626"/>
            <a:ext cx="8319674" cy="38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EEC9AA3-F0DB-4C52-9B3A-0B5DCA32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335833"/>
            <a:ext cx="10018640" cy="44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E02A8-7F94-4E81-83A8-CECC6726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4AE82-9807-4936-9768-944EEF1F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 스택이란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인터넷 기반의 데이터 송수신을 목적으로 설계된 스택</a:t>
            </a:r>
            <a:endParaRPr lang="en-US" altLang="ko-KR" dirty="0"/>
          </a:p>
          <a:p>
            <a:pPr lvl="1"/>
            <a:r>
              <a:rPr lang="ko-KR" altLang="en-US" dirty="0"/>
              <a:t>큰 문제를 작게 나눠서 계층화 한 결과</a:t>
            </a:r>
            <a:endParaRPr lang="en-US" altLang="ko-KR" dirty="0"/>
          </a:p>
          <a:p>
            <a:pPr lvl="1"/>
            <a:r>
              <a:rPr lang="ko-KR" altLang="en-US" dirty="0"/>
              <a:t>데이터 송수신의 과정을 네 개의 영역으로 계층화 한 결과</a:t>
            </a:r>
            <a:endParaRPr lang="en-US" altLang="ko-KR" dirty="0"/>
          </a:p>
          <a:p>
            <a:pPr lvl="1"/>
            <a:r>
              <a:rPr lang="ko-KR" altLang="en-US" dirty="0"/>
              <a:t>각 스택 별 영역을 전문화하고 표준화 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계층으로 세분화가 되며</a:t>
            </a:r>
            <a:r>
              <a:rPr lang="en-US" altLang="ko-KR" dirty="0"/>
              <a:t>, 4</a:t>
            </a:r>
            <a:r>
              <a:rPr lang="ko-KR" altLang="en-US" dirty="0"/>
              <a:t>계층으로도 표현함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CFF243-313C-4E51-B086-7A36C482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74" y="1972918"/>
            <a:ext cx="4137991" cy="40517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B9FF05-2DA6-43D5-8164-C8C4768BBACC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F65E49-BBDD-4985-BEA1-4268051A8D88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943234-EE3D-44AD-8F90-A90CBCABE1EB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0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2A599E5-7CF3-479D-9B22-BA9042D0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716213"/>
            <a:ext cx="4134675" cy="13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9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B7E27B4-4B64-47D8-873D-1946D873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335832"/>
            <a:ext cx="495631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2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2F3D6A5-A173-4F82-9D22-FDB2FC7F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23" y="2501626"/>
            <a:ext cx="8574153" cy="37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6DA09EB-65BA-48B1-B537-632914C2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626"/>
            <a:ext cx="10816027" cy="22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DF692F0-EB59-4153-BDBB-B5371769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501625"/>
            <a:ext cx="9745668" cy="36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r>
              <a:rPr lang="en-US" altLang="ko-KR" dirty="0" err="1">
                <a:hlinkClick r:id="rId2"/>
              </a:rPr>
              <a:t>systemProgramming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echo_server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echo_server.c</a:t>
            </a:r>
            <a:r>
              <a:rPr lang="en-US" altLang="ko-KR" dirty="0">
                <a:hlinkClick r:id="rId2"/>
              </a:rPr>
              <a:t> at main · kig2929kig/</a:t>
            </a:r>
            <a:r>
              <a:rPr lang="en-US" altLang="ko-KR" dirty="0" err="1">
                <a:hlinkClick r:id="rId2"/>
              </a:rPr>
              <a:t>systemProgramming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r>
              <a:rPr lang="en-US" altLang="ko-KR" dirty="0" err="1">
                <a:hlinkClick r:id="rId3"/>
              </a:rPr>
              <a:t>systemProgramming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echo_server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echo_client.c</a:t>
            </a:r>
            <a:r>
              <a:rPr lang="en-US" altLang="ko-KR" dirty="0">
                <a:hlinkClick r:id="rId3"/>
              </a:rPr>
              <a:t> at main · kig2929kig/</a:t>
            </a:r>
            <a:r>
              <a:rPr lang="en-US" altLang="ko-KR" dirty="0" err="1">
                <a:hlinkClick r:id="rId3"/>
              </a:rPr>
              <a:t>systemProgramming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5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986A-E9D0-40E2-BD2D-D5314209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16D2A-1CBB-4184-89ED-F1AFB433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소켓과 </a:t>
            </a:r>
            <a:r>
              <a:rPr lang="en-US" altLang="ko-KR" dirty="0"/>
              <a:t>UDP </a:t>
            </a:r>
            <a:r>
              <a:rPr lang="ko-KR" altLang="en-US" dirty="0"/>
              <a:t>소켓의 스택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A023E-1646-47FD-B90C-FE1A3F38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8" y="2643188"/>
            <a:ext cx="326707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8B881-51F8-4B69-9181-52CB7467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28" y="2368527"/>
            <a:ext cx="3712058" cy="3943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6655AD-86D0-4DF6-9EC7-3F1A29D38831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F5D956-4837-4C40-B3AA-377C61660CF8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7229F9-2CD0-499C-BE8D-823A0F012D74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LINK &amp; IP </a:t>
            </a:r>
            <a:r>
              <a:rPr lang="ko-KR" altLang="en-US" dirty="0"/>
              <a:t>계층</a:t>
            </a:r>
            <a:endParaRPr lang="en-US" altLang="ko-KR" dirty="0"/>
          </a:p>
          <a:p>
            <a:r>
              <a:rPr lang="en-US" altLang="ko-KR" dirty="0"/>
              <a:t>LINK </a:t>
            </a:r>
            <a:r>
              <a:rPr lang="ko-KR" altLang="en-US" dirty="0"/>
              <a:t>계층의 기능 및 역할</a:t>
            </a:r>
            <a:endParaRPr lang="en-US" altLang="ko-KR" dirty="0"/>
          </a:p>
          <a:p>
            <a:pPr lvl="1"/>
            <a:r>
              <a:rPr lang="ko-KR" altLang="en-US" dirty="0"/>
              <a:t>물리적인 영역의 표준화 결과</a:t>
            </a:r>
            <a:endParaRPr lang="en-US" altLang="ko-KR" dirty="0"/>
          </a:p>
          <a:p>
            <a:pPr lvl="1"/>
            <a:r>
              <a:rPr lang="en-US" altLang="ko-KR" dirty="0"/>
              <a:t>LAN, MAN, WAN</a:t>
            </a:r>
            <a:r>
              <a:rPr lang="ko-KR" altLang="en-US" dirty="0"/>
              <a:t>과 같은 물리적인 네트워크 표준 관련 프로토콜의 정의된 영역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계층의 기능 및 역할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는  </a:t>
            </a:r>
            <a:r>
              <a:rPr lang="en-US" altLang="ko-KR" dirty="0"/>
              <a:t>Internet Protocol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/>
            <a:r>
              <a:rPr lang="ko-KR" altLang="en-US" dirty="0"/>
              <a:t>경로의 설정과 관련이 있는 프로토콜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6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7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TCP/UDP</a:t>
            </a:r>
            <a:r>
              <a:rPr lang="ko-KR" altLang="en-US" dirty="0"/>
              <a:t> 계층의 기능 및 역할</a:t>
            </a:r>
            <a:endParaRPr lang="en-US" altLang="ko-KR" dirty="0"/>
          </a:p>
          <a:p>
            <a:pPr lvl="1"/>
            <a:r>
              <a:rPr lang="ko-KR" altLang="en-US" dirty="0"/>
              <a:t>실제 데이터의 송수신과 관련 있는 계층</a:t>
            </a:r>
            <a:endParaRPr lang="en-US" altLang="ko-KR" dirty="0"/>
          </a:p>
          <a:p>
            <a:pPr lvl="1"/>
            <a:r>
              <a:rPr lang="ko-KR" altLang="en-US" dirty="0"/>
              <a:t>그래서 전송</a:t>
            </a:r>
            <a:r>
              <a:rPr lang="en-US" altLang="ko-KR" dirty="0"/>
              <a:t>(Transport) </a:t>
            </a:r>
            <a:r>
              <a:rPr lang="ko-KR" altLang="en-US" dirty="0"/>
              <a:t>계층 이라고도 함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는 데이터의 전송을 보장하는 프로토콜</a:t>
            </a:r>
            <a:r>
              <a:rPr lang="en-US" altLang="ko-KR" dirty="0"/>
              <a:t>(</a:t>
            </a:r>
            <a:r>
              <a:rPr lang="ko-KR" altLang="en-US" dirty="0"/>
              <a:t>신뢰성 있는 프로토콜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UDP</a:t>
            </a:r>
            <a:r>
              <a:rPr lang="ko-KR" altLang="en-US" dirty="0"/>
              <a:t>는 보장하지 않는 프로토콜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는 신뢰성을 보장하기 때문에 </a:t>
            </a:r>
            <a:r>
              <a:rPr lang="en-US" altLang="ko-KR" dirty="0"/>
              <a:t>UDP</a:t>
            </a:r>
            <a:r>
              <a:rPr lang="ko-KR" altLang="en-US" dirty="0"/>
              <a:t>에 비해 복잡한 프로토콜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B17A80-85BA-47EC-A421-0B4BC1DE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73" y="2295183"/>
            <a:ext cx="5094628" cy="3690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계층</a:t>
            </a:r>
            <a:endParaRPr lang="en-US" altLang="ko-KR" dirty="0"/>
          </a:p>
          <a:p>
            <a:r>
              <a:rPr lang="ko-KR" altLang="en-US" dirty="0"/>
              <a:t>프로그래머의 의해서 완성되는 </a:t>
            </a:r>
            <a:r>
              <a:rPr lang="en-US" altLang="ko-KR" dirty="0"/>
              <a:t>APPLICATION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/>
              <a:t>응용프로그램의 프로토콜을 구성하는 계층</a:t>
            </a:r>
            <a:endParaRPr lang="en-US" altLang="ko-KR" dirty="0"/>
          </a:p>
          <a:p>
            <a:pPr lvl="1"/>
            <a:r>
              <a:rPr lang="ko-KR" altLang="en-US" dirty="0"/>
              <a:t>소켓을 기반으로 완성하는 프로토콜을 의미함</a:t>
            </a:r>
            <a:endParaRPr lang="en-US" altLang="ko-KR" dirty="0"/>
          </a:p>
          <a:p>
            <a:pPr lvl="1"/>
            <a:r>
              <a:rPr lang="ko-KR" altLang="en-US" dirty="0"/>
              <a:t>소켓을 생성하면</a:t>
            </a:r>
            <a:r>
              <a:rPr lang="en-US" altLang="ko-KR" dirty="0"/>
              <a:t>, </a:t>
            </a:r>
            <a:r>
              <a:rPr lang="ko-KR" altLang="en-US" dirty="0"/>
              <a:t>앞서 보인 </a:t>
            </a:r>
            <a:r>
              <a:rPr lang="en-US" altLang="ko-KR" dirty="0"/>
              <a:t>LINK, IP, TCP/UDP </a:t>
            </a:r>
            <a:r>
              <a:rPr lang="ko-KR" altLang="en-US" dirty="0"/>
              <a:t>계층에 대한 내용은 감춰진다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그러니 응용 프로그래머는 </a:t>
            </a:r>
            <a:r>
              <a:rPr lang="en-US" altLang="ko-KR" dirty="0"/>
              <a:t>APPLICATION </a:t>
            </a:r>
            <a:r>
              <a:rPr lang="ko-KR" altLang="en-US" dirty="0"/>
              <a:t>계층의</a:t>
            </a:r>
            <a:r>
              <a:rPr lang="en-US" altLang="ko-KR" dirty="0"/>
              <a:t> </a:t>
            </a:r>
            <a:r>
              <a:rPr lang="ko-KR" altLang="en-US" dirty="0"/>
              <a:t>완성에 집중하게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0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서버의 기본적인 함수 호출 순서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CC871F5-187C-45C7-BAE9-2E15FD2C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39" y="2335833"/>
            <a:ext cx="3291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요청 대기 상태로의 진입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4E9D9DE-EA29-40BA-ACB8-9C1B912A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96" y="2701131"/>
            <a:ext cx="8991085" cy="3547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요청 대기 상태로의 진입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9556A37-46AE-48E0-A761-015EA1EF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779920"/>
            <a:ext cx="10001112" cy="3210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80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537</Words>
  <Application>Microsoft Office PowerPoint</Application>
  <PresentationFormat>와이드스크린</PresentationFormat>
  <Paragraphs>76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소켓프로그래밍</vt:lpstr>
      <vt:lpstr>1. TCP와 UDP에 대한 이해</vt:lpstr>
      <vt:lpstr>1. TCP와 UDP에 대한 이해</vt:lpstr>
      <vt:lpstr>1. TCP와 UDP에 대한 이해</vt:lpstr>
      <vt:lpstr>1. TCP와 UDP에 대한 이해</vt:lpstr>
      <vt:lpstr>1. TCP와 UDP에 대한 이해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소켓프로그래밍</dc:title>
  <dc:creator>강보민</dc:creator>
  <cp:lastModifiedBy>강보민</cp:lastModifiedBy>
  <cp:revision>18</cp:revision>
  <dcterms:created xsi:type="dcterms:W3CDTF">2024-07-24T02:05:47Z</dcterms:created>
  <dcterms:modified xsi:type="dcterms:W3CDTF">2024-07-24T07:36:32Z</dcterms:modified>
</cp:coreProperties>
</file>