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73" r:id="rId10"/>
    <p:sldId id="274" r:id="rId11"/>
    <p:sldId id="275" r:id="rId12"/>
    <p:sldId id="276" r:id="rId13"/>
    <p:sldId id="271" r:id="rId14"/>
    <p:sldId id="267" r:id="rId15"/>
    <p:sldId id="270" r:id="rId16"/>
    <p:sldId id="277" r:id="rId17"/>
    <p:sldId id="268" r:id="rId18"/>
    <p:sldId id="272" r:id="rId19"/>
    <p:sldId id="269" r:id="rId20"/>
    <p:sldId id="261" r:id="rId21"/>
    <p:sldId id="262" r:id="rId22"/>
    <p:sldId id="263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2" r:id="rId35"/>
    <p:sldId id="29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47BFB-060B-48F1-97B3-1573CC449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583D69-279E-471B-A392-6E1E6E049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42BBC-3FFF-449E-BF76-5818081FA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F0BB-45D2-4A04-AC50-D13821ED82EE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12078-AD5C-4309-A8B2-4B6AABB9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5BFFF-801C-4F76-B1CC-0F56FE2B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FB3D-239D-48F7-A3CB-9FF365D50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25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0716-7C3D-41AE-932C-63A4A92E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CFA152-4237-49C5-9079-6707C70D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B8BE4-DF4E-4142-8C59-237EBA96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F0BB-45D2-4A04-AC50-D13821ED82EE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670D2-4AF1-4C46-A229-398B5C72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93037-4D41-4E06-8493-4FF08A75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FB3D-239D-48F7-A3CB-9FF365D50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9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84D01B-FEB2-41BB-859C-5067D3529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708E8-B85D-4282-BCE1-286A3F0A5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47BCC-DA33-4D0B-9964-0AD8ADEB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F0BB-45D2-4A04-AC50-D13821ED82EE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AB279-56CB-4882-94C7-93250493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6872F-1FA4-4F37-A41A-BB64ABD8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FB3D-239D-48F7-A3CB-9FF365D50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3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2234C-C78F-4B65-9FDF-5E7590BA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AB9E6-1BAB-46DF-88D9-4C4C77BF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31489-9A0E-4E20-9B4E-72340E32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F0BB-45D2-4A04-AC50-D13821ED82EE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B37C6-AA1A-40F9-8B76-0F661642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90650-3DE5-44A4-91F3-E8549431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FB3D-239D-48F7-A3CB-9FF365D50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10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0BB72-9BA9-46AB-B8CB-8E7577CF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33496-42CE-4385-983F-EE581C16F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FAF22-11B3-45E7-AA6B-1E46E4FF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F0BB-45D2-4A04-AC50-D13821ED82EE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615A5-05B7-4504-9E44-5967772A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2277D-7F5D-4389-ADFC-D1F05A82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FB3D-239D-48F7-A3CB-9FF365D50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9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BCF80-CBC8-46BA-BF7B-DB3CDDEE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08351-1BC4-40DA-A38F-45CC36F68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ED2F04-4CD0-4148-B98C-653904065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CD6E-C6AC-4880-A7CC-0F64385C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F0BB-45D2-4A04-AC50-D13821ED82EE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C3EA1A-1096-43D2-97B8-EDB56F98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C1D701-5666-4A30-AC16-029F3EF6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FB3D-239D-48F7-A3CB-9FF365D50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8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2A017-D64C-4586-ABEC-866D1938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4A7EBC-6BE4-4504-B64E-6B69D4E73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6A8997-76E8-4B91-8001-ED6291B32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9CFCD4-218E-4D93-88E5-4A59386A5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93407A-B799-4FF6-AB13-053C76AB9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F1BF61-CA2B-4842-8B0E-B895100E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F0BB-45D2-4A04-AC50-D13821ED82EE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DA99A3-F95E-4563-B59E-A2678255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3F1A1A-366E-41D5-8019-344DAE92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FB3D-239D-48F7-A3CB-9FF365D50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2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0C01F-FB9E-472D-9F57-299E4104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FA9835-22F2-4812-8655-FD72392A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F0BB-45D2-4A04-AC50-D13821ED82EE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AB3193-3E20-4FCD-96EB-9C7E72B1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0DB9E2-D2B9-4002-82AA-B861510E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FB3D-239D-48F7-A3CB-9FF365D50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0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2223DB-DE55-4322-932F-43165D48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F0BB-45D2-4A04-AC50-D13821ED82EE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96274A-F003-4E02-B697-30ED454A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D195BF-F64E-46EA-A9D3-CC1C69AC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FB3D-239D-48F7-A3CB-9FF365D50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8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F7DAA-D741-4FA7-9CA1-868EA796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7735A-3330-4C94-873B-873447BD6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08A647-71AE-4BA2-B74E-551FF853A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DAA79-2965-4E55-9FC3-443BECD8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F0BB-45D2-4A04-AC50-D13821ED82EE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D2C5D-94C9-40DD-9845-B2CCE65D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63AD01-D7D0-4616-B21C-809416DA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FB3D-239D-48F7-A3CB-9FF365D50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8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EA026-D78A-497C-93D0-012BBF45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D8DF1E-4F7E-4296-9202-CAD03403F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6D6AE1-B601-4B84-8435-790074EFD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2F9F55-C2F6-4FAB-9E87-4E4B5AEF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F0BB-45D2-4A04-AC50-D13821ED82EE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711375-C605-46FE-A6ED-F025CBBD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5B878-0035-40D0-8CA8-3FE94DAA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FB3D-239D-48F7-A3CB-9FF365D50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8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17E66E-5882-4624-AB5A-1801CDF6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3171A-E0EC-4DFF-8D5A-C1819FF00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6C474-3F20-402E-A693-DD6F4DFD6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9F0BB-45D2-4A04-AC50-D13821ED82EE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51AB6-8F0D-4270-BD10-26A518A22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B117A-37DF-46A5-91D6-1005286A7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1FB3D-239D-48F7-A3CB-9FF365D50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6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EB37A-3106-456A-80FB-AB33AA638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버전 관리 시스템 </a:t>
            </a:r>
            <a:r>
              <a:rPr lang="en-US" altLang="ko-KR" dirty="0"/>
              <a:t>: Git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73576-B65B-4102-A8E7-8EB04A1BF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7F5487-EBA0-4848-A925-1E99F8363C88}"/>
              </a:ext>
            </a:extLst>
          </p:cNvPr>
          <p:cNvCxnSpPr/>
          <p:nvPr/>
        </p:nvCxnSpPr>
        <p:spPr>
          <a:xfrm>
            <a:off x="1007165" y="3535016"/>
            <a:ext cx="1015116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2DD368A-C6E0-4CD3-9508-8837ED11A809}"/>
              </a:ext>
            </a:extLst>
          </p:cNvPr>
          <p:cNvCxnSpPr>
            <a:cxnSpLocks/>
          </p:cNvCxnSpPr>
          <p:nvPr/>
        </p:nvCxnSpPr>
        <p:spPr>
          <a:xfrm>
            <a:off x="1311965" y="3286539"/>
            <a:ext cx="0" cy="197126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33F4F8-0E13-4D1A-84BB-8155EF986DA1}"/>
              </a:ext>
            </a:extLst>
          </p:cNvPr>
          <p:cNvCxnSpPr>
            <a:cxnSpLocks/>
          </p:cNvCxnSpPr>
          <p:nvPr/>
        </p:nvCxnSpPr>
        <p:spPr>
          <a:xfrm>
            <a:off x="10833652" y="1888435"/>
            <a:ext cx="0" cy="197126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279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D221D-82E0-4B51-B4A5-C521C1C3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회원가입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AD2559F-8FA1-4576-A4AE-751C6AD5B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9777"/>
            <a:ext cx="2562225" cy="96202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098109-083F-4213-BCD5-6F65DEF1AF86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641142-A4DD-4C3A-9C73-ADA9E7A01A7F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60C6384-2F5D-412F-AE50-A055D8FFED94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A83D61B-09EE-4F74-88F0-F5AC321D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10890"/>
            <a:ext cx="4924425" cy="3162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E1F0F7-DD0F-4BA2-BA3E-8BEF74026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476" y="1878476"/>
            <a:ext cx="5349324" cy="13354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E037F9-52ED-401B-945A-3AEB88261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476" y="3429000"/>
            <a:ext cx="26289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3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D1485-CFA5-411A-8E67-1B7E8791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회원가입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2AD4B2A-5A10-4937-8E76-350674B83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5270"/>
            <a:ext cx="4276725" cy="4000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1CA40B-3132-4585-A5A6-94323CCAD302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E1D5D5-9511-45D1-99CC-726477DE86F5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1059A1-BF04-4FFA-9829-457E4E99B157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8753877-5A4B-4830-92DF-25D277BEF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454" y="655119"/>
            <a:ext cx="2491612" cy="588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989189-706F-49F2-970A-C8423C4C1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945" y="655119"/>
            <a:ext cx="2847975" cy="588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9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D3561-5F0D-46D6-ABD6-80D10FE7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– Create repository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275A48E-4149-48EF-84B7-DEC0313D8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49" y="2032241"/>
            <a:ext cx="2581275" cy="4152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A4C51D-247B-4E29-9E6F-6CF1E7785966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F3665BE-7526-42B3-9553-3F7F2876EB9D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F2B542B-0F70-49D3-8DF0-F0146D5BB627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75D2C21-308E-459F-BE94-7B483AE85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2032795"/>
            <a:ext cx="7330109" cy="91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1C4A5F-5208-4E86-888E-0D3EF1AC9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700" y="3187857"/>
            <a:ext cx="7330109" cy="8535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AC8291-EC22-4A99-B367-B0AA472C1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5700" y="4219747"/>
            <a:ext cx="2481049" cy="21803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767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73BDB-BD41-49BF-8012-CA5BDB1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CAAC9C9-ED60-4114-A82A-FC917FC2E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445" y="1971770"/>
            <a:ext cx="7126343" cy="460149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E9EFFC-9A7F-4F2E-898C-559A937F0862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23DC0D-2F30-45FD-B7EC-F8878C6F6CAB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130954-39EA-41A6-8CBB-C3C990E5EE1B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1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73BDB-BD41-49BF-8012-CA5BDB1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  <a:r>
              <a:rPr lang="en-US" altLang="ko-KR" dirty="0"/>
              <a:t>(local)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B30F1F7-364C-49DA-8C34-16F76F328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361" y="1888049"/>
            <a:ext cx="10178511" cy="436839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E9EFFC-9A7F-4F2E-898C-559A937F0862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23DC0D-2F30-45FD-B7EC-F8878C6F6CAB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130954-39EA-41A6-8CBB-C3C990E5EE1B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3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73BDB-BD41-49BF-8012-CA5BDB1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– </a:t>
            </a:r>
            <a:r>
              <a:rPr lang="ko-KR" altLang="en-US" dirty="0"/>
              <a:t>참고 하기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53AF20E-9917-433D-9BDB-53296CB3F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508" y="1857764"/>
            <a:ext cx="7526537" cy="481224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E9EFFC-9A7F-4F2E-898C-559A937F0862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23DC0D-2F30-45FD-B7EC-F8878C6F6CAB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130954-39EA-41A6-8CBB-C3C990E5EE1B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44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5D190-B49A-4066-9194-3F592861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751984A-F4B0-4F56-932A-DBD61DA73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48" y="1974574"/>
            <a:ext cx="8468135" cy="266141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F4D29B5-ACF6-4EC8-8DD7-0D8B0F6A8E02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E106FE-8CFA-42F5-BA58-FF9ECB66EEE4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65C21E-BA87-442C-ADA4-EEF1C5D3A197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77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73BDB-BD41-49BF-8012-CA5BDB1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이름</a:t>
            </a:r>
            <a:r>
              <a:rPr lang="en-US" altLang="ko-KR" dirty="0"/>
              <a:t>, </a:t>
            </a:r>
            <a:r>
              <a:rPr lang="ko-KR" altLang="en-US" dirty="0"/>
              <a:t>이메일 설정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09D2E63-6C59-4658-A72F-7DC00B361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677" y="1989128"/>
            <a:ext cx="9345880" cy="450374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E9EFFC-9A7F-4F2E-898C-559A937F0862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23DC0D-2F30-45FD-B7EC-F8878C6F6CAB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130954-39EA-41A6-8CBB-C3C990E5EE1B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38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81C4C-9AF0-4A12-AFD6-3CAF8B2D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이름</a:t>
            </a:r>
            <a:r>
              <a:rPr lang="en-US" altLang="ko-KR" dirty="0"/>
              <a:t>, </a:t>
            </a:r>
            <a:r>
              <a:rPr lang="ko-KR" altLang="en-US" dirty="0"/>
              <a:t>이메일 설정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922BF54-BCC6-49DB-AB2B-61A7CFEB9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072" y="1939164"/>
            <a:ext cx="10688272" cy="136092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1976A01-F61E-4C4F-A711-8302AA7A6CEF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0D5CA85-91F3-4D0C-98FD-4FBF644FAC65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826B10-8994-4D17-A37D-677CD9C5335F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900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73BDB-BD41-49BF-8012-CA5BDB1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process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FA21BEB-269D-4411-B1B5-AF747AFEA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332" y="2001838"/>
            <a:ext cx="10082005" cy="3205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E9EFFC-9A7F-4F2E-898C-559A937F0862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23DC0D-2F30-45FD-B7EC-F8878C6F6CAB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130954-39EA-41A6-8CBB-C3C990E5EE1B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52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04C80-6C93-4BF0-BC10-BA6567F1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관리는 어떻게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AC237-3BF1-43C7-A671-A63DE535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개발할 때 소스 관리는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각 폴더는 무슨 버전인가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왜</a:t>
            </a:r>
            <a:r>
              <a:rPr lang="en-US" altLang="ko-KR" dirty="0"/>
              <a:t>, </a:t>
            </a:r>
            <a:r>
              <a:rPr lang="ko-KR" altLang="en-US" dirty="0"/>
              <a:t>언제 수정했지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년 후에 보면 무슨 소스인지 알까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어제 개발한 거 다시 가져오려면</a:t>
            </a:r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협업할 때 소스 관리는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압축해서 </a:t>
            </a:r>
            <a:r>
              <a:rPr lang="en-US" altLang="ko-KR" dirty="0"/>
              <a:t>Gmail</a:t>
            </a:r>
            <a:r>
              <a:rPr lang="ko-KR" altLang="en-US" dirty="0"/>
              <a:t>로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Drive</a:t>
            </a:r>
            <a:r>
              <a:rPr lang="ko-KR" altLang="en-US" dirty="0"/>
              <a:t>를 이용해서 </a:t>
            </a:r>
            <a:r>
              <a:rPr lang="en-US" altLang="ko-KR" dirty="0"/>
              <a:t>share?</a:t>
            </a:r>
          </a:p>
          <a:p>
            <a:pPr lvl="1"/>
            <a:r>
              <a:rPr lang="ko-KR" altLang="en-US" dirty="0"/>
              <a:t>서버에 올려놓고 같이 접속해서 고치면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최종본은 누가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C0DF86-87A8-4772-AB47-11DA3626F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"/>
          <a:stretch/>
        </p:blipFill>
        <p:spPr>
          <a:xfrm>
            <a:off x="7911548" y="1825625"/>
            <a:ext cx="3442252" cy="2893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2F7304-B062-44B4-B329-27BFAADAB34A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BB7359A-7198-43E2-9063-736389822923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482A86-905A-4B69-88EE-FD3276B77920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42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73BDB-BD41-49BF-8012-CA5BDB1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 </a:t>
            </a:r>
            <a:r>
              <a:rPr lang="ko-KR" altLang="en-US" dirty="0"/>
              <a:t>생성 </a:t>
            </a:r>
            <a:r>
              <a:rPr lang="en-US" altLang="ko-KR" dirty="0"/>
              <a:t>– </a:t>
            </a:r>
            <a:r>
              <a:rPr lang="ko-KR" altLang="en-US" dirty="0"/>
              <a:t>첫번째 방법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337599D-FB80-4AB0-A3A7-98D62859C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4574"/>
            <a:ext cx="7168146" cy="74078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E9EFFC-9A7F-4F2E-898C-559A937F0862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23DC0D-2F30-45FD-B7EC-F8878C6F6CAB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130954-39EA-41A6-8CBB-C3C990E5EE1B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A220E7D-8FC9-4892-97C7-3355A79E2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48" y="2842483"/>
            <a:ext cx="8746423" cy="363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0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73BDB-BD41-49BF-8012-CA5BDB1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 </a:t>
            </a:r>
            <a:r>
              <a:rPr lang="ko-KR" altLang="en-US" dirty="0"/>
              <a:t>생성 </a:t>
            </a:r>
            <a:r>
              <a:rPr lang="en-US" altLang="ko-KR" dirty="0"/>
              <a:t>– </a:t>
            </a:r>
            <a:r>
              <a:rPr lang="ko-KR" altLang="en-US" dirty="0"/>
              <a:t>두번째 방법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BDA72D9-FD4E-4820-BAEE-8563B7DCF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629" y="1974574"/>
            <a:ext cx="10700404" cy="181553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E9EFFC-9A7F-4F2E-898C-559A937F0862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23DC0D-2F30-45FD-B7EC-F8878C6F6CAB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130954-39EA-41A6-8CBB-C3C990E5EE1B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A5C8B06-D767-40FF-9326-687AE3DC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097183"/>
            <a:ext cx="6161191" cy="87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62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73BDB-BD41-49BF-8012-CA5BDB1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clone - </a:t>
            </a:r>
            <a:r>
              <a:rPr lang="ko-KR" altLang="en-US" dirty="0"/>
              <a:t>참고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FB2F33E-59E8-45EF-A017-1F0D3989D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094" y="1939165"/>
            <a:ext cx="8235811" cy="4325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E9EFFC-9A7F-4F2E-898C-559A937F0862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23DC0D-2F30-45FD-B7EC-F8878C6F6CAB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130954-39EA-41A6-8CBB-C3C990E5EE1B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323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73BDB-BD41-49BF-8012-CA5BDB1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01EB64E-C96A-4D04-B2EA-924440048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138" y="1939165"/>
            <a:ext cx="8726957" cy="4388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E9EFFC-9A7F-4F2E-898C-559A937F0862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23DC0D-2F30-45FD-B7EC-F8878C6F6CAB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130954-39EA-41A6-8CBB-C3C990E5EE1B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9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73BDB-BD41-49BF-8012-CA5BDB1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/ Commit 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9371305-7F5D-43BF-B487-F644562B2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292" y="2073725"/>
            <a:ext cx="9349416" cy="40222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E9EFFC-9A7F-4F2E-898C-559A937F0862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23DC0D-2F30-45FD-B7EC-F8878C6F6CAB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130954-39EA-41A6-8CBB-C3C990E5EE1B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54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73BDB-BD41-49BF-8012-CA5BDB1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/ Commit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1F12-DA49-471C-8A7A-F3513F62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hello.c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E9EFFC-9A7F-4F2E-898C-559A937F0862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23DC0D-2F30-45FD-B7EC-F8878C6F6CAB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130954-39EA-41A6-8CBB-C3C990E5EE1B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F416A3B-3B72-4E92-8202-023203A07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45" y="2469977"/>
            <a:ext cx="3916051" cy="15719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284456-8569-48BF-BA17-3DE924E8A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124" y="4280521"/>
            <a:ext cx="7753022" cy="217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32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73BDB-BD41-49BF-8012-CA5BDB1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/ Commit 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B85CAD3-86AF-44B0-8E4A-6A6988487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39165"/>
            <a:ext cx="6531289" cy="179793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E9EFFC-9A7F-4F2E-898C-559A937F0862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23DC0D-2F30-45FD-B7EC-F8878C6F6CAB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130954-39EA-41A6-8CBB-C3C990E5EE1B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B5D67C7-EDC5-46E2-8BF3-A3923ED3A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799047"/>
            <a:ext cx="10864433" cy="13682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7E5D10-92F7-4E42-BFCE-DB04CD271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265677"/>
            <a:ext cx="6687678" cy="92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17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73BDB-BD41-49BF-8012-CA5BDB1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/ Commit 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70553CD-6A72-479A-A939-AEF782457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9165"/>
            <a:ext cx="10355470" cy="125460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E9EFFC-9A7F-4F2E-898C-559A937F0862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23DC0D-2F30-45FD-B7EC-F8878C6F6CAB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130954-39EA-41A6-8CBB-C3C990E5EE1B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002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73BDB-BD41-49BF-8012-CA5BDB1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rm --cached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A307331-C0C8-4A2C-9D7A-D25EAF88E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172" y="1939165"/>
            <a:ext cx="8540889" cy="3838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E9EFFC-9A7F-4F2E-898C-559A937F0862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23DC0D-2F30-45FD-B7EC-F8878C6F6CAB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130954-39EA-41A6-8CBB-C3C990E5EE1B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58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9179C-F3F1-4A3C-8FBE-23B3A89B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rm --cached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34A14-34B7-40EB-B433-F32A2E3E3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 err="1"/>
              <a:t>hello.c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D3FEC4E-A032-4A09-B050-3675575D7195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4D6744-C270-4560-A045-66C303BCB638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E74B3F-1312-43EA-ABEC-98A26D0E5E24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7A90D4B-0C62-48B5-BD10-8C778223A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9" y="2482298"/>
            <a:ext cx="5075581" cy="16144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42E9E5-DAD6-4949-8184-BD77F2534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240" y="4231635"/>
            <a:ext cx="8848443" cy="208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6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73BDB-BD41-49BF-8012-CA5BDB1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VCS(Version Control System)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1F12-DA49-471C-8A7A-F3513F62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SCM(Source Control System, Source Configuration Management)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팀 단위</a:t>
            </a:r>
            <a:r>
              <a:rPr lang="en-US" altLang="ko-KR" dirty="0"/>
              <a:t>) </a:t>
            </a:r>
            <a:r>
              <a:rPr lang="ko-KR" altLang="en-US" dirty="0"/>
              <a:t>프로젝트 개발할 때</a:t>
            </a:r>
            <a:r>
              <a:rPr lang="en-US" altLang="ko-KR" dirty="0"/>
              <a:t> </a:t>
            </a:r>
            <a:r>
              <a:rPr lang="ko-KR" altLang="en-US" dirty="0"/>
              <a:t>소스코드</a:t>
            </a:r>
            <a:r>
              <a:rPr lang="en-US" altLang="ko-KR" dirty="0"/>
              <a:t>, </a:t>
            </a:r>
            <a:r>
              <a:rPr lang="ko-KR" altLang="en-US" dirty="0"/>
              <a:t>문서 등 버전을 관리하는 시스템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E9EFFC-9A7F-4F2E-898C-559A937F0862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23DC0D-2F30-45FD-B7EC-F8878C6F6CAB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130954-39EA-41A6-8CBB-C3C990E5EE1B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10624FD-5523-4A37-A0B0-F226CD3B0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02" y="3676781"/>
            <a:ext cx="8892196" cy="2816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3136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9179C-F3F1-4A3C-8FBE-23B3A89B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rm --cached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7680E66-CE62-4428-A70A-4238206EF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49" y="1939165"/>
            <a:ext cx="7494392" cy="179794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D3FEC4E-A032-4A09-B050-3675575D7195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4D6744-C270-4560-A045-66C303BCB638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E74B3F-1312-43EA-ABEC-98A26D0E5E24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6B75AF0-3B66-42C5-BEB0-B294CB47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529" y="3829865"/>
            <a:ext cx="8455920" cy="295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60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9179C-F3F1-4A3C-8FBE-23B3A89B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log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845B32B-1F16-4CA5-99B7-600E96D47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460" y="1939165"/>
            <a:ext cx="9461653" cy="419657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D3FEC4E-A032-4A09-B050-3675575D7195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4D6744-C270-4560-A045-66C303BCB638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E74B3F-1312-43EA-ABEC-98A26D0E5E24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471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9179C-F3F1-4A3C-8FBE-23B3A89B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log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0A4B0CD-390E-4901-B806-3247975E8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684" y="2071997"/>
            <a:ext cx="9179022" cy="37722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D3FEC4E-A032-4A09-B050-3675575D7195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4D6744-C270-4560-A045-66C303BCB638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E74B3F-1312-43EA-ABEC-98A26D0E5E24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823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9179C-F3F1-4A3C-8FBE-23B3A89B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log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2354B1D-020F-48A0-A484-1F477738C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092" y="1939164"/>
            <a:ext cx="7407546" cy="432225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D3FEC4E-A032-4A09-B050-3675575D7195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4D6744-C270-4560-A045-66C303BCB638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E74B3F-1312-43EA-ABEC-98A26D0E5E24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664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483AA-D861-4C42-BDA3-9D1FC39A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FD21B0-095B-4633-83E4-ED1AC6643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062" y="1979923"/>
            <a:ext cx="104298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96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9179C-F3F1-4A3C-8FBE-23B3A89B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34A14-34B7-40EB-B433-F32A2E3E3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D3FEC4E-A032-4A09-B050-3675575D7195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4D6744-C270-4560-A045-66C303BCB638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E74B3F-1312-43EA-ABEC-98A26D0E5E24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41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73BDB-BD41-49BF-8012-CA5BDB1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VCS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1F12-DA49-471C-8A7A-F3513F62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CVCS(Centralized Version Control System)</a:t>
            </a:r>
          </a:p>
          <a:p>
            <a:pPr lvl="1"/>
            <a:r>
              <a:rPr lang="ko-KR" altLang="en-US" dirty="0"/>
              <a:t>중앙집중식 </a:t>
            </a:r>
            <a:r>
              <a:rPr lang="en-US" altLang="ko-KR" dirty="0"/>
              <a:t>/ Client-Server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서버에 소스파일과 버전 히스토리 저장</a:t>
            </a:r>
            <a:endParaRPr lang="en-US" altLang="ko-KR" dirty="0"/>
          </a:p>
          <a:p>
            <a:pPr lvl="1"/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서버가 고장 나면 협이 어려움</a:t>
            </a:r>
            <a:endParaRPr lang="en-US" altLang="ko-KR" dirty="0"/>
          </a:p>
          <a:p>
            <a:pPr lvl="1"/>
            <a:r>
              <a:rPr lang="en-US" altLang="ko-KR" dirty="0"/>
              <a:t>CVS(Concurrent Version System), SVN(</a:t>
            </a:r>
            <a:r>
              <a:rPr lang="en-US" altLang="ko-KR" dirty="0" err="1"/>
              <a:t>SubVersion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DVCS(Distributed Version Control System)</a:t>
            </a:r>
          </a:p>
          <a:p>
            <a:pPr lvl="1"/>
            <a:r>
              <a:rPr lang="ko-KR" altLang="en-US" dirty="0"/>
              <a:t>분산 관리 시스템</a:t>
            </a:r>
            <a:endParaRPr lang="en-US" altLang="ko-KR" dirty="0"/>
          </a:p>
          <a:p>
            <a:pPr lvl="1"/>
            <a:r>
              <a:rPr lang="ko-KR" altLang="en-US" dirty="0"/>
              <a:t>소스와 히스토리를 여러 </a:t>
            </a:r>
            <a:r>
              <a:rPr lang="en-US" altLang="ko-KR" dirty="0"/>
              <a:t>PC</a:t>
            </a:r>
            <a:r>
              <a:rPr lang="ko-KR" altLang="en-US" dirty="0"/>
              <a:t>에 분산 저장</a:t>
            </a:r>
            <a:endParaRPr lang="en-US" altLang="ko-KR" dirty="0"/>
          </a:p>
          <a:p>
            <a:pPr lvl="1"/>
            <a:r>
              <a:rPr lang="ko-KR" altLang="en-US" dirty="0"/>
              <a:t>서버 장애 시 로컬 저장소를 이용하여 중앙 저장소 복원 가능</a:t>
            </a:r>
            <a:endParaRPr lang="en-US" altLang="ko-KR" dirty="0"/>
          </a:p>
          <a:p>
            <a:pPr lvl="1"/>
            <a:r>
              <a:rPr lang="en-US" altLang="ko-KR" dirty="0"/>
              <a:t>Git, Mercurial, Bazaar </a:t>
            </a:r>
            <a:r>
              <a:rPr lang="ko-KR" altLang="en-US" dirty="0"/>
              <a:t>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E9EFFC-9A7F-4F2E-898C-559A937F0862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23DC0D-2F30-45FD-B7EC-F8878C6F6CAB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130954-39EA-41A6-8CBB-C3C990E5EE1B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04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73BDB-BD41-49BF-8012-CA5BDB1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VCS</a:t>
            </a:r>
            <a:r>
              <a:rPr lang="ko-KR" altLang="en-US" dirty="0"/>
              <a:t> 종류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6F4758A-D92A-456D-B267-5048AC84B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25" y="1974574"/>
            <a:ext cx="8385150" cy="45056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E9EFFC-9A7F-4F2E-898C-559A937F0862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23DC0D-2F30-45FD-B7EC-F8878C6F6CAB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130954-39EA-41A6-8CBB-C3C990E5EE1B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61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73BDB-BD41-49BF-8012-CA5BDB1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1F12-DA49-471C-8A7A-F3513F62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2005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리눅스 커널 개발자</a:t>
            </a:r>
            <a:r>
              <a:rPr lang="en-US" altLang="ko-KR" dirty="0"/>
              <a:t>, </a:t>
            </a:r>
            <a:r>
              <a:rPr lang="ko-KR" altLang="en-US" dirty="0" err="1"/>
              <a:t>리누스</a:t>
            </a:r>
            <a:r>
              <a:rPr lang="ko-KR" altLang="en-US" dirty="0"/>
              <a:t> </a:t>
            </a:r>
            <a:r>
              <a:rPr lang="ko-KR" altLang="en-US" dirty="0" err="1"/>
              <a:t>토르발스에</a:t>
            </a:r>
            <a:r>
              <a:rPr lang="ko-KR" altLang="en-US" dirty="0"/>
              <a:t> 의해 개발</a:t>
            </a:r>
            <a:endParaRPr lang="en-US" altLang="ko-KR" dirty="0"/>
          </a:p>
          <a:p>
            <a:r>
              <a:rPr lang="ko-KR" altLang="en-US" dirty="0"/>
              <a:t>분산 버전 관리 시스템 </a:t>
            </a:r>
            <a:r>
              <a:rPr lang="en-US" altLang="ko-KR" dirty="0"/>
              <a:t>: </a:t>
            </a:r>
            <a:r>
              <a:rPr lang="ko-KR" altLang="en-US" dirty="0"/>
              <a:t>빠른 수행속도</a:t>
            </a:r>
            <a:endParaRPr lang="en-US" altLang="ko-KR" dirty="0"/>
          </a:p>
          <a:p>
            <a:r>
              <a:rPr lang="ko-KR" altLang="en-US" dirty="0"/>
              <a:t>지속적인 버전 관리가 필요한 경우</a:t>
            </a:r>
            <a:r>
              <a:rPr lang="en-US" altLang="ko-KR" dirty="0"/>
              <a:t>(SW, Design, …)</a:t>
            </a:r>
          </a:p>
          <a:p>
            <a:r>
              <a:rPr lang="ko-KR" altLang="en-US" dirty="0"/>
              <a:t>수천 개의 </a:t>
            </a:r>
            <a:r>
              <a:rPr lang="ko-KR" altLang="en-US" dirty="0" err="1"/>
              <a:t>브랜치</a:t>
            </a:r>
            <a:r>
              <a:rPr lang="en-US" altLang="ko-KR" dirty="0"/>
              <a:t>(branch) </a:t>
            </a:r>
            <a:r>
              <a:rPr lang="ko-KR" altLang="en-US" dirty="0"/>
              <a:t>작업 동시 수행</a:t>
            </a:r>
            <a:endParaRPr lang="en-US" altLang="ko-KR" dirty="0"/>
          </a:p>
          <a:p>
            <a:r>
              <a:rPr lang="ko-KR" altLang="en-US" dirty="0"/>
              <a:t>대형 프로젝트의 버전 관리가 가능함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중앙 서버와 독립적으로 </a:t>
            </a:r>
            <a:r>
              <a:rPr lang="en-US" altLang="ko-KR" dirty="0"/>
              <a:t>Local</a:t>
            </a:r>
            <a:r>
              <a:rPr lang="ko-KR" altLang="en-US" dirty="0"/>
              <a:t>에서 완벽하게 소스와 이력 관리</a:t>
            </a:r>
            <a:endParaRPr lang="en-US" altLang="ko-KR" dirty="0"/>
          </a:p>
          <a:p>
            <a:r>
              <a:rPr lang="en-US" altLang="ko-KR" dirty="0"/>
              <a:t>Local</a:t>
            </a:r>
            <a:r>
              <a:rPr lang="ko-KR" altLang="en-US" dirty="0"/>
              <a:t>에서 버전 관리할 때 사용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E9EFFC-9A7F-4F2E-898C-559A937F0862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23DC0D-2F30-45FD-B7EC-F8878C6F6CAB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130954-39EA-41A6-8CBB-C3C990E5EE1B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6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73BDB-BD41-49BF-8012-CA5BDB1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231372B-C8B1-4A0F-8470-3364E3808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759" y="1982332"/>
            <a:ext cx="10741716" cy="447146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E9EFFC-9A7F-4F2E-898C-559A937F0862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23DC0D-2F30-45FD-B7EC-F8878C6F6CAB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130954-39EA-41A6-8CBB-C3C990E5EE1B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29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73BDB-BD41-49BF-8012-CA5BDB1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and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4C6D7D0-1B60-4ABD-8857-45CCCEBD0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122" y="1817076"/>
            <a:ext cx="10467651" cy="451829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E9EFFC-9A7F-4F2E-898C-559A937F0862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23DC0D-2F30-45FD-B7EC-F8878C6F6CAB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130954-39EA-41A6-8CBB-C3C990E5EE1B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3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BADDB-6389-48FD-8829-9316E865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회원가입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F0829C8-C39D-4B86-BDC1-DFF55324B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065" y="1939165"/>
            <a:ext cx="10515600" cy="11546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1E9DE5-7671-4D21-9523-EB3585D5044C}"/>
              </a:ext>
            </a:extLst>
          </p:cNvPr>
          <p:cNvCxnSpPr>
            <a:cxnSpLocks/>
          </p:cNvCxnSpPr>
          <p:nvPr/>
        </p:nvCxnSpPr>
        <p:spPr>
          <a:xfrm>
            <a:off x="291548" y="1690688"/>
            <a:ext cx="115161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367E68-F7A7-47A0-9DBF-B9E11F3ECF91}"/>
              </a:ext>
            </a:extLst>
          </p:cNvPr>
          <p:cNvCxnSpPr>
            <a:cxnSpLocks/>
          </p:cNvCxnSpPr>
          <p:nvPr/>
        </p:nvCxnSpPr>
        <p:spPr>
          <a:xfrm>
            <a:off x="596348" y="1442211"/>
            <a:ext cx="0" cy="5011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70DA24-3C44-4E5F-BF85-DB0E0061B3AD}"/>
              </a:ext>
            </a:extLst>
          </p:cNvPr>
          <p:cNvCxnSpPr>
            <a:cxnSpLocks/>
          </p:cNvCxnSpPr>
          <p:nvPr/>
        </p:nvCxnSpPr>
        <p:spPr>
          <a:xfrm>
            <a:off x="11615530" y="365125"/>
            <a:ext cx="0" cy="1609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065A09B-B01A-4F11-9D0B-25FA97D19CD1}"/>
              </a:ext>
            </a:extLst>
          </p:cNvPr>
          <p:cNvSpPr/>
          <p:nvPr/>
        </p:nvSpPr>
        <p:spPr>
          <a:xfrm>
            <a:off x="10721009" y="2676939"/>
            <a:ext cx="763656" cy="3393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4EE1B7-0C82-47F0-97D6-8CD12199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65" y="3203092"/>
            <a:ext cx="6236194" cy="1738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BDA23A-F713-4ECC-9C58-9A45104B0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57" y="5050677"/>
            <a:ext cx="5419725" cy="638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052292-DD83-4B4B-98BB-1E8170E6C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366" y="5798125"/>
            <a:ext cx="5438775" cy="581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1D9F7C6-94B7-46C2-A689-2F4846F53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2371" y="5688852"/>
            <a:ext cx="5448300" cy="76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01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318</Words>
  <Application>Microsoft Office PowerPoint</Application>
  <PresentationFormat>와이드스크린</PresentationFormat>
  <Paragraphs>67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버전 관리 시스템 : Git</vt:lpstr>
      <vt:lpstr>소스 관리는 어떻게?</vt:lpstr>
      <vt:lpstr>VCS(Version Control System)</vt:lpstr>
      <vt:lpstr>VCS 종류</vt:lpstr>
      <vt:lpstr>VCS 종류</vt:lpstr>
      <vt:lpstr>Git</vt:lpstr>
      <vt:lpstr>Git vs Github</vt:lpstr>
      <vt:lpstr>Git and Github</vt:lpstr>
      <vt:lpstr>Github 회원가입</vt:lpstr>
      <vt:lpstr>Github 회원가입</vt:lpstr>
      <vt:lpstr>Github 회원가입</vt:lpstr>
      <vt:lpstr>Github – Create repository</vt:lpstr>
      <vt:lpstr>Git 설치</vt:lpstr>
      <vt:lpstr>Git 설치(local)</vt:lpstr>
      <vt:lpstr>Git – 참고 하기</vt:lpstr>
      <vt:lpstr>Git 설치</vt:lpstr>
      <vt:lpstr>사용자 이름, 이메일 설정</vt:lpstr>
      <vt:lpstr>사용자 이름, 이메일 설정</vt:lpstr>
      <vt:lpstr>Git process</vt:lpstr>
      <vt:lpstr>Repo 생성 – 첫번째 방법</vt:lpstr>
      <vt:lpstr>Repo 생성 – 두번째 방법</vt:lpstr>
      <vt:lpstr>Git clone - 참고</vt:lpstr>
      <vt:lpstr>Commit process</vt:lpstr>
      <vt:lpstr>Add / Commit </vt:lpstr>
      <vt:lpstr>Add / Commit </vt:lpstr>
      <vt:lpstr>Add / Commit </vt:lpstr>
      <vt:lpstr>Add / Commit </vt:lpstr>
      <vt:lpstr>git rm --cached</vt:lpstr>
      <vt:lpstr>git rm --cached</vt:lpstr>
      <vt:lpstr>git rm --cached</vt:lpstr>
      <vt:lpstr>Git log</vt:lpstr>
      <vt:lpstr>Git log</vt:lpstr>
      <vt:lpstr>Git log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버전 관리 시스템 : Git</dc:title>
  <dc:creator>강보민</dc:creator>
  <cp:lastModifiedBy>강보민</cp:lastModifiedBy>
  <cp:revision>26</cp:revision>
  <dcterms:created xsi:type="dcterms:W3CDTF">2024-07-26T04:47:03Z</dcterms:created>
  <dcterms:modified xsi:type="dcterms:W3CDTF">2024-07-26T07:57:08Z</dcterms:modified>
</cp:coreProperties>
</file>