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9028A-6448-4F6B-B26B-269AB695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308909-5634-4327-A686-CCE41DFE7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2B7EC-1029-416D-A603-171F99D7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8CCC1-6550-49AF-9A1C-875C4AFA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B1D4D-67E9-46AC-B6B8-238D2DE7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41161-2744-4E7A-A115-0A3A880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A74EC-4177-4B60-B3B8-338F679B2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4021-27D9-4D7E-9F27-0F81FDBE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88B0C-E984-48A0-9CDF-319E920E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8B696-B244-473E-BC8C-46A1A21D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1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7A17FB-A9F4-49FC-8DEE-68B2F6E5F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6D5AE-524B-4B3C-B357-A8702B02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80AE3-40D3-4026-8A40-2CB64ADD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4944-F80F-4679-B71F-4057B515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F975-D867-4E87-A6E5-5A53EDA7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3983-95E6-4A6E-9B6C-F059ED3B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CED66-6367-4AC7-8932-87903A2E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7A946-E638-410E-9963-B63E99D4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6390E-9054-4C07-AC6B-E399FA19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C394B-B41E-4250-A5E5-89C1A0B7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9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F796-CF0A-4A01-A36B-00F70B0D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F13A6-EEB5-4E6A-950B-AE0D29D3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8C1C9-B138-4D9C-A086-1FCB0ECB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5A82-5D4F-4F57-8FB5-3D06C736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23FD0-DE2F-4C3A-9CAE-0558EFF8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CF09-FDA8-406E-9046-3D695752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40C85-15B5-4D87-B134-67A9479BB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7D876-410C-4C02-B77C-DBB42CC0A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6E41-12A0-4C7A-89A5-FDA473F4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EB5671-4415-434E-8FDD-7FC6E26D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6E064-DBD7-4437-B4EF-3D4B25B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CB11-C73D-4D4C-9BB9-D0C6543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2B356-5AB1-4DFB-B155-07F1AC23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11742-7211-436D-94AC-0B590B09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75D1BB-40B2-4E72-A9CD-CB3B6151C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33B205-D0EF-403A-923B-2D8F60E13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D258B-D308-4B00-B809-33D1648D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68A3DA-B2DC-417B-8C2D-F950E96C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EAE0C-AAF5-4DDD-B3B1-A31B2886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3AF6-DC19-4677-9B72-402CB92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DCF88-01AD-4581-AEB8-F0B20310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88E277-467F-4C00-8E40-165C3B03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A8A9A-4F6C-41E8-BBB1-487221E1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5A2329-A5EB-4444-ACDB-6784E689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AB48F-956C-433B-A234-94D18D1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542F0-F77C-4984-8C44-4A8421F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EB9B-7FA3-452D-9D73-9A8E04BA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C6DF8-CCA7-401E-9C25-24C5DD85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8B1C78-9D9A-49F9-B5D3-2F96497C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AE682-A8DD-4101-8F02-9DB2EB0A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46DA0-E644-4340-8225-76931E8C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A89A2-AEF1-4E30-B05A-58550DE9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60E2-8690-4326-A21C-F9932F0D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527EE-DEE8-4C8E-A717-61B7F6277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63E5D-BC06-40C8-9A57-E08149AD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9CAB5-F6B9-4172-99AE-1C4B032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6F8D7-3269-48F1-AECE-83651823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8C9B-7C05-4A67-8031-3D4C257F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1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C5894-FFEF-414A-B7C3-6FD4AA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A50C3-8FE8-4EE7-92AC-4460A926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240D8-1888-46E2-A21B-BF692E7D5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35BA-3083-4C0E-AB1B-6DE121D1FDAD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00CFB-BEC8-4173-81EF-A84E13E60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0BD79-EA93-4E1A-915F-E1D19BE84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6BBF-AFAB-4CB2-AB97-A745830D0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yzero.tistory.com/222" TargetMode="External"/><Relationship Id="rId2" Type="http://schemas.openxmlformats.org/officeDocument/2006/relationships/hyperlink" Target="https://dataonair.or.kr/db-tech-reference/d-lounge/technical-data/?mod=document&amp;uid=2358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EEA62-DAC3-4138-9456-522B22D37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VIM 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7F4F1-3F15-4628-8097-F0813D9CD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Vim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Vim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348016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F20D-9175-43B2-8E50-72D3000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8B1F0-8582-458C-A08F-BC2D247E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모드 전환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93554-F592-4086-B103-0763B4B3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4" t="1629"/>
          <a:stretch/>
        </p:blipFill>
        <p:spPr>
          <a:xfrm>
            <a:off x="2801923" y="2354247"/>
            <a:ext cx="6819681" cy="4203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5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E5DB-FE7B-481E-B2D2-9F4B39C7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8B926-AA5A-48E8-892E-A8D81DAA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모드 전환 </a:t>
            </a:r>
            <a:r>
              <a:rPr lang="en-US" altLang="ko-KR" dirty="0"/>
              <a:t>: </a:t>
            </a:r>
            <a:r>
              <a:rPr lang="ko-KR" altLang="en-US" dirty="0"/>
              <a:t>처음에는 가장 많이 사용하는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ko-KR" altLang="en-US" dirty="0"/>
              <a:t> 키를 외우자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5E081-6F17-4051-B5CA-9D89164F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501011"/>
            <a:ext cx="81915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05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86568-886A-47A7-AC0C-1EED838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CB796-8CDE-4797-BC8C-402A75DD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mode : a / A , </a:t>
            </a:r>
            <a:r>
              <a:rPr lang="en-US" altLang="ko-KR" dirty="0" err="1"/>
              <a:t>i</a:t>
            </a:r>
            <a:r>
              <a:rPr lang="en-US" altLang="ko-KR" dirty="0"/>
              <a:t> / 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F77DA-6166-4F14-B569-506ED35B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638688"/>
            <a:ext cx="809625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99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E19F-A070-4D2F-90EC-0637ACD5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7AAAE-E9E6-47DB-B36D-BE944B94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박스 내용을 </a:t>
            </a:r>
            <a:r>
              <a:rPr lang="en-US" altLang="ko-KR" dirty="0" err="1"/>
              <a:t>Let_It_Be.lyrics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저장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33963-78EA-4902-B56C-FD7AF6EA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3" y="2518837"/>
            <a:ext cx="6864452" cy="3658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45528-FD11-43F7-8D90-9FB1C55C9F0F}"/>
              </a:ext>
            </a:extLst>
          </p:cNvPr>
          <p:cNvSpPr txBox="1"/>
          <p:nvPr/>
        </p:nvSpPr>
        <p:spPr>
          <a:xfrm>
            <a:off x="8061018" y="2518837"/>
            <a:ext cx="3373283" cy="336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vi </a:t>
            </a:r>
            <a:r>
              <a:rPr lang="en-US" altLang="ko-KR" dirty="0" err="1"/>
              <a:t>Let_It_Be.lyrics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/>
              <a:t>를 눌러 입력 모드로 전환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 가사 입력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&lt;ESC&gt;</a:t>
            </a:r>
            <a:r>
              <a:rPr lang="ko-KR" altLang="en-US" dirty="0"/>
              <a:t>를 눌러 입력 모드를 종료하여</a:t>
            </a:r>
            <a:r>
              <a:rPr lang="en-US" altLang="ko-KR" dirty="0"/>
              <a:t>, </a:t>
            </a:r>
            <a:r>
              <a:rPr lang="ko-KR" altLang="en-US" dirty="0"/>
              <a:t>일반모드로 전환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:w</a:t>
            </a:r>
            <a:r>
              <a:rPr lang="en-US" altLang="ko-KR" dirty="0"/>
              <a:t> </a:t>
            </a:r>
            <a:r>
              <a:rPr lang="ko-KR" altLang="en-US" dirty="0"/>
              <a:t>명령으로 파일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:q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vi </a:t>
            </a:r>
            <a:r>
              <a:rPr lang="ko-KR" altLang="en-US" dirty="0"/>
              <a:t>종료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83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22BD5-C407-4C9F-AFFC-BC3693FD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C9346-15E4-4706-9CCE-6D2E356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 대신에 </a:t>
            </a:r>
            <a:r>
              <a:rPr lang="en-US" altLang="ko-KR" dirty="0"/>
              <a:t>h, j, k, l</a:t>
            </a:r>
            <a:r>
              <a:rPr lang="ko-KR" altLang="en-US" dirty="0"/>
              <a:t>을 사용해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지금 사용되는 키보드는 과거에는 없던 물건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hjkl</a:t>
            </a:r>
            <a:r>
              <a:rPr lang="ko-KR" altLang="en-US" dirty="0"/>
              <a:t>에 이동 기능을 맵핑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76020A-7A63-4978-BD9C-E3945DC6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71" y="2489214"/>
            <a:ext cx="5686425" cy="176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1019-C957-4284-932F-28E987D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EEE98-FEA6-4D62-A2BA-C85FCA0C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0361" cy="4351338"/>
          </a:xfrm>
        </p:spPr>
        <p:txBody>
          <a:bodyPr/>
          <a:lstStyle/>
          <a:p>
            <a:r>
              <a:rPr lang="ko-KR" altLang="en-US" dirty="0"/>
              <a:t>숫자 키를 누르고 바로 명령어를 입력</a:t>
            </a:r>
            <a:endParaRPr lang="en-US" altLang="ko-KR" dirty="0"/>
          </a:p>
          <a:p>
            <a:pPr lvl="1"/>
            <a:r>
              <a:rPr lang="en-US" altLang="ko-KR" dirty="0"/>
              <a:t>3h : </a:t>
            </a:r>
            <a:r>
              <a:rPr lang="ko-KR" altLang="en-US" dirty="0"/>
              <a:t>좌로 </a:t>
            </a:r>
            <a:r>
              <a:rPr lang="en-US" altLang="ko-KR" dirty="0"/>
              <a:t>3</a:t>
            </a:r>
            <a:r>
              <a:rPr lang="ko-KR" altLang="en-US" dirty="0"/>
              <a:t>칸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051FE4-4356-4146-8866-BBF71C7B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43" y="1825625"/>
            <a:ext cx="5818757" cy="3685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82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154A6-3358-42C4-8D3C-A03BA00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6E5FD-D2F7-4D86-BBE4-AB02CFEF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화면 스크롤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A4B16-BFBA-4E79-8466-AF7AAF43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04" y="2516943"/>
            <a:ext cx="7575391" cy="3660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53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B24F-6938-4302-A268-DE50586A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B219C-6C2E-4999-BF65-31A96E42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라인으로 이동할 때 </a:t>
            </a:r>
            <a:r>
              <a:rPr lang="en-US" altLang="ko-KR" dirty="0"/>
              <a:t>scroll</a:t>
            </a:r>
            <a:r>
              <a:rPr lang="ko-KR" altLang="en-US" dirty="0"/>
              <a:t>을 사용하는 것은 비효율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FCDEC-B49D-453B-8C0A-4FE95C94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09" y="2445911"/>
            <a:ext cx="7963381" cy="4046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49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AD135-7DC3-41DD-AAF7-123BFCCC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FF424-16DD-47BF-A52B-99457417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dd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EAC87-63E7-4049-84E8-E9D622F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51" y="2463701"/>
            <a:ext cx="7941097" cy="4029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62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F93CC-4F47-4E36-99DC-610CDD6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C33903-92CE-4FAB-B319-65F79ECD5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45" y="1825625"/>
            <a:ext cx="6661710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9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AB13-978E-4C1E-A233-DFB002CE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–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266BE-93F5-4D3A-A60F-F899F83D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13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항상 과거를 돌아보라</a:t>
            </a:r>
            <a:r>
              <a:rPr lang="en-US" altLang="ko-KR" dirty="0"/>
              <a:t>. </a:t>
            </a:r>
            <a:r>
              <a:rPr lang="ko-KR" altLang="en-US" dirty="0"/>
              <a:t>그러면 뭔가 배울 수 있을 것이다</a:t>
            </a:r>
            <a:r>
              <a:rPr lang="en-US" altLang="ko-KR" dirty="0"/>
              <a:t>.” </a:t>
            </a:r>
          </a:p>
          <a:p>
            <a:pPr marL="0" indent="0">
              <a:buNone/>
            </a:pPr>
            <a:r>
              <a:rPr lang="en-US" altLang="ko-KR" dirty="0"/>
              <a:t>- 1970</a:t>
            </a:r>
            <a:r>
              <a:rPr lang="ko-KR" altLang="en-US" dirty="0"/>
              <a:t>년 노벨 경제학상을 수상한 미국 경제학자</a:t>
            </a:r>
            <a:r>
              <a:rPr lang="en-US" altLang="ko-KR" dirty="0"/>
              <a:t>, </a:t>
            </a:r>
            <a:r>
              <a:rPr lang="ko-KR" altLang="en-US" dirty="0"/>
              <a:t>폴 새뮤얼슨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85B3-9C4A-4600-9501-AA9F0602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64" y="1763173"/>
            <a:ext cx="444817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7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D299-B02B-44A8-9AA9-AF6442DE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D1D63-BAE0-4894-9004-4D07823A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복사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붙여 넣기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AB269-34AF-4A91-924A-33EB6D21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05" y="1825625"/>
            <a:ext cx="52578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5CD5A4-EF40-4E67-8805-189EEF45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79" y="3967359"/>
            <a:ext cx="7000875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17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AB27-AC47-4B43-95EE-56FB28C6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5C014-8CF4-41E1-8EB5-A138C4FB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취소 </a:t>
            </a:r>
            <a:r>
              <a:rPr lang="en-US" altLang="ko-KR" dirty="0"/>
              <a:t>: u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이전 명령어 반복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(dot)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5D60A-3DB3-46E9-9371-AAC0F158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2506997"/>
            <a:ext cx="8853588" cy="1844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07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DC7B-F47B-4315-8A50-1A8E8EC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4AE79-B5E1-4DC4-921D-18BE515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Vim </a:t>
            </a:r>
            <a:r>
              <a:rPr lang="ko-KR" altLang="en-US" dirty="0">
                <a:hlinkClick r:id="rId2"/>
              </a:rPr>
              <a:t>사용하기 </a:t>
            </a:r>
            <a:r>
              <a:rPr lang="en-US" altLang="ko-KR" dirty="0">
                <a:hlinkClick r:id="rId2"/>
              </a:rPr>
              <a:t>: Vim</a:t>
            </a:r>
            <a:r>
              <a:rPr lang="ko-KR" altLang="en-US" dirty="0">
                <a:hlinkClick r:id="rId2"/>
              </a:rPr>
              <a:t>으로 나만의 멋진 개발환경을 만들어 보자 </a:t>
            </a:r>
            <a:r>
              <a:rPr lang="en-US" altLang="ko-KR" dirty="0">
                <a:hlinkClick r:id="rId2"/>
              </a:rPr>
              <a:t>– DATA ON-AIR (dataonair.or.kr)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손에 잡히는 </a:t>
            </a:r>
            <a:r>
              <a:rPr lang="en-US" altLang="ko-KR" dirty="0">
                <a:hlinkClick r:id="rId3"/>
              </a:rPr>
              <a:t>vim </a:t>
            </a:r>
            <a:r>
              <a:rPr lang="ko-KR" altLang="en-US" dirty="0" err="1">
                <a:hlinkClick r:id="rId3"/>
              </a:rPr>
              <a:t>프리젠테이션</a:t>
            </a:r>
            <a:r>
              <a:rPr lang="ko-KR" altLang="en-US" dirty="0">
                <a:hlinkClick r:id="rId3"/>
              </a:rPr>
              <a:t> 파일 </a:t>
            </a:r>
            <a:r>
              <a:rPr lang="en-US" altLang="ko-KR" dirty="0">
                <a:hlinkClick r:id="rId3"/>
              </a:rPr>
              <a:t>(tistory.com)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8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9E552-AA57-435A-A33C-37F4D43A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–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D6A43-D8D2-491A-8CEB-11234B8D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vi(Visual Editor)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(Unix), </a:t>
            </a:r>
            <a:r>
              <a:rPr lang="ko-KR" altLang="en-US" dirty="0"/>
              <a:t>리눅스</a:t>
            </a:r>
            <a:r>
              <a:rPr lang="en-US" altLang="ko-KR" dirty="0"/>
              <a:t>(Linux) </a:t>
            </a:r>
            <a:r>
              <a:rPr lang="ko-KR" altLang="en-US" dirty="0"/>
              <a:t>계열 운영체제에서 가장 널리 사용되는 오픈 소스 문서 편집기</a:t>
            </a:r>
            <a:endParaRPr lang="en-US" altLang="ko-KR" dirty="0"/>
          </a:p>
          <a:p>
            <a:pPr lvl="1"/>
            <a:r>
              <a:rPr lang="en-US" altLang="ko-KR" dirty="0"/>
              <a:t>1976</a:t>
            </a:r>
            <a:r>
              <a:rPr lang="ko-KR" altLang="en-US" dirty="0"/>
              <a:t>년 빌 조이</a:t>
            </a:r>
            <a:r>
              <a:rPr lang="en-US" altLang="ko-KR" dirty="0"/>
              <a:t>(Bill Joy)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에디터는 라인 에디터</a:t>
            </a:r>
            <a:r>
              <a:rPr lang="en-US" altLang="ko-KR" dirty="0"/>
              <a:t>(ed, line editor)</a:t>
            </a:r>
            <a:r>
              <a:rPr lang="ko-KR" altLang="en-US" dirty="0"/>
              <a:t>가 아닌 한 화면 내에서 편집이 가능한 전체 화면 편집기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ed(line</a:t>
            </a:r>
            <a:r>
              <a:rPr lang="ko-KR" altLang="en-US" dirty="0"/>
              <a:t> </a:t>
            </a:r>
            <a:r>
              <a:rPr lang="en-US" altLang="ko-KR" dirty="0"/>
              <a:t>editor)</a:t>
            </a:r>
            <a:r>
              <a:rPr lang="ko-KR" altLang="en-US" dirty="0"/>
              <a:t>를 사용하던 시절에는 천재들만 프로그래밍 가능</a:t>
            </a:r>
            <a:r>
              <a:rPr lang="en-US" altLang="ko-KR" dirty="0"/>
              <a:t>, </a:t>
            </a:r>
            <a:r>
              <a:rPr lang="ko-KR" altLang="en-US" dirty="0"/>
              <a:t>왜냐하면 자신이 선언한 변수</a:t>
            </a:r>
            <a:r>
              <a:rPr lang="en-US" altLang="ko-KR" dirty="0"/>
              <a:t>, </a:t>
            </a:r>
            <a:r>
              <a:rPr lang="ko-KR" altLang="en-US" dirty="0"/>
              <a:t>함수 등을 모조리 외우고 있어야만 프로그래밍이 가능했기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1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9CEA9-2CC3-4DFB-BF62-F0F978C9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B5039-C700-47C0-8C91-1E0E0E99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</a:t>
            </a:r>
          </a:p>
          <a:p>
            <a:pPr lvl="1"/>
            <a:r>
              <a:rPr lang="en-US" altLang="ko-KR" dirty="0"/>
              <a:t>Vi </a:t>
            </a:r>
            <a:r>
              <a:rPr lang="ko-KR" altLang="en-US" dirty="0"/>
              <a:t>에디터의 향상된 버전</a:t>
            </a:r>
            <a:r>
              <a:rPr lang="en-US" altLang="ko-KR" dirty="0"/>
              <a:t>, </a:t>
            </a:r>
            <a:r>
              <a:rPr lang="ko-KR" altLang="en-US" dirty="0"/>
              <a:t>대부분 리눅스 배포판에 기본적으로 설치</a:t>
            </a:r>
            <a:endParaRPr lang="en-US" altLang="ko-KR" dirty="0"/>
          </a:p>
          <a:p>
            <a:pPr lvl="1"/>
            <a:r>
              <a:rPr lang="ko-KR" altLang="en-US" dirty="0"/>
              <a:t>키보드만으로 모든 작업을 수행</a:t>
            </a:r>
            <a:r>
              <a:rPr lang="en-US" altLang="ko-KR" dirty="0"/>
              <a:t>, </a:t>
            </a:r>
            <a:r>
              <a:rPr lang="ko-KR" altLang="en-US" dirty="0"/>
              <a:t>효율성이 높음</a:t>
            </a:r>
            <a:endParaRPr lang="en-US" altLang="ko-KR" dirty="0"/>
          </a:p>
          <a:p>
            <a:pPr lvl="1"/>
            <a:r>
              <a:rPr lang="ko-KR" altLang="en-US" dirty="0"/>
              <a:t>오래된 에디터이지만 여전히 많이 사용</a:t>
            </a:r>
            <a:endParaRPr lang="en-US" altLang="ko-KR" dirty="0"/>
          </a:p>
          <a:p>
            <a:pPr lvl="1"/>
            <a:r>
              <a:rPr lang="en-US" altLang="ko-KR" dirty="0"/>
              <a:t>Vim</a:t>
            </a:r>
            <a:r>
              <a:rPr lang="ko-KR" altLang="en-US" dirty="0"/>
              <a:t>은 </a:t>
            </a:r>
            <a:r>
              <a:rPr lang="en-US" altLang="ko-KR" dirty="0"/>
              <a:t>vi improved</a:t>
            </a:r>
            <a:r>
              <a:rPr lang="ko-KR" altLang="en-US" dirty="0"/>
              <a:t>의 약어로</a:t>
            </a:r>
            <a:r>
              <a:rPr lang="en-US" altLang="ko-KR" dirty="0"/>
              <a:t>, vi </a:t>
            </a:r>
            <a:r>
              <a:rPr lang="ko-KR" altLang="en-US" dirty="0"/>
              <a:t>에디터를 기반으로 하여 다양한 기능과 확정성을 추가한 에디터</a:t>
            </a:r>
            <a:endParaRPr lang="en-US" altLang="ko-KR" dirty="0"/>
          </a:p>
          <a:p>
            <a:pPr lvl="1"/>
            <a:r>
              <a:rPr lang="ko-KR" altLang="en-US" dirty="0"/>
              <a:t>네덜란드 소프트웨어 엔지니어</a:t>
            </a:r>
            <a:r>
              <a:rPr lang="en-US" altLang="ko-KR" dirty="0"/>
              <a:t>, </a:t>
            </a:r>
            <a:r>
              <a:rPr lang="ko-KR" altLang="en-US" dirty="0" err="1"/>
              <a:t>브람</a:t>
            </a:r>
            <a:r>
              <a:rPr lang="ko-KR" altLang="en-US" dirty="0"/>
              <a:t> </a:t>
            </a:r>
            <a:r>
              <a:rPr lang="ko-KR" altLang="en-US" dirty="0" err="1"/>
              <a:t>몰레나르</a:t>
            </a:r>
            <a:r>
              <a:rPr lang="en-US" altLang="ko-KR" dirty="0"/>
              <a:t>(Bram </a:t>
            </a:r>
            <a:r>
              <a:rPr lang="en-US" altLang="ko-KR" dirty="0" err="1"/>
              <a:t>Moolenaar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8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32614-B7AC-41BE-BE18-5213DD7E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1. Vim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E603E-72EC-4549-9EAB-95BCA1D2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의 기본 작동 모드</a:t>
            </a:r>
            <a:endParaRPr lang="en-US" altLang="ko-KR" dirty="0"/>
          </a:p>
          <a:p>
            <a:pPr lvl="1"/>
            <a:r>
              <a:rPr lang="ko-KR" altLang="en-US" dirty="0"/>
              <a:t>일반 모드</a:t>
            </a:r>
            <a:r>
              <a:rPr lang="en-US" altLang="ko-KR" dirty="0"/>
              <a:t>(normal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 </a:t>
            </a:r>
            <a:r>
              <a:rPr lang="en-US" altLang="ko-KR" dirty="0"/>
              <a:t>mode)</a:t>
            </a:r>
          </a:p>
          <a:p>
            <a:pPr lvl="1"/>
            <a:r>
              <a:rPr lang="ko-KR" altLang="en-US" dirty="0"/>
              <a:t>입력 모드</a:t>
            </a:r>
            <a:r>
              <a:rPr lang="en-US" altLang="ko-KR" dirty="0"/>
              <a:t>(insert mode)</a:t>
            </a:r>
          </a:p>
          <a:p>
            <a:pPr lvl="1"/>
            <a:r>
              <a:rPr lang="ko-KR" altLang="en-US" dirty="0" err="1"/>
              <a:t>명령행</a:t>
            </a:r>
            <a:r>
              <a:rPr lang="ko-KR" altLang="en-US" dirty="0"/>
              <a:t> 모드</a:t>
            </a:r>
            <a:r>
              <a:rPr lang="en-US" altLang="ko-KR" dirty="0"/>
              <a:t>(command-line mode or colon mode)</a:t>
            </a:r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Vim</a:t>
            </a:r>
            <a:r>
              <a:rPr lang="ko-KR" altLang="en-US" dirty="0"/>
              <a:t>은 여기에 비주얼 모드 등이 추가</a:t>
            </a:r>
            <a:endParaRPr lang="en-US" altLang="ko-KR" dirty="0"/>
          </a:p>
          <a:p>
            <a:pPr lvl="1"/>
            <a:r>
              <a:rPr lang="ko-KR" altLang="en-US" dirty="0"/>
              <a:t>비주얼 모드 </a:t>
            </a:r>
            <a:r>
              <a:rPr lang="en-US" altLang="ko-KR" dirty="0"/>
              <a:t>(visual mode)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8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9EB56-A4B7-456A-B5B7-EF60951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01AFB-8BA7-46AF-BA4C-3EAC604D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10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시작이 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(“Well begun is half done”)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그리스의 철학자</a:t>
            </a:r>
            <a:r>
              <a:rPr lang="en-US" altLang="ko-KR" dirty="0"/>
              <a:t>, </a:t>
            </a:r>
            <a:r>
              <a:rPr lang="ko-KR" altLang="en-US" dirty="0" err="1"/>
              <a:t>아리스토</a:t>
            </a:r>
            <a:r>
              <a:rPr lang="ko-KR" altLang="en-US" dirty="0"/>
              <a:t> </a:t>
            </a:r>
            <a:r>
              <a:rPr lang="ko-KR" altLang="en-US" dirty="0" err="1"/>
              <a:t>텔레스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495A4F-DE1A-48AD-AC2E-06DDB55CD751}"/>
              </a:ext>
            </a:extLst>
          </p:cNvPr>
          <p:cNvGrpSpPr/>
          <p:nvPr/>
        </p:nvGrpSpPr>
        <p:grpSpPr>
          <a:xfrm>
            <a:off x="7611698" y="1690688"/>
            <a:ext cx="3562350" cy="4381500"/>
            <a:chOff x="6948968" y="1422240"/>
            <a:chExt cx="3562350" cy="4381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C47EA3-93A2-4974-852A-D8C52BF07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8968" y="1422240"/>
              <a:ext cx="3562350" cy="4381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3DD82F-67CA-4866-83A1-CB8EB87DFA68}"/>
                </a:ext>
              </a:extLst>
            </p:cNvPr>
            <p:cNvSpPr/>
            <p:nvPr/>
          </p:nvSpPr>
          <p:spPr>
            <a:xfrm>
              <a:off x="6957357" y="3573710"/>
              <a:ext cx="768904" cy="931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5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D10E-3447-4620-8F9A-AC64AB48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44C22-CB9E-4805-8810-AF6997CD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7092F-A585-4D13-987A-163A3AC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43525"/>
            <a:ext cx="8189969" cy="38824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95FCF5-A48D-4841-931E-F216418AC0EE}"/>
              </a:ext>
            </a:extLst>
          </p:cNvPr>
          <p:cNvSpPr/>
          <p:nvPr/>
        </p:nvSpPr>
        <p:spPr>
          <a:xfrm>
            <a:off x="3615655" y="2543525"/>
            <a:ext cx="2390862" cy="258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0CFB2F-26D8-4FB1-BFF6-AFE6088A180A}"/>
              </a:ext>
            </a:extLst>
          </p:cNvPr>
          <p:cNvSpPr/>
          <p:nvPr/>
        </p:nvSpPr>
        <p:spPr>
          <a:xfrm>
            <a:off x="838199" y="6159893"/>
            <a:ext cx="3037516" cy="2583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CB62E-A132-4831-8DFB-8453B19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85AC6-E837-4F99-8FE8-EE96B497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2EC3A-9BBE-43F4-A40F-DB541C66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911" r="1416" b="22054"/>
          <a:stretch/>
        </p:blipFill>
        <p:spPr>
          <a:xfrm>
            <a:off x="838200" y="2348917"/>
            <a:ext cx="10377881" cy="411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338756-87B7-4383-AF89-C28E15CB3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49"/>
          <a:stretch/>
        </p:blipFill>
        <p:spPr>
          <a:xfrm>
            <a:off x="838200" y="2894915"/>
            <a:ext cx="10405680" cy="335488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6A4D5A-04CF-4ADE-8576-CFE394CD87EA}"/>
              </a:ext>
            </a:extLst>
          </p:cNvPr>
          <p:cNvSpPr/>
          <p:nvPr/>
        </p:nvSpPr>
        <p:spPr>
          <a:xfrm>
            <a:off x="838200" y="5825784"/>
            <a:ext cx="1846277" cy="424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0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62461-5EEB-4D10-B872-C70CBA9F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 - Vim Editor</a:t>
            </a:r>
            <a:br>
              <a:rPr lang="en-US" altLang="ko-KR" dirty="0"/>
            </a:br>
            <a:r>
              <a:rPr lang="en-US" altLang="ko-KR" dirty="0"/>
              <a:t>2. Vim </a:t>
            </a:r>
            <a:r>
              <a:rPr lang="ko-KR" altLang="en-US" dirty="0"/>
              <a:t>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80486-736F-4132-BAB5-34AE6F67D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r>
              <a:rPr lang="ko-KR" altLang="en-US" dirty="0"/>
              <a:t> </a:t>
            </a:r>
            <a:r>
              <a:rPr lang="en-US" altLang="ko-KR" dirty="0"/>
              <a:t>alias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7D5D04-09F0-4BDD-BFD1-47982FF2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73" y="2529543"/>
            <a:ext cx="7190124" cy="389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D31582-F432-4851-B7CA-6B86AE77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72" y="3390878"/>
            <a:ext cx="5755649" cy="183546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CE98A39-544F-43A7-BAD1-27CE6CCF5EF4}"/>
              </a:ext>
            </a:extLst>
          </p:cNvPr>
          <p:cNvSpPr/>
          <p:nvPr/>
        </p:nvSpPr>
        <p:spPr>
          <a:xfrm>
            <a:off x="1073092" y="4832059"/>
            <a:ext cx="2819400" cy="360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5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583</Words>
  <Application>Microsoft Office PowerPoint</Application>
  <PresentationFormat>와이드스크린</PresentationFormat>
  <Paragraphs>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VIM Editor</vt:lpstr>
      <vt:lpstr>Linux – Vim Editor 1. Vim 소개</vt:lpstr>
      <vt:lpstr>Linux – Vim Editor 1. Vim 소개</vt:lpstr>
      <vt:lpstr>Linux  - Vim Editor 1. Vim 소개</vt:lpstr>
      <vt:lpstr>Linux  - Vim Editor 1. Vim 소개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Linux  - Vim Editor 2. Vim 입문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32</cp:revision>
  <dcterms:created xsi:type="dcterms:W3CDTF">2024-07-15T07:28:02Z</dcterms:created>
  <dcterms:modified xsi:type="dcterms:W3CDTF">2024-07-16T03:36:03Z</dcterms:modified>
</cp:coreProperties>
</file>