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83" r:id="rId22"/>
    <p:sldId id="281" r:id="rId23"/>
    <p:sldId id="282" r:id="rId24"/>
    <p:sldId id="286" r:id="rId25"/>
    <p:sldId id="284" r:id="rId26"/>
    <p:sldId id="285" r:id="rId27"/>
    <p:sldId id="276" r:id="rId28"/>
    <p:sldId id="287" r:id="rId29"/>
    <p:sldId id="277" r:id="rId30"/>
    <p:sldId id="278" r:id="rId31"/>
    <p:sldId id="279" r:id="rId32"/>
    <p:sldId id="290" r:id="rId33"/>
    <p:sldId id="288" r:id="rId34"/>
    <p:sldId id="291" r:id="rId35"/>
    <p:sldId id="292" r:id="rId36"/>
    <p:sldId id="293" r:id="rId37"/>
    <p:sldId id="26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C0398-5254-4592-801F-FA9EC281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A62B2-1D15-42B9-BC15-905DEBC5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52E6E-513D-4B74-9A26-833107A2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C221F-29D7-4191-8C2B-E2C6C53B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349B4-C327-4DAB-A4AB-AE907BE0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8F047-92FC-4130-ACA5-DE00B3EB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DD25F-09C8-4A86-BB14-FC1818E4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18B3-52CF-46B4-9281-4D8E50C8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671FE-4E82-4E9F-A8C6-BF443683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DD2AF-3CEF-41F4-B92A-5FAAD58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180DCB-6982-4F1A-A4EB-7818C9FAF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860A-0747-4063-B551-8BE9CC87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8D411-BF24-4A61-8214-34185784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60E09-85C8-4F0E-BD1E-8B74CC76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3051E-6D3C-49B5-98EF-E668464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1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59126-5897-4248-BA61-E8F08006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B1948-7064-4796-AA37-3082FA76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40BC2-DAC2-414D-A0E0-C28698F9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43B53-CB8B-4277-A91F-579E31AC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47621-8067-4D01-A104-ABF4E9EC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82DF9-3A93-44CF-B218-95ED1B85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9076B-7284-4BE3-AA7C-FEF545A4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B8257-8224-4FC1-B851-BE51113F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9A221-2C78-4BA5-9EB2-CA2BF1F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DDDD4-BC5D-407A-A096-D9EFF5A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3F17-0994-461C-BFCF-65A335F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1E0B8-0F8C-446C-9F62-A2BACC8E7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48ABA-4837-45AA-B003-A88CD0835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72E8E-F1B6-49C5-AB57-C23D754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205C5-7BDC-4D33-B4F3-9DC7A2B3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2C71C-C520-4531-BEDD-21FF00E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9AFA3-5511-4214-A422-8457799F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3A773-E560-4E60-96C3-994F3DB3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A5E14-8CB9-426C-85ED-B83E870C7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226CE-DA74-44C9-B740-8ED3C372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469D6-2C5E-41ED-9FB6-EF0C58258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D2E2E-25F4-4520-B374-3C6C430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9A911-4CD3-408F-9EB3-A5BF1C33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24E993-BD68-4CCE-B50E-69868BFC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B9CF8-510F-480D-B081-5156E96C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A2D9FA-DE9D-417D-A59B-D7D21A24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4AE81-6228-41E3-BFAD-F412EB2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C77F3-D9A0-4B84-B668-81C9DD2D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49F8AB-30ED-4401-864C-86E7B24B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A813FB-9A6A-4AD5-B95A-9785E40C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7EA7D3-0093-4708-90F7-AEF5CAA9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0A999-17A0-406D-A8FF-C56749BD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448D6-1FCF-44A7-9792-DD7BDA19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0E53A-FCB4-4A8C-9C03-3BFBA275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5E082-9DCD-45CB-95D1-5A205E48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1FEB1-E8EB-45FE-A72F-D4F2AB0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D6BDD-1AA1-4D26-BE2D-FEA9FF7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8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876E9-70D3-4387-B0E1-ECDF24A8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A43DDA-D384-461C-BDC8-40D3CD8FE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295A8-A0AA-48F6-8A65-4EA46579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86C2E-EF30-42DD-BE3A-22BCD08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1C2F0-5868-45F5-89EA-2884D297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456A1-E6D4-42EF-B41A-F31F550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D98BD-9584-40EA-B1AE-F4807101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50970-C429-404B-932C-C3BE2663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7D6B6-50E8-4159-A66A-A94D01FE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DC08-1E9B-4235-ADA1-E58BDD7334A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FF75-5491-46C8-9634-C2FFFCC9A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A65A5-6731-4AF9-A116-A130D4C96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3517-672E-4C04-8989-0ACE58037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edu.co.kr/30/?idx=17450750&amp;bmode=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D978C-F246-4117-B386-E6A53C857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소켓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07F6F-6FF4-4727-98DE-20CE14152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592" y="3602037"/>
            <a:ext cx="7825408" cy="258672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프로토콜의 이해와 소켓의 생성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 번호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네트워크 바이트 순서와 인터넷 주소 변환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인터넷 주소의 초기화와 할당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8C6466-B907-42DF-9DED-A81446A5C1FF}"/>
              </a:ext>
            </a:extLst>
          </p:cNvPr>
          <p:cNvCxnSpPr/>
          <p:nvPr/>
        </p:nvCxnSpPr>
        <p:spPr>
          <a:xfrm>
            <a:off x="2663687" y="795130"/>
            <a:ext cx="0" cy="5393635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A177EC-6F03-42EE-B68D-CC73C34D96B2}"/>
              </a:ext>
            </a:extLst>
          </p:cNvPr>
          <p:cNvCxnSpPr>
            <a:cxnSpLocks/>
          </p:cNvCxnSpPr>
          <p:nvPr/>
        </p:nvCxnSpPr>
        <p:spPr>
          <a:xfrm>
            <a:off x="9183757" y="490330"/>
            <a:ext cx="0" cy="53008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4BE9F5-B675-4A83-BAED-A770F202C005}"/>
              </a:ext>
            </a:extLst>
          </p:cNvPr>
          <p:cNvCxnSpPr/>
          <p:nvPr/>
        </p:nvCxnSpPr>
        <p:spPr>
          <a:xfrm>
            <a:off x="1524000" y="5526156"/>
            <a:ext cx="8004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296DC3-2856-4CD4-A3AD-4517179EE2B5}"/>
              </a:ext>
            </a:extLst>
          </p:cNvPr>
          <p:cNvCxnSpPr/>
          <p:nvPr/>
        </p:nvCxnSpPr>
        <p:spPr>
          <a:xfrm>
            <a:off x="2484783" y="1411355"/>
            <a:ext cx="8004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09479B0E-B0C3-4AEA-8BDB-914D5D3CB76D}"/>
              </a:ext>
            </a:extLst>
          </p:cNvPr>
          <p:cNvSpPr txBox="1"/>
          <p:nvPr/>
        </p:nvSpPr>
        <p:spPr>
          <a:xfrm>
            <a:off x="9401364" y="1738589"/>
            <a:ext cx="25332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Ansan Technical High School</a:t>
            </a:r>
          </a:p>
          <a:p>
            <a:r>
              <a:rPr lang="en-US" altLang="ko-KR" sz="1050" dirty="0"/>
              <a:t>Dept. Computer</a:t>
            </a:r>
          </a:p>
          <a:p>
            <a:r>
              <a:rPr lang="en-US" altLang="ko-KR" sz="1050" dirty="0"/>
              <a:t>Made by kig2929kig@gmail.com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93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8ED677-5535-4EBC-A7EE-EBB00DB9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98"/>
          <a:stretch/>
        </p:blipFill>
        <p:spPr>
          <a:xfrm>
            <a:off x="1175108" y="2135742"/>
            <a:ext cx="10080321" cy="4041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6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별 네트워크 주소와 호스트 주소의 경계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66688B8-BB8C-4242-A09F-5EB48CAD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6" y="2428461"/>
            <a:ext cx="5647064" cy="3588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AB1B1B-A3ED-4602-AE4F-52AF8065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52" y="5791200"/>
            <a:ext cx="5981700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구분에 활용되는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는 컴퓨터를 구분하는 용도로 사용되며</a:t>
            </a:r>
            <a:r>
              <a:rPr lang="en-US" altLang="ko-KR" dirty="0"/>
              <a:t>, PORT</a:t>
            </a:r>
            <a:r>
              <a:rPr lang="ko-KR" altLang="en-US" dirty="0"/>
              <a:t>번호는 소켓을 구분하는 용도로 사용</a:t>
            </a:r>
            <a:endParaRPr lang="en-US" altLang="ko-KR" dirty="0"/>
          </a:p>
          <a:p>
            <a:pPr lvl="1"/>
            <a:r>
              <a:rPr lang="ko-KR" altLang="en-US" dirty="0"/>
              <a:t>하나의 프로그램 내에서는 둘 이상의 소켓이 존재할 수 있으므로</a:t>
            </a:r>
            <a:r>
              <a:rPr lang="en-US" altLang="ko-KR" dirty="0"/>
              <a:t>, </a:t>
            </a:r>
            <a:r>
              <a:rPr lang="ko-KR" altLang="en-US" dirty="0"/>
              <a:t>둘 이상의 </a:t>
            </a:r>
            <a:r>
              <a:rPr lang="en-US" altLang="ko-KR" dirty="0"/>
              <a:t>POR</a:t>
            </a:r>
            <a:r>
              <a:rPr lang="ko-KR" altLang="en-US" dirty="0"/>
              <a:t>가 하나의 프로그램에 의해 할당될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PORT</a:t>
            </a:r>
            <a:r>
              <a:rPr lang="ko-KR" altLang="en-US" dirty="0"/>
              <a:t>번호는 </a:t>
            </a:r>
            <a:r>
              <a:rPr lang="en-US" altLang="ko-KR" dirty="0"/>
              <a:t>16</a:t>
            </a:r>
            <a:r>
              <a:rPr lang="ko-KR" altLang="en-US" dirty="0"/>
              <a:t>비트로 표현</a:t>
            </a:r>
            <a:r>
              <a:rPr lang="en-US" altLang="ko-KR" dirty="0"/>
              <a:t>, </a:t>
            </a:r>
            <a:r>
              <a:rPr lang="ko-KR" altLang="en-US" dirty="0"/>
              <a:t>따라서 그 값은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65535</a:t>
            </a:r>
            <a:r>
              <a:rPr lang="ko-KR" altLang="en-US" dirty="0"/>
              <a:t>이하</a:t>
            </a:r>
            <a:endParaRPr lang="en-US" altLang="ko-KR" dirty="0"/>
          </a:p>
          <a:p>
            <a:pPr lvl="1"/>
            <a:r>
              <a:rPr lang="en-US" altLang="ko-KR" dirty="0"/>
              <a:t>0~1023</a:t>
            </a:r>
            <a:r>
              <a:rPr lang="ko-KR" altLang="en-US" dirty="0"/>
              <a:t>은 잘 알려진 </a:t>
            </a:r>
            <a:r>
              <a:rPr lang="en-US" altLang="ko-KR" dirty="0"/>
              <a:t>PORT(Well-known Port)</a:t>
            </a:r>
            <a:r>
              <a:rPr lang="ko-KR" altLang="en-US" dirty="0"/>
              <a:t>라 해서 이미 용도가 결정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IPv4 </a:t>
            </a:r>
            <a:r>
              <a:rPr lang="ko-KR" altLang="en-US" dirty="0"/>
              <a:t>기반의 주소표현을 위한 구조체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A16DE1-88FC-4B1F-8CE0-B7EB3A2C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6" y="2548351"/>
            <a:ext cx="10388005" cy="285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D50D8-B7FB-4247-893F-A6F3C2AD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91" y="4780541"/>
            <a:ext cx="4438234" cy="1621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91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916FE22-626F-4161-B66A-BDB29042A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839" y="1961322"/>
            <a:ext cx="6914321" cy="4518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 err="1"/>
              <a:t>sockaddr_in</a:t>
            </a:r>
            <a:r>
              <a:rPr lang="ko-KR" altLang="en-US" dirty="0"/>
              <a:t>의 멤버에 대한 분석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A3AB08D-5374-47A2-8E8C-ABCF9DBA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2" y="2509837"/>
            <a:ext cx="4018722" cy="255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6A835D-1DE4-45B8-BAF1-50497516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05" y="2509837"/>
            <a:ext cx="6219482" cy="2105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64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 </a:t>
            </a:r>
            <a:r>
              <a:rPr lang="en-US" altLang="ko-KR"/>
              <a:t>sockaddr_in</a:t>
            </a:r>
            <a:r>
              <a:rPr lang="ko-KR" altLang="en-US"/>
              <a:t>의 멤버에 대한 분석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>
            <a:cxnSpLocks/>
          </p:cNvCxnSpPr>
          <p:nvPr/>
        </p:nvCxnSpPr>
        <p:spPr>
          <a:xfrm>
            <a:off x="11648661" y="1409493"/>
            <a:ext cx="0" cy="314925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29E766C-5CA4-41EC-84EE-A370E609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2128"/>
            <a:ext cx="7945836" cy="1628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D8F623-39D0-4682-A7E0-EC296354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5222"/>
            <a:ext cx="4674704" cy="144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9634BC-9DD1-4CEB-89AA-4951BC8B2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35" y="4675221"/>
            <a:ext cx="6088402" cy="9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4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sockaddr_in</a:t>
            </a:r>
            <a:r>
              <a:rPr lang="ko-KR" altLang="en-US" dirty="0"/>
              <a:t>의 활용 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02F3A48-8928-4D23-B3F0-47AE66D8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081"/>
            <a:ext cx="10530041" cy="3097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74255A-A421-4A59-B039-FEC94CF5105C}"/>
              </a:ext>
            </a:extLst>
          </p:cNvPr>
          <p:cNvSpPr/>
          <p:nvPr/>
        </p:nvSpPr>
        <p:spPr>
          <a:xfrm>
            <a:off x="3366052" y="3326296"/>
            <a:ext cx="2239618" cy="3975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61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sockaddr_in</a:t>
            </a:r>
            <a:r>
              <a:rPr lang="ko-KR" altLang="en-US" dirty="0"/>
              <a:t>의 활용 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4EC6705-C970-42F1-ADFA-9FFF2145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1" y="2634456"/>
            <a:ext cx="10306597" cy="3542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38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네트워크 바이트 순서와 인터넷 주소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 따라 달라지는 정수의 표현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98912D0-6E79-4A52-A99A-F8C5BA70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2" y="2454136"/>
            <a:ext cx="7745895" cy="282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D0D701-3A25-456F-92E6-1F903F46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52" y="5468521"/>
            <a:ext cx="6743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C2BB7-87E5-4970-8338-0EAD291F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973F5-4DDC-4C74-A8ED-2B5339AA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개념적으로 약속의 의미를 담고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컴퓨터 상호간의 데이터 송수신에 필요한 통신규약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69683-D97F-4155-895E-C23D6D88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270126"/>
            <a:ext cx="7924799" cy="3445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2A2608-D6A6-4607-9A08-E33504EB3058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D08768-EA99-4971-B428-EC6259DE05C7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B6E116-4E0D-498E-8F74-A25B7F6DF756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8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3. </a:t>
            </a:r>
            <a:r>
              <a:rPr lang="ko-KR" altLang="en-US" sz="4000" dirty="0">
                <a:solidFill>
                  <a:prstClr val="black"/>
                </a:solidFill>
              </a:rPr>
              <a:t>네트워크 바이트 순서와 인터넷 주소 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순서</a:t>
            </a:r>
            <a:r>
              <a:rPr lang="en-US" altLang="ko-KR" dirty="0"/>
              <a:t>(Order)</a:t>
            </a:r>
            <a:r>
              <a:rPr lang="ko-KR" altLang="en-US" dirty="0"/>
              <a:t>와 네트워크 바이트 순서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F42597E-5F9D-4039-BE81-C253ACE2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62237"/>
            <a:ext cx="5283597" cy="2015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48905F-CC38-442B-A16E-813E2C82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7" y="2525766"/>
            <a:ext cx="5092085" cy="2534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68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3. </a:t>
            </a:r>
            <a:r>
              <a:rPr lang="ko-KR" altLang="en-US" sz="4000" dirty="0">
                <a:solidFill>
                  <a:prstClr val="black"/>
                </a:solidFill>
              </a:rPr>
              <a:t>네트워크 바이트 순서와 인터넷 주소 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순서</a:t>
            </a:r>
            <a:r>
              <a:rPr lang="en-US" altLang="ko-KR" dirty="0"/>
              <a:t>(Order)</a:t>
            </a:r>
            <a:r>
              <a:rPr lang="ko-KR" altLang="en-US" dirty="0"/>
              <a:t>와 네트워크 바이트 순서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ADF6E1E-5606-4C72-A8CB-18FD9470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89" y="2576718"/>
            <a:ext cx="5475219" cy="286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D0E33-C8B9-4D58-B273-8F8C0599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69" y="2435534"/>
            <a:ext cx="4464742" cy="3512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38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3. </a:t>
            </a:r>
            <a:r>
              <a:rPr lang="ko-KR" altLang="en-US" sz="4000" dirty="0">
                <a:solidFill>
                  <a:prstClr val="black"/>
                </a:solidFill>
              </a:rPr>
              <a:t>네트워크 바이트 순서와 인터넷 주소 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 순서의 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FEF2938-B80B-40A1-8D95-FADDF7A7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55" y="2411896"/>
            <a:ext cx="8848723" cy="42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5FDED8-F136-44AB-8E87-1E5B8F5C87B9}"/>
              </a:ext>
            </a:extLst>
          </p:cNvPr>
          <p:cNvSpPr/>
          <p:nvPr/>
        </p:nvSpPr>
        <p:spPr>
          <a:xfrm>
            <a:off x="1364974" y="2968487"/>
            <a:ext cx="4306956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4. </a:t>
            </a:r>
            <a:r>
              <a:rPr lang="ko-KR" altLang="en-US" sz="4000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정보를 네트워크 바이트 순서의 정수로 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FB08430-30B4-40E4-B294-EE5FE617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771"/>
            <a:ext cx="10810461" cy="3479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88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4. </a:t>
            </a:r>
            <a:r>
              <a:rPr lang="ko-KR" altLang="en-US" sz="4000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정보를 네트워크 바이트 순서의 정수로 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27FFDD2-791D-4DA6-9098-C29AD0EC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626"/>
            <a:ext cx="9604510" cy="45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1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4. </a:t>
            </a:r>
            <a:r>
              <a:rPr lang="ko-KR" altLang="en-US" sz="4000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inet_aton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0B2BE7-4D5F-43D0-80D5-7E6109F1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2" y="2566093"/>
            <a:ext cx="10687498" cy="3516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912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4. </a:t>
            </a:r>
            <a:r>
              <a:rPr lang="ko-KR" altLang="en-US" sz="4000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B03A0DC-75A3-4123-9001-D9541494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75" y="1961322"/>
            <a:ext cx="10432499" cy="462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4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inet_ntoa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2DF0B93-956A-49B1-B4EF-DF2290B3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8" y="2721257"/>
            <a:ext cx="10830599" cy="2143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37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inet_ntoa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897C6B4-4C8F-4871-978A-93439238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471263"/>
            <a:ext cx="9991723" cy="4021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532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주소의 초기화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C1FD37B-1840-4174-ABB4-C0D12E74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7" y="2638822"/>
            <a:ext cx="10974766" cy="3632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0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 체계 </a:t>
            </a:r>
            <a:r>
              <a:rPr lang="en-US" altLang="ko-KR" dirty="0"/>
              <a:t>(Protocol Family)</a:t>
            </a:r>
          </a:p>
          <a:p>
            <a:pPr lvl="1"/>
            <a:r>
              <a:rPr lang="ko-KR" altLang="en-US" dirty="0"/>
              <a:t>프로토콜도 그 종류에 따라서 부류가 나뉘는데</a:t>
            </a:r>
            <a:r>
              <a:rPr lang="en-US" altLang="ko-KR" dirty="0"/>
              <a:t>, </a:t>
            </a:r>
            <a:r>
              <a:rPr lang="ko-KR" altLang="en-US" dirty="0"/>
              <a:t>그 부류를 가리켜 프로토콜 체계라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프로토콜의 체계 </a:t>
            </a:r>
            <a:r>
              <a:rPr lang="en-US" altLang="ko-KR" dirty="0"/>
              <a:t>PF_INET</a:t>
            </a:r>
            <a:r>
              <a:rPr lang="ko-KR" altLang="en-US" dirty="0"/>
              <a:t>은 </a:t>
            </a:r>
            <a:r>
              <a:rPr lang="en-US" altLang="ko-KR" dirty="0"/>
              <a:t>IPv4 </a:t>
            </a:r>
            <a:r>
              <a:rPr lang="ko-KR" altLang="en-US" dirty="0"/>
              <a:t>인터넷 프로토콜 체계를 의미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204AE5-5758-4305-AF53-B50F903E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50" y="3567941"/>
            <a:ext cx="7904300" cy="2791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D31E07-F8FC-451C-BF88-E203D4D28FCB}"/>
              </a:ext>
            </a:extLst>
          </p:cNvPr>
          <p:cNvSpPr/>
          <p:nvPr/>
        </p:nvSpPr>
        <p:spPr>
          <a:xfrm>
            <a:off x="2385391" y="4346713"/>
            <a:ext cx="5314122" cy="34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84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INADDR_ANY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20A7756-C62D-4283-B562-C77657B0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87" y="2640702"/>
            <a:ext cx="10349418" cy="2872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64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소켓에 인터넷 주소 할당 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D95190A-A808-45AB-BCA0-A2CC1505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27" y="2370689"/>
            <a:ext cx="8222146" cy="42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28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인터넷 주소의 초기화와 할당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소켓에 인터넷 주소 할당 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0FAB12-2D3A-4ADB-A28E-F3D2FE83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3" y="2463731"/>
            <a:ext cx="10302453" cy="35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01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123ABD-1DD4-47EE-B6AC-9D682628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094" y="2053811"/>
            <a:ext cx="7889955" cy="1471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EA0E95-53BE-4E23-93F4-242BCC02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93" y="3801718"/>
            <a:ext cx="7977457" cy="1022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546F19-681E-49EE-B9CD-FF24104E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93" y="5100395"/>
            <a:ext cx="10082658" cy="5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7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0E6FF3A-A44C-4F44-9352-90AC9030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46" y="2170459"/>
            <a:ext cx="5893793" cy="38327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C3A3F-106F-4044-8928-4C0C90AA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74" y="571814"/>
            <a:ext cx="6718500" cy="86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963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9C16DAA-151B-4598-B995-7B71079A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31" y="2126939"/>
            <a:ext cx="7072931" cy="3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6E8E93-BE45-4CAD-A69D-35F0AEFE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5" y="2337147"/>
            <a:ext cx="10005646" cy="25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윤성우 열혈 </a:t>
            </a:r>
            <a:r>
              <a:rPr lang="en-US" altLang="ko-KR" dirty="0">
                <a:hlinkClick r:id="rId2"/>
              </a:rPr>
              <a:t>TCP/IP </a:t>
            </a:r>
            <a:r>
              <a:rPr lang="ko-KR" altLang="en-US" dirty="0">
                <a:hlinkClick r:id="rId2"/>
              </a:rPr>
              <a:t>소켓 프로그래밍 강의자료</a:t>
            </a:r>
            <a:r>
              <a:rPr lang="en-US" altLang="ko-KR" dirty="0">
                <a:hlinkClick r:id="rId2"/>
              </a:rPr>
              <a:t>PDF : C/C++ </a:t>
            </a:r>
            <a:r>
              <a:rPr lang="ko-KR" altLang="en-US" dirty="0">
                <a:hlinkClick r:id="rId2"/>
              </a:rPr>
              <a:t>과정 </a:t>
            </a:r>
            <a:r>
              <a:rPr lang="en-US" altLang="ko-KR" dirty="0">
                <a:hlinkClick r:id="rId2"/>
              </a:rPr>
              <a:t>(soaedu.co.kr)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타입</a:t>
            </a:r>
            <a:r>
              <a:rPr lang="en-US" altLang="ko-KR" dirty="0"/>
              <a:t>(Type)</a:t>
            </a:r>
          </a:p>
          <a:p>
            <a:pPr lvl="1"/>
            <a:r>
              <a:rPr lang="ko-KR" altLang="en-US" dirty="0"/>
              <a:t>데이터 전송방식을 의미함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소켓이 생성될 때 소켓의 타입도 결정되어야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프로토콜 체계 </a:t>
            </a:r>
            <a:r>
              <a:rPr lang="en-US" altLang="ko-KR" dirty="0"/>
              <a:t>PF_INET</a:t>
            </a:r>
            <a:r>
              <a:rPr lang="ko-KR" altLang="en-US" dirty="0"/>
              <a:t>의 대표적인 소켓 타입</a:t>
            </a:r>
            <a:endParaRPr lang="en-US" altLang="ko-KR" dirty="0"/>
          </a:p>
          <a:p>
            <a:pPr lvl="1"/>
            <a:r>
              <a:rPr lang="ko-KR" altLang="en-US" dirty="0"/>
              <a:t>연결 지향형 소켓 타입</a:t>
            </a:r>
            <a:r>
              <a:rPr lang="en-US" altLang="ko-KR" dirty="0"/>
              <a:t>(TCP)</a:t>
            </a:r>
          </a:p>
          <a:p>
            <a:pPr lvl="1"/>
            <a:r>
              <a:rPr lang="ko-KR" altLang="en-US" dirty="0" err="1"/>
              <a:t>비연결</a:t>
            </a:r>
            <a:r>
              <a:rPr lang="ko-KR" altLang="en-US" dirty="0"/>
              <a:t> 지향형 소켓 타입</a:t>
            </a:r>
            <a:r>
              <a:rPr lang="en-US" altLang="ko-KR" dirty="0"/>
              <a:t>(UDP)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연결지향형 소켓</a:t>
            </a:r>
            <a:r>
              <a:rPr lang="en-US" altLang="ko-KR" dirty="0"/>
              <a:t>(SOCK_STREAM)</a:t>
            </a:r>
            <a:r>
              <a:rPr lang="ko-KR" altLang="en-US" dirty="0"/>
              <a:t>의 데이터 전송 특성</a:t>
            </a:r>
            <a:endParaRPr lang="en-US" altLang="ko-KR" dirty="0"/>
          </a:p>
          <a:p>
            <a:pPr lvl="1"/>
            <a:r>
              <a:rPr lang="ko-KR" altLang="en-US" dirty="0"/>
              <a:t>중간에 데이터 소멸되지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전송 순서대로 데이터가 수신된다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경계가 존재하지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소켓 대 소켓의 연결은 반드시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의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BCC7AAC-EC5B-4823-BAA7-C5525284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93" y="3627780"/>
            <a:ext cx="4507189" cy="29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비연결지향형 소켓</a:t>
            </a:r>
            <a:r>
              <a:rPr lang="en-US" altLang="ko-KR" dirty="0"/>
              <a:t>(SOCK_DGRAM)</a:t>
            </a:r>
            <a:r>
              <a:rPr lang="ko-KR" altLang="en-US" dirty="0"/>
              <a:t>의 데이터 전송 특성</a:t>
            </a:r>
            <a:endParaRPr lang="en-US" altLang="ko-KR" dirty="0"/>
          </a:p>
          <a:p>
            <a:pPr lvl="1"/>
            <a:r>
              <a:rPr lang="ko-KR" altLang="en-US" dirty="0"/>
              <a:t>전송순서 상관없이 빠른 속도의 전송을 지향</a:t>
            </a:r>
            <a:endParaRPr lang="en-US" altLang="ko-KR" dirty="0"/>
          </a:p>
          <a:p>
            <a:pPr lvl="1"/>
            <a:r>
              <a:rPr lang="ko-KR" altLang="en-US" dirty="0"/>
              <a:t>데이터 손실 및 파손의 우려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경계가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한번에 전송할 수 있는 데이터의 크기가 제한된다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950189-FA95-4715-838B-02AEC4DD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87" y="4001294"/>
            <a:ext cx="4172148" cy="28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프로토콜의 이해와 소켓의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F9FF10-4782-45CA-9689-D06D88E20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25" y="1961321"/>
            <a:ext cx="9276174" cy="2027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65191F7-EC9B-4797-B5F3-AB9761A9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" y="4282315"/>
            <a:ext cx="9276163" cy="2243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7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– </a:t>
            </a:r>
            <a:r>
              <a:rPr lang="ko-KR" altLang="en-US" dirty="0"/>
              <a:t>윈도우 </a:t>
            </a:r>
            <a:r>
              <a:rPr lang="en-US" altLang="ko-KR" dirty="0"/>
              <a:t>OS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함수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17A4FF-316B-48E0-B401-6FEA813F6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40" y="2053810"/>
            <a:ext cx="9657520" cy="424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5FF1-4B5A-4925-80AE-D296251F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소켓에 할당되는 </a:t>
            </a:r>
            <a:r>
              <a:rPr lang="en-US" altLang="ko-KR" dirty="0"/>
              <a:t>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044A0-D8C6-4CCA-AF5E-E2456F7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주소란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인터넷상에서 컴퓨터를 구분하는 목적으로 사용되는 주소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바이트 주소체계인 </a:t>
            </a:r>
            <a:r>
              <a:rPr lang="en-US" altLang="ko-KR" dirty="0"/>
              <a:t>IPv4</a:t>
            </a:r>
            <a:r>
              <a:rPr lang="ko-KR" altLang="en-US" dirty="0"/>
              <a:t>와 </a:t>
            </a:r>
            <a:r>
              <a:rPr lang="en-US" altLang="ko-KR" dirty="0"/>
              <a:t>16</a:t>
            </a:r>
            <a:r>
              <a:rPr lang="ko-KR" altLang="en-US" dirty="0"/>
              <a:t>바이트 주소체계인 </a:t>
            </a:r>
            <a:r>
              <a:rPr lang="en-US" altLang="ko-KR" dirty="0"/>
              <a:t>IPv6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/>
            <a:r>
              <a:rPr lang="ko-KR" altLang="en-US" dirty="0"/>
              <a:t>소켓을 생성할 때</a:t>
            </a:r>
            <a:r>
              <a:rPr lang="en-US" altLang="ko-KR" dirty="0"/>
              <a:t>, </a:t>
            </a:r>
            <a:r>
              <a:rPr lang="ko-KR" altLang="en-US" dirty="0"/>
              <a:t>기본적인 프로토콜을 지정</a:t>
            </a:r>
            <a:endParaRPr lang="en-US" altLang="ko-KR" dirty="0"/>
          </a:p>
          <a:p>
            <a:pPr lvl="1"/>
            <a:r>
              <a:rPr lang="ko-KR" altLang="en-US" dirty="0"/>
              <a:t>네트워크 주소와 호스트 주소로 나뉜다</a:t>
            </a:r>
            <a:r>
              <a:rPr lang="en-US" altLang="ko-KR" dirty="0"/>
              <a:t>. </a:t>
            </a:r>
            <a:r>
              <a:rPr lang="ko-KR" altLang="en-US" dirty="0"/>
              <a:t>네트워크 주소를 이용하여 네트워크를 찾고</a:t>
            </a:r>
            <a:r>
              <a:rPr lang="en-US" altLang="ko-KR" dirty="0"/>
              <a:t>, </a:t>
            </a:r>
            <a:r>
              <a:rPr lang="ko-KR" altLang="en-US" dirty="0"/>
              <a:t>호스트 주소를 이용해서 호스트를 구분한다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5F6F96-D77B-47E3-AE05-ECFE3045DC03}"/>
              </a:ext>
            </a:extLst>
          </p:cNvPr>
          <p:cNvCxnSpPr>
            <a:cxnSpLocks/>
          </p:cNvCxnSpPr>
          <p:nvPr/>
        </p:nvCxnSpPr>
        <p:spPr>
          <a:xfrm>
            <a:off x="636104" y="1772617"/>
            <a:ext cx="111583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99DF84-7DA5-479A-81E5-34962373B930}"/>
              </a:ext>
            </a:extLst>
          </p:cNvPr>
          <p:cNvCxnSpPr/>
          <p:nvPr/>
        </p:nvCxnSpPr>
        <p:spPr>
          <a:xfrm>
            <a:off x="11648661" y="1409493"/>
            <a:ext cx="0" cy="476747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821B67-159E-4D47-8D87-3641E128585B}"/>
              </a:ext>
            </a:extLst>
          </p:cNvPr>
          <p:cNvCxnSpPr>
            <a:cxnSpLocks/>
          </p:cNvCxnSpPr>
          <p:nvPr/>
        </p:nvCxnSpPr>
        <p:spPr>
          <a:xfrm>
            <a:off x="765314" y="365125"/>
            <a:ext cx="0" cy="159619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8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656</Words>
  <Application>Microsoft Office PowerPoint</Application>
  <PresentationFormat>와이드스크린</PresentationFormat>
  <Paragraphs>98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소켓 프로그래밍</vt:lpstr>
      <vt:lpstr>1. 프로토콜의 이해와 소켓의 생성</vt:lpstr>
      <vt:lpstr>1. 프로토콜의 이해와 소켓의 생성</vt:lpstr>
      <vt:lpstr>1. 프로토콜의 이해와 소켓의 생성</vt:lpstr>
      <vt:lpstr>1. 프로토콜의 이해와 소켓의 생성</vt:lpstr>
      <vt:lpstr>1. 프로토콜의 이해와 소켓의 생성</vt:lpstr>
      <vt:lpstr>1. 프로토콜의 이해와 소켓의 생성</vt:lpstr>
      <vt:lpstr>참고 – 윈도우 OS의 socket 함수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2. 소켓에 할당되는 IP주소와 PORT번호</vt:lpstr>
      <vt:lpstr>3. 네트워크 바이트 순서와 인터넷 주소 변환</vt:lpstr>
      <vt:lpstr>3. 네트워크 바이트 순서와 인터넷 주소 변환</vt:lpstr>
      <vt:lpstr>3. 네트워크 바이트 순서와 인터넷 주소 변환</vt:lpstr>
      <vt:lpstr>3. 네트워크 바이트 순서와 인터넷 주소 변환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4. 인터넷 주소의 초기화와 할당</vt:lpstr>
      <vt:lpstr>생각하기</vt:lpstr>
      <vt:lpstr>생각하기</vt:lpstr>
      <vt:lpstr>생각하기</vt:lpstr>
      <vt:lpstr>생각하기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프로그래밍</dc:title>
  <dc:creator>강보민</dc:creator>
  <cp:lastModifiedBy>강보민</cp:lastModifiedBy>
  <cp:revision>35</cp:revision>
  <dcterms:created xsi:type="dcterms:W3CDTF">2024-07-23T07:31:05Z</dcterms:created>
  <dcterms:modified xsi:type="dcterms:W3CDTF">2024-07-23T10:13:18Z</dcterms:modified>
</cp:coreProperties>
</file>