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1" r:id="rId18"/>
    <p:sldId id="272" r:id="rId19"/>
    <p:sldId id="273" r:id="rId20"/>
    <p:sldId id="283" r:id="rId21"/>
    <p:sldId id="284" r:id="rId22"/>
    <p:sldId id="274" r:id="rId23"/>
    <p:sldId id="275" r:id="rId24"/>
    <p:sldId id="276" r:id="rId25"/>
    <p:sldId id="277" r:id="rId26"/>
    <p:sldId id="278" r:id="rId27"/>
    <p:sldId id="25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76CF-DB20-45EC-9977-BC79FC1A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623A0-4B24-4516-8D51-5CD82E7A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6F8A4-8138-4958-A1B3-58DBA2B2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DB61F-240B-402F-BDBA-791C8F46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611C1-E02E-43FB-8FD9-82012C5B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9D506-48F9-4561-8A95-7BEAA64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55FFA-C656-4A54-B80B-4093C629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76EC1-C994-4235-B36E-160B4ACE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8BDEB-00BC-451C-8797-1CAE9392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EA91F-EE5F-4E11-AD95-CCC702DE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6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9D900-49C1-42C0-826E-0814EA249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0B14D-A7BA-4855-B361-0BD453CD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95C78-AF6F-41CB-87DD-DA0B9DE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7ECE0-DE23-4843-9CB9-BF785F17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81E92-8F72-47AF-B8AE-EEDEC3F5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5E810-3F7E-49C4-927A-CAC17699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D8108-5DB8-4340-A328-8EC4CDAA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EECF4-D05F-4E85-9B0F-3257863E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E9770-2ECC-4686-9592-AE62A1F3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8495-6552-4FEE-BC79-72ADA707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06B81-1313-4CE3-BEC7-58398C7E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57B2B-E6D1-45D4-97AB-17A2E90E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61E8C-3F8B-48F4-AF7D-2B782BD6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887FD-6ED0-4BCC-B21E-4037D233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86FCB-5197-4F4A-B169-90921C7F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F54E4-F2FA-416E-9A98-CBA942DB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455FF-9DA2-41A0-9A18-3561F3A92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645F7-08A1-4496-AD18-1C59A0A6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442A0-D5AD-4F77-9C9F-52DC514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6ECA0-4F9B-49AC-9438-4688191B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5B7CB-B0D8-430D-8A28-8095B24D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3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8347D-3EA3-4F59-AFB4-8A7950F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565A6-358D-4D03-BD0E-D8BE1385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DB731-7AAC-4A89-BAFF-2F7E3EBE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C55FD-50B5-4829-AE5D-854605029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99025-D653-4F27-86A3-22B44D83F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8D1E1-9B1C-4750-8FD4-1D7391AF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BD0DA-D078-4847-A003-01A6A85D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219493-A295-486C-9FE5-D9F2F84F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E78D-C972-45CE-8964-E6C54637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FF49E-F4A3-4625-9EB6-48B67674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88B3A7-7746-42F5-8558-56B87C2F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BD090F-6ECB-4535-9C96-E9E9FDB9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3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EE954-06D4-4338-9A01-D4CEE427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ABC169-0DA9-44A2-B228-99B19109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5C658-726E-4026-93AF-92F24187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06409-E729-4A6F-AF91-ABB26439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D2F6F-81D7-43D6-A15F-5DC7678C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14A9B-9651-4289-BBD1-56388026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21F69-83D5-4C1C-941C-D853AF4A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F2FAD-103C-46B1-9129-7856223F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921F6-C207-4AD1-BE04-11D006A8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90513-A01E-4EF9-8325-62FA3CB5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7EEDC0-4057-4887-B678-6E9EB4B76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BB541-7264-4021-806A-0A0DBE5DF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CF93A-D79A-4E3B-9429-3B13F857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94D26-7A55-4718-A3BC-8E369731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05A70-9BC5-4275-B091-32CA4B7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F98C75-7C41-4BDD-B318-BAB44712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6F946-E6AA-4B83-BA77-10058FCD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0E84B-1EF3-4E91-8020-646BEFCB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193E5-EC47-4593-9402-63650740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08497-F67C-49DF-88A6-4FB1497A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w-ln7ZaFg2FXc10cyVhAcn2W1foBzwN5" TargetMode="External"/><Relationship Id="rId2" Type="http://schemas.openxmlformats.org/officeDocument/2006/relationships/hyperlink" Target="https://ssuocw.ssu.ac.kr/%EB%84%A4%ED%8A%B8%EC%9B%8C%ED%81%AC%ED%94%84%EB%A1%9C%EA%B7%B8%EB%9E%98%EB%B0%8D/1-%EB%84%A4%ED%8A%B8%EC%9B%8C%ED%81%AC-%ED%94%84%EB%A1%9C%EA%B7%B8%EB%9E%98%EB%B0%8D%EA%B3%BC-%EC%86%8C%EC%BC%93%EC%9D%98-%EC%9D%B4%ED%95%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A485B-87DA-4652-8629-35C834A09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소켓프로그래밍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A252-8E0D-483C-B1CE-5F40279A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76" y="3602038"/>
            <a:ext cx="5870705" cy="207651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네트워크 프로그래밍과 소켓에 대한 이해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서버 소켓</a:t>
            </a:r>
            <a:endParaRPr lang="en-US" altLang="ko-KR" dirty="0"/>
          </a:p>
          <a:p>
            <a:pPr lvl="1" algn="l"/>
            <a:r>
              <a:rPr lang="en-US" altLang="ko-KR" dirty="0"/>
              <a:t>2-1. socket</a:t>
            </a:r>
          </a:p>
          <a:p>
            <a:pPr lvl="1" algn="l"/>
            <a:r>
              <a:rPr lang="en-US" altLang="ko-KR" dirty="0"/>
              <a:t>2-2. bind</a:t>
            </a:r>
          </a:p>
          <a:p>
            <a:pPr lvl="1" algn="l"/>
            <a:r>
              <a:rPr lang="en-US" altLang="ko-KR" dirty="0"/>
              <a:t>2-3. listen</a:t>
            </a:r>
          </a:p>
          <a:p>
            <a:pPr lvl="1" algn="l"/>
            <a:r>
              <a:rPr lang="en-US" altLang="ko-KR" dirty="0"/>
              <a:t>2-4. accept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86E340-5A6F-4CB5-99B6-D65575F77BB7}"/>
              </a:ext>
            </a:extLst>
          </p:cNvPr>
          <p:cNvCxnSpPr/>
          <p:nvPr/>
        </p:nvCxnSpPr>
        <p:spPr>
          <a:xfrm>
            <a:off x="742122" y="3429000"/>
            <a:ext cx="1025718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562DF7-37B9-47E2-B196-5F0DE18BD077}"/>
              </a:ext>
            </a:extLst>
          </p:cNvPr>
          <p:cNvCxnSpPr/>
          <p:nvPr/>
        </p:nvCxnSpPr>
        <p:spPr>
          <a:xfrm>
            <a:off x="1391478" y="1484243"/>
            <a:ext cx="0" cy="279620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3D0DD-CCCF-400C-93A1-61D3BA9DF18A}"/>
              </a:ext>
            </a:extLst>
          </p:cNvPr>
          <p:cNvCxnSpPr/>
          <p:nvPr/>
        </p:nvCxnSpPr>
        <p:spPr>
          <a:xfrm>
            <a:off x="10807148" y="2882347"/>
            <a:ext cx="0" cy="279620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DBE85B6B-D532-4A0D-82F0-98FE142B5B0F}"/>
              </a:ext>
            </a:extLst>
          </p:cNvPr>
          <p:cNvSpPr txBox="1">
            <a:spLocks/>
          </p:cNvSpPr>
          <p:nvPr/>
        </p:nvSpPr>
        <p:spPr>
          <a:xfrm>
            <a:off x="4335116" y="3975654"/>
            <a:ext cx="3071194" cy="1621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3"/>
            </a:pPr>
            <a:r>
              <a:rPr lang="ko-KR" altLang="en-US" sz="2200" dirty="0"/>
              <a:t>클라이언트 소켓</a:t>
            </a:r>
            <a:endParaRPr lang="en-US" altLang="ko-KR" sz="2200" dirty="0"/>
          </a:p>
          <a:p>
            <a:pPr lvl="1" algn="l"/>
            <a:r>
              <a:rPr lang="en-US" altLang="ko-KR" dirty="0"/>
              <a:t>3-1. connect</a:t>
            </a:r>
          </a:p>
          <a:p>
            <a:pPr lvl="1" algn="l"/>
            <a:r>
              <a:rPr lang="en-US" altLang="ko-KR" dirty="0"/>
              <a:t>3-2. </a:t>
            </a:r>
            <a:r>
              <a:rPr lang="ko-KR" altLang="en-US" dirty="0"/>
              <a:t>실행 </a:t>
            </a:r>
          </a:p>
        </p:txBody>
      </p:sp>
    </p:spTree>
    <p:extLst>
      <p:ext uri="{BB962C8B-B14F-4D97-AF65-F5344CB8AC3E}">
        <p14:creationId xmlns:p14="http://schemas.microsoft.com/office/powerpoint/2010/main" val="344935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연결요청이 가능한 상태의 소켓</a:t>
            </a:r>
            <a:endParaRPr lang="en-US" altLang="ko-KR" dirty="0"/>
          </a:p>
          <a:p>
            <a:pPr lvl="1"/>
            <a:r>
              <a:rPr lang="ko-KR" altLang="en-US" dirty="0"/>
              <a:t>연결요청이 가능한 상태의 소켓은 걸려오는 전화를 받을 수 있는 상태에 비유</a:t>
            </a:r>
            <a:endParaRPr lang="en-US" altLang="ko-KR" dirty="0"/>
          </a:p>
          <a:p>
            <a:pPr lvl="1"/>
            <a:r>
              <a:rPr lang="ko-KR" altLang="en-US" dirty="0"/>
              <a:t>전화를 거는 용도의 소켓은 연결요청이 가능한 상태의 소켓이 될 필요가 없다</a:t>
            </a:r>
            <a:r>
              <a:rPr lang="en-US" altLang="ko-KR" dirty="0"/>
              <a:t>. </a:t>
            </a:r>
            <a:r>
              <a:rPr lang="ko-KR" altLang="en-US" dirty="0"/>
              <a:t>이는 걸려오는 전화를 받는 용도의 소켓에서 필요한 상태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7AEA9C-71F8-4008-94B4-B5A2C8B8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989896"/>
            <a:ext cx="5271067" cy="143908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0D1B27B-35A6-4BE9-9332-B136A350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1" y="3608919"/>
            <a:ext cx="9488735" cy="857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75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92C759-F672-4857-BB1B-D11A6A709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6" y="1782625"/>
            <a:ext cx="10465891" cy="4961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1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B0317E1-5DBD-49A4-8DDE-00DF53B1F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961322"/>
            <a:ext cx="6951228" cy="30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연결요청의 수락</a:t>
            </a:r>
            <a:endParaRPr lang="en-US" altLang="ko-KR" dirty="0"/>
          </a:p>
          <a:p>
            <a:pPr lvl="1"/>
            <a:r>
              <a:rPr lang="ko-KR" altLang="en-US" dirty="0"/>
              <a:t>걸려오는 전화에 대해서 수락의 의미로 수화기를 드는 것에 비유</a:t>
            </a:r>
            <a:endParaRPr lang="en-US" altLang="ko-KR" dirty="0"/>
          </a:p>
          <a:p>
            <a:pPr lvl="1"/>
            <a:r>
              <a:rPr lang="ko-KR" altLang="en-US" dirty="0"/>
              <a:t>연결요청이 수락되어야 데이터의 송수신이 가능</a:t>
            </a:r>
            <a:endParaRPr lang="en-US" altLang="ko-KR" dirty="0"/>
          </a:p>
          <a:p>
            <a:pPr lvl="1"/>
            <a:r>
              <a:rPr lang="ko-KR" altLang="en-US" dirty="0"/>
              <a:t>수락된 이후에 데이터의 송수신은 양방향으로 가능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12">
            <a:extLst>
              <a:ext uri="{FF2B5EF4-FFF2-40B4-BE49-F238E27FC236}">
                <a16:creationId xmlns:a16="http://schemas.microsoft.com/office/drawing/2014/main" id="{ED8E2732-7C96-466E-A8D0-330B7763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6604"/>
            <a:ext cx="9864250" cy="575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63CC9E-39B9-40BE-8441-43FBE9FE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0869"/>
            <a:ext cx="6937515" cy="1741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03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D547E60-40F8-4744-8F3D-C46524F7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889021"/>
            <a:ext cx="9864250" cy="575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C66483-EDEE-4246-A78A-F906EAA8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2869098"/>
            <a:ext cx="9389558" cy="2067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79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D547E60-40F8-4744-8F3D-C46524F7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889021"/>
            <a:ext cx="9864250" cy="5758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7C29C4-8D86-43AC-964A-2E9729B6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2729956"/>
            <a:ext cx="8472300" cy="1663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283ED0-BB15-4218-9C48-AE70B7E1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6" y="4654850"/>
            <a:ext cx="10601736" cy="1229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18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B3BA55-8C62-48DC-A868-AEC3F80F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372"/>
            <a:ext cx="10472517" cy="257713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요청을 허용하는 소켓의 생성과정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소켓의 생성 </a:t>
            </a:r>
            <a:r>
              <a:rPr lang="en-US" altLang="ko-KR" dirty="0"/>
              <a:t>– socket 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2</a:t>
            </a:r>
            <a:r>
              <a:rPr lang="ko-KR" altLang="en-US" dirty="0"/>
              <a:t>단계 </a:t>
            </a:r>
            <a:r>
              <a:rPr lang="en-US" altLang="ko-KR" dirty="0"/>
              <a:t>: IP</a:t>
            </a:r>
            <a:r>
              <a:rPr lang="ko-KR" altLang="en-US" dirty="0"/>
              <a:t>와 </a:t>
            </a:r>
            <a:r>
              <a:rPr lang="en-US" altLang="ko-KR" dirty="0"/>
              <a:t>PORT </a:t>
            </a:r>
            <a:r>
              <a:rPr lang="ko-KR" altLang="en-US" dirty="0"/>
              <a:t>번호의 할당 </a:t>
            </a:r>
            <a:r>
              <a:rPr lang="en-US" altLang="ko-KR" dirty="0"/>
              <a:t>– bind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연결 요청 가능상태로 변경 </a:t>
            </a:r>
            <a:r>
              <a:rPr lang="en-US" altLang="ko-KR" dirty="0"/>
              <a:t>– listen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연결 요청에 대한 수락 </a:t>
            </a:r>
            <a:r>
              <a:rPr lang="en-US" altLang="ko-KR" dirty="0"/>
              <a:t>– accept </a:t>
            </a:r>
            <a:r>
              <a:rPr lang="ko-KR" altLang="en-US" dirty="0"/>
              <a:t>함수 호출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0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17DB12-F8EE-4959-B462-3FBD7C3E1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585" y="1933575"/>
            <a:ext cx="7458891" cy="46585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네트워크 프로그래밍과 소켓에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프로그래밍이란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소켓이라는 것을 기반으로 프로그래밍을 하기 때문에 소켓 프로그래밍 이라고도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네트워크로 연결된 둘 이상의 컴퓨터 사이에서의 데이터 송수신 프로그램의 작성을 의미함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소켓에 대한 간단한 이해</a:t>
            </a:r>
            <a:endParaRPr lang="en-US" altLang="ko-KR" dirty="0"/>
          </a:p>
          <a:p>
            <a:pPr lvl="1"/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인터넷</a:t>
            </a:r>
            <a:r>
              <a:rPr lang="en-US" altLang="ko-KR" dirty="0"/>
              <a:t>)</a:t>
            </a:r>
            <a:r>
              <a:rPr lang="ko-KR" altLang="en-US" dirty="0"/>
              <a:t>의 연결 도구</a:t>
            </a:r>
            <a:endParaRPr lang="en-US" altLang="ko-KR" dirty="0"/>
          </a:p>
          <a:p>
            <a:pPr lvl="1"/>
            <a:r>
              <a:rPr lang="ko-KR" altLang="en-US" dirty="0"/>
              <a:t>운영체제에 의해 제공이 되는 소프트웨어 적인 장치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6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DFDF08-BB86-4C23-BEBD-B5AF917A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65" y="1961322"/>
            <a:ext cx="9983469" cy="47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DF66EF2-C3D4-46B3-9318-BAEEBE00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2129252"/>
            <a:ext cx="11208409" cy="39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(connect)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연결을 요청하는 소켓의 구현</a:t>
            </a:r>
            <a:endParaRPr lang="en-US" altLang="ko-KR" dirty="0"/>
          </a:p>
          <a:p>
            <a:pPr lvl="1"/>
            <a:r>
              <a:rPr lang="ko-KR" altLang="en-US" dirty="0"/>
              <a:t>전화를 거는 상황에 비유</a:t>
            </a:r>
            <a:endParaRPr lang="en-US" altLang="ko-KR" dirty="0"/>
          </a:p>
          <a:p>
            <a:pPr lvl="1"/>
            <a:r>
              <a:rPr lang="ko-KR" altLang="en-US" dirty="0"/>
              <a:t>서버 소켓과 달리 구현의 과정이 매우 간단</a:t>
            </a:r>
            <a:endParaRPr lang="en-US" altLang="ko-KR" dirty="0"/>
          </a:p>
          <a:p>
            <a:pPr lvl="1"/>
            <a:r>
              <a:rPr lang="ko-KR" altLang="en-US" dirty="0"/>
              <a:t>소켓의 생성과 연결의 요청으로 구분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4C3E76F-18FB-409F-907C-0CB469C7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702710"/>
            <a:ext cx="10562391" cy="597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68E38-7CDE-4707-8688-CF404879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" y="4648199"/>
            <a:ext cx="6960062" cy="1663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46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63658CF-C7FF-4328-A26F-8D45CD534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192" y="1975092"/>
            <a:ext cx="10773138" cy="609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67FFE8-EA2F-4AA4-B850-471B2206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" y="2828820"/>
            <a:ext cx="6958692" cy="1570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4CFFF7-954D-420A-A961-7412A027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1" y="4644339"/>
            <a:ext cx="6669301" cy="1107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34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527B75-9C6F-458F-8E85-05063E52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991" y="1843040"/>
            <a:ext cx="7376078" cy="46498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1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CD6368-0EA5-4485-B8C4-82CD662E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806" y="2035660"/>
            <a:ext cx="10351158" cy="298691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9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1D772F-554E-445C-9115-AC8110EE6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2204017"/>
            <a:ext cx="10256666" cy="3465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7E02B96-B0AE-4944-864E-444FD3F1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2740922"/>
            <a:ext cx="6825006" cy="128773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47753F-3A9F-40D9-A50F-FE1B40A5A02B}"/>
              </a:ext>
            </a:extLst>
          </p:cNvPr>
          <p:cNvSpPr/>
          <p:nvPr/>
        </p:nvSpPr>
        <p:spPr>
          <a:xfrm>
            <a:off x="596348" y="1961322"/>
            <a:ext cx="10621607" cy="22528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2923EA-3EBC-4349-B9ED-8584CF658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2" y="4466821"/>
            <a:ext cx="9911826" cy="370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2BCFE0-94BB-4D8C-B824-3BD11FE1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3" b="-4976"/>
          <a:stretch/>
        </p:blipFill>
        <p:spPr>
          <a:xfrm>
            <a:off x="742122" y="4887780"/>
            <a:ext cx="7394120" cy="55906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FEBD51D-B72B-4E98-8137-FD16A2F37505}"/>
              </a:ext>
            </a:extLst>
          </p:cNvPr>
          <p:cNvSpPr/>
          <p:nvPr/>
        </p:nvSpPr>
        <p:spPr>
          <a:xfrm>
            <a:off x="559651" y="4373419"/>
            <a:ext cx="10621607" cy="112643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074E9A-D356-4A4A-AB0E-350886086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21" y="5740768"/>
            <a:ext cx="7520229" cy="40824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CB9D4B-B1DE-438C-9E54-9DC60BFAC034}"/>
              </a:ext>
            </a:extLst>
          </p:cNvPr>
          <p:cNvSpPr/>
          <p:nvPr/>
        </p:nvSpPr>
        <p:spPr>
          <a:xfrm>
            <a:off x="596348" y="5619729"/>
            <a:ext cx="7845287" cy="6750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30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4C73-AE6B-487E-A10E-9355466E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E468B-0197-4844-85AE-694C1610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1. </a:t>
            </a:r>
            <a:r>
              <a:rPr lang="ko-KR" altLang="en-US" dirty="0">
                <a:hlinkClick r:id="rId2"/>
              </a:rPr>
              <a:t>네트워크 프로그래밍과 소켓의 이해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숭실대학교 </a:t>
            </a:r>
            <a:r>
              <a:rPr lang="en-US" altLang="ko-KR" dirty="0">
                <a:hlinkClick r:id="rId2"/>
              </a:rPr>
              <a:t>OCW (ssu.ac.kr)</a:t>
            </a:r>
            <a:endParaRPr lang="en-US" altLang="ko-KR" dirty="0"/>
          </a:p>
          <a:p>
            <a:pPr lvl="1"/>
            <a:r>
              <a:rPr lang="ko-KR" altLang="en-US" dirty="0" err="1">
                <a:hlinkClick r:id="rId3"/>
              </a:rPr>
              <a:t>파이썬</a:t>
            </a:r>
            <a:r>
              <a:rPr lang="ko-KR" altLang="en-US" dirty="0">
                <a:hlinkClick r:id="rId3"/>
              </a:rPr>
              <a:t> 네트워크 프로그래밍 첫번째 시간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소켓의 정의 </a:t>
            </a:r>
            <a:r>
              <a:rPr lang="en-US" altLang="ko-KR" dirty="0">
                <a:hlinkClick r:id="rId3"/>
              </a:rPr>
              <a:t>(youtube.com)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62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1. </a:t>
            </a:r>
            <a:r>
              <a:rPr lang="ko-KR" altLang="en-US" sz="4000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sz="4000" dirty="0">
                <a:solidFill>
                  <a:prstClr val="black"/>
                </a:solidFill>
              </a:rPr>
              <a:t>1-1. </a:t>
            </a:r>
            <a:r>
              <a:rPr lang="ko-KR" altLang="en-US" sz="4000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 (socket)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비유와 분류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소켓은  전화기에 비유될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소켓은 </a:t>
            </a:r>
            <a:r>
              <a:rPr lang="en-US" altLang="ko-KR" dirty="0"/>
              <a:t>socket  </a:t>
            </a:r>
            <a:r>
              <a:rPr lang="ko-KR" altLang="en-US" dirty="0"/>
              <a:t>함수의 호출을 통해서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전화를 거는 용도의 소켓과 전화를 수신하는 용도의 소켓의 사용하는 방법에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1-1. </a:t>
            </a:r>
            <a:r>
              <a:rPr lang="ko-KR" altLang="en-US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(socket)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8389EF-EACF-4B6E-935B-D32083DE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6" y="1789046"/>
            <a:ext cx="8120809" cy="10549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32119DC-6198-4256-AE0E-D972DBE3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08" y="2933377"/>
            <a:ext cx="8429778" cy="105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8BC64F-691A-43E6-8D18-8D2DF338A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96" y="4118078"/>
            <a:ext cx="6515850" cy="1148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244711-FE3B-4EF0-BADE-2BEE17E7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08" y="5377360"/>
            <a:ext cx="10395861" cy="797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85A1A-4F39-469D-BC38-325586C095AD}"/>
              </a:ext>
            </a:extLst>
          </p:cNvPr>
          <p:cNvSpPr txBox="1"/>
          <p:nvPr/>
        </p:nvSpPr>
        <p:spPr>
          <a:xfrm>
            <a:off x="838200" y="625388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소켓 생성 실패 시 </a:t>
            </a:r>
            <a:r>
              <a:rPr lang="en-US" altLang="ko-KR" dirty="0"/>
              <a:t>-1 </a:t>
            </a:r>
            <a:r>
              <a:rPr lang="ko-KR" altLang="en-US" dirty="0"/>
              <a:t>값을 반환</a:t>
            </a:r>
          </a:p>
        </p:txBody>
      </p:sp>
    </p:spTree>
    <p:extLst>
      <p:ext uri="{BB962C8B-B14F-4D97-AF65-F5344CB8AC3E}">
        <p14:creationId xmlns:p14="http://schemas.microsoft.com/office/powerpoint/2010/main" val="775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1-1. </a:t>
            </a:r>
            <a:r>
              <a:rPr lang="ko-KR" altLang="en-US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(socket)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241B37-8C9F-468D-A6F7-93056AB31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17"/>
          <a:stretch/>
        </p:blipFill>
        <p:spPr>
          <a:xfrm>
            <a:off x="2057403" y="1811613"/>
            <a:ext cx="8143454" cy="48791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3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1. </a:t>
            </a:r>
            <a:r>
              <a:rPr lang="ko-KR" altLang="en-US" sz="4000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sz="4000" dirty="0">
                <a:solidFill>
                  <a:prstClr val="black"/>
                </a:solidFill>
              </a:rPr>
              <a:t>1-2. </a:t>
            </a:r>
            <a:r>
              <a:rPr lang="ko-KR" altLang="en-US" sz="4000" dirty="0">
                <a:solidFill>
                  <a:prstClr val="black"/>
                </a:solidFill>
              </a:rPr>
              <a:t>전화번호의 부여</a:t>
            </a:r>
            <a:r>
              <a:rPr lang="en-US" altLang="ko-KR" sz="4000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주소 할당 및 연결</a:t>
            </a:r>
            <a:endParaRPr lang="en-US" altLang="ko-KR" dirty="0"/>
          </a:p>
          <a:p>
            <a:pPr lvl="1"/>
            <a:r>
              <a:rPr lang="ko-KR" altLang="en-US" dirty="0"/>
              <a:t>전화기에 전화번호가 부여되듯이 소켓에도 주소정보가 할당</a:t>
            </a:r>
            <a:endParaRPr lang="en-US" altLang="ko-KR" dirty="0"/>
          </a:p>
          <a:p>
            <a:pPr lvl="1"/>
            <a:r>
              <a:rPr lang="ko-KR" altLang="en-US" dirty="0"/>
              <a:t>소켓의 주소 정보는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 </a:t>
            </a:r>
            <a:r>
              <a:rPr lang="ko-KR" altLang="en-US" dirty="0"/>
              <a:t>번호로 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4A56585-F841-404F-B8E8-18A73FD8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9897"/>
            <a:ext cx="8180139" cy="10263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17AF21-C701-4BF6-96F0-0C2CC40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51870"/>
            <a:ext cx="4489175" cy="32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6784C3-6EE3-43BC-BA45-5645EF334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9" b="-15"/>
          <a:stretch/>
        </p:blipFill>
        <p:spPr>
          <a:xfrm>
            <a:off x="838199" y="3674448"/>
            <a:ext cx="9379227" cy="433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0A746F-C1BA-41E6-A1AE-C84351F8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337563"/>
            <a:ext cx="5978855" cy="327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7DFD34-E516-46E1-839E-4312D5BDA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78" y="4847010"/>
            <a:ext cx="6569512" cy="16458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0F0B426-F2F8-40D4-B7E1-CC900F939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191" y="6333020"/>
            <a:ext cx="9062603" cy="341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68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07063F-94F0-4124-9892-E47E31032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24" y="1961322"/>
            <a:ext cx="8030811" cy="462765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BC70AC-15B3-4FAC-A499-48EC88993DF5}"/>
              </a:ext>
            </a:extLst>
          </p:cNvPr>
          <p:cNvSpPr/>
          <p:nvPr/>
        </p:nvSpPr>
        <p:spPr>
          <a:xfrm>
            <a:off x="2345635" y="2491409"/>
            <a:ext cx="3193774" cy="2782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398BAB-8D89-47F2-B48B-A6804BB3FC42}"/>
              </a:ext>
            </a:extLst>
          </p:cNvPr>
          <p:cNvSpPr/>
          <p:nvPr/>
        </p:nvSpPr>
        <p:spPr>
          <a:xfrm>
            <a:off x="3597965" y="3511827"/>
            <a:ext cx="3465443" cy="27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CC85DF8-6726-4019-B382-99B30A9B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6" y="2157826"/>
            <a:ext cx="7566990" cy="4110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3A7FA7-8752-43BB-B319-A45B22083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4"/>
          <a:stretch/>
        </p:blipFill>
        <p:spPr>
          <a:xfrm>
            <a:off x="4943060" y="2026339"/>
            <a:ext cx="6410739" cy="1477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29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605</Words>
  <Application>Microsoft Office PowerPoint</Application>
  <PresentationFormat>와이드스크린</PresentationFormat>
  <Paragraphs>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소켓프로그래밍</vt:lpstr>
      <vt:lpstr>1. 네트워크 프로그래밍과 소켓에 대한 이해</vt:lpstr>
      <vt:lpstr>1. 네트워크 프로그래밍과 소켓에 대한 이해 1-1. 전화 받는 소켓의 생성 (socket)</vt:lpstr>
      <vt:lpstr>1. 네트워크 프로그래밍과 소켓에 대한 이해 1-1. 전화 받는 소켓의 생성(socket)</vt:lpstr>
      <vt:lpstr>1. 네트워크 프로그래밍과 소켓에 대한 이해 1-1. 전화 받는 소켓의 생성(socket)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정리하기</vt:lpstr>
      <vt:lpstr>서버 소켓 - 소스코드</vt:lpstr>
      <vt:lpstr>서버 소켓 - 소스코드</vt:lpstr>
      <vt:lpstr>서버 소켓 - 소스코드</vt:lpstr>
      <vt:lpstr>3. 클라이언트 소켓 3-1. 전화 거는 소켓의 구현(connect)</vt:lpstr>
      <vt:lpstr>3. 클라이언트 소켓 3-1. 전화 거는 소켓의 구현 (connect)</vt:lpstr>
      <vt:lpstr>3. 클라이언트 소켓 3-1. 전화 거는 소켓의 구현 (connect)</vt:lpstr>
      <vt:lpstr>3. 클라이언트 소켓 3-1. 전화 거는 소켓의 구현 (connect)</vt:lpstr>
      <vt:lpstr>실행 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소켓프로그래밍</dc:title>
  <dc:creator>강보민</dc:creator>
  <cp:lastModifiedBy>강보민</cp:lastModifiedBy>
  <cp:revision>27</cp:revision>
  <dcterms:created xsi:type="dcterms:W3CDTF">2024-07-22T13:52:36Z</dcterms:created>
  <dcterms:modified xsi:type="dcterms:W3CDTF">2024-07-23T07:24:02Z</dcterms:modified>
</cp:coreProperties>
</file>