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81" r:id="rId25"/>
    <p:sldId id="282" r:id="rId26"/>
    <p:sldId id="283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A4DB-2C56-4D42-9719-8B28BBC65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EFEB1-F80D-4D18-940C-3E09E4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A1A8-0692-4B1E-B9D9-6E889F42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CAD2D-101C-4259-9662-A7820179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D7416-366A-495C-A08B-B03F2A2A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998D-5F07-455A-836A-109AAD0E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206D1-3FFA-4280-BE42-88434DD1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68E14-AB77-4115-BD4C-92DB51F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9345E-34F7-4C6F-B08C-9C0DD390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A7A38-FAD1-4DAD-8240-5AC6ACAC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3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9FEDF4-5358-4ADB-B96B-01A04E290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682CC-73F5-4C2A-9256-B7A32056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CF256-000C-4BCB-B789-B2BB5FA2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3F90-07C0-435F-8A53-3733A3E3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EED29-3769-4EEE-BF05-B831CCD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1AF4-4607-41B0-A7F5-C63C9491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8846A-E84A-4A81-911B-5C1646E6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AE317-A590-4443-827E-545DDA34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0CCF8-3A69-48AE-849B-FB089520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D24FF-3E7B-40A0-929E-3253840B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0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2D45E-49B0-43B0-98A6-24469796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68583-80CD-464C-9ACF-707E277F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2458E-263B-4E8B-ADDF-7B614FDE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B98A7-4035-4F60-ACB3-59C54CD0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FF22C-7528-4BB2-850E-23ADE452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6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D352F-B2A5-4792-9754-BF6F813D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59349-BDE9-49F5-8DC8-B33E31F8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45680-0541-459E-8B86-71A35620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ED331-AB30-405E-90A2-BB032E8C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14A42-AF88-4623-8259-C11182C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A6684-7633-4F40-A55F-7D72D60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0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BE86-D8FA-4F7F-B2AB-EC4D22DE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7231-DFEC-4602-8554-D990DC3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417D4-868B-4217-BEF1-2CEE7760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B0C2E-7906-4F6E-B150-F698C4A90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09688-F307-4A92-90AA-EBB0DCC9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D91CCB-3155-4B4C-83B9-9B1B86D1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436577-8223-43B9-83EA-7D04D424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069B1-F737-4687-8CCA-549C3E6D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EF984-31BA-4C25-A150-A72AF451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70A23-3634-49AE-BACA-9703FF2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FE802D-CC39-4933-BC38-F973798B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36011-D572-4CCB-A086-E7202E57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C1402-3298-43BE-A906-03887E93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D6436-7349-41DD-9110-209FE77E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FB7F0-EB03-4056-A173-C71402B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70B5D-B3D6-4758-885B-631B2026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8E5ED-992A-4152-997C-12D6AFC4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489A9-FE12-494C-AEFA-FA10E62F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7E352-0C4E-4EF1-A901-FBF4D17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A98D3-8816-4809-B2F9-A3D342AD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1F84E-F4B8-4F02-97CD-A77198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0BC7-0D7C-4812-87A6-ACD97C3E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933A8-6FA3-4E9C-AFF9-450D2F3DD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42D35-BE11-48A9-AA3B-E1C2E4F2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6674C-A534-42E9-A905-7AE761CA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AF9F8-7DEE-49EC-9BA4-6E16E84B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C011E-BD9F-4F50-A29C-29C527F6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7A6934-DDBA-4E1E-ACDE-F81C31EA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BB812-B9A0-4071-AFDC-10F861CA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397C4-B7DA-4447-A566-66E970574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9320-F010-4995-80FA-E99825D84B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A2364-72A7-4E69-B7FA-F4B185E2E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17688-F8E7-4D5F-8D81-FCD588D7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EBF0-58F4-419A-8527-A139FD51F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8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95FDB-5A8E-4267-86CF-1FDE4A6FE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GNU </a:t>
            </a:r>
            <a:r>
              <a:rPr lang="ko-KR" altLang="en-US" dirty="0"/>
              <a:t>디버거</a:t>
            </a:r>
            <a:br>
              <a:rPr lang="en-US" altLang="ko-KR" dirty="0"/>
            </a:br>
            <a:r>
              <a:rPr lang="en-US" altLang="ko-KR" dirty="0"/>
              <a:t>(GNU Debugger)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769C3B-58CE-417B-AE47-93070F83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130" y="3784918"/>
            <a:ext cx="834887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GDB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GDB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GDB </a:t>
            </a:r>
            <a:r>
              <a:rPr lang="ko-KR" altLang="en-US" dirty="0"/>
              <a:t>명령어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60A99B-54F6-43A7-A8A7-AAC572C54975}"/>
              </a:ext>
            </a:extLst>
          </p:cNvPr>
          <p:cNvCxnSpPr/>
          <p:nvPr/>
        </p:nvCxnSpPr>
        <p:spPr>
          <a:xfrm>
            <a:off x="755374" y="3509963"/>
            <a:ext cx="105487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949A77-CC95-48A4-A4EA-A7D490838D9A}"/>
              </a:ext>
            </a:extLst>
          </p:cNvPr>
          <p:cNvCxnSpPr>
            <a:cxnSpLocks/>
          </p:cNvCxnSpPr>
          <p:nvPr/>
        </p:nvCxnSpPr>
        <p:spPr>
          <a:xfrm>
            <a:off x="2133599" y="32997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E279E0-4F72-4CF0-BC88-BBA514DDA78C}"/>
              </a:ext>
            </a:extLst>
          </p:cNvPr>
          <p:cNvCxnSpPr>
            <a:cxnSpLocks/>
          </p:cNvCxnSpPr>
          <p:nvPr/>
        </p:nvCxnSpPr>
        <p:spPr>
          <a:xfrm>
            <a:off x="10807148" y="1954696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2EBF3C1-5416-4FF5-A921-FFE2DA77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44431"/>
            <a:ext cx="9153939" cy="200464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87AA76-5E75-407E-8F10-088C51207D3B}"/>
              </a:ext>
            </a:extLst>
          </p:cNvPr>
          <p:cNvSpPr/>
          <p:nvPr/>
        </p:nvSpPr>
        <p:spPr>
          <a:xfrm>
            <a:off x="838198" y="2539173"/>
            <a:ext cx="1984515" cy="3763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F5B14D-1C94-459B-A1BE-720D44CDC9D8}"/>
              </a:ext>
            </a:extLst>
          </p:cNvPr>
          <p:cNvSpPr/>
          <p:nvPr/>
        </p:nvSpPr>
        <p:spPr>
          <a:xfrm>
            <a:off x="838197" y="3429000"/>
            <a:ext cx="3137455" cy="3763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CC54EF-97C1-4C3F-B1EC-4108C1C1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4905439"/>
            <a:ext cx="5257803" cy="139790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A61F57-B5BA-44AE-9A53-B3CC5A3A14BC}"/>
              </a:ext>
            </a:extLst>
          </p:cNvPr>
          <p:cNvSpPr/>
          <p:nvPr/>
        </p:nvSpPr>
        <p:spPr>
          <a:xfrm>
            <a:off x="838197" y="4875271"/>
            <a:ext cx="3137455" cy="3763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1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F438907-2E19-4894-A79D-1DFAD152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5" y="1910386"/>
            <a:ext cx="6934196" cy="22507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424839D-6AD5-440C-ADC0-7944E06DD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"/>
          <a:stretch/>
        </p:blipFill>
        <p:spPr>
          <a:xfrm>
            <a:off x="6480312" y="4380880"/>
            <a:ext cx="5542290" cy="225076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DAC392-B187-4EBC-AAE4-583FA113855E}"/>
              </a:ext>
            </a:extLst>
          </p:cNvPr>
          <p:cNvSpPr/>
          <p:nvPr/>
        </p:nvSpPr>
        <p:spPr>
          <a:xfrm>
            <a:off x="964096" y="2967939"/>
            <a:ext cx="1116496" cy="3318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5D0681-831C-40E3-B490-1F4097E93BC4}"/>
              </a:ext>
            </a:extLst>
          </p:cNvPr>
          <p:cNvSpPr/>
          <p:nvPr/>
        </p:nvSpPr>
        <p:spPr>
          <a:xfrm>
            <a:off x="7340043" y="5001385"/>
            <a:ext cx="1552166" cy="33185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A20B2C-28CA-4199-8B3D-2D31FF4C9E00}"/>
              </a:ext>
            </a:extLst>
          </p:cNvPr>
          <p:cNvSpPr/>
          <p:nvPr/>
        </p:nvSpPr>
        <p:spPr>
          <a:xfrm>
            <a:off x="8116126" y="5458157"/>
            <a:ext cx="3797578" cy="33185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EFD44-3DCD-4316-9C53-8F144B2CF6B1}"/>
              </a:ext>
            </a:extLst>
          </p:cNvPr>
          <p:cNvSpPr txBox="1"/>
          <p:nvPr/>
        </p:nvSpPr>
        <p:spPr>
          <a:xfrm>
            <a:off x="964095" y="4784035"/>
            <a:ext cx="530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함수에 </a:t>
            </a:r>
            <a:r>
              <a:rPr lang="en-US" altLang="ko-KR" dirty="0"/>
              <a:t>breakpoint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</a:t>
            </a:r>
            <a:r>
              <a:rPr lang="ko-KR" altLang="en-US" dirty="0"/>
              <a:t>을 실행하면 다음 줄인 </a:t>
            </a:r>
            <a:r>
              <a:rPr lang="en-US" altLang="ko-KR" dirty="0"/>
              <a:t>printf() </a:t>
            </a:r>
            <a:r>
              <a:rPr lang="ko-KR" altLang="en-US" dirty="0"/>
              <a:t>함수 위치로</a:t>
            </a:r>
          </a:p>
        </p:txBody>
      </p:sp>
    </p:spTree>
    <p:extLst>
      <p:ext uri="{BB962C8B-B14F-4D97-AF65-F5344CB8AC3E}">
        <p14:creationId xmlns:p14="http://schemas.microsoft.com/office/powerpoint/2010/main" val="386132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</a:p>
          <a:p>
            <a:pPr lvl="1"/>
            <a:r>
              <a:rPr lang="en-US" altLang="ko-KR" dirty="0"/>
              <a:t>next [n] : </a:t>
            </a:r>
            <a:r>
              <a:rPr lang="ko-KR" altLang="en-US" dirty="0"/>
              <a:t>멈춘 프로그램에서 다음 </a:t>
            </a:r>
            <a:r>
              <a:rPr lang="en-US" altLang="ko-KR" dirty="0"/>
              <a:t>n</a:t>
            </a:r>
            <a:r>
              <a:rPr lang="ko-KR" altLang="en-US" dirty="0"/>
              <a:t>개의 문장을 실행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CCFA248-0062-45FA-BA02-F5807F20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05" y="2864125"/>
            <a:ext cx="4688498" cy="117778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404383-6627-47B2-A037-D44EC44DA4F2}"/>
              </a:ext>
            </a:extLst>
          </p:cNvPr>
          <p:cNvSpPr/>
          <p:nvPr/>
        </p:nvSpPr>
        <p:spPr>
          <a:xfrm>
            <a:off x="1412805" y="2850323"/>
            <a:ext cx="1900238" cy="4362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4821D1-1929-41AE-994D-A4327AE3B6B8}"/>
              </a:ext>
            </a:extLst>
          </p:cNvPr>
          <p:cNvSpPr/>
          <p:nvPr/>
        </p:nvSpPr>
        <p:spPr>
          <a:xfrm>
            <a:off x="1412805" y="3255547"/>
            <a:ext cx="3490499" cy="33185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hello2.c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291543A-86C0-47E3-A188-977B220D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239"/>
            <a:ext cx="4760553" cy="3502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242867-19BA-4A8F-8393-8B97FACB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1" y="1815756"/>
            <a:ext cx="5934075" cy="27336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DA7A0A-8AA9-404A-80F3-CE4F44D97E38}"/>
              </a:ext>
            </a:extLst>
          </p:cNvPr>
          <p:cNvSpPr/>
          <p:nvPr/>
        </p:nvSpPr>
        <p:spPr>
          <a:xfrm>
            <a:off x="5191062" y="1720576"/>
            <a:ext cx="4760543" cy="4362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49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E514EE3-48E4-42D5-93EA-23754AFA2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5" y="1895475"/>
            <a:ext cx="9273258" cy="282229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287040-B32A-4679-9D7E-C8F0ECF84BF0}"/>
              </a:ext>
            </a:extLst>
          </p:cNvPr>
          <p:cNvSpPr/>
          <p:nvPr/>
        </p:nvSpPr>
        <p:spPr>
          <a:xfrm>
            <a:off x="964096" y="1865657"/>
            <a:ext cx="2507974" cy="2910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E5C6F7A-0063-4D29-A3C0-48D2E2417E2F}"/>
              </a:ext>
            </a:extLst>
          </p:cNvPr>
          <p:cNvSpPr/>
          <p:nvPr/>
        </p:nvSpPr>
        <p:spPr>
          <a:xfrm>
            <a:off x="964093" y="2449996"/>
            <a:ext cx="3104323" cy="2910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7063CE-F1A9-4985-ACE6-805D4786DA9F}"/>
              </a:ext>
            </a:extLst>
          </p:cNvPr>
          <p:cNvSpPr/>
          <p:nvPr/>
        </p:nvSpPr>
        <p:spPr>
          <a:xfrm>
            <a:off x="964094" y="3283475"/>
            <a:ext cx="1527316" cy="2910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A65B0B-069D-4AB9-83C8-F17F240B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2" y="5074210"/>
            <a:ext cx="7759201" cy="114105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8A96-8BB0-4A67-826C-ACDA399B7284}"/>
              </a:ext>
            </a:extLst>
          </p:cNvPr>
          <p:cNvSpPr/>
          <p:nvPr/>
        </p:nvSpPr>
        <p:spPr>
          <a:xfrm>
            <a:off x="988937" y="5047704"/>
            <a:ext cx="1979549" cy="4028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58FE90-10E5-469F-9127-35C88EB593D2}"/>
              </a:ext>
            </a:extLst>
          </p:cNvPr>
          <p:cNvSpPr/>
          <p:nvPr/>
        </p:nvSpPr>
        <p:spPr>
          <a:xfrm>
            <a:off x="977344" y="5437321"/>
            <a:ext cx="1979549" cy="40286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4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A1BBB2C-2D22-4FC4-B7CD-D06A08257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4" y="2016159"/>
            <a:ext cx="3521837" cy="141283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E0D6F2-6786-4444-90C1-58019C79E2A8}"/>
              </a:ext>
            </a:extLst>
          </p:cNvPr>
          <p:cNvSpPr/>
          <p:nvPr/>
        </p:nvSpPr>
        <p:spPr>
          <a:xfrm>
            <a:off x="964094" y="2015366"/>
            <a:ext cx="2892284" cy="4028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56E374-BD76-4E6D-824D-BCA3300D0448}"/>
              </a:ext>
            </a:extLst>
          </p:cNvPr>
          <p:cNvSpPr/>
          <p:nvPr/>
        </p:nvSpPr>
        <p:spPr>
          <a:xfrm>
            <a:off x="2410236" y="3026120"/>
            <a:ext cx="1790703" cy="40286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C6B33-60C2-4033-A54C-7F9924F9A1E5}"/>
              </a:ext>
            </a:extLst>
          </p:cNvPr>
          <p:cNvSpPr txBox="1"/>
          <p:nvPr/>
        </p:nvSpPr>
        <p:spPr>
          <a:xfrm>
            <a:off x="4787416" y="2265329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garbage value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8CA83E-8968-4812-884B-E421A457D8C3}"/>
              </a:ext>
            </a:extLst>
          </p:cNvPr>
          <p:cNvCxnSpPr>
            <a:endCxn id="10" idx="1"/>
          </p:cNvCxnSpPr>
          <p:nvPr/>
        </p:nvCxnSpPr>
        <p:spPr>
          <a:xfrm flipV="1">
            <a:off x="3445565" y="2449995"/>
            <a:ext cx="1341851" cy="5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58D8E3-2380-4E4C-9B02-CCA6D5D57F24}"/>
              </a:ext>
            </a:extLst>
          </p:cNvPr>
          <p:cNvSpPr txBox="1"/>
          <p:nvPr/>
        </p:nvSpPr>
        <p:spPr>
          <a:xfrm>
            <a:off x="964094" y="3697359"/>
            <a:ext cx="8272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함수의 내부로 진입하여 한 문장 씩 실행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3B23AC-C32D-4EA4-ADB2-A0791553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89"/>
          <a:stretch/>
        </p:blipFill>
        <p:spPr>
          <a:xfrm>
            <a:off x="1056547" y="4702358"/>
            <a:ext cx="5039453" cy="9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B5AA5A2-64C3-45FD-9073-8E4983D6B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5" y="1910384"/>
            <a:ext cx="9351490" cy="1376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6D272C5-1B00-4154-84DD-D38E5762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" y="3571478"/>
            <a:ext cx="7444742" cy="1199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DB3C74-8380-4A24-AA9C-49F07E5D43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87895" y="5055738"/>
            <a:ext cx="7444742" cy="144806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445F985-CDCF-43C8-9241-3497F37F99C5}"/>
              </a:ext>
            </a:extLst>
          </p:cNvPr>
          <p:cNvSpPr/>
          <p:nvPr/>
        </p:nvSpPr>
        <p:spPr>
          <a:xfrm>
            <a:off x="838200" y="3648697"/>
            <a:ext cx="1732721" cy="4028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78F7792-230A-4957-B7C0-29BE4CCC17F1}"/>
              </a:ext>
            </a:extLst>
          </p:cNvPr>
          <p:cNvSpPr/>
          <p:nvPr/>
        </p:nvSpPr>
        <p:spPr>
          <a:xfrm>
            <a:off x="887895" y="5047957"/>
            <a:ext cx="1895062" cy="4028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33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9B2BD0-386F-47EB-82C0-3A20FC7C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1"/>
          <a:stretch/>
        </p:blipFill>
        <p:spPr>
          <a:xfrm>
            <a:off x="887894" y="1910385"/>
            <a:ext cx="5539409" cy="16905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58E05-0AD1-444B-9A5B-A69EFB155CB4}"/>
              </a:ext>
            </a:extLst>
          </p:cNvPr>
          <p:cNvSpPr/>
          <p:nvPr/>
        </p:nvSpPr>
        <p:spPr>
          <a:xfrm>
            <a:off x="887894" y="1883881"/>
            <a:ext cx="1593573" cy="34248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28A90-C757-43AA-83A5-1F1B1209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72" y="3627461"/>
            <a:ext cx="6401628" cy="305162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171C1B-7D15-42A2-91B0-B13494E576EF}"/>
              </a:ext>
            </a:extLst>
          </p:cNvPr>
          <p:cNvSpPr/>
          <p:nvPr/>
        </p:nvSpPr>
        <p:spPr>
          <a:xfrm>
            <a:off x="838200" y="2406561"/>
            <a:ext cx="2501348" cy="34248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FA2D53-2A86-4E44-8B8D-9AF449349A2A}"/>
              </a:ext>
            </a:extLst>
          </p:cNvPr>
          <p:cNvSpPr/>
          <p:nvPr/>
        </p:nvSpPr>
        <p:spPr>
          <a:xfrm>
            <a:off x="4952172" y="3596402"/>
            <a:ext cx="1051064" cy="2732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7CA7D8-C379-4EA2-8D67-145815D5C7AD}"/>
              </a:ext>
            </a:extLst>
          </p:cNvPr>
          <p:cNvSpPr/>
          <p:nvPr/>
        </p:nvSpPr>
        <p:spPr>
          <a:xfrm>
            <a:off x="4952172" y="4278888"/>
            <a:ext cx="1051064" cy="2732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E83239-CAD4-46F0-B355-E4C69519AF49}"/>
              </a:ext>
            </a:extLst>
          </p:cNvPr>
          <p:cNvSpPr/>
          <p:nvPr/>
        </p:nvSpPr>
        <p:spPr>
          <a:xfrm>
            <a:off x="4952172" y="4688141"/>
            <a:ext cx="1051064" cy="2732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3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gdb_test.c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12C935C-B400-42A1-9152-AD916B12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00" y="365125"/>
            <a:ext cx="7696398" cy="62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599427-5E14-4F86-94BD-5083F7F1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4" y="1910384"/>
            <a:ext cx="8391935" cy="48043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5F345A-19FA-4123-A322-843D7306E75B}"/>
              </a:ext>
            </a:extLst>
          </p:cNvPr>
          <p:cNvSpPr/>
          <p:nvPr/>
        </p:nvSpPr>
        <p:spPr>
          <a:xfrm>
            <a:off x="4031973" y="1910382"/>
            <a:ext cx="3985587" cy="5014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8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디버그</a:t>
            </a:r>
            <a:r>
              <a:rPr lang="en-US" altLang="ko-KR" dirty="0"/>
              <a:t>(debug)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Debug</a:t>
            </a:r>
            <a:r>
              <a:rPr lang="ko-KR" altLang="en-US" dirty="0"/>
              <a:t> 또는 </a:t>
            </a:r>
            <a:r>
              <a:rPr lang="en-US" altLang="ko-KR" dirty="0"/>
              <a:t>debugging</a:t>
            </a:r>
          </a:p>
          <a:p>
            <a:pPr lvl="1"/>
            <a:r>
              <a:rPr lang="ko-KR" altLang="en-US" dirty="0"/>
              <a:t>컴퓨터 프로그램의 정확성이나 논리적인 오류</a:t>
            </a:r>
            <a:r>
              <a:rPr lang="en-US" altLang="ko-KR" dirty="0"/>
              <a:t>(</a:t>
            </a:r>
            <a:r>
              <a:rPr lang="ko-KR" altLang="en-US" dirty="0"/>
              <a:t>버그</a:t>
            </a:r>
            <a:r>
              <a:rPr lang="en-US" altLang="ko-KR" dirty="0"/>
              <a:t>)</a:t>
            </a:r>
            <a:r>
              <a:rPr lang="ko-KR" altLang="en-US" dirty="0"/>
              <a:t>를 찾아내는 테스트 과정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디버거</a:t>
            </a:r>
            <a:r>
              <a:rPr lang="en-US" altLang="ko-KR" dirty="0"/>
              <a:t>(debugger)</a:t>
            </a:r>
            <a:r>
              <a:rPr lang="ko-KR" altLang="en-US" dirty="0"/>
              <a:t>의 기본 기능</a:t>
            </a:r>
            <a:endParaRPr lang="en-US" altLang="ko-KR" dirty="0"/>
          </a:p>
          <a:p>
            <a:pPr lvl="1"/>
            <a:r>
              <a:rPr lang="ko-KR" altLang="en-US" dirty="0"/>
              <a:t>프로그램 코드의 단계적 실행</a:t>
            </a:r>
            <a:r>
              <a:rPr lang="en-US" altLang="ko-KR" dirty="0"/>
              <a:t>(step execution)</a:t>
            </a:r>
          </a:p>
          <a:p>
            <a:pPr lvl="1"/>
            <a:r>
              <a:rPr lang="ko-KR" altLang="en-US" dirty="0"/>
              <a:t>설정된 중단점까지 실행</a:t>
            </a:r>
            <a:r>
              <a:rPr lang="en-US" altLang="ko-KR" dirty="0"/>
              <a:t>(breakpoint)</a:t>
            </a:r>
          </a:p>
          <a:p>
            <a:pPr lvl="1"/>
            <a:r>
              <a:rPr lang="ko-KR" altLang="en-US" dirty="0"/>
              <a:t>메모리나 레지스터의 값을 확인</a:t>
            </a:r>
            <a:r>
              <a:rPr lang="en-US" altLang="ko-KR" dirty="0"/>
              <a:t>(memory examination)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2FE97D-0DA6-4BC3-A775-4FC56B389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4" y="1892782"/>
            <a:ext cx="9783411" cy="135945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03E43D7-060A-4C2A-B925-171427CE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4" y="3548268"/>
            <a:ext cx="7848602" cy="32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F49E3A7-B184-4D81-ACD3-1BAFD48AE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5" y="1910384"/>
            <a:ext cx="9563464" cy="89903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6FD2A12-901C-44F6-85DB-7656F12A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5" y="3029112"/>
            <a:ext cx="7861847" cy="32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번째 라인에 </a:t>
            </a:r>
            <a:r>
              <a:rPr lang="en-US" altLang="ko-KR" dirty="0"/>
              <a:t>breakpoint</a:t>
            </a:r>
            <a:r>
              <a:rPr lang="ko-KR" altLang="en-US" dirty="0"/>
              <a:t>를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Run </a:t>
            </a:r>
            <a:r>
              <a:rPr lang="ko-KR" altLang="en-US" dirty="0"/>
              <a:t>명령어를 사용하여 </a:t>
            </a:r>
            <a:r>
              <a:rPr lang="en-US" altLang="ko-KR" dirty="0"/>
              <a:t>breakpoint</a:t>
            </a:r>
            <a:r>
              <a:rPr lang="ko-KR" altLang="en-US" dirty="0"/>
              <a:t>가 지정된 </a:t>
            </a:r>
            <a:r>
              <a:rPr lang="en-US" altLang="ko-KR" dirty="0" err="1"/>
              <a:t>gdb_test</a:t>
            </a:r>
            <a:r>
              <a:rPr lang="en-US" altLang="ko-KR" dirty="0"/>
              <a:t> </a:t>
            </a:r>
            <a:r>
              <a:rPr lang="ko-KR" altLang="en-US" dirty="0"/>
              <a:t>프로그램을 실행한다</a:t>
            </a:r>
            <a:r>
              <a:rPr lang="en-US" altLang="ko-KR" dirty="0"/>
              <a:t>. Breakpoint</a:t>
            </a:r>
            <a:r>
              <a:rPr lang="ko-KR" altLang="en-US" dirty="0"/>
              <a:t>가 지정된 곳에서 프로그램이 더 이상 진행하지 않고 멈춤을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72A1070-6AD0-47AF-8AC1-8DB4162B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14" y="2357230"/>
            <a:ext cx="8702330" cy="11280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9AFA57-4243-4EC2-A4B2-945DB689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14" y="5214938"/>
            <a:ext cx="6038643" cy="15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21EAB08-6BA4-437E-91B7-394FEC9D0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5" y="1910385"/>
            <a:ext cx="10460152" cy="100506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3F837A-DD14-490D-A735-895BAC5B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2" y="3135149"/>
            <a:ext cx="3279517" cy="15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933111-594E-479C-98D4-2625C0812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385"/>
            <a:ext cx="8086725" cy="7143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24DF16B-03BF-487D-A2F7-AF598DF1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1" y="3004515"/>
            <a:ext cx="4123835" cy="3488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23EEC0-CCB6-496D-B342-779ACB984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61" y="3033090"/>
            <a:ext cx="5250807" cy="21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6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F94EB3-2CF7-4363-843E-C3BAC7C6A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994865"/>
            <a:ext cx="7886049" cy="49652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9600100-14E7-4717-AF27-C1D7817B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717118"/>
            <a:ext cx="4897617" cy="930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5F7628-C193-4409-BABE-314DB65A2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3999894"/>
            <a:ext cx="8077200" cy="733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4CFF9F-B52F-4C84-9A3C-1B7A5421C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9" y="4960039"/>
            <a:ext cx="5455376" cy="12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9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quit : </a:t>
            </a:r>
            <a:r>
              <a:rPr lang="ko-KR" altLang="en-US" dirty="0"/>
              <a:t>종료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51E000F-2ADE-4B51-A0DC-6E6FC09B1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91"/>
          <a:stretch/>
        </p:blipFill>
        <p:spPr>
          <a:xfrm>
            <a:off x="982524" y="2682876"/>
            <a:ext cx="6089473" cy="8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8A53-D24E-4285-BA5C-BC6725E1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GDB(GNU Debugger)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08768-B16A-4929-B4CC-18F31E21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GNU </a:t>
            </a:r>
            <a:r>
              <a:rPr lang="ko-KR" altLang="en-US" dirty="0"/>
              <a:t>프로젝트에서 개발된 대표적인 디버깅 도구</a:t>
            </a:r>
            <a:endParaRPr lang="en-US" altLang="ko-KR" dirty="0"/>
          </a:p>
          <a:p>
            <a:pPr lvl="1"/>
            <a:r>
              <a:rPr lang="ko-KR" altLang="en-US" dirty="0"/>
              <a:t>다양한 언어 지원 </a:t>
            </a:r>
            <a:r>
              <a:rPr lang="en-US" altLang="ko-KR" dirty="0"/>
              <a:t>: C, C++, Fortran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ko-KR" altLang="en-US" dirty="0"/>
              <a:t>다양한 플랫폼 지원 </a:t>
            </a:r>
            <a:r>
              <a:rPr lang="en-US" altLang="ko-KR" dirty="0"/>
              <a:t>: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유닉스</a:t>
            </a:r>
            <a:r>
              <a:rPr lang="en-US" altLang="ko-KR" dirty="0"/>
              <a:t>, </a:t>
            </a:r>
            <a:r>
              <a:rPr lang="ko-KR" altLang="en-US" dirty="0"/>
              <a:t>윈도우</a:t>
            </a:r>
            <a:endParaRPr lang="en-US" altLang="ko-KR" dirty="0"/>
          </a:p>
          <a:p>
            <a:pPr lvl="1"/>
            <a:r>
              <a:rPr lang="ko-KR" altLang="en-US" dirty="0"/>
              <a:t>대화형 디버깅 </a:t>
            </a:r>
            <a:r>
              <a:rPr lang="en-US" altLang="ko-KR" dirty="0"/>
              <a:t>: </a:t>
            </a:r>
            <a:r>
              <a:rPr lang="ko-KR" altLang="en-US" dirty="0"/>
              <a:t>프로그램을 실행하면서 변수 값을 확인하고 제어</a:t>
            </a:r>
            <a:endParaRPr lang="en-US" altLang="ko-KR" dirty="0"/>
          </a:p>
          <a:p>
            <a:pPr lvl="1"/>
            <a:r>
              <a:rPr lang="ko-KR" altLang="en-US" dirty="0"/>
              <a:t>중단점 설정 </a:t>
            </a:r>
            <a:r>
              <a:rPr lang="en-US" altLang="ko-KR" dirty="0"/>
              <a:t>: </a:t>
            </a:r>
            <a:r>
              <a:rPr lang="ko-KR" altLang="en-US" dirty="0"/>
              <a:t>특정 코드 라인에서 프로그램을 중단</a:t>
            </a:r>
            <a:endParaRPr lang="en-US" altLang="ko-KR" dirty="0"/>
          </a:p>
          <a:p>
            <a:pPr lvl="1"/>
            <a:r>
              <a:rPr lang="ko-KR" altLang="en-US" dirty="0"/>
              <a:t>역추적 </a:t>
            </a:r>
            <a:r>
              <a:rPr lang="en-US" altLang="ko-KR" dirty="0"/>
              <a:t>: </a:t>
            </a:r>
            <a:r>
              <a:rPr lang="ko-KR" altLang="en-US" dirty="0"/>
              <a:t>프로그램의 실행 경로를 추적</a:t>
            </a:r>
            <a:endParaRPr lang="en-US" altLang="ko-KR" dirty="0"/>
          </a:p>
          <a:p>
            <a:pPr lvl="1"/>
            <a:r>
              <a:rPr lang="ko-KR" altLang="en-US" dirty="0"/>
              <a:t>메모리 분석 </a:t>
            </a:r>
            <a:r>
              <a:rPr lang="en-US" altLang="ko-KR" dirty="0"/>
              <a:t>: </a:t>
            </a:r>
            <a:r>
              <a:rPr lang="ko-KR" altLang="en-US" dirty="0"/>
              <a:t>메모리 사용량을 확인하고 누수를 찾을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GDB</a:t>
            </a:r>
            <a:r>
              <a:rPr lang="ko-KR" altLang="en-US" dirty="0"/>
              <a:t>는 오픈 소스 프로젝트로 무료로 사용</a:t>
            </a:r>
            <a:r>
              <a:rPr lang="en-US" altLang="ko-KR" dirty="0"/>
              <a:t>, PL</a:t>
            </a:r>
            <a:r>
              <a:rPr lang="ko-KR" altLang="en-US" dirty="0"/>
              <a:t>와 플랫폼에 관계없이 광범위하게 사용되는 </a:t>
            </a:r>
            <a:r>
              <a:rPr lang="en-US" altLang="ko-KR" dirty="0"/>
              <a:t>CLI </a:t>
            </a:r>
            <a:r>
              <a:rPr lang="ko-KR" altLang="en-US" dirty="0"/>
              <a:t>기반의 강력한 디버깅 도구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GUI</a:t>
            </a:r>
            <a:r>
              <a:rPr lang="ko-KR" altLang="en-US" dirty="0"/>
              <a:t>를 지원하는 </a:t>
            </a:r>
            <a:r>
              <a:rPr lang="en-US" altLang="ko-KR" dirty="0" err="1"/>
              <a:t>ddd</a:t>
            </a:r>
            <a:r>
              <a:rPr lang="en-US" altLang="ko-KR" dirty="0"/>
              <a:t>, </a:t>
            </a:r>
            <a:r>
              <a:rPr lang="en-US" altLang="ko-KR" dirty="0" err="1"/>
              <a:t>kdbg</a:t>
            </a:r>
            <a:r>
              <a:rPr lang="en-US" altLang="ko-KR" dirty="0"/>
              <a:t> </a:t>
            </a:r>
            <a:r>
              <a:rPr lang="ko-KR" altLang="en-US" dirty="0"/>
              <a:t>등의 프로그램으로도 제공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C87B6E-3D80-4BB6-8FFD-CFC9581960A0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26F25F3-3845-46E8-AF1E-FC3A1276C032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89A21D-17F7-441F-A8A1-DF4E328A2180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0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디버깅 옵션</a:t>
            </a:r>
            <a:endParaRPr lang="en-US" altLang="ko-KR" dirty="0"/>
          </a:p>
          <a:p>
            <a:pPr lvl="1"/>
            <a:r>
              <a:rPr lang="en-US" altLang="ko-KR" dirty="0"/>
              <a:t>gcc –g –W –Wall –o hello </a:t>
            </a:r>
            <a:r>
              <a:rPr lang="en-US" altLang="ko-KR" dirty="0" err="1"/>
              <a:t>hello.c</a:t>
            </a:r>
            <a:endParaRPr lang="en-US" altLang="ko-KR" dirty="0"/>
          </a:p>
          <a:p>
            <a:pPr lvl="1"/>
            <a:r>
              <a:rPr lang="ko-KR" altLang="en-US" dirty="0"/>
              <a:t>소스 수준의 디버깅을 위한 정보를 실행 파일에 포함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55D5CDC-621D-4FEC-B15D-CEF89BE5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4375"/>
            <a:ext cx="10359018" cy="1699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0E91FE-5A53-45DE-9E13-975EAE41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69566"/>
            <a:ext cx="7983906" cy="1588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디버깅 옵션</a:t>
            </a:r>
            <a:endParaRPr lang="en-US" altLang="ko-KR" dirty="0"/>
          </a:p>
          <a:p>
            <a:pPr lvl="1"/>
            <a:r>
              <a:rPr lang="en-US" altLang="ko-KR" dirty="0"/>
              <a:t>gcc –g –W –Wall –o hello </a:t>
            </a:r>
            <a:r>
              <a:rPr lang="en-US" altLang="ko-KR" dirty="0" err="1"/>
              <a:t>hello.c</a:t>
            </a:r>
            <a:endParaRPr lang="en-US" altLang="ko-KR" dirty="0"/>
          </a:p>
          <a:p>
            <a:pPr lvl="1"/>
            <a:r>
              <a:rPr lang="ko-KR" altLang="en-US" dirty="0"/>
              <a:t>소스 수준의 디버깅을 위한 정보를 실행 파일에 포함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D6F7112-E9C5-42C1-9349-AC1E75B5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212"/>
            <a:ext cx="6583017" cy="153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18172D-F99C-4090-A448-6773596C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7044"/>
            <a:ext cx="9793048" cy="1887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5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hello.c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C16F16D-AC66-4957-AA04-DB6CAB3F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03410"/>
            <a:ext cx="3309731" cy="13337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D57E04-1A59-4B57-9947-CE8C918C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90" y="2156792"/>
            <a:ext cx="6986201" cy="44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</a:p>
          <a:p>
            <a:pPr lvl="1"/>
            <a:r>
              <a:rPr lang="ko-KR" altLang="en-US" dirty="0"/>
              <a:t>현재 실행 중인 소스 코드의 일부를 출력</a:t>
            </a:r>
            <a:endParaRPr lang="en-US" altLang="ko-KR" dirty="0"/>
          </a:p>
          <a:p>
            <a:pPr lvl="1"/>
            <a:r>
              <a:rPr lang="ko-KR" altLang="en-US" dirty="0"/>
              <a:t>이 명령어는 디버깅 중에 코드의 내용을 확인하는데 유용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54DA564-809F-4983-BB41-A68B15AF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838200" y="3631095"/>
            <a:ext cx="6601218" cy="26808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9ACF61-4B11-4C90-BC79-C57F7579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91" y="3111843"/>
            <a:ext cx="373380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BFC98B-731B-4999-9411-EF6AA018B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861" y="3689070"/>
            <a:ext cx="3762375" cy="1552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E12C4F-159E-4327-B25D-16323CCC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861" y="5318741"/>
            <a:ext cx="3733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help</a:t>
            </a:r>
          </a:p>
          <a:p>
            <a:pPr lvl="1"/>
            <a:r>
              <a:rPr lang="en-US" altLang="ko-KR" dirty="0"/>
              <a:t>gdb</a:t>
            </a:r>
            <a:r>
              <a:rPr lang="ko-KR" altLang="en-US" dirty="0"/>
              <a:t>의 명령어 도움말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3D3EB4-6206-4F30-9C15-D1A7A20D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6225"/>
            <a:ext cx="6198704" cy="3903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D6EE5E-5555-444C-90BB-8E63AC62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6" y="1910385"/>
            <a:ext cx="5800725" cy="30956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7CC573-7481-49CE-96A6-762067C3D34D}"/>
              </a:ext>
            </a:extLst>
          </p:cNvPr>
          <p:cNvSpPr/>
          <p:nvPr/>
        </p:nvSpPr>
        <p:spPr>
          <a:xfrm>
            <a:off x="838200" y="2816225"/>
            <a:ext cx="911087" cy="20002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D61B95-AD24-4BBF-9CCF-B1D5B16C0F41}"/>
              </a:ext>
            </a:extLst>
          </p:cNvPr>
          <p:cNvSpPr/>
          <p:nvPr/>
        </p:nvSpPr>
        <p:spPr>
          <a:xfrm>
            <a:off x="5703404" y="1870627"/>
            <a:ext cx="1333500" cy="24640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9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7BBA-7227-4F63-8A7D-6C32D2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GDB(GNU Debugger)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F709-0032-4D52-BC11-310CAF0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  <a:p>
            <a:pPr lvl="1"/>
            <a:r>
              <a:rPr lang="ko-KR" altLang="en-US" dirty="0"/>
              <a:t>프로그램의 특정 지점에서 실행을 중단하는 </a:t>
            </a:r>
            <a:r>
              <a:rPr lang="en-US" altLang="ko-KR" dirty="0"/>
              <a:t>breakpoint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1"/>
            <a:r>
              <a:rPr lang="ko-KR" altLang="en-US" dirty="0"/>
              <a:t>이를 통해 프로그램의 실행을 제어하고 디버깅을 수행</a:t>
            </a:r>
            <a:endParaRPr lang="en-US" altLang="ko-KR" dirty="0"/>
          </a:p>
          <a:p>
            <a:pPr lvl="1"/>
            <a:r>
              <a:rPr lang="en-US" altLang="ko-KR" dirty="0" err="1"/>
              <a:t>breakport</a:t>
            </a:r>
            <a:r>
              <a:rPr lang="ko-KR" altLang="en-US" dirty="0"/>
              <a:t>를 라인이나 함수에 지정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3D4DEC-432D-4F15-AE79-DF1948A698F3}"/>
              </a:ext>
            </a:extLst>
          </p:cNvPr>
          <p:cNvCxnSpPr>
            <a:cxnSpLocks/>
          </p:cNvCxnSpPr>
          <p:nvPr/>
        </p:nvCxnSpPr>
        <p:spPr>
          <a:xfrm>
            <a:off x="437322" y="1690688"/>
            <a:ext cx="1135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BD269-4655-4253-91F9-A87DB6F29550}"/>
              </a:ext>
            </a:extLst>
          </p:cNvPr>
          <p:cNvCxnSpPr>
            <a:cxnSpLocks/>
          </p:cNvCxnSpPr>
          <p:nvPr/>
        </p:nvCxnSpPr>
        <p:spPr>
          <a:xfrm>
            <a:off x="662608" y="198782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1E90E9-7D40-4FC2-B7AA-2FDC0C882548}"/>
              </a:ext>
            </a:extLst>
          </p:cNvPr>
          <p:cNvCxnSpPr>
            <a:cxnSpLocks/>
          </p:cNvCxnSpPr>
          <p:nvPr/>
        </p:nvCxnSpPr>
        <p:spPr>
          <a:xfrm>
            <a:off x="11655286" y="1470991"/>
            <a:ext cx="0" cy="19580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54B7ED9-E4BB-43C1-85A8-517673625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9"/>
          <a:stretch/>
        </p:blipFill>
        <p:spPr>
          <a:xfrm>
            <a:off x="954526" y="3909392"/>
            <a:ext cx="10282948" cy="20499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07E94E-3521-4D96-B792-C2427DE875B0}"/>
              </a:ext>
            </a:extLst>
          </p:cNvPr>
          <p:cNvSpPr/>
          <p:nvPr/>
        </p:nvSpPr>
        <p:spPr>
          <a:xfrm>
            <a:off x="838200" y="3803374"/>
            <a:ext cx="2898913" cy="47707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B7660D-CA88-4696-A86D-8583712C8E28}"/>
              </a:ext>
            </a:extLst>
          </p:cNvPr>
          <p:cNvSpPr/>
          <p:nvPr/>
        </p:nvSpPr>
        <p:spPr>
          <a:xfrm>
            <a:off x="838200" y="4683608"/>
            <a:ext cx="3680791" cy="47707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19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469</Words>
  <Application>Microsoft Office PowerPoint</Application>
  <PresentationFormat>와이드스크린</PresentationFormat>
  <Paragraphs>79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GNU 디버거 (GNU Debugger)</vt:lpstr>
      <vt:lpstr>디버그(debug)</vt:lpstr>
      <vt:lpstr>1. GDB(GNU Debugger)</vt:lpstr>
      <vt:lpstr>2. GDB(GNU Debugger) 실행</vt:lpstr>
      <vt:lpstr>2. GDB(GNU Debugger) 실행</vt:lpstr>
      <vt:lpstr>2. GDB(GNU Debugger) 실행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2. GDB(GNU Debugger) 명령어</vt:lpstr>
      <vt:lpstr>[실습]</vt:lpstr>
      <vt:lpstr>[실습]</vt:lpstr>
      <vt:lpstr>[실습]</vt:lpstr>
      <vt:lpstr>[실습]</vt:lpstr>
      <vt:lpstr>[실습]</vt:lpstr>
      <vt:lpstr>[실습]</vt:lpstr>
      <vt:lpstr>[실습]</vt:lpstr>
      <vt:lpstr>[실습]</vt:lpstr>
      <vt:lpstr>[실습]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디버거 (GNU Debugger)</dc:title>
  <dc:creator>강보민</dc:creator>
  <cp:lastModifiedBy>강보민</cp:lastModifiedBy>
  <cp:revision>36</cp:revision>
  <dcterms:created xsi:type="dcterms:W3CDTF">2024-07-25T01:56:14Z</dcterms:created>
  <dcterms:modified xsi:type="dcterms:W3CDTF">2024-07-25T04:58:19Z</dcterms:modified>
</cp:coreProperties>
</file>