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A46A-BE6F-4811-B2E2-F6987609A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9653C-372A-4BDF-B8BA-5381E414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D315-49C2-4F3F-AE32-48F21BC6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2B6F0-1C57-4066-84D6-A9A92E5C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0F2B0-00ED-4F57-8CC6-216EB55B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106A-5102-488C-9D8F-F5092AAC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232DD-AA6E-4900-98B4-1C608A41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6D71A-ECC4-456B-B0E2-B3F5FB9F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22669-4F7C-4B74-B01A-AD173EE1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5C32-8A10-44BF-8AF1-427D5B5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81F872-A018-4ECE-8277-BD821C040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94811-BCA6-428F-A89A-30981C03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3405-834C-4679-A31B-1CE10249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54763-BFA8-4E0D-A372-A4C127C4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D47C1-23B2-43A4-87B6-198AF00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FC515-A310-4C7A-BE6A-E61E7E2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C5110-4564-4409-9798-57A1AEA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2409F-2FA2-438A-9F0C-F30D56FC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9B30-5551-4483-8D1A-CF9C313B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664D6-D25E-47E2-A8DD-EA21F2BF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E2ADB-03AF-461D-8830-656562D3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E7C74-6D02-4862-A8BF-71797C65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7A5A-6D82-4ADB-83FE-9570F87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9E471-2D12-4C20-8ACA-86F6E570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74C78-ED24-4326-97DA-0EF9DF89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B3FC-01DB-452A-9220-3BEC564B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6F294-DAF5-4723-A94B-C3A91C8B1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D6207-99DB-4855-9256-E8AE4D83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E02A7-51B6-480A-803A-929F602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6B8E8-1171-4D54-8988-5D12A5C6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00609-4C8F-43CA-8102-B90F74CC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F871-64AE-449C-854B-C29800FA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AF4EB-83AC-4737-95DA-8F48A47B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21232-C556-41EF-AF05-5DDD9813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5476C-ED04-4934-82E0-E50342DE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4975F-3372-4DE8-8CDE-1DF5E97F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57A47-6CA9-44B9-AC1F-12807C20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9B7C41-D132-4B9D-AEB4-8EAA58F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9DE934-26FE-4762-9ECB-AD3CC2A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1531-8236-4751-8CB4-6A07CB7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B0592-F825-4E8A-A1AD-FF3F72B5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BD4AA-1AFE-4B61-85FA-40D1218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C692EF-FD39-4845-9520-D8784D22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F050C-B47E-4062-88DB-F5DB246B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5B407-B32B-4491-9951-5AF0311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30C94-226F-406B-A6FD-57AC581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7F924-016E-4E16-9535-F1077692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09D40-F6AB-4D05-A8A8-09579AD8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DAA07-ED15-4E25-ABEB-45B2B428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75A0B-0701-402D-B9B8-EE9AD4B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AA6D8-AC27-4604-8699-37DBFB74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382DF-8937-438C-8770-E2FC486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8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6703-6FED-4ABB-9603-51FA9392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15E83-0536-4AEA-875A-F4AC3F149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1EE2A-4B06-432E-A9B3-15928D2B5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2FD6E-A45D-4344-892B-CC2FCAA8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C96D4-7983-418F-B8E3-A780E60B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44DF4-ABED-4A2D-90CC-D19C8B5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A45D2-CB03-4ACA-9101-C19409D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629D0-0A10-48B7-B049-D790B124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D54B-0CC2-449D-9384-E9EA10BA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9096-AEB5-41DC-A5DB-068C17984119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E37E8-DDB1-4BAC-A650-5079FAAB5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38E5D-E6D5-4A8F-A9D9-20D2C216F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7F4F-AC32-4AC9-90ED-7D1A56094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2E95C-A86E-4515-B36B-75BCE9F7B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응용프로그래밍 화면구현</a:t>
            </a:r>
            <a:br>
              <a:rPr lang="en-US" altLang="ko-KR" dirty="0"/>
            </a:br>
            <a:r>
              <a:rPr lang="en-US" altLang="ko-KR" sz="3600" dirty="0"/>
              <a:t>LM2001020225v4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FD8F7-5D18-40EE-B65D-EA45B552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232" y="3602038"/>
            <a:ext cx="5382768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UI </a:t>
            </a:r>
            <a:r>
              <a:rPr lang="ko-KR" altLang="en-US" dirty="0"/>
              <a:t>설계 확인하기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UI </a:t>
            </a:r>
            <a:r>
              <a:rPr lang="ko-KR" altLang="en-US" dirty="0"/>
              <a:t>구현하기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CF8004-D201-447D-AC2F-5E77BD150015}"/>
              </a:ext>
            </a:extLst>
          </p:cNvPr>
          <p:cNvCxnSpPr/>
          <p:nvPr/>
        </p:nvCxnSpPr>
        <p:spPr>
          <a:xfrm>
            <a:off x="1097280" y="3182112"/>
            <a:ext cx="974750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B614E7-5905-4921-A582-895E24A5086A}"/>
              </a:ext>
            </a:extLst>
          </p:cNvPr>
          <p:cNvCxnSpPr/>
          <p:nvPr/>
        </p:nvCxnSpPr>
        <p:spPr>
          <a:xfrm>
            <a:off x="1652631" y="1325461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D9BA7-98BA-4700-AB6F-92EA0DC5BB45}"/>
              </a:ext>
            </a:extLst>
          </p:cNvPr>
          <p:cNvCxnSpPr>
            <a:cxnSpLocks/>
          </p:cNvCxnSpPr>
          <p:nvPr/>
        </p:nvCxnSpPr>
        <p:spPr>
          <a:xfrm>
            <a:off x="4806892" y="4731391"/>
            <a:ext cx="702080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CA9F25-F8E2-4BCB-8DF9-D729E638EDAB}"/>
              </a:ext>
            </a:extLst>
          </p:cNvPr>
          <p:cNvCxnSpPr>
            <a:cxnSpLocks/>
          </p:cNvCxnSpPr>
          <p:nvPr/>
        </p:nvCxnSpPr>
        <p:spPr>
          <a:xfrm>
            <a:off x="5177405" y="3602038"/>
            <a:ext cx="0" cy="13223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</a:t>
            </a:r>
            <a:r>
              <a:rPr lang="ko-KR" altLang="en-US" dirty="0" err="1"/>
              <a:t>목업</a:t>
            </a:r>
            <a:r>
              <a:rPr lang="en-US" altLang="ko-KR" dirty="0"/>
              <a:t>(Mockup)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5587" cy="4351338"/>
          </a:xfrm>
        </p:spPr>
        <p:txBody>
          <a:bodyPr/>
          <a:lstStyle/>
          <a:p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사용방법 설명</a:t>
            </a:r>
            <a:r>
              <a:rPr lang="en-US" altLang="ko-KR" dirty="0"/>
              <a:t>, </a:t>
            </a:r>
            <a:r>
              <a:rPr lang="ko-KR" altLang="en-US" dirty="0"/>
              <a:t>평가 등을 위해 와이어프레임보다 좀 더 실제 화면과 유사하게 만든 정적인 형태의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도구 </a:t>
            </a:r>
            <a:r>
              <a:rPr lang="en-US" altLang="ko-KR" dirty="0"/>
              <a:t>: </a:t>
            </a:r>
            <a:r>
              <a:rPr lang="ko-KR" altLang="en-US" dirty="0"/>
              <a:t>파워 </a:t>
            </a:r>
            <a:r>
              <a:rPr lang="ko-KR" altLang="en-US" dirty="0" err="1"/>
              <a:t>목업</a:t>
            </a:r>
            <a:r>
              <a:rPr lang="en-US" altLang="ko-KR" dirty="0"/>
              <a:t>, </a:t>
            </a:r>
            <a:r>
              <a:rPr lang="ko-KR" altLang="en-US" dirty="0" err="1"/>
              <a:t>발사믹</a:t>
            </a:r>
            <a:r>
              <a:rPr lang="ko-KR" altLang="en-US" dirty="0"/>
              <a:t> </a:t>
            </a:r>
            <a:r>
              <a:rPr lang="ko-KR" altLang="en-US" dirty="0" err="1"/>
              <a:t>목업</a:t>
            </a:r>
            <a:r>
              <a:rPr lang="ko-KR" altLang="en-US" dirty="0"/>
              <a:t> 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B6EA190-4142-47E8-8DF8-EB059B3A3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56" y="2004969"/>
            <a:ext cx="6317588" cy="4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</a:t>
            </a:r>
            <a:r>
              <a:rPr lang="ko-KR" altLang="en-US" dirty="0"/>
              <a:t>스토리보드</a:t>
            </a:r>
            <a:r>
              <a:rPr lang="en-US" altLang="ko-KR" dirty="0"/>
              <a:t>(Story Board)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</p:spPr>
        <p:txBody>
          <a:bodyPr/>
          <a:lstStyle/>
          <a:p>
            <a:r>
              <a:rPr lang="ko-KR" altLang="en-US" dirty="0"/>
              <a:t>와이어프레임에 콘텐츠에 대한 설명</a:t>
            </a:r>
            <a:r>
              <a:rPr lang="en-US" altLang="ko-KR" dirty="0"/>
              <a:t>, </a:t>
            </a:r>
            <a:r>
              <a:rPr lang="ko-KR" altLang="en-US" dirty="0"/>
              <a:t>페이지 간 이동 흐름 등을 추가한 문서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D0C9481-D167-4DE4-B190-449AB7F1E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1"/>
          <a:stretch/>
        </p:blipFill>
        <p:spPr>
          <a:xfrm>
            <a:off x="4616769" y="1395411"/>
            <a:ext cx="7454286" cy="52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</a:t>
            </a:r>
            <a:r>
              <a:rPr lang="ko-KR" altLang="en-US" dirty="0"/>
              <a:t>프로토타입</a:t>
            </a:r>
            <a:r>
              <a:rPr lang="en-US" altLang="ko-KR" dirty="0"/>
              <a:t>(Prototype)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3371" cy="4351338"/>
          </a:xfrm>
        </p:spPr>
        <p:txBody>
          <a:bodyPr/>
          <a:lstStyle/>
          <a:p>
            <a:r>
              <a:rPr lang="ko-KR" altLang="en-US" dirty="0"/>
              <a:t>와이어프레임이나 스토리보드 등에 </a:t>
            </a:r>
            <a:r>
              <a:rPr lang="ko-KR" altLang="en-US" dirty="0" err="1"/>
              <a:t>인터렉션을</a:t>
            </a:r>
            <a:r>
              <a:rPr lang="ko-KR" altLang="en-US" dirty="0"/>
              <a:t> 적용함으로써 실제 구현된 것처럼 테스트가 가능한 동적인 형태의 모형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B19B688-8DED-48B1-ADA2-248C5933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35" y="2852256"/>
            <a:ext cx="9997999" cy="37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</a:t>
            </a:r>
            <a:r>
              <a:rPr lang="ko-KR" altLang="en-US" dirty="0" err="1"/>
              <a:t>유스케이스</a:t>
            </a:r>
            <a:r>
              <a:rPr lang="en-US" altLang="ko-KR" dirty="0"/>
              <a:t>(Use Case)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9091" cy="4351338"/>
          </a:xfrm>
        </p:spPr>
        <p:txBody>
          <a:bodyPr/>
          <a:lstStyle/>
          <a:p>
            <a:r>
              <a:rPr lang="ko-KR" altLang="en-US" dirty="0"/>
              <a:t>사용자 측면에서의 요구사항으로 사용자가 원하는 목표를 달성하기 위해 수행할 내용을 기술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4368ED-A600-46F3-BA9D-54D9A5A9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44" y="1535972"/>
            <a:ext cx="7649094" cy="5133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0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UI </a:t>
            </a:r>
            <a:r>
              <a:rPr lang="ko-KR" altLang="en-US" dirty="0"/>
              <a:t>테스트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6756242-CE1D-4F80-AEEA-9181DA3A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90" y="2081212"/>
            <a:ext cx="9401390" cy="475955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2C1E18-1CF8-4503-991B-FF8B4C35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417"/>
            <a:ext cx="9060809" cy="474952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4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A51EC3-93D9-44A3-953B-974CDBA8B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35" y="2004968"/>
            <a:ext cx="9519753" cy="470977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0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논술형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8731EF-0327-43B8-9729-14D1F00C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752" y="365125"/>
            <a:ext cx="8705443" cy="62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UI </a:t>
            </a:r>
            <a:r>
              <a:rPr lang="ko-KR" altLang="en-US" dirty="0"/>
              <a:t>요구사항을 확인하여 설계한 </a:t>
            </a:r>
            <a:r>
              <a:rPr lang="en-US" altLang="ko-KR" dirty="0"/>
              <a:t>UI </a:t>
            </a:r>
            <a:r>
              <a:rPr lang="ko-KR" altLang="en-US" dirty="0"/>
              <a:t>설계를 기반으로 화면을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7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6EEC5F-0977-46AF-8C7A-DA008352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60" y="2744790"/>
            <a:ext cx="8220997" cy="320298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E5036B-2933-4B2F-9477-1C785F8D2FC8}"/>
              </a:ext>
            </a:extLst>
          </p:cNvPr>
          <p:cNvSpPr txBox="1"/>
          <p:nvPr/>
        </p:nvSpPr>
        <p:spPr>
          <a:xfrm>
            <a:off x="1107560" y="2040177"/>
            <a:ext cx="34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능력단위 </a:t>
            </a:r>
            <a:r>
              <a:rPr lang="en-US" altLang="ko-KR" sz="2400" dirty="0"/>
              <a:t>: </a:t>
            </a:r>
            <a:r>
              <a:rPr lang="ko-KR" altLang="en-US" sz="2400" dirty="0"/>
              <a:t>화면구현</a:t>
            </a:r>
          </a:p>
        </p:txBody>
      </p:sp>
    </p:spTree>
    <p:extLst>
      <p:ext uri="{BB962C8B-B14F-4D97-AF65-F5344CB8AC3E}">
        <p14:creationId xmlns:p14="http://schemas.microsoft.com/office/powerpoint/2010/main" val="11300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UI(User Interface)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요구사항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설계서</a:t>
            </a:r>
            <a:endParaRPr lang="en-US" altLang="ko-KR" dirty="0"/>
          </a:p>
          <a:p>
            <a:r>
              <a:rPr lang="ko-KR" altLang="en-US" dirty="0"/>
              <a:t>소프트웨어 아키텍처</a:t>
            </a:r>
            <a:r>
              <a:rPr lang="en-US" altLang="ko-KR" dirty="0"/>
              <a:t>(Software Architecture)</a:t>
            </a:r>
          </a:p>
          <a:p>
            <a:r>
              <a:rPr lang="en-US" altLang="ko-KR" dirty="0"/>
              <a:t>HTML/CSS, JavaScript,</a:t>
            </a:r>
            <a:r>
              <a:rPr lang="ko-KR" altLang="en-US" dirty="0"/>
              <a:t> 웹 접근성</a:t>
            </a:r>
            <a:r>
              <a:rPr lang="en-US" altLang="ko-KR" dirty="0"/>
              <a:t>, </a:t>
            </a:r>
            <a:r>
              <a:rPr lang="ko-KR" altLang="en-US" dirty="0"/>
              <a:t>웹 호환성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95407-44C0-4428-9470-E90F3FB61A01}"/>
              </a:ext>
            </a:extLst>
          </p:cNvPr>
          <p:cNvSpPr/>
          <p:nvPr/>
        </p:nvSpPr>
        <p:spPr>
          <a:xfrm>
            <a:off x="1107347" y="4395831"/>
            <a:ext cx="7113864" cy="453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525E7-A099-497E-B386-2DBEBAF9D7C2}"/>
              </a:ext>
            </a:extLst>
          </p:cNvPr>
          <p:cNvSpPr txBox="1"/>
          <p:nvPr/>
        </p:nvSpPr>
        <p:spPr>
          <a:xfrm>
            <a:off x="9006991" y="4026715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Python</a:t>
            </a:r>
          </a:p>
          <a:p>
            <a:r>
              <a:rPr lang="en-US" altLang="ko-KR" sz="2400" dirty="0"/>
              <a:t>GUI(tkinter </a:t>
            </a:r>
            <a:r>
              <a:rPr lang="ko-KR" altLang="en-US" sz="2400" dirty="0"/>
              <a:t>모듈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Programming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D16AD9-10A2-4249-83F8-8D71D89632BD}"/>
              </a:ext>
            </a:extLst>
          </p:cNvPr>
          <p:cNvCxnSpPr>
            <a:cxnSpLocks/>
          </p:cNvCxnSpPr>
          <p:nvPr/>
        </p:nvCxnSpPr>
        <p:spPr>
          <a:xfrm>
            <a:off x="8154099" y="4622334"/>
            <a:ext cx="659945" cy="4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-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 인터페이스</a:t>
            </a:r>
            <a:r>
              <a:rPr lang="en-US" altLang="ko-KR" dirty="0"/>
              <a:t>(UI, User Interface)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 </a:t>
            </a:r>
            <a:r>
              <a:rPr lang="ko-KR" altLang="en-US" dirty="0"/>
              <a:t>사물 또는 시스템</a:t>
            </a:r>
            <a:r>
              <a:rPr lang="en-US" altLang="ko-KR" dirty="0"/>
              <a:t>, </a:t>
            </a:r>
            <a:r>
              <a:rPr lang="ko-KR" altLang="en-US" dirty="0"/>
              <a:t>특히 기계</a:t>
            </a:r>
            <a:r>
              <a:rPr lang="en-US" altLang="ko-KR" dirty="0"/>
              <a:t>, </a:t>
            </a:r>
            <a:r>
              <a:rPr lang="ko-KR" altLang="en-US" dirty="0"/>
              <a:t>컴퓨터 프로그램 등 사이에서 의사소통을 할 수 있도록 일시적 또는 영구적인 접근을 목적으로 만들어진 물리적</a:t>
            </a:r>
            <a:r>
              <a:rPr lang="en-US" altLang="ko-KR" dirty="0"/>
              <a:t>, </a:t>
            </a:r>
            <a:r>
              <a:rPr lang="ko-KR" altLang="en-US" dirty="0"/>
              <a:t>가상적 매개체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43DD934-C1EE-4DD5-945E-F92FCA6C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4554"/>
            <a:ext cx="2988054" cy="1971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3BFA57-711F-4B47-8B56-8B8ADA24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1" y="3816344"/>
            <a:ext cx="3581443" cy="2810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907A9-5D7B-4C67-A0E9-65ABB3BA29EC}"/>
              </a:ext>
            </a:extLst>
          </p:cNvPr>
          <p:cNvSpPr txBox="1"/>
          <p:nvPr/>
        </p:nvSpPr>
        <p:spPr>
          <a:xfrm>
            <a:off x="8209577" y="3816344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Pymysql</a:t>
            </a: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+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7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UI </a:t>
            </a:r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개발할 시스템에 적용할 </a:t>
            </a:r>
            <a:r>
              <a:rPr lang="en-US" altLang="ko-KR" dirty="0"/>
              <a:t>UI </a:t>
            </a:r>
            <a:r>
              <a:rPr lang="ko-KR" altLang="en-US" dirty="0"/>
              <a:t>관련 요구사항을 조사해서 작성하는 단계</a:t>
            </a:r>
            <a:r>
              <a:rPr lang="en-US" altLang="ko-KR" dirty="0"/>
              <a:t>, </a:t>
            </a:r>
            <a:r>
              <a:rPr lang="ko-KR" altLang="en-US" dirty="0"/>
              <a:t>다양한 경로를 통해 사용자 요구사항을 조사하고 분석한 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03DAF6F-B3BD-425D-B8AF-2D04E85F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2" y="3138095"/>
            <a:ext cx="10328665" cy="35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7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UI </a:t>
            </a:r>
            <a:r>
              <a:rPr lang="ko-KR" altLang="en-US" dirty="0"/>
              <a:t>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철학과 원칙 기반 하에 전체 시스템에 공통으로 적용되는 화면 간 이동</a:t>
            </a:r>
            <a:r>
              <a:rPr lang="en-US" altLang="ko-KR" dirty="0"/>
              <a:t>, </a:t>
            </a:r>
            <a:r>
              <a:rPr lang="ko-KR" altLang="en-US" dirty="0"/>
              <a:t>화면구성에 관한 규약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9B73888-1219-45F6-8BF6-51027FF6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35" y="2759979"/>
            <a:ext cx="9803335" cy="2909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9C1D5-CE5F-4012-8378-4F392C358461}"/>
              </a:ext>
            </a:extLst>
          </p:cNvPr>
          <p:cNvSpPr txBox="1"/>
          <p:nvPr/>
        </p:nvSpPr>
        <p:spPr>
          <a:xfrm>
            <a:off x="1025135" y="5956183"/>
            <a:ext cx="918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CRUD : Create(</a:t>
            </a:r>
            <a:r>
              <a:rPr lang="ko-KR" altLang="en-US" dirty="0"/>
              <a:t>생성</a:t>
            </a:r>
            <a:r>
              <a:rPr lang="en-US" altLang="ko-KR" dirty="0"/>
              <a:t>), Read(</a:t>
            </a:r>
            <a:r>
              <a:rPr lang="ko-KR" altLang="en-US" dirty="0"/>
              <a:t>읽기</a:t>
            </a:r>
            <a:r>
              <a:rPr lang="en-US" altLang="ko-KR" dirty="0"/>
              <a:t>), Update(</a:t>
            </a:r>
            <a:r>
              <a:rPr lang="ko-KR" altLang="en-US" dirty="0"/>
              <a:t>갱신</a:t>
            </a:r>
            <a:r>
              <a:rPr lang="en-US" altLang="ko-KR" dirty="0"/>
              <a:t>), 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를 묶어서 일컫는 말로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사용자 인터페이스가 갖추어야할 기능</a:t>
            </a:r>
          </a:p>
        </p:txBody>
      </p:sp>
    </p:spTree>
    <p:extLst>
      <p:ext uri="{BB962C8B-B14F-4D97-AF65-F5344CB8AC3E}">
        <p14:creationId xmlns:p14="http://schemas.microsoft.com/office/powerpoint/2010/main" val="361898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UI </a:t>
            </a:r>
            <a:r>
              <a:rPr lang="ko-KR" altLang="en-US" dirty="0"/>
              <a:t>설계서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 </a:t>
            </a:r>
            <a:r>
              <a:rPr lang="en-US" altLang="ko-KR" dirty="0"/>
              <a:t>: </a:t>
            </a:r>
            <a:r>
              <a:rPr lang="ko-KR" altLang="en-US" dirty="0"/>
              <a:t>사용자의 요구 사항에 맞게 </a:t>
            </a:r>
            <a:r>
              <a:rPr lang="en-US" altLang="ko-KR" dirty="0"/>
              <a:t>UI</a:t>
            </a:r>
            <a:r>
              <a:rPr lang="ko-KR" altLang="en-US" dirty="0"/>
              <a:t>의 화면 구조나 화면 배치 등을 설계할 때 사용하는 도구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/>
              <a:t>와이어프레임</a:t>
            </a:r>
            <a:r>
              <a:rPr lang="en-US" altLang="ko-KR" dirty="0"/>
              <a:t>, </a:t>
            </a:r>
            <a:r>
              <a:rPr lang="ko-KR" altLang="en-US" dirty="0" err="1"/>
              <a:t>목업</a:t>
            </a:r>
            <a:r>
              <a:rPr lang="en-US" altLang="ko-KR" dirty="0"/>
              <a:t>, </a:t>
            </a:r>
            <a:r>
              <a:rPr lang="ko-KR" altLang="en-US" dirty="0"/>
              <a:t>스토리보드</a:t>
            </a:r>
            <a:r>
              <a:rPr lang="en-US" altLang="ko-KR" dirty="0"/>
              <a:t>, </a:t>
            </a:r>
            <a:r>
              <a:rPr lang="ko-KR" altLang="en-US" dirty="0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D02-745E-48A7-8B83-E86B6B6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용어 </a:t>
            </a:r>
            <a:r>
              <a:rPr lang="en-US" altLang="ko-KR" dirty="0"/>
              <a:t>– </a:t>
            </a:r>
            <a:r>
              <a:rPr lang="ko-KR" altLang="en-US" dirty="0"/>
              <a:t>와이어프레임</a:t>
            </a:r>
            <a:r>
              <a:rPr lang="en-US" altLang="ko-KR" dirty="0"/>
              <a:t>(Wireframe)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E79A2-10B2-4139-907D-52E4D87F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471" cy="4351338"/>
          </a:xfrm>
        </p:spPr>
        <p:txBody>
          <a:bodyPr/>
          <a:lstStyle/>
          <a:p>
            <a:r>
              <a:rPr lang="ko-KR" altLang="en-US" dirty="0"/>
              <a:t>기획 단계의 초기에 제작하는 것</a:t>
            </a:r>
            <a:r>
              <a:rPr lang="en-US" altLang="ko-KR" dirty="0"/>
              <a:t>, </a:t>
            </a:r>
            <a:r>
              <a:rPr lang="ko-KR" altLang="en-US" dirty="0"/>
              <a:t>페이지에 대한 개략적인 레이아웃이나 </a:t>
            </a:r>
            <a:r>
              <a:rPr lang="en-US" altLang="ko-KR" dirty="0"/>
              <a:t>UI </a:t>
            </a:r>
            <a:r>
              <a:rPr lang="ko-KR" altLang="en-US" dirty="0"/>
              <a:t>요소 등에 대한 뼈대를 설계하는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도구 </a:t>
            </a:r>
            <a:r>
              <a:rPr lang="en-US" altLang="ko-KR" dirty="0"/>
              <a:t>: </a:t>
            </a:r>
            <a:r>
              <a:rPr lang="ko-KR" altLang="en-US" dirty="0" err="1"/>
              <a:t>손그림</a:t>
            </a:r>
            <a:r>
              <a:rPr lang="en-US" altLang="ko-KR" dirty="0"/>
              <a:t>, </a:t>
            </a:r>
            <a:r>
              <a:rPr lang="ko-KR" altLang="en-US" dirty="0"/>
              <a:t>파워포인트</a:t>
            </a:r>
            <a:r>
              <a:rPr lang="en-US" altLang="ko-KR" dirty="0"/>
              <a:t>, </a:t>
            </a:r>
            <a:r>
              <a:rPr lang="ko-KR" altLang="en-US" dirty="0"/>
              <a:t>포토샵 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E30950-1740-4EBC-B427-609349AC282B}"/>
              </a:ext>
            </a:extLst>
          </p:cNvPr>
          <p:cNvCxnSpPr/>
          <p:nvPr/>
        </p:nvCxnSpPr>
        <p:spPr>
          <a:xfrm>
            <a:off x="704675" y="302004"/>
            <a:ext cx="0" cy="340593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C50452-33EC-4E3A-983C-887438622131}"/>
              </a:ext>
            </a:extLst>
          </p:cNvPr>
          <p:cNvCxnSpPr>
            <a:cxnSpLocks/>
          </p:cNvCxnSpPr>
          <p:nvPr/>
        </p:nvCxnSpPr>
        <p:spPr>
          <a:xfrm>
            <a:off x="384216" y="1749411"/>
            <a:ext cx="1155331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7E51A84-A869-4A54-A043-CA66FACA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72" y="1884857"/>
            <a:ext cx="6602616" cy="47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357</Words>
  <Application>Microsoft Office PowerPoint</Application>
  <PresentationFormat>와이드스크린</PresentationFormat>
  <Paragraphs>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응용프로그래밍 화면구현 LM2001020225v4</vt:lpstr>
      <vt:lpstr>학습목표</vt:lpstr>
      <vt:lpstr>구성</vt:lpstr>
      <vt:lpstr>핵심 용어</vt:lpstr>
      <vt:lpstr>핵심 용어 - UI</vt:lpstr>
      <vt:lpstr>핵심 용어 – UI 요구사항</vt:lpstr>
      <vt:lpstr>핵심 용어 – UI 표준</vt:lpstr>
      <vt:lpstr>핵심 용어 – UI 설계서</vt:lpstr>
      <vt:lpstr>핵심 용어 – 와이어프레임(Wireframe)</vt:lpstr>
      <vt:lpstr>핵심 용어 – 목업(Mockup)</vt:lpstr>
      <vt:lpstr>핵심 용어 – 스토리보드(Story Board)</vt:lpstr>
      <vt:lpstr>핵심 용어 – 프로토타입(Prototype)</vt:lpstr>
      <vt:lpstr>핵심 용어 – 유스케이스(Use Case)</vt:lpstr>
      <vt:lpstr>핵심 용어 – UI 테스트</vt:lpstr>
      <vt:lpstr>논술형</vt:lpstr>
      <vt:lpstr>논술형</vt:lpstr>
      <vt:lpstr>논술형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 화면구현 LM2001020225v4</dc:title>
  <dc:creator>잉구탱구</dc:creator>
  <cp:lastModifiedBy>잉구탱구</cp:lastModifiedBy>
  <cp:revision>17</cp:revision>
  <dcterms:created xsi:type="dcterms:W3CDTF">2023-08-06T23:33:55Z</dcterms:created>
  <dcterms:modified xsi:type="dcterms:W3CDTF">2023-08-07T02:10:37Z</dcterms:modified>
</cp:coreProperties>
</file>