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17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0180E-AB4B-40CC-B622-EEEFAB4AB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8FB33-B7A0-4D2E-9F7C-9E2AEB565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D45D6-1394-4334-A98B-35376A1E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0-706B-45E6-9926-B70F92D7F5E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4F0CA-2078-4382-B1D4-49A564CA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28A43-278A-4E48-98BD-EFBAE56A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F14-3F17-45A5-8E78-804BD30E8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CF4D0-CED3-4269-BC35-0F6AC401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F8E67-FD9A-4FB9-A0C1-9F9C83BAE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0C22D-2FBE-487D-BB79-4A71DB8E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0-706B-45E6-9926-B70F92D7F5E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A0A44-89EC-49EF-AA85-5915E996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31696-B7F3-4A83-B7F9-37848B10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F14-3F17-45A5-8E78-804BD30E8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5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735C15-5B1C-400C-97B3-E73D17597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72614-F14B-48F6-925E-0D6D2F01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C9387-4BB3-4E87-8CDF-1C3FB9C8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0-706B-45E6-9926-B70F92D7F5E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76F7B-BC9E-47B3-BB23-50EE11E5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A36E9-FF21-4165-98A5-3AB6B264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F14-3F17-45A5-8E78-804BD30E8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5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8C670-9234-4333-AEF7-F849042D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17FCC-C85D-4ADC-987E-4E1F28C0E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51A1F-72B8-4737-9F60-EDE584F2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0-706B-45E6-9926-B70F92D7F5E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571F7-2445-41DB-93EB-AA4993F0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8710E-9B83-44CB-85A2-BB726FB8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F14-3F17-45A5-8E78-804BD30E8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5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A2D7B-7293-4F3D-9E73-41EDA60C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E1126-3716-4E2B-A336-1AFE5551A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13602-AFFF-4808-9762-B973F77F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0-706B-45E6-9926-B70F92D7F5E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62CEE-0593-44CA-907B-AE6F6A49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42681-542F-4862-A30D-725D046A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F14-3F17-45A5-8E78-804BD30E8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8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F799-C922-48C0-9B91-5B250134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71700-0E24-4CEF-8D35-B1D7C5D7B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279BF2-67C1-4DB1-BE73-F273FEFE7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E6A8C-E23B-400E-973C-562A1948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0-706B-45E6-9926-B70F92D7F5E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2942B-D585-4E91-B417-EF731BBE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54B2A-0818-47FB-B75B-8A10FAA1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F14-3F17-45A5-8E78-804BD30E8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4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0378-F019-4046-9335-40C8E87A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85B27-08A0-4C55-A560-2BF34E09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15BF3-B75C-49EB-A9EE-800AE73B2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2A2D7E-3C94-422E-8B02-D94D23C19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A16BF3-F6FE-4D4A-84A4-B9170DC82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E344F2-D0AC-45D6-9BD7-F7957458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0-706B-45E6-9926-B70F92D7F5E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4C0895-F93A-400E-A3AF-9150AC29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E37845-E500-4073-90CB-90BA2E4E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F14-3F17-45A5-8E78-804BD30E8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4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337F7-FA7A-4334-B086-C97E6CAE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BB10FA-EDE5-4CE3-8CEA-AA1D99AB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0-706B-45E6-9926-B70F92D7F5E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D86A3-6A5A-44C5-B772-1423AE57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11EDC9-F39F-4F6E-A460-35FA440B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F14-3F17-45A5-8E78-804BD30E8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2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1BE09-E232-4D52-A478-25E9DF96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0-706B-45E6-9926-B70F92D7F5E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5DA3D2-E249-4AC6-B541-3E0669B0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10523-25F6-4182-A7ED-8871EB98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F14-3F17-45A5-8E78-804BD30E8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3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28368-E371-48F5-9863-761F32AE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1791C-7487-4737-9C53-EA30D26A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AD357-EB48-44EF-A139-CAAD85B7C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62E06-8FC9-4C7C-9443-FDDC7FA6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0-706B-45E6-9926-B70F92D7F5E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FEDF9-1863-44A2-93D8-1511632A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47805-D70C-4E2E-91AB-2D20E772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F14-3F17-45A5-8E78-804BD30E8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9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4E121-0382-4735-95BB-0F4EA709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9067CA-EE78-4C4A-B470-042A70DD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F55513-82E7-488F-87FD-4BC8F8B5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4CC23-7153-400B-B582-59B6EA90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0-706B-45E6-9926-B70F92D7F5E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F9A11-0F9C-4FC3-80D4-FDFB1438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79889-90F3-4BEC-9A91-7766745E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5F14-3F17-45A5-8E78-804BD30E8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3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A3975D-AE55-41D2-BABF-08FE4932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94AC9-14C1-4648-9DDD-A8C117F5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A117B-6357-481D-8183-ED3DBBE4A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B900-706B-45E6-9926-B70F92D7F5E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D1FAA-9168-49E6-B358-0BE8D9FD7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1F48D-AFFD-4C56-AA41-992B336E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5F14-3F17-45A5-8E78-804BD30E8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7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ig2929kig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kig2929kig/db/blob/main/mysql%20%EB%A1%9C%EA%B7%B8%EC%9D%B8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F7E86-6DA0-425A-A94F-71AD477A8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데이터베이스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3B98F-B528-43EF-AEDE-40CBF984A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324" y="3602038"/>
            <a:ext cx="6800675" cy="1655762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ko-KR" altLang="en-US" dirty="0"/>
              <a:t>데이터 베이스 프로그래밍 환경 만들기</a:t>
            </a:r>
            <a:endParaRPr lang="en-US" altLang="ko-KR" dirty="0"/>
          </a:p>
          <a:p>
            <a:pPr marL="457200" indent="-457200" algn="just">
              <a:buAutoNum type="arabicPeriod"/>
            </a:pPr>
            <a:r>
              <a:rPr lang="en-US" altLang="ko-KR" dirty="0"/>
              <a:t>mySQL(</a:t>
            </a:r>
            <a:r>
              <a:rPr lang="ko-KR" altLang="en-US" dirty="0"/>
              <a:t>데이터 베이스</a:t>
            </a:r>
            <a:r>
              <a:rPr lang="en-US" altLang="ko-KR" dirty="0"/>
              <a:t>) </a:t>
            </a:r>
            <a:r>
              <a:rPr lang="ko-KR" altLang="en-US" dirty="0"/>
              <a:t>실행 및 로그인 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EBB8FD-80A8-43E6-A3B9-B42441AF0BE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93D2538-83BA-4E91-A0CB-4762EEA5FD4C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8FE843-5F1F-4967-AF18-8FC95B279590}"/>
              </a:ext>
            </a:extLst>
          </p:cNvPr>
          <p:cNvCxnSpPr>
            <a:cxnSpLocks/>
          </p:cNvCxnSpPr>
          <p:nvPr/>
        </p:nvCxnSpPr>
        <p:spPr>
          <a:xfrm flipV="1">
            <a:off x="3464653" y="3413620"/>
            <a:ext cx="8128932" cy="1538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218B935-569C-4919-8EC6-4B6DB6D57C2C}"/>
              </a:ext>
            </a:extLst>
          </p:cNvPr>
          <p:cNvCxnSpPr>
            <a:cxnSpLocks/>
          </p:cNvCxnSpPr>
          <p:nvPr/>
        </p:nvCxnSpPr>
        <p:spPr>
          <a:xfrm>
            <a:off x="3717721" y="2961314"/>
            <a:ext cx="0" cy="2768367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DCCCBB-DE5E-460F-8BBA-19CA7E57CC34}"/>
              </a:ext>
            </a:extLst>
          </p:cNvPr>
          <p:cNvSpPr txBox="1"/>
          <p:nvPr/>
        </p:nvSpPr>
        <p:spPr>
          <a:xfrm>
            <a:off x="9113419" y="5846748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Ansan Technical High School</a:t>
            </a:r>
          </a:p>
          <a:p>
            <a:r>
              <a:rPr lang="en-US" altLang="ko-KR" sz="1200" dirty="0"/>
              <a:t>Dept. Computer </a:t>
            </a:r>
          </a:p>
          <a:p>
            <a:r>
              <a:rPr lang="en-US" altLang="ko-KR" sz="1200" dirty="0"/>
              <a:t>made by </a:t>
            </a:r>
            <a:r>
              <a:rPr lang="en-US" altLang="ko-KR" sz="1200" dirty="0">
                <a:hlinkClick r:id="rId2"/>
              </a:rPr>
              <a:t>kig2929kig@gmail.com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213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4F8D-37F4-4F97-8E7E-C0664F25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구름</a:t>
            </a:r>
            <a:r>
              <a:rPr lang="en-US" altLang="ko-KR" dirty="0"/>
              <a:t>IDE – mySQL </a:t>
            </a:r>
            <a:r>
              <a:rPr lang="ko-KR" altLang="en-US" dirty="0"/>
              <a:t>사용자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ACCBD-E0C8-46BE-A30F-97193919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사용자 추가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12BBA-9F00-4A36-BE08-E90A5CC53FD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469AC4-648F-47BB-B806-8E630ACA8036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976E35E-B971-4DAD-9C08-62BDA69D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7" y="2474752"/>
            <a:ext cx="8674216" cy="32129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D6FAC9-6C4D-468A-92E9-E29303584022}"/>
              </a:ext>
            </a:extLst>
          </p:cNvPr>
          <p:cNvSpPr/>
          <p:nvPr/>
        </p:nvSpPr>
        <p:spPr>
          <a:xfrm>
            <a:off x="1904301" y="2621866"/>
            <a:ext cx="7357145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9D1E6F-27F1-488C-AACC-7A14EC86853E}"/>
              </a:ext>
            </a:extLst>
          </p:cNvPr>
          <p:cNvSpPr/>
          <p:nvPr/>
        </p:nvSpPr>
        <p:spPr>
          <a:xfrm>
            <a:off x="1904300" y="3773142"/>
            <a:ext cx="7684317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D4D323-232E-480D-9C59-26720B68DCEF}"/>
              </a:ext>
            </a:extLst>
          </p:cNvPr>
          <p:cNvSpPr/>
          <p:nvPr/>
        </p:nvSpPr>
        <p:spPr>
          <a:xfrm>
            <a:off x="1904299" y="4881887"/>
            <a:ext cx="2516699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4F8D-37F4-4F97-8E7E-C0664F25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구름</a:t>
            </a:r>
            <a:r>
              <a:rPr lang="en-US" altLang="ko-KR" dirty="0"/>
              <a:t>IDE – </a:t>
            </a:r>
            <a:r>
              <a:rPr lang="ko-KR" altLang="en-US" dirty="0"/>
              <a:t>일반계정으로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F6DB719-73C3-4560-8F79-BE146BAED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945071" cy="48081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12BBA-9F00-4A36-BE08-E90A5CC53FD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469AC4-648F-47BB-B806-8E630ACA8036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D1A9EB-CC5C-448F-945F-A461ECA9F5A5}"/>
              </a:ext>
            </a:extLst>
          </p:cNvPr>
          <p:cNvSpPr/>
          <p:nvPr/>
        </p:nvSpPr>
        <p:spPr>
          <a:xfrm>
            <a:off x="3875715" y="1690688"/>
            <a:ext cx="2374084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990359-5417-49E2-B097-34AD1EC7FC7D}"/>
              </a:ext>
            </a:extLst>
          </p:cNvPr>
          <p:cNvSpPr/>
          <p:nvPr/>
        </p:nvSpPr>
        <p:spPr>
          <a:xfrm>
            <a:off x="838197" y="1952145"/>
            <a:ext cx="2794225" cy="20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163A5B-B0ED-442D-BF96-830E265D61D7}"/>
              </a:ext>
            </a:extLst>
          </p:cNvPr>
          <p:cNvSpPr/>
          <p:nvPr/>
        </p:nvSpPr>
        <p:spPr>
          <a:xfrm>
            <a:off x="838197" y="4711817"/>
            <a:ext cx="2307676" cy="288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069EA4-F802-4286-A1AF-B59FED5020BF}"/>
              </a:ext>
            </a:extLst>
          </p:cNvPr>
          <p:cNvSpPr/>
          <p:nvPr/>
        </p:nvSpPr>
        <p:spPr>
          <a:xfrm>
            <a:off x="1023457" y="5778617"/>
            <a:ext cx="872455" cy="2880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3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4F8D-37F4-4F97-8E7E-C0664F25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구름</a:t>
            </a:r>
            <a:r>
              <a:rPr lang="en-US" altLang="ko-KR" dirty="0"/>
              <a:t>IDE – Table </a:t>
            </a:r>
            <a:r>
              <a:rPr lang="ko-KR" altLang="en-US" dirty="0"/>
              <a:t>만들기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72A1F3B-A8F0-4012-BE5A-96E6A536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1139"/>
            <a:ext cx="6096000" cy="27051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12BBA-9F00-4A36-BE08-E90A5CC53FD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469AC4-648F-47BB-B806-8E630ACA8036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83B91F-17FA-4CFA-B2C9-0FD74CED24DB}"/>
              </a:ext>
            </a:extLst>
          </p:cNvPr>
          <p:cNvSpPr txBox="1"/>
          <p:nvPr/>
        </p:nvSpPr>
        <p:spPr>
          <a:xfrm>
            <a:off x="838200" y="1891807"/>
            <a:ext cx="31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 name : </a:t>
            </a:r>
            <a:r>
              <a:rPr lang="en-US" altLang="ko-KR" dirty="0" err="1"/>
              <a:t>computer_dept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035D24-B811-436D-BCB6-EFA0B5271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24" y="2282111"/>
            <a:ext cx="4861414" cy="24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DB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630"/>
            <a:ext cx="10930810" cy="87550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512BBA-9F00-4A36-BE08-E90A5CC53FD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69AC4-648F-47BB-B806-8E630ACA8036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3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DB </a:t>
            </a:r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457" y="1981993"/>
            <a:ext cx="10892318" cy="106124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512BBA-9F00-4A36-BE08-E90A5CC53FD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69AC4-648F-47BB-B806-8E630ACA8036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06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테이블에 레코드 입력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457" y="1834355"/>
            <a:ext cx="10575435" cy="12803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512BBA-9F00-4A36-BE08-E90A5CC53FD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469AC4-648F-47BB-B806-8E630ACA8036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56" y="3976687"/>
            <a:ext cx="10484549" cy="21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1C505-EF9D-4847-95B3-05CCBC80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구름</a:t>
            </a:r>
            <a:r>
              <a:rPr lang="en-US" altLang="ko-KR" dirty="0"/>
              <a:t>IDE (https://www.goorm.io/)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BA39330-117D-47A9-AD03-58D4D58AC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732" y="1993398"/>
            <a:ext cx="5364018" cy="3702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D19ABD5-8A38-4096-9F72-F9F027EA8DEA}"/>
              </a:ext>
            </a:extLst>
          </p:cNvPr>
          <p:cNvSpPr/>
          <p:nvPr/>
        </p:nvSpPr>
        <p:spPr>
          <a:xfrm>
            <a:off x="2239862" y="4261607"/>
            <a:ext cx="3615654" cy="593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9C3C12-6AFE-4A28-979F-B7C397A47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857674"/>
            <a:ext cx="5905500" cy="3526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FAC909-82F5-4EF3-A996-BCAC1D56ABB8}"/>
              </a:ext>
            </a:extLst>
          </p:cNvPr>
          <p:cNvSpPr/>
          <p:nvPr/>
        </p:nvSpPr>
        <p:spPr>
          <a:xfrm>
            <a:off x="7743038" y="2836974"/>
            <a:ext cx="335559" cy="30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2698426-2D57-44FB-93C3-B9CA9A8758DD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3898BA-45BA-4D85-8D2D-3BC04B2CDDBF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4442-86FE-4D98-8956-99CCE6A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구름</a:t>
            </a:r>
            <a:r>
              <a:rPr lang="en-US" altLang="ko-KR" dirty="0"/>
              <a:t>IDE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EA71F7-3C8E-437A-97F2-E6DF0150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1786855"/>
            <a:ext cx="9591675" cy="4454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EC99193-5BD9-42EF-B02D-ACB8CEA84162}"/>
              </a:ext>
            </a:extLst>
          </p:cNvPr>
          <p:cNvSpPr/>
          <p:nvPr/>
        </p:nvSpPr>
        <p:spPr>
          <a:xfrm>
            <a:off x="9605394" y="3120101"/>
            <a:ext cx="1166070" cy="512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E8CA4A-2590-4057-9BE0-D1442C251D61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5782-AFCA-4CAA-8706-002573230952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5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4F8D-37F4-4F97-8E7E-C0664F25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구름</a:t>
            </a:r>
            <a:r>
              <a:rPr lang="en-US" altLang="ko-KR" dirty="0"/>
              <a:t>IDE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BA8335F-4B8A-4E99-9523-979E2B2A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690"/>
            <a:ext cx="5265376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12BBA-9F00-4A36-BE08-E90A5CC53FD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469AC4-648F-47BB-B806-8E630ACA8036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32992E-06EE-4765-8632-98D1A9042DF1}"/>
              </a:ext>
            </a:extLst>
          </p:cNvPr>
          <p:cNvSpPr/>
          <p:nvPr/>
        </p:nvSpPr>
        <p:spPr>
          <a:xfrm>
            <a:off x="2163718" y="2424419"/>
            <a:ext cx="722095" cy="285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5BB6F7-251B-461B-9683-7DFCC692ABE7}"/>
              </a:ext>
            </a:extLst>
          </p:cNvPr>
          <p:cNvSpPr/>
          <p:nvPr/>
        </p:nvSpPr>
        <p:spPr>
          <a:xfrm>
            <a:off x="2163718" y="3071871"/>
            <a:ext cx="1619717" cy="285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A86D41-9101-42D8-AF49-A0ACF8A37071}"/>
              </a:ext>
            </a:extLst>
          </p:cNvPr>
          <p:cNvSpPr/>
          <p:nvPr/>
        </p:nvSpPr>
        <p:spPr>
          <a:xfrm>
            <a:off x="2163719" y="3861325"/>
            <a:ext cx="780818" cy="210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D011D5-C099-4519-8D08-398D730DDE53}"/>
              </a:ext>
            </a:extLst>
          </p:cNvPr>
          <p:cNvSpPr/>
          <p:nvPr/>
        </p:nvSpPr>
        <p:spPr>
          <a:xfrm>
            <a:off x="2192758" y="5175701"/>
            <a:ext cx="780818" cy="210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7D0C93-010D-460E-A46D-23BDEDC97405}"/>
              </a:ext>
            </a:extLst>
          </p:cNvPr>
          <p:cNvSpPr/>
          <p:nvPr/>
        </p:nvSpPr>
        <p:spPr>
          <a:xfrm>
            <a:off x="2727499" y="5937163"/>
            <a:ext cx="653264" cy="210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51C09B-A8C5-4165-AA5E-F40ADEFB2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32" y="553674"/>
            <a:ext cx="6283353" cy="3322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0D28AE-783F-4DA5-9851-3A2BF2545D4E}"/>
              </a:ext>
            </a:extLst>
          </p:cNvPr>
          <p:cNvSpPr/>
          <p:nvPr/>
        </p:nvSpPr>
        <p:spPr>
          <a:xfrm>
            <a:off x="6831113" y="817876"/>
            <a:ext cx="828035" cy="21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8B935B-9543-43B0-981B-B2055C381ABE}"/>
              </a:ext>
            </a:extLst>
          </p:cNvPr>
          <p:cNvSpPr/>
          <p:nvPr/>
        </p:nvSpPr>
        <p:spPr>
          <a:xfrm>
            <a:off x="6899623" y="1824912"/>
            <a:ext cx="835027" cy="289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B78A8C-F59F-4372-8D64-97BE2E9D1ADF}"/>
              </a:ext>
            </a:extLst>
          </p:cNvPr>
          <p:cNvSpPr/>
          <p:nvPr/>
        </p:nvSpPr>
        <p:spPr>
          <a:xfrm>
            <a:off x="8679487" y="2688976"/>
            <a:ext cx="900741" cy="1035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3B7EFC-B034-4746-99A3-C5E1126F8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861" y="4064253"/>
            <a:ext cx="3990538" cy="1162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0EEA59-5E02-48D3-A16D-6F15BD501FBD}"/>
              </a:ext>
            </a:extLst>
          </p:cNvPr>
          <p:cNvSpPr/>
          <p:nvPr/>
        </p:nvSpPr>
        <p:spPr>
          <a:xfrm>
            <a:off x="6107579" y="4246814"/>
            <a:ext cx="922395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5C0D44-226B-4821-BB5E-D6618F564CD1}"/>
              </a:ext>
            </a:extLst>
          </p:cNvPr>
          <p:cNvSpPr/>
          <p:nvPr/>
        </p:nvSpPr>
        <p:spPr>
          <a:xfrm>
            <a:off x="6103576" y="4705198"/>
            <a:ext cx="922395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C682FD0-ECF1-4AB8-87DC-45D49BE9C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583" y="3991496"/>
            <a:ext cx="4286250" cy="2419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C94B6D-F0CA-47AE-BAE5-5FEFDC8F123B}"/>
              </a:ext>
            </a:extLst>
          </p:cNvPr>
          <p:cNvSpPr/>
          <p:nvPr/>
        </p:nvSpPr>
        <p:spPr>
          <a:xfrm>
            <a:off x="9397462" y="5558422"/>
            <a:ext cx="1608894" cy="515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3A8F26E-4595-4189-BE74-A58DF4823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408" y="6193028"/>
            <a:ext cx="1495425" cy="515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AC5D55-4742-4BC3-B4CD-74800D0CD028}"/>
              </a:ext>
            </a:extLst>
          </p:cNvPr>
          <p:cNvSpPr/>
          <p:nvPr/>
        </p:nvSpPr>
        <p:spPr>
          <a:xfrm>
            <a:off x="10422317" y="6246499"/>
            <a:ext cx="1432960" cy="405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2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4F8D-37F4-4F97-8E7E-C0664F25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구름</a:t>
            </a:r>
            <a:r>
              <a:rPr lang="en-US" altLang="ko-KR" dirty="0"/>
              <a:t>IDE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1522A32-8AF1-4450-AF89-AF0A23A26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96901" cy="2460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12BBA-9F00-4A36-BE08-E90A5CC53FD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469AC4-648F-47BB-B806-8E630ACA8036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C6DD8A9-B865-4F29-BE8C-5846B8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40" y="1725790"/>
            <a:ext cx="3063380" cy="2961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846BD4-33F4-4CD6-B961-910234C33829}"/>
              </a:ext>
            </a:extLst>
          </p:cNvPr>
          <p:cNvSpPr/>
          <p:nvPr/>
        </p:nvSpPr>
        <p:spPr>
          <a:xfrm>
            <a:off x="4236440" y="4297148"/>
            <a:ext cx="3063379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904F6A-BE6D-43DA-8F9F-BD9F35EA9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159" y="2966805"/>
            <a:ext cx="3743325" cy="30194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B2D0A9-DB03-49B7-85B6-EE4C88B98BEC}"/>
              </a:ext>
            </a:extLst>
          </p:cNvPr>
          <p:cNvSpPr/>
          <p:nvPr/>
        </p:nvSpPr>
        <p:spPr>
          <a:xfrm>
            <a:off x="7635381" y="5439449"/>
            <a:ext cx="2204906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3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4F8D-37F4-4F97-8E7E-C0664F25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구름</a:t>
            </a:r>
            <a:r>
              <a:rPr lang="en-US" altLang="ko-KR" dirty="0"/>
              <a:t>IDE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47E1BAE-DC50-4DD5-A162-5C7FFC389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352" y="1690688"/>
            <a:ext cx="10246437" cy="4995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12BBA-9F00-4A36-BE08-E90A5CC53FD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469AC4-648F-47BB-B806-8E630ACA8036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4F8D-37F4-4F97-8E7E-C0664F25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구름</a:t>
            </a:r>
            <a:r>
              <a:rPr lang="en-US" altLang="ko-KR" dirty="0"/>
              <a:t>IDE – mySQL </a:t>
            </a:r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ACCBD-E0C8-46BE-A30F-97193919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mySQL(</a:t>
            </a:r>
            <a:r>
              <a:rPr lang="ko-KR" altLang="en-US" dirty="0"/>
              <a:t>데몬</a:t>
            </a:r>
            <a:r>
              <a:rPr lang="en-US" altLang="ko-KR" dirty="0"/>
              <a:t>) </a:t>
            </a:r>
            <a:r>
              <a:rPr lang="ko-KR" altLang="en-US" dirty="0"/>
              <a:t>프로그램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https://github.com/kig2929kig/db/blob/main/mysql%20%EB%A1%9C%EA%B7%B8%EC%9D%B8.txt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12BBA-9F00-4A36-BE08-E90A5CC53FD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469AC4-648F-47BB-B806-8E630ACA8036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C06FDDD-233A-4734-9228-220E75C2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15" y="2722024"/>
            <a:ext cx="9062515" cy="25924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B3C772-E233-4397-8CC5-D8E90B9FB979}"/>
              </a:ext>
            </a:extLst>
          </p:cNvPr>
          <p:cNvSpPr/>
          <p:nvPr/>
        </p:nvSpPr>
        <p:spPr>
          <a:xfrm>
            <a:off x="5898860" y="3480215"/>
            <a:ext cx="3773646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4F8D-37F4-4F97-8E7E-C0664F25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구름</a:t>
            </a:r>
            <a:r>
              <a:rPr lang="en-US" altLang="ko-KR" dirty="0"/>
              <a:t>IDE – mySQL </a:t>
            </a:r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ACCBD-E0C8-46BE-A30F-97193919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 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12BBA-9F00-4A36-BE08-E90A5CC53FD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469AC4-648F-47BB-B806-8E630ACA8036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452E789-C682-4A0C-8A54-3DA31C4D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6" y="2547413"/>
            <a:ext cx="9269825" cy="39566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35BF9E-61AC-4060-BB83-14E16D4AB1AD}"/>
              </a:ext>
            </a:extLst>
          </p:cNvPr>
          <p:cNvSpPr/>
          <p:nvPr/>
        </p:nvSpPr>
        <p:spPr>
          <a:xfrm>
            <a:off x="4665679" y="2510396"/>
            <a:ext cx="2011958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1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4F8D-37F4-4F97-8E7E-C0664F25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구름</a:t>
            </a:r>
            <a:r>
              <a:rPr lang="en-US" altLang="ko-KR" dirty="0"/>
              <a:t>IDE – mySQL DB </a:t>
            </a:r>
            <a:r>
              <a:rPr lang="ko-KR" altLang="en-US" dirty="0"/>
              <a:t>만들기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2F23C4A-5983-4866-8B80-DCE132FF3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49" y="1779427"/>
            <a:ext cx="3025696" cy="259123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12BBA-9F00-4A36-BE08-E90A5CC53FD2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469AC4-648F-47BB-B806-8E630ACA8036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7A8ADF-BDD1-49A7-99AC-5DDA5CB3264D}"/>
              </a:ext>
            </a:extLst>
          </p:cNvPr>
          <p:cNvSpPr/>
          <p:nvPr/>
        </p:nvSpPr>
        <p:spPr>
          <a:xfrm>
            <a:off x="1737921" y="1779427"/>
            <a:ext cx="1852567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CF36C-6302-443E-819C-B04F55255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879" y="5598836"/>
            <a:ext cx="3071160" cy="9841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BB985C-CB9A-45F8-8B45-881B70953B2E}"/>
              </a:ext>
            </a:extLst>
          </p:cNvPr>
          <p:cNvSpPr/>
          <p:nvPr/>
        </p:nvSpPr>
        <p:spPr>
          <a:xfrm>
            <a:off x="8321880" y="5671171"/>
            <a:ext cx="1300600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630442-A2DA-43E1-B272-6F6B36FC9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232" y="1865677"/>
            <a:ext cx="4291925" cy="35925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D63FE-3C86-44FC-9236-F42BAB370040}"/>
              </a:ext>
            </a:extLst>
          </p:cNvPr>
          <p:cNvSpPr/>
          <p:nvPr/>
        </p:nvSpPr>
        <p:spPr>
          <a:xfrm>
            <a:off x="4529768" y="1865677"/>
            <a:ext cx="3792111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FE10A8-F438-4D50-8B41-EE87A7DF50C1}"/>
              </a:ext>
            </a:extLst>
          </p:cNvPr>
          <p:cNvSpPr/>
          <p:nvPr/>
        </p:nvSpPr>
        <p:spPr>
          <a:xfrm>
            <a:off x="4707336" y="3838956"/>
            <a:ext cx="1248848" cy="35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127</Words>
  <Application>Microsoft Office PowerPoint</Application>
  <PresentationFormat>와이드스크린</PresentationFormat>
  <Paragraphs>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데이터베이스 프로그래밍</vt:lpstr>
      <vt:lpstr>01. 구름IDE (https://www.goorm.io/)</vt:lpstr>
      <vt:lpstr>01. 구름IDE</vt:lpstr>
      <vt:lpstr>01. 구름IDE</vt:lpstr>
      <vt:lpstr>01. 구름IDE</vt:lpstr>
      <vt:lpstr>01. 구름IDE</vt:lpstr>
      <vt:lpstr>02. 구름IDE – mySQL 로그인</vt:lpstr>
      <vt:lpstr>02. 구름IDE – mySQL 로그인</vt:lpstr>
      <vt:lpstr>03. 구름IDE – mySQL DB 만들기</vt:lpstr>
      <vt:lpstr>04. 구름IDE – mySQL 사용자 추가</vt:lpstr>
      <vt:lpstr>05. 구름IDE – 일반계정으로 로그인</vt:lpstr>
      <vt:lpstr>06. 구름IDE – Table 만들기</vt:lpstr>
      <vt:lpstr>07. DB 인코딩 변경</vt:lpstr>
      <vt:lpstr>07. DB 테이블 만들기</vt:lpstr>
      <vt:lpstr>07. 테이블에 레코드 입력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5</cp:lastModifiedBy>
  <cp:revision>14</cp:revision>
  <dcterms:created xsi:type="dcterms:W3CDTF">2023-08-01T00:56:51Z</dcterms:created>
  <dcterms:modified xsi:type="dcterms:W3CDTF">2023-08-01T03:10:58Z</dcterms:modified>
</cp:coreProperties>
</file>