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7" r:id="rId24"/>
    <p:sldId id="271" r:id="rId25"/>
    <p:sldId id="272" r:id="rId26"/>
    <p:sldId id="273" r:id="rId27"/>
    <p:sldId id="274" r:id="rId28"/>
    <p:sldId id="275" r:id="rId29"/>
    <p:sldId id="276" r:id="rId30"/>
    <p:sldId id="27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85315-4AF4-44F6-AB80-A32656458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ABDF31-1160-4655-B658-4D79047B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39BFD-7E92-461C-8754-1A46071C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91CF2-9A9A-4F1C-9BCE-6A66D89F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7B0C5-02A4-48F0-A8D6-551374CD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8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42382-C263-4EFA-8194-B5B8EDB3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2FCE68-A33F-4442-97D0-19FDF89E6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9807A-A5CD-4C78-B3C5-8B26EC5D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8C800-F300-4F45-9BC0-8039DBA3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E554B-071E-4795-918E-FD970E68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9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CD8993-AAEF-411A-AA20-01CCBA13C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83C80-63E5-4F39-B094-E47D77BB3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AE393-0B84-4DD5-8429-0075DC6B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168FC-FA2C-4873-9A1C-EB1EF2C4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01374-4203-45A7-AFAF-A2055719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1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01F8A-A928-4B55-BD39-F3208560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CA586-01A2-43D9-B1DF-68098B7E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1AD7F-34DB-402E-A01F-2D510990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E2F2C-7691-49C3-A8C2-96FC5C3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83C9A-2B1C-4412-8CAF-317DEFDE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9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6EBDE-F8FB-465D-9660-568CE2DB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90312-0E73-4DB3-A60F-82EFB84C1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11D78-58FE-4720-9307-7079C9EB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75807-3429-43F0-A112-13BAA3C1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A778B-878A-4722-9D43-BF21761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7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1730-90DB-4B99-9D54-45ED8F50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EE094-47E3-4650-9888-2BCFAD6D2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CE282-DAF9-4313-B2B9-BF15D569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1763D-975F-4C5B-B3E3-09C729A5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D33CD-7706-4132-B6B4-7C458769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E7ACD-FBEF-40EE-AB0B-5F5C1BD0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5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6139C-F762-43E9-A288-F1CA056D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ED375-8050-4361-92CE-EAEBBA96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73895-3E3A-4851-8A85-8651CA3DF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5E8D8-6CC2-4231-8F2F-73C49660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54F756-D5AF-43E1-9531-7970AD675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1A4C2E-9A7E-47BB-842D-6B9ACD89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B2D5CF-63C1-41BB-B400-C3F5827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03DF5E-12C2-42A4-948D-1A43778E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9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3CF07-C6F3-4693-9F1E-288A1017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B74EAC-CEBC-4BB4-9A9C-B4D7CFBC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CDAE74-E30F-4DA5-BD7A-35EBEEF0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A79EE9-1D83-4FC9-BA82-3C603A9B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7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4C987-1180-4FE0-A428-F7B012CE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0DFA2C-C1F7-4711-AD05-0401E58D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C36055-2B43-4FB2-86EC-1E42BD23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8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3374D-8E1A-4F0C-A85D-324CDC32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8158D-6EFF-45EF-A3CC-5659E4C1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41956C-DD9A-4709-8FE0-2F113143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8B951-C854-4807-AE6E-632DBBFA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7AEB9-E236-4ADC-8F75-5AF91C7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FF0B7-8BA4-40F3-A00B-7D5B0224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30FD9-9B21-4B3C-88B4-A86BE89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153E8D-C670-4439-A572-313E59FC8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D0CA5-48B2-42F8-AF78-3CAFA68D5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BBB3F-A5B1-47EE-8BA0-501294A1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E-B16E-4C45-9F39-E887B23799E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24670-A28B-4744-B375-6BE54C14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EA783-FD39-4F86-BB0F-879A72B8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0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D9E467-9115-4A9C-BAB3-A16663E2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5EA4C-6C9B-466E-976C-9C7F90B6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58042-416F-4212-8B08-7C4FFCADE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EF5E-B16E-4C45-9F39-E887B23799E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B7948-C7E3-4136-9124-7888AF4BB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9D9DD-BE5F-4A59-90CB-EAFE3BD6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25DBC-EE86-4DBE-BFDF-EE8D99A0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0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g2929kig/ui/blob/main/subject1.py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6000A-CB02-4593-8758-ACCECA972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응용프로그래밍 화면구현</a:t>
            </a:r>
            <a:br>
              <a:rPr lang="en-US" altLang="ko-KR" dirty="0"/>
            </a:br>
            <a:r>
              <a:rPr lang="en-US" altLang="ko-KR" dirty="0"/>
              <a:t>Tkinter – GUI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8073B2-0A68-4FE6-A3B2-FBB46C1DA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912" y="3875502"/>
            <a:ext cx="6019088" cy="267911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dirty="0"/>
              <a:t>GUI </a:t>
            </a:r>
            <a:r>
              <a:rPr lang="ko-KR" altLang="en-US" dirty="0"/>
              <a:t>프로그래밍 기초</a:t>
            </a:r>
            <a:r>
              <a:rPr lang="en-US" altLang="ko-KR" dirty="0"/>
              <a:t>(Tkinter)</a:t>
            </a:r>
          </a:p>
          <a:p>
            <a:pPr marL="457200" indent="-457200" algn="l">
              <a:buAutoNum type="arabicPeriod"/>
            </a:pPr>
            <a:r>
              <a:rPr lang="ko-KR" altLang="en-US" dirty="0"/>
              <a:t>응용프로그래밍 화면구현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구름 </a:t>
            </a:r>
            <a:r>
              <a:rPr lang="en-US" altLang="ko-KR" dirty="0"/>
              <a:t>MySQL + python 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MySQL </a:t>
            </a:r>
            <a:r>
              <a:rPr lang="ko-KR" altLang="en-US" dirty="0"/>
              <a:t>테이블 가져오기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MySQL </a:t>
            </a:r>
            <a:r>
              <a:rPr lang="ko-KR" altLang="en-US" dirty="0"/>
              <a:t>테이블 입력하기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585C18-EE7B-481C-8CEE-EF75B8B1D62C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4A7DC9-5C69-4E84-808E-DC32979F2525}"/>
              </a:ext>
            </a:extLst>
          </p:cNvPr>
          <p:cNvCxnSpPr>
            <a:cxnSpLocks/>
          </p:cNvCxnSpPr>
          <p:nvPr/>
        </p:nvCxnSpPr>
        <p:spPr>
          <a:xfrm>
            <a:off x="352816" y="3509963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0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2243378" y="320805"/>
            <a:ext cx="42622" cy="638479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63524"/>
            <a:ext cx="8064500" cy="6505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57592" y="719202"/>
            <a:ext cx="1415772" cy="58085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dirty="0"/>
              <a:t>1.GUI </a:t>
            </a:r>
            <a:r>
              <a:rPr lang="ko-KR" altLang="en-US" sz="4000" dirty="0"/>
              <a:t>프로그래밍 기초</a:t>
            </a:r>
            <a:endParaRPr lang="en-US" altLang="ko-KR" sz="4000" dirty="0"/>
          </a:p>
          <a:p>
            <a:r>
              <a:rPr lang="en-US" altLang="ko-KR" sz="4000" dirty="0" err="1"/>
              <a:t>Tkinter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4202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5BFFE-797B-4160-9BC5-F0D8D3E4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응용 프로그래밍 화면구현</a:t>
            </a:r>
            <a:r>
              <a:rPr lang="en-US" altLang="ko-KR" sz="4000" dirty="0"/>
              <a:t>(</a:t>
            </a:r>
            <a:r>
              <a:rPr lang="ko-KR" altLang="en-US" sz="4000" dirty="0"/>
              <a:t>실습과제</a:t>
            </a:r>
            <a:r>
              <a:rPr lang="en-US" altLang="ko-KR" sz="4000" dirty="0"/>
              <a:t>2-1 )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E05179-EA9D-4247-AB12-7C2A5F659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751" y="1925822"/>
            <a:ext cx="9919473" cy="443221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6A2B44-87BB-41A9-97DF-507EEABC9562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A6D934-6F30-49AA-B5E5-A9A9E2AEE837}"/>
              </a:ext>
            </a:extLst>
          </p:cNvPr>
          <p:cNvSpPr/>
          <p:nvPr/>
        </p:nvSpPr>
        <p:spPr>
          <a:xfrm>
            <a:off x="1444239" y="2486826"/>
            <a:ext cx="10066946" cy="880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977A7-FC4A-4FF1-83DA-83D829A0FE5F}"/>
              </a:ext>
            </a:extLst>
          </p:cNvPr>
          <p:cNvSpPr/>
          <p:nvPr/>
        </p:nvSpPr>
        <p:spPr>
          <a:xfrm>
            <a:off x="1444239" y="3374165"/>
            <a:ext cx="10066946" cy="29838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3E16E-3760-4652-A589-10E8CC2749A3}"/>
              </a:ext>
            </a:extLst>
          </p:cNvPr>
          <p:cNvSpPr txBox="1"/>
          <p:nvPr/>
        </p:nvSpPr>
        <p:spPr>
          <a:xfrm>
            <a:off x="179371" y="275201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Frame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4F619-C725-4B87-8CD0-DC7E0A5D9E10}"/>
              </a:ext>
            </a:extLst>
          </p:cNvPr>
          <p:cNvSpPr txBox="1"/>
          <p:nvPr/>
        </p:nvSpPr>
        <p:spPr>
          <a:xfrm>
            <a:off x="157149" y="473194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Frame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36846077-EF21-4C7B-9F73-8BB81099390A}"/>
              </a:ext>
            </a:extLst>
          </p:cNvPr>
          <p:cNvSpPr/>
          <p:nvPr/>
        </p:nvSpPr>
        <p:spPr>
          <a:xfrm>
            <a:off x="1134727" y="2555192"/>
            <a:ext cx="222551" cy="7434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262B04A6-E54A-458D-AC71-C3F07F23445D}"/>
              </a:ext>
            </a:extLst>
          </p:cNvPr>
          <p:cNvSpPr/>
          <p:nvPr/>
        </p:nvSpPr>
        <p:spPr>
          <a:xfrm>
            <a:off x="1145377" y="3475186"/>
            <a:ext cx="211901" cy="28828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610F35-5C6F-41B4-AD68-8DE1A4E65BC1}"/>
              </a:ext>
            </a:extLst>
          </p:cNvPr>
          <p:cNvSpPr/>
          <p:nvPr/>
        </p:nvSpPr>
        <p:spPr>
          <a:xfrm>
            <a:off x="2392822" y="2640650"/>
            <a:ext cx="1444240" cy="5212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4394A-6FCD-48F2-86CD-AE4E5F8D9987}"/>
              </a:ext>
            </a:extLst>
          </p:cNvPr>
          <p:cNvSpPr txBox="1"/>
          <p:nvPr/>
        </p:nvSpPr>
        <p:spPr>
          <a:xfrm>
            <a:off x="1539361" y="2702600"/>
            <a:ext cx="72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Entry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80A4A6-1833-46B4-8B54-B8C780193763}"/>
              </a:ext>
            </a:extLst>
          </p:cNvPr>
          <p:cNvSpPr/>
          <p:nvPr/>
        </p:nvSpPr>
        <p:spPr>
          <a:xfrm>
            <a:off x="4003013" y="2647175"/>
            <a:ext cx="1444240" cy="5212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D21132-82D7-427C-96F3-D0BEBB2AAF03}"/>
              </a:ext>
            </a:extLst>
          </p:cNvPr>
          <p:cNvSpPr/>
          <p:nvPr/>
        </p:nvSpPr>
        <p:spPr>
          <a:xfrm>
            <a:off x="5613204" y="2647175"/>
            <a:ext cx="1444240" cy="5212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4A5AA0-6930-4077-AC84-6EB4E45033FD}"/>
              </a:ext>
            </a:extLst>
          </p:cNvPr>
          <p:cNvSpPr/>
          <p:nvPr/>
        </p:nvSpPr>
        <p:spPr>
          <a:xfrm>
            <a:off x="7223395" y="2637205"/>
            <a:ext cx="1444240" cy="5212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84994-447B-4686-B965-FA17C2722D60}"/>
              </a:ext>
            </a:extLst>
          </p:cNvPr>
          <p:cNvSpPr/>
          <p:nvPr/>
        </p:nvSpPr>
        <p:spPr>
          <a:xfrm>
            <a:off x="8816494" y="2620112"/>
            <a:ext cx="797524" cy="5931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90610-DE98-41B8-A921-3AB1470130B1}"/>
              </a:ext>
            </a:extLst>
          </p:cNvPr>
          <p:cNvSpPr txBox="1"/>
          <p:nvPr/>
        </p:nvSpPr>
        <p:spPr>
          <a:xfrm>
            <a:off x="10542572" y="2713186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Button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B7E18C-3504-402A-B5F2-0E06F1B65607}"/>
              </a:ext>
            </a:extLst>
          </p:cNvPr>
          <p:cNvSpPr/>
          <p:nvPr/>
        </p:nvSpPr>
        <p:spPr>
          <a:xfrm>
            <a:off x="9762140" y="2619815"/>
            <a:ext cx="797524" cy="5931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8F98F-045D-4BDE-8CF7-111825AC4C80}"/>
              </a:ext>
            </a:extLst>
          </p:cNvPr>
          <p:cNvSpPr/>
          <p:nvPr/>
        </p:nvSpPr>
        <p:spPr>
          <a:xfrm>
            <a:off x="1615155" y="3475186"/>
            <a:ext cx="2221907" cy="273760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4709D3-5E3D-40E8-B57C-24465F542B03}"/>
              </a:ext>
            </a:extLst>
          </p:cNvPr>
          <p:cNvSpPr/>
          <p:nvPr/>
        </p:nvSpPr>
        <p:spPr>
          <a:xfrm>
            <a:off x="4113417" y="3497295"/>
            <a:ext cx="2221907" cy="273760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1D50CE-5295-473F-9EC1-B53EB7F1C6C9}"/>
              </a:ext>
            </a:extLst>
          </p:cNvPr>
          <p:cNvSpPr/>
          <p:nvPr/>
        </p:nvSpPr>
        <p:spPr>
          <a:xfrm>
            <a:off x="6594587" y="3493515"/>
            <a:ext cx="2221907" cy="273760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4266D8-DBA8-465F-8866-CD88DD897764}"/>
              </a:ext>
            </a:extLst>
          </p:cNvPr>
          <p:cNvSpPr/>
          <p:nvPr/>
        </p:nvSpPr>
        <p:spPr>
          <a:xfrm>
            <a:off x="9075757" y="3493514"/>
            <a:ext cx="2221907" cy="273760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842021-92E7-4015-BF26-8480E91AD736}"/>
              </a:ext>
            </a:extLst>
          </p:cNvPr>
          <p:cNvSpPr txBox="1"/>
          <p:nvPr/>
        </p:nvSpPr>
        <p:spPr>
          <a:xfrm>
            <a:off x="1900389" y="3763751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Listbox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A8E8F-F5F9-4D6A-BA80-B8E93EDA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응용 프로그래밍 화면구현</a:t>
            </a:r>
            <a:r>
              <a:rPr lang="en-US" altLang="ko-KR" sz="4000" dirty="0"/>
              <a:t>(</a:t>
            </a:r>
            <a:r>
              <a:rPr lang="ko-KR" altLang="en-US" sz="4000" dirty="0"/>
              <a:t>실습과제</a:t>
            </a:r>
            <a:r>
              <a:rPr lang="en-US" altLang="ko-KR" sz="4000" dirty="0"/>
              <a:t>2-1 )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6727BA-1F77-4C90-BE22-A9A567309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84"/>
          <a:stretch/>
        </p:blipFill>
        <p:spPr>
          <a:xfrm>
            <a:off x="402364" y="1700729"/>
            <a:ext cx="6331722" cy="5059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D2B79C-76EE-4DF6-8DF1-17CCE9BFFDC9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4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A8E8F-F5F9-4D6A-BA80-B8E93EDA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응용 프로그래밍 화면구현</a:t>
            </a:r>
            <a:r>
              <a:rPr lang="en-US" altLang="ko-KR" sz="4000" dirty="0"/>
              <a:t>(</a:t>
            </a:r>
            <a:r>
              <a:rPr lang="ko-KR" altLang="en-US" sz="4000" dirty="0"/>
              <a:t>실습과제</a:t>
            </a:r>
            <a:r>
              <a:rPr lang="en-US" altLang="ko-KR" sz="4000" dirty="0"/>
              <a:t>2-1 )</a:t>
            </a:r>
            <a:endParaRPr lang="ko-KR" altLang="en-US" sz="4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D2B79C-76EE-4DF6-8DF1-17CCE9BFFDC9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62A1AF2-9741-4B54-AD2B-B780E5A80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02" y="1873168"/>
            <a:ext cx="8377148" cy="4799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73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C645F-4A35-4145-BC23-04502127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MySQL(</a:t>
            </a:r>
            <a:r>
              <a:rPr lang="ko-KR" altLang="en-US" sz="4000" dirty="0"/>
              <a:t>구름</a:t>
            </a:r>
            <a:r>
              <a:rPr lang="en-US" altLang="ko-KR" sz="4000" dirty="0"/>
              <a:t>IDE) + Python </a:t>
            </a:r>
            <a:r>
              <a:rPr lang="ko-KR" altLang="en-US" sz="4000" dirty="0"/>
              <a:t>연동</a:t>
            </a:r>
            <a:br>
              <a:rPr lang="en-US" altLang="ko-KR" sz="4000" dirty="0"/>
            </a:br>
            <a:r>
              <a:rPr lang="en-US" altLang="ko-KR" sz="4000" dirty="0"/>
              <a:t>(</a:t>
            </a:r>
            <a:r>
              <a:rPr lang="ko-KR" altLang="en-US" sz="4000" dirty="0"/>
              <a:t>실습과제</a:t>
            </a:r>
            <a:r>
              <a:rPr lang="en-US" altLang="ko-KR" sz="4000" dirty="0"/>
              <a:t>2-2) 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962521-25F0-45BC-8E2D-7750F72DC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2947"/>
            <a:ext cx="2676525" cy="1609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6B943B8-D609-45F0-8108-02CC0307FBC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B61460-B9B6-425E-8FD0-7A79B45B83AA}"/>
              </a:ext>
            </a:extLst>
          </p:cNvPr>
          <p:cNvSpPr/>
          <p:nvPr/>
        </p:nvSpPr>
        <p:spPr>
          <a:xfrm>
            <a:off x="1760434" y="2762545"/>
            <a:ext cx="1239140" cy="335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346DFD-10BE-4FFF-8A9E-EEB767F7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6094"/>
            <a:ext cx="9620250" cy="203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09BDF62-1F28-40F6-9865-5BC4799F1006}"/>
              </a:ext>
            </a:extLst>
          </p:cNvPr>
          <p:cNvSpPr/>
          <p:nvPr/>
        </p:nvSpPr>
        <p:spPr>
          <a:xfrm>
            <a:off x="1220625" y="5617573"/>
            <a:ext cx="616721" cy="335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EDC865-5A08-449D-96F6-EF516D204EB5}"/>
              </a:ext>
            </a:extLst>
          </p:cNvPr>
          <p:cNvSpPr/>
          <p:nvPr/>
        </p:nvSpPr>
        <p:spPr>
          <a:xfrm>
            <a:off x="9935912" y="5684515"/>
            <a:ext cx="319042" cy="335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49E17B-9EE9-4C84-BF28-F8A668460AA8}"/>
              </a:ext>
            </a:extLst>
          </p:cNvPr>
          <p:cNvSpPr/>
          <p:nvPr/>
        </p:nvSpPr>
        <p:spPr>
          <a:xfrm>
            <a:off x="9659600" y="4649048"/>
            <a:ext cx="841580" cy="448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7E1853-D47C-4AEC-87F5-49BCEF10B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279" y="2035953"/>
            <a:ext cx="6962864" cy="1046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2E3888D-EB2D-41FF-BCE2-196178E00CF2}"/>
              </a:ext>
            </a:extLst>
          </p:cNvPr>
          <p:cNvCxnSpPr/>
          <p:nvPr/>
        </p:nvCxnSpPr>
        <p:spPr>
          <a:xfrm>
            <a:off x="2597921" y="3743058"/>
            <a:ext cx="0" cy="7797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07FA3B-102B-48F2-BAB9-BE3DDF959F0E}"/>
              </a:ext>
            </a:extLst>
          </p:cNvPr>
          <p:cNvCxnSpPr>
            <a:cxnSpLocks/>
          </p:cNvCxnSpPr>
          <p:nvPr/>
        </p:nvCxnSpPr>
        <p:spPr>
          <a:xfrm flipV="1">
            <a:off x="5506139" y="3196076"/>
            <a:ext cx="562721" cy="12088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4C593-5949-46E6-B350-6521C4E872F9}"/>
              </a:ext>
            </a:extLst>
          </p:cNvPr>
          <p:cNvSpPr/>
          <p:nvPr/>
        </p:nvSpPr>
        <p:spPr>
          <a:xfrm>
            <a:off x="6494804" y="2398222"/>
            <a:ext cx="914400" cy="385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77DA86-9296-4663-9BAF-28F7DC7A057B}"/>
              </a:ext>
            </a:extLst>
          </p:cNvPr>
          <p:cNvSpPr/>
          <p:nvPr/>
        </p:nvSpPr>
        <p:spPr>
          <a:xfrm>
            <a:off x="7510329" y="2379916"/>
            <a:ext cx="565447" cy="385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56A31D-2721-4A3C-BC98-D6CDE7195A1F}"/>
              </a:ext>
            </a:extLst>
          </p:cNvPr>
          <p:cNvSpPr txBox="1"/>
          <p:nvPr/>
        </p:nvSpPr>
        <p:spPr>
          <a:xfrm>
            <a:off x="747945" y="1727675"/>
            <a:ext cx="412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포트 포워딩</a:t>
            </a:r>
            <a:r>
              <a:rPr lang="en-US" altLang="ko-KR" sz="2400" dirty="0"/>
              <a:t>(</a:t>
            </a:r>
            <a:r>
              <a:rPr lang="ko-KR" altLang="en-US" sz="2400" dirty="0"/>
              <a:t>첫번째 방법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788BC9-5C1D-4F6C-AFBC-35278815A70F}"/>
              </a:ext>
            </a:extLst>
          </p:cNvPr>
          <p:cNvSpPr/>
          <p:nvPr/>
        </p:nvSpPr>
        <p:spPr>
          <a:xfrm>
            <a:off x="2876862" y="3464959"/>
            <a:ext cx="336355" cy="335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D6A1BD-68E2-4DB7-8D82-55B168B847BC}"/>
              </a:ext>
            </a:extLst>
          </p:cNvPr>
          <p:cNvSpPr txBox="1"/>
          <p:nvPr/>
        </p:nvSpPr>
        <p:spPr>
          <a:xfrm>
            <a:off x="3156222" y="34290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BC4836-3FCB-4B4C-9A97-A0E99D865F38}"/>
              </a:ext>
            </a:extLst>
          </p:cNvPr>
          <p:cNvSpPr txBox="1"/>
          <p:nvPr/>
        </p:nvSpPr>
        <p:spPr>
          <a:xfrm>
            <a:off x="2191640" y="242672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283E47-A9EE-4379-B3CD-6A80BACFEDA1}"/>
              </a:ext>
            </a:extLst>
          </p:cNvPr>
          <p:cNvSpPr txBox="1"/>
          <p:nvPr/>
        </p:nvSpPr>
        <p:spPr>
          <a:xfrm>
            <a:off x="9232709" y="46491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1FCE1B-2455-4CC1-9887-CE28E210F6EB}"/>
              </a:ext>
            </a:extLst>
          </p:cNvPr>
          <p:cNvSpPr txBox="1"/>
          <p:nvPr/>
        </p:nvSpPr>
        <p:spPr>
          <a:xfrm>
            <a:off x="1937046" y="562994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F5E9FA-BF1E-4D70-8DCA-26787EB333E1}"/>
              </a:ext>
            </a:extLst>
          </p:cNvPr>
          <p:cNvSpPr txBox="1"/>
          <p:nvPr/>
        </p:nvSpPr>
        <p:spPr>
          <a:xfrm>
            <a:off x="9856568" y="535972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71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C645F-4A35-4145-BC23-04502127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MySQL(</a:t>
            </a:r>
            <a:r>
              <a:rPr lang="ko-KR" altLang="en-US" dirty="0"/>
              <a:t>구름</a:t>
            </a:r>
            <a:r>
              <a:rPr lang="en-US" altLang="ko-KR" dirty="0"/>
              <a:t>IDE) + Python </a:t>
            </a:r>
            <a:r>
              <a:rPr lang="ko-KR" altLang="en-US" dirty="0"/>
              <a:t>연동</a:t>
            </a:r>
            <a:br>
              <a:rPr lang="en-US" altLang="ko-KR" dirty="0"/>
            </a:br>
            <a:r>
              <a:rPr lang="en-US" altLang="ko-KR" sz="4000" dirty="0"/>
              <a:t>(</a:t>
            </a:r>
            <a:r>
              <a:rPr lang="ko-KR" altLang="en-US" sz="4000" dirty="0"/>
              <a:t>실습과제</a:t>
            </a:r>
            <a:r>
              <a:rPr lang="en-US" altLang="ko-KR" sz="4000" dirty="0"/>
              <a:t>2-2) 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6B943B8-D609-45F0-8108-02CC0307FBC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0FD866-1150-4F71-AE1D-C5B938D9CF33}"/>
              </a:ext>
            </a:extLst>
          </p:cNvPr>
          <p:cNvSpPr txBox="1"/>
          <p:nvPr/>
        </p:nvSpPr>
        <p:spPr>
          <a:xfrm>
            <a:off x="747945" y="1727675"/>
            <a:ext cx="412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포트 포워딩</a:t>
            </a:r>
            <a:r>
              <a:rPr lang="en-US" altLang="ko-KR" sz="2400" dirty="0"/>
              <a:t>(</a:t>
            </a:r>
            <a:r>
              <a:rPr lang="ko-KR" altLang="en-US" sz="2400" dirty="0"/>
              <a:t>두번째 방법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98E625-2CB1-450D-81A8-B8DC0313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371"/>
            <a:ext cx="4865244" cy="2125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37B05F4-4CC9-49A9-AE5D-75022DF9FE1E}"/>
              </a:ext>
            </a:extLst>
          </p:cNvPr>
          <p:cNvSpPr/>
          <p:nvPr/>
        </p:nvSpPr>
        <p:spPr>
          <a:xfrm>
            <a:off x="3435410" y="3739912"/>
            <a:ext cx="1034040" cy="385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ADA28F-BBB8-4A84-A724-507DABEAA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628" y="4125388"/>
            <a:ext cx="7620000" cy="25241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4A5FA6D-81F2-4B7A-BF45-E005B873BDD6}"/>
              </a:ext>
            </a:extLst>
          </p:cNvPr>
          <p:cNvSpPr/>
          <p:nvPr/>
        </p:nvSpPr>
        <p:spPr>
          <a:xfrm>
            <a:off x="5186424" y="4743302"/>
            <a:ext cx="1710032" cy="385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65DC37-FEDB-4280-8284-725472971B5B}"/>
              </a:ext>
            </a:extLst>
          </p:cNvPr>
          <p:cNvSpPr/>
          <p:nvPr/>
        </p:nvSpPr>
        <p:spPr>
          <a:xfrm>
            <a:off x="11212082" y="4743301"/>
            <a:ext cx="690786" cy="523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75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C645F-4A35-4145-BC23-04502127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MySQL(</a:t>
            </a:r>
            <a:r>
              <a:rPr lang="ko-KR" altLang="en-US" dirty="0"/>
              <a:t>구름</a:t>
            </a:r>
            <a:r>
              <a:rPr lang="en-US" altLang="ko-KR" dirty="0"/>
              <a:t>IDE) + Python </a:t>
            </a:r>
            <a:r>
              <a:rPr lang="ko-KR" altLang="en-US" dirty="0"/>
              <a:t>연동</a:t>
            </a:r>
            <a:br>
              <a:rPr lang="en-US" altLang="ko-KR" dirty="0"/>
            </a:br>
            <a:r>
              <a:rPr lang="en-US" altLang="ko-KR" sz="4000" dirty="0"/>
              <a:t>(</a:t>
            </a:r>
            <a:r>
              <a:rPr lang="ko-KR" altLang="en-US" sz="4000" dirty="0"/>
              <a:t>실습과제</a:t>
            </a:r>
            <a:r>
              <a:rPr lang="en-US" altLang="ko-KR" sz="4000" dirty="0"/>
              <a:t>2-2)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27BD7-4D2E-4ACB-90DE-5882CB75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mysqld.cnf </a:t>
            </a:r>
            <a:r>
              <a:rPr lang="ko-KR" altLang="en-US" dirty="0"/>
              <a:t>편집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6B943B8-D609-45F0-8108-02CC0307FBC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7618FBD-48EF-4D4E-B1CD-35FF951A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36" y="2488852"/>
            <a:ext cx="10402127" cy="16558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4F4E43-9110-4B88-BD9B-E372CD6797E9}"/>
              </a:ext>
            </a:extLst>
          </p:cNvPr>
          <p:cNvSpPr/>
          <p:nvPr/>
        </p:nvSpPr>
        <p:spPr>
          <a:xfrm>
            <a:off x="5546220" y="3615818"/>
            <a:ext cx="5682953" cy="460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A7FA57-2C89-49DF-9FDD-E9DE591A9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36" y="4719141"/>
            <a:ext cx="8249244" cy="687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4EBED0-9566-41B2-959D-43652D0CAF28}"/>
              </a:ext>
            </a:extLst>
          </p:cNvPr>
          <p:cNvSpPr txBox="1"/>
          <p:nvPr/>
        </p:nvSpPr>
        <p:spPr>
          <a:xfrm>
            <a:off x="999858" y="4349809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아래 부분 주석 처리 후 저장 하고 종료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8AFC4-2084-4160-BA04-04BF9976000D}"/>
              </a:ext>
            </a:extLst>
          </p:cNvPr>
          <p:cNvSpPr txBox="1"/>
          <p:nvPr/>
        </p:nvSpPr>
        <p:spPr>
          <a:xfrm>
            <a:off x="999858" y="5474944"/>
            <a:ext cx="2896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 </a:t>
            </a:r>
            <a:r>
              <a:rPr lang="ko-KR" altLang="en-US" dirty="0"/>
              <a:t>에디터 명령어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명령모드 </a:t>
            </a:r>
            <a:r>
              <a:rPr lang="en-US" altLang="ko-KR" dirty="0"/>
              <a:t>: shift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종료 </a:t>
            </a:r>
            <a:r>
              <a:rPr lang="en-US" altLang="ko-KR" dirty="0"/>
              <a:t>: 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저장하고 종료 </a:t>
            </a:r>
            <a:r>
              <a:rPr lang="en-US" altLang="ko-KR" dirty="0"/>
              <a:t>: </a:t>
            </a:r>
            <a:r>
              <a:rPr lang="en-US" altLang="ko-KR" dirty="0" err="1"/>
              <a:t>wq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9AC0B-584F-432E-AF60-EF28A561D898}"/>
              </a:ext>
            </a:extLst>
          </p:cNvPr>
          <p:cNvSpPr txBox="1"/>
          <p:nvPr/>
        </p:nvSpPr>
        <p:spPr>
          <a:xfrm>
            <a:off x="5019558" y="5540849"/>
            <a:ext cx="2563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 </a:t>
            </a:r>
            <a:r>
              <a:rPr lang="ko-KR" altLang="en-US" dirty="0"/>
              <a:t>에디터 명령어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모드</a:t>
            </a:r>
            <a:r>
              <a:rPr lang="en-US" altLang="ko-KR" dirty="0"/>
              <a:t>: 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모드 전환 </a:t>
            </a:r>
            <a:r>
              <a:rPr lang="en-US" altLang="ko-KR" dirty="0"/>
              <a:t>:  Esc</a:t>
            </a:r>
          </a:p>
        </p:txBody>
      </p:sp>
    </p:spTree>
    <p:extLst>
      <p:ext uri="{BB962C8B-B14F-4D97-AF65-F5344CB8AC3E}">
        <p14:creationId xmlns:p14="http://schemas.microsoft.com/office/powerpoint/2010/main" val="399098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563F7-4861-4264-9588-F0B34EBE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MySQL(</a:t>
            </a:r>
            <a:r>
              <a:rPr lang="ko-KR" altLang="en-US" dirty="0"/>
              <a:t>구름</a:t>
            </a:r>
            <a:r>
              <a:rPr lang="en-US" altLang="ko-KR" dirty="0"/>
              <a:t>IDE) + Python </a:t>
            </a:r>
            <a:r>
              <a:rPr lang="ko-KR" altLang="en-US" dirty="0"/>
              <a:t>연동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실습과제</a:t>
            </a:r>
            <a:r>
              <a:rPr lang="en-US" altLang="ko-KR" dirty="0"/>
              <a:t>2-3)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E7C46-F1CF-4FDC-82B1-6A77067B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권한 부여</a:t>
            </a:r>
            <a:r>
              <a:rPr lang="en-US" altLang="ko-KR" dirty="0"/>
              <a:t>(</a:t>
            </a:r>
            <a:r>
              <a:rPr lang="ko-KR" altLang="en-US" dirty="0"/>
              <a:t>외부 접속 가능하도록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978A49-E083-4737-86FF-C6ED9B161BC0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E494040-D2D4-4AFB-9D95-4D164E8A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5" y="2311494"/>
            <a:ext cx="6000750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944BC7-D179-4CFE-9483-6B8DF4D08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4" y="3781180"/>
            <a:ext cx="5999553" cy="29699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67BF5E7-993C-4C75-98BE-F27CA464F1B7}"/>
              </a:ext>
            </a:extLst>
          </p:cNvPr>
          <p:cNvSpPr/>
          <p:nvPr/>
        </p:nvSpPr>
        <p:spPr>
          <a:xfrm>
            <a:off x="3263200" y="2311494"/>
            <a:ext cx="2753039" cy="269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60A863-F562-41CD-BD54-AB7644E2E6C9}"/>
              </a:ext>
            </a:extLst>
          </p:cNvPr>
          <p:cNvSpPr/>
          <p:nvPr/>
        </p:nvSpPr>
        <p:spPr>
          <a:xfrm>
            <a:off x="2373013" y="3779756"/>
            <a:ext cx="1464049" cy="269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74D342-ED62-4098-A07F-A09DCC8EC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63" y="2311493"/>
            <a:ext cx="5833624" cy="16024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351564B-24A9-4CA9-9D00-B43AC0327EEC}"/>
              </a:ext>
            </a:extLst>
          </p:cNvPr>
          <p:cNvSpPr/>
          <p:nvPr/>
        </p:nvSpPr>
        <p:spPr>
          <a:xfrm>
            <a:off x="6902284" y="2402008"/>
            <a:ext cx="5104557" cy="269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8AA0BF-8DB7-41E7-A590-9E4371BB08BC}"/>
              </a:ext>
            </a:extLst>
          </p:cNvPr>
          <p:cNvSpPr/>
          <p:nvPr/>
        </p:nvSpPr>
        <p:spPr>
          <a:xfrm>
            <a:off x="6902284" y="3180388"/>
            <a:ext cx="1694785" cy="269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398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563F7-4861-4264-9588-F0B34EBE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MySQL(</a:t>
            </a:r>
            <a:r>
              <a:rPr lang="ko-KR" altLang="en-US" dirty="0"/>
              <a:t>구름</a:t>
            </a:r>
            <a:r>
              <a:rPr lang="en-US" altLang="ko-KR" dirty="0"/>
              <a:t>IDE) + Python </a:t>
            </a:r>
            <a:r>
              <a:rPr lang="ko-KR" altLang="en-US" dirty="0"/>
              <a:t>연동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실습과제</a:t>
            </a:r>
            <a:r>
              <a:rPr lang="en-US" altLang="ko-KR" dirty="0"/>
              <a:t>2-4)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E7C46-F1CF-4FDC-82B1-6A77067B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pymysql </a:t>
            </a:r>
            <a:r>
              <a:rPr lang="ko-KR" altLang="en-US" dirty="0"/>
              <a:t>모듈 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978A49-E083-4737-86FF-C6ED9B161BC0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0611114-98E8-414E-899C-B931C88C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01" y="2525817"/>
            <a:ext cx="9507418" cy="3259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B647FD-EB56-417A-B782-ECB6841C269B}"/>
              </a:ext>
            </a:extLst>
          </p:cNvPr>
          <p:cNvSpPr/>
          <p:nvPr/>
        </p:nvSpPr>
        <p:spPr>
          <a:xfrm>
            <a:off x="3459753" y="3238856"/>
            <a:ext cx="2505211" cy="333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09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563F7-4861-4264-9588-F0B34EBE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MySQL(</a:t>
            </a:r>
            <a:r>
              <a:rPr lang="ko-KR" altLang="en-US" dirty="0"/>
              <a:t>구름</a:t>
            </a:r>
            <a:r>
              <a:rPr lang="en-US" altLang="ko-KR" dirty="0"/>
              <a:t>IDE) + Python </a:t>
            </a:r>
            <a:r>
              <a:rPr lang="ko-KR" altLang="en-US" dirty="0"/>
              <a:t>연동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실습과제</a:t>
            </a:r>
            <a:r>
              <a:rPr lang="en-US" altLang="ko-KR" dirty="0"/>
              <a:t>2-5) 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978A49-E083-4737-86FF-C6ED9B161BC0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BDAD71-C9A8-41D8-B82E-E6C42C026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139" y="1201323"/>
            <a:ext cx="6664783" cy="5424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CF5A858-C700-4059-A172-E0DDF14E1D39}"/>
              </a:ext>
            </a:extLst>
          </p:cNvPr>
          <p:cNvSpPr/>
          <p:nvPr/>
        </p:nvSpPr>
        <p:spPr>
          <a:xfrm>
            <a:off x="5146647" y="1706824"/>
            <a:ext cx="1214796" cy="198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983638-FBCC-439D-8FC8-2E3498E233AB}"/>
              </a:ext>
            </a:extLst>
          </p:cNvPr>
          <p:cNvSpPr/>
          <p:nvPr/>
        </p:nvSpPr>
        <p:spPr>
          <a:xfrm>
            <a:off x="5430663" y="2455233"/>
            <a:ext cx="4913119" cy="1253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57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F2864-2FD4-4DF7-9E75-046E4BB1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tkinter </a:t>
            </a:r>
            <a:r>
              <a:rPr lang="ko-KR" altLang="en-US" dirty="0"/>
              <a:t>모듈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5316CB-7862-436A-AABB-25C20047A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822" y="1884004"/>
            <a:ext cx="6661384" cy="2650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9DC285-EF17-45A0-BDF9-F1A39AC104FF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50C3D95-37AB-43D3-908C-57DD7525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273" y="3620022"/>
            <a:ext cx="1943100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BCB70BF-54FD-438D-8B28-59C65B9271E0}"/>
              </a:ext>
            </a:extLst>
          </p:cNvPr>
          <p:cNvCxnSpPr>
            <a:cxnSpLocks/>
          </p:cNvCxnSpPr>
          <p:nvPr/>
        </p:nvCxnSpPr>
        <p:spPr>
          <a:xfrm>
            <a:off x="7900310" y="3582444"/>
            <a:ext cx="1615858" cy="11424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4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6490E-A3AA-4FBF-A34F-952FD0F3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MySQL </a:t>
            </a:r>
            <a:r>
              <a:rPr lang="ko-KR" altLang="en-US" dirty="0"/>
              <a:t>테이블 가져오기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실습과제</a:t>
            </a:r>
            <a:r>
              <a:rPr lang="en-US" altLang="ko-KR" dirty="0"/>
              <a:t>2-6)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8F1B51-1B13-45DC-8AE9-967BAD4F2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40" y="1824831"/>
            <a:ext cx="10385204" cy="4157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99EFA8-8E74-4C9E-9C02-949C8F85E8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8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6490E-A3AA-4FBF-A34F-952FD0F3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MySQL </a:t>
            </a:r>
            <a:r>
              <a:rPr lang="ko-KR" altLang="en-US" dirty="0"/>
              <a:t>테이블 가져오기</a:t>
            </a:r>
            <a:br>
              <a:rPr lang="en-US" altLang="ko-KR" dirty="0"/>
            </a:br>
            <a:r>
              <a:rPr lang="ko-KR" altLang="en-US" dirty="0"/>
              <a:t>실습과제</a:t>
            </a:r>
            <a:r>
              <a:rPr lang="en-US" altLang="ko-KR" dirty="0"/>
              <a:t>(2-6) 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99EFA8-8E74-4C9E-9C02-949C8F85E8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CD72F22-C757-4344-A321-96A54B163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264" y="1890392"/>
            <a:ext cx="10787536" cy="427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80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FC111-2A11-49A7-B59B-401132B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MySQL </a:t>
            </a:r>
            <a:r>
              <a:rPr lang="ko-KR" altLang="en-US" dirty="0"/>
              <a:t>테이블 가져오기</a:t>
            </a:r>
            <a:br>
              <a:rPr lang="en-US" altLang="ko-KR" dirty="0"/>
            </a:br>
            <a:r>
              <a:rPr lang="ko-KR" altLang="en-US" dirty="0"/>
              <a:t>실습과제</a:t>
            </a:r>
            <a:r>
              <a:rPr lang="en-US" altLang="ko-KR" dirty="0"/>
              <a:t>(2-6)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C0097A-3D8F-459F-8670-9E7798C06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8448"/>
            <a:ext cx="10581990" cy="3839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147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MySQL </a:t>
            </a:r>
            <a:r>
              <a:rPr lang="ko-KR" altLang="en-US" dirty="0"/>
              <a:t>테이블 입력하기</a:t>
            </a:r>
            <a:br>
              <a:rPr lang="en-US" altLang="ko-KR" dirty="0"/>
            </a:br>
            <a:r>
              <a:rPr lang="ko-KR" altLang="en-US" dirty="0"/>
              <a:t>실습과제</a:t>
            </a:r>
            <a:r>
              <a:rPr lang="en-US" altLang="ko-KR" dirty="0"/>
              <a:t>(2-7) 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AF56581-471B-4956-91BB-76564FDF2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77" y="1849622"/>
            <a:ext cx="11486366" cy="4277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469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MySQL </a:t>
            </a:r>
            <a:r>
              <a:rPr lang="ko-KR" altLang="en-US" dirty="0"/>
              <a:t>테이블 입력하기</a:t>
            </a:r>
            <a:br>
              <a:rPr lang="en-US" altLang="ko-KR" dirty="0"/>
            </a:br>
            <a:r>
              <a:rPr lang="ko-KR" altLang="en-US" dirty="0"/>
              <a:t>실습과제</a:t>
            </a:r>
            <a:r>
              <a:rPr lang="en-US" altLang="ko-KR" dirty="0"/>
              <a:t>(2-7)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C21764-87A6-4202-9900-BAFFD940D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533"/>
            <a:ext cx="10578981" cy="4948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6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MySQL </a:t>
            </a:r>
            <a:r>
              <a:rPr lang="ko-KR" altLang="en-US" dirty="0"/>
              <a:t>테이블 입력하기</a:t>
            </a:r>
            <a:br>
              <a:rPr lang="en-US" altLang="ko-KR" dirty="0"/>
            </a:br>
            <a:r>
              <a:rPr lang="ko-KR" altLang="en-US" dirty="0"/>
              <a:t>실습과제</a:t>
            </a:r>
            <a:r>
              <a:rPr lang="en-US" altLang="ko-KR" dirty="0"/>
              <a:t>(2-7)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76C1EF-FE84-4630-BE30-29411D64A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128" y="1825624"/>
            <a:ext cx="10396671" cy="4737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B8568E-3732-4464-B1DF-ACCB4379D954}"/>
              </a:ext>
            </a:extLst>
          </p:cNvPr>
          <p:cNvSpPr/>
          <p:nvPr/>
        </p:nvSpPr>
        <p:spPr>
          <a:xfrm>
            <a:off x="957128" y="5010425"/>
            <a:ext cx="8964539" cy="176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447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https://github.com/kig2929kig/ui/blob/main/subject1.py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67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913A0E-CE24-4396-AA2B-F3376AFA7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52"/>
          <a:stretch/>
        </p:blipFill>
        <p:spPr>
          <a:xfrm>
            <a:off x="557346" y="1789002"/>
            <a:ext cx="11262640" cy="4483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7F8414-3E41-4E18-9CCE-8F38ECFAD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13" b="1"/>
          <a:stretch/>
        </p:blipFill>
        <p:spPr>
          <a:xfrm>
            <a:off x="978708" y="1995943"/>
            <a:ext cx="10234584" cy="4609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23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A5AC17-9689-43AB-9A2A-CF01BA450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7986"/>
            <a:ext cx="10515600" cy="4655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2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657"/>
            <a:ext cx="10515600" cy="1325563"/>
          </a:xfrm>
        </p:spPr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tkinter </a:t>
            </a:r>
            <a:r>
              <a:rPr lang="ko-KR" altLang="en-US" dirty="0"/>
              <a:t>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3822F3-BE5F-4733-B52F-F847EEA54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003" y="1302707"/>
            <a:ext cx="8354860" cy="5411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44FBD7-0B17-4996-8EC1-403D1720A97E}"/>
              </a:ext>
            </a:extLst>
          </p:cNvPr>
          <p:cNvCxnSpPr>
            <a:cxnSpLocks/>
          </p:cNvCxnSpPr>
          <p:nvPr/>
        </p:nvCxnSpPr>
        <p:spPr>
          <a:xfrm>
            <a:off x="8530225" y="4470748"/>
            <a:ext cx="150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1D8B6E-3920-45FA-A52C-8FFED705D083}"/>
              </a:ext>
            </a:extLst>
          </p:cNvPr>
          <p:cNvCxnSpPr>
            <a:cxnSpLocks/>
          </p:cNvCxnSpPr>
          <p:nvPr/>
        </p:nvCxnSpPr>
        <p:spPr>
          <a:xfrm flipH="1">
            <a:off x="4759891" y="4470748"/>
            <a:ext cx="1565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A9C488-8531-4D34-A622-12CD0D55C582}"/>
              </a:ext>
            </a:extLst>
          </p:cNvPr>
          <p:cNvSpPr txBox="1"/>
          <p:nvPr/>
        </p:nvSpPr>
        <p:spPr>
          <a:xfrm>
            <a:off x="7145645" y="42860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400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D3FF52-9328-46CC-A3D9-B5569BF60AFD}"/>
              </a:ext>
            </a:extLst>
          </p:cNvPr>
          <p:cNvCxnSpPr>
            <a:cxnSpLocks/>
          </p:cNvCxnSpPr>
          <p:nvPr/>
        </p:nvCxnSpPr>
        <p:spPr>
          <a:xfrm flipV="1">
            <a:off x="5388281" y="4286083"/>
            <a:ext cx="0" cy="71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402E76-E882-4999-8B60-1F74F5542443}"/>
              </a:ext>
            </a:extLst>
          </p:cNvPr>
          <p:cNvCxnSpPr>
            <a:cxnSpLocks/>
          </p:cNvCxnSpPr>
          <p:nvPr/>
        </p:nvCxnSpPr>
        <p:spPr>
          <a:xfrm>
            <a:off x="5390367" y="5736921"/>
            <a:ext cx="0" cy="7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6509A-5DF6-4C6C-8CE9-782753D2379C}"/>
              </a:ext>
            </a:extLst>
          </p:cNvPr>
          <p:cNvSpPr txBox="1"/>
          <p:nvPr/>
        </p:nvSpPr>
        <p:spPr>
          <a:xfrm>
            <a:off x="5105992" y="51825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C6FA05-77B8-4C20-818F-FD70A5ADE2EC}"/>
              </a:ext>
            </a:extLst>
          </p:cNvPr>
          <p:cNvSpPr/>
          <p:nvPr/>
        </p:nvSpPr>
        <p:spPr>
          <a:xfrm>
            <a:off x="4759890" y="3682652"/>
            <a:ext cx="2567827" cy="418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21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노먼 </a:t>
            </a:r>
            <a:r>
              <a:rPr lang="ko-KR" altLang="en-US" dirty="0" err="1"/>
              <a:t>빈센트</a:t>
            </a:r>
            <a:r>
              <a:rPr lang="ko-KR" altLang="en-US" dirty="0"/>
              <a:t> 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118D-27C0-43E5-8E80-DE4AE31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자신을 믿어라</a:t>
            </a:r>
            <a:r>
              <a:rPr lang="en-US" altLang="ko-KR" dirty="0"/>
              <a:t>. </a:t>
            </a:r>
            <a:r>
              <a:rPr lang="ko-KR" altLang="en-US" dirty="0"/>
              <a:t>자신의 능력을 신뢰하라</a:t>
            </a:r>
            <a:r>
              <a:rPr lang="en-US" altLang="ko-KR" dirty="0"/>
              <a:t>. </a:t>
            </a:r>
            <a:r>
              <a:rPr lang="ko-KR" altLang="en-US" dirty="0"/>
              <a:t>겸손하지만 합리적인 자신감없이는 성공할 수도 행복할 수도 없다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노</a:t>
            </a:r>
            <a:r>
              <a:rPr lang="en-US" altLang="ko-KR" dirty="0"/>
              <a:t>(No)</a:t>
            </a:r>
            <a:r>
              <a:rPr lang="ko-KR" altLang="en-US" dirty="0"/>
              <a:t>를 거꾸로 쓰면 전진을 의미하는 온</a:t>
            </a:r>
            <a:r>
              <a:rPr lang="en-US" altLang="ko-KR" dirty="0"/>
              <a:t>(On)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dirty="0"/>
              <a:t>모든 문제에는 반드시 문제를 푸는 열쇠가 있다</a:t>
            </a:r>
            <a:r>
              <a:rPr lang="en-US" altLang="ko-KR" dirty="0"/>
              <a:t>. </a:t>
            </a:r>
            <a:r>
              <a:rPr lang="ko-KR" altLang="en-US" dirty="0"/>
              <a:t>끊임없이 생각하고 찾아내어라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0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tkinter </a:t>
            </a:r>
            <a:r>
              <a:rPr lang="ko-KR" altLang="en-US" dirty="0"/>
              <a:t>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9C49D1-BEAF-4944-B834-5A8DF6339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539" y="1427968"/>
            <a:ext cx="9994922" cy="5313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37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tkinter </a:t>
            </a:r>
            <a:r>
              <a:rPr lang="ko-KR" altLang="en-US" dirty="0"/>
              <a:t>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2C017C-1E09-435C-A2E8-B3B83AB16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564" y="1402915"/>
            <a:ext cx="7824592" cy="5336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41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tkinter </a:t>
            </a:r>
            <a:r>
              <a:rPr lang="ko-KR" altLang="en-US" dirty="0"/>
              <a:t>모듈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3347F4-8FF0-4857-80FE-0183AB26D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416" y="1740792"/>
            <a:ext cx="9327167" cy="4973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2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1435100"/>
            <a:ext cx="8978900" cy="523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43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435100"/>
            <a:ext cx="8547100" cy="528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92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AD50-FA19-4688-8122-5AF523F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GUI </a:t>
            </a:r>
            <a:r>
              <a:rPr lang="ko-KR" altLang="en-US" dirty="0"/>
              <a:t>프로그래밍 기초 </a:t>
            </a:r>
            <a:r>
              <a:rPr lang="en-US" altLang="ko-KR" dirty="0"/>
              <a:t>: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A8E0D2-0124-46E1-8119-F1F84B227165}"/>
              </a:ext>
            </a:extLst>
          </p:cNvPr>
          <p:cNvCxnSpPr>
            <a:cxnSpLocks/>
          </p:cNvCxnSpPr>
          <p:nvPr/>
        </p:nvCxnSpPr>
        <p:spPr>
          <a:xfrm>
            <a:off x="325677" y="1590805"/>
            <a:ext cx="114863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5100"/>
            <a:ext cx="10515600" cy="5245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32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422</Words>
  <Application>Microsoft Office PowerPoint</Application>
  <PresentationFormat>와이드스크린</PresentationFormat>
  <Paragraphs>66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응용프로그래밍 화면구현 Tkinter – GUI 프로그래밍</vt:lpstr>
      <vt:lpstr>1. GUI 프로그래밍 기초 : tkinter 모듈</vt:lpstr>
      <vt:lpstr>1. GUI 프로그래밍 기초 : tkinter 모듈</vt:lpstr>
      <vt:lpstr>1. GUI 프로그래밍 기초 : tkinter 모듈</vt:lpstr>
      <vt:lpstr>1. GUI 프로그래밍 기초 : tkinter 모듈</vt:lpstr>
      <vt:lpstr>1. GUI 프로그래밍 기초 : tkinter 모듈</vt:lpstr>
      <vt:lpstr>1. GUI 프로그래밍 기초 : tkinter 모듈</vt:lpstr>
      <vt:lpstr>1. GUI 프로그래밍 기초 : tkinter 모듈</vt:lpstr>
      <vt:lpstr>1. GUI 프로그래밍 기초 : tkinter 모듈</vt:lpstr>
      <vt:lpstr>PowerPoint 프레젠테이션</vt:lpstr>
      <vt:lpstr>2. 응용 프로그래밍 화면구현(실습과제2-1 )</vt:lpstr>
      <vt:lpstr>2. 응용 프로그래밍 화면구현(실습과제2-1 )</vt:lpstr>
      <vt:lpstr>2. 응용 프로그래밍 화면구현(실습과제2-1 )</vt:lpstr>
      <vt:lpstr>3. MySQL(구름IDE) + Python 연동 (실습과제2-2) </vt:lpstr>
      <vt:lpstr>3. MySQL(구름IDE) + Python 연동 (실습과제2-2) </vt:lpstr>
      <vt:lpstr>3. MySQL(구름IDE) + Python 연동 (실습과제2-2) </vt:lpstr>
      <vt:lpstr>3. MySQL(구름IDE) + Python 연동 (실습과제2-3) </vt:lpstr>
      <vt:lpstr>3. MySQL(구름IDE) + Python 연동 (실습과제2-4) </vt:lpstr>
      <vt:lpstr>3. MySQL(구름IDE) + Python 연동 (실습과제2-5) </vt:lpstr>
      <vt:lpstr>4. MySQL 테이블 가져오기 (실습과제2-6) </vt:lpstr>
      <vt:lpstr>4. MySQL 테이블 가져오기 실습과제(2-6) </vt:lpstr>
      <vt:lpstr>4. MySQL 테이블 가져오기 실습과제(2-6) </vt:lpstr>
      <vt:lpstr>5. MySQL 테이블 입력하기 실습과제(2-7) </vt:lpstr>
      <vt:lpstr>5. MySQL 테이블 입력하기 실습과제(2-7) </vt:lpstr>
      <vt:lpstr>5. MySQL 테이블 입력하기 실습과제(2-7) </vt:lpstr>
      <vt:lpstr>소스코드</vt:lpstr>
      <vt:lpstr>실습과제2</vt:lpstr>
      <vt:lpstr>실습과제2</vt:lpstr>
      <vt:lpstr>실습과제2</vt:lpstr>
      <vt:lpstr>노먼 빈센트 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응용프로그래밍 화면구현 Tkinter – GUI 프로그래밍</dc:title>
  <dc:creator>잉구탱구</dc:creator>
  <cp:lastModifiedBy>잉구탱구</cp:lastModifiedBy>
  <cp:revision>36</cp:revision>
  <dcterms:created xsi:type="dcterms:W3CDTF">2023-08-16T04:16:26Z</dcterms:created>
  <dcterms:modified xsi:type="dcterms:W3CDTF">2023-08-17T07:27:38Z</dcterms:modified>
</cp:coreProperties>
</file>