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A2C5-5A62-49C0-901E-39B8580E9514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3832-8121-477C-82EA-F8A6EAE3B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3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A2C5-5A62-49C0-901E-39B8580E9514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3832-8121-477C-82EA-F8A6EAE3B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0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A2C5-5A62-49C0-901E-39B8580E9514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3832-8121-477C-82EA-F8A6EAE3B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A2C5-5A62-49C0-901E-39B8580E9514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3832-8121-477C-82EA-F8A6EAE3B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4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A2C5-5A62-49C0-901E-39B8580E9514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3832-8121-477C-82EA-F8A6EAE3B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A2C5-5A62-49C0-901E-39B8580E9514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3832-8121-477C-82EA-F8A6EAE3B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A2C5-5A62-49C0-901E-39B8580E9514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3832-8121-477C-82EA-F8A6EAE3B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A2C5-5A62-49C0-901E-39B8580E9514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3832-8121-477C-82EA-F8A6EAE3B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4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A2C5-5A62-49C0-901E-39B8580E9514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3832-8121-477C-82EA-F8A6EAE3B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1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A2C5-5A62-49C0-901E-39B8580E9514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3832-8121-477C-82EA-F8A6EAE3B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4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A2C5-5A62-49C0-901E-39B8580E9514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3832-8121-477C-82EA-F8A6EAE3B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6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A2C5-5A62-49C0-901E-39B8580E9514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3832-8121-477C-82EA-F8A6EAE3B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1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수행평가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실습과제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63977" y="3980978"/>
            <a:ext cx="5445211" cy="2000979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en-US" altLang="ko-KR" dirty="0"/>
          </a:p>
          <a:p>
            <a:pPr algn="l"/>
            <a:r>
              <a:rPr lang="en-US" altLang="ko-KR" dirty="0" smtClean="0"/>
              <a:t>2. </a:t>
            </a:r>
            <a:r>
              <a:rPr lang="ko-KR" altLang="en-US" dirty="0" err="1" smtClean="0"/>
              <a:t>세계나라별</a:t>
            </a:r>
            <a:r>
              <a:rPr lang="ko-KR" altLang="en-US" dirty="0" smtClean="0"/>
              <a:t> 인구수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3. </a:t>
            </a:r>
            <a:r>
              <a:rPr lang="ko-KR" altLang="en-US" dirty="0" err="1" smtClean="0"/>
              <a:t>세계바라별</a:t>
            </a:r>
            <a:r>
              <a:rPr lang="ko-KR" altLang="en-US" dirty="0" smtClean="0"/>
              <a:t> 국기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4. </a:t>
            </a:r>
            <a:r>
              <a:rPr lang="ko-KR" altLang="en-US" dirty="0" smtClean="0"/>
              <a:t>각 기능을 구현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82595" y="3682957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202724" y="1383957"/>
            <a:ext cx="0" cy="468732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2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704" y="2003082"/>
            <a:ext cx="5915467" cy="4351338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530" y="2060746"/>
            <a:ext cx="3361036" cy="4147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73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865" y="1850831"/>
            <a:ext cx="5116470" cy="4203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1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083" y="1784800"/>
            <a:ext cx="5169631" cy="46282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52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5444"/>
            <a:ext cx="7210168" cy="4295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10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5"/>
          <a:stretch/>
        </p:blipFill>
        <p:spPr>
          <a:xfrm>
            <a:off x="838200" y="1690688"/>
            <a:ext cx="5906529" cy="4850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75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578" y="1858168"/>
            <a:ext cx="7609060" cy="4145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31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52" y="1816207"/>
            <a:ext cx="8314940" cy="4759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12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99205" cy="4999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23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60524" cy="5031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53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229" y="1908497"/>
            <a:ext cx="63436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5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633" y="1855337"/>
            <a:ext cx="8097794" cy="4711444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38200" y="6025979"/>
            <a:ext cx="89154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중괄호 11"/>
          <p:cNvSpPr/>
          <p:nvPr/>
        </p:nvSpPr>
        <p:spPr>
          <a:xfrm>
            <a:off x="9251091" y="2144670"/>
            <a:ext cx="395416" cy="37729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844217" y="384646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columnFrame</a:t>
            </a:r>
            <a:endParaRPr lang="ko-KR" altLang="en-US" dirty="0"/>
          </a:p>
        </p:txBody>
      </p:sp>
      <p:sp>
        <p:nvSpPr>
          <p:cNvPr id="14" name="오른쪽 중괄호 13"/>
          <p:cNvSpPr/>
          <p:nvPr/>
        </p:nvSpPr>
        <p:spPr>
          <a:xfrm>
            <a:off x="9251091" y="6025979"/>
            <a:ext cx="440726" cy="54080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844217" y="6025979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btnFrame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95633" y="2240692"/>
            <a:ext cx="7562335" cy="354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61622" y="955589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Label </a:t>
            </a:r>
            <a:r>
              <a:rPr lang="ko-KR" altLang="en-US" dirty="0" smtClean="0"/>
              <a:t>위젯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6" idx="0"/>
            <a:endCxn id="17" idx="1"/>
          </p:cNvCxnSpPr>
          <p:nvPr/>
        </p:nvCxnSpPr>
        <p:spPr>
          <a:xfrm flipV="1">
            <a:off x="4876801" y="1140255"/>
            <a:ext cx="4184821" cy="1100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95633" y="2903515"/>
            <a:ext cx="642551" cy="354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91817" y="1733013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Entry </a:t>
            </a:r>
            <a:r>
              <a:rPr lang="ko-KR" altLang="en-US" dirty="0" smtClean="0"/>
              <a:t>위젯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endCxn id="21" idx="1"/>
          </p:cNvCxnSpPr>
          <p:nvPr/>
        </p:nvCxnSpPr>
        <p:spPr>
          <a:xfrm flipV="1">
            <a:off x="1735371" y="1917679"/>
            <a:ext cx="7956446" cy="1130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779467" y="2457736"/>
            <a:ext cx="14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utton </a:t>
            </a:r>
            <a:r>
              <a:rPr lang="ko-KR" altLang="en-US" dirty="0" smtClean="0"/>
              <a:t>위젯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8" idx="3"/>
            <a:endCxn id="24" idx="1"/>
          </p:cNvCxnSpPr>
          <p:nvPr/>
        </p:nvCxnSpPr>
        <p:spPr>
          <a:xfrm flipV="1">
            <a:off x="9118131" y="2642402"/>
            <a:ext cx="661336" cy="413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57968" y="2878952"/>
            <a:ext cx="460163" cy="354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00152" y="6033531"/>
            <a:ext cx="345990" cy="354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/>
          <p:cNvCxnSpPr>
            <a:stCxn id="31" idx="0"/>
            <a:endCxn id="24" idx="2"/>
          </p:cNvCxnSpPr>
          <p:nvPr/>
        </p:nvCxnSpPr>
        <p:spPr>
          <a:xfrm flipV="1">
            <a:off x="4473147" y="2827068"/>
            <a:ext cx="6018855" cy="3206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819137" y="6021066"/>
            <a:ext cx="609598" cy="354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화살표 연결선 35"/>
          <p:cNvCxnSpPr>
            <a:endCxn id="17" idx="2"/>
          </p:cNvCxnSpPr>
          <p:nvPr/>
        </p:nvCxnSpPr>
        <p:spPr>
          <a:xfrm flipV="1">
            <a:off x="5115698" y="1324921"/>
            <a:ext cx="4584080" cy="4696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45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응용프로그래밍 </a:t>
            </a:r>
            <a:r>
              <a:rPr lang="ko-KR" altLang="en-US" sz="3200" dirty="0" err="1" smtClean="0"/>
              <a:t>화면구현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수행평가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/>
              <a:t>실습과제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55659" cy="48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9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응용프로그래밍 </a:t>
            </a:r>
            <a:r>
              <a:rPr lang="ko-KR" altLang="en-US" sz="3200" dirty="0" err="1" smtClean="0"/>
              <a:t>화면구현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수행평가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/>
              <a:t>실습과제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632" y="1779892"/>
            <a:ext cx="9509247" cy="44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4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응용프로그래밍 </a:t>
            </a:r>
            <a:r>
              <a:rPr lang="ko-KR" altLang="en-US" sz="3200" dirty="0" err="1" smtClean="0"/>
              <a:t>화면구현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수행평가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/>
              <a:t>실습과제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548" y="1902060"/>
            <a:ext cx="10081769" cy="4482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047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응용프로그래밍 </a:t>
            </a:r>
            <a:r>
              <a:rPr lang="ko-KR" altLang="en-US" sz="3200" dirty="0" err="1" smtClean="0"/>
              <a:t>화면구현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수행평가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/>
              <a:t>실습과제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440" y="1825625"/>
            <a:ext cx="40571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1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634"/>
            <a:ext cx="10881761" cy="4652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5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39" y="1860872"/>
            <a:ext cx="10632196" cy="4622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8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633" y="1814791"/>
            <a:ext cx="9578666" cy="43965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6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7384"/>
            <a:ext cx="11057493" cy="48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3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768" y="1841821"/>
            <a:ext cx="8172268" cy="4311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7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902" y="1690688"/>
            <a:ext cx="8161147" cy="4998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4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응용프로그래밍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472" y="1896012"/>
            <a:ext cx="5753100" cy="32385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55374" y="1582308"/>
            <a:ext cx="108492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75503" y="1161535"/>
            <a:ext cx="0" cy="280910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07" y="3354987"/>
            <a:ext cx="57435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2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123</Words>
  <Application>Microsoft Office PowerPoint</Application>
  <PresentationFormat>와이드스크린</PresentationFormat>
  <Paragraphs>32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응용프로그래밍 화면구현 수행평가 – 실습과제2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1. 응용프로그래밍 화면구현</vt:lpstr>
      <vt:lpstr>2. 응용프로그래밍 화면구현 – 수행평가 실습과제 2</vt:lpstr>
      <vt:lpstr>2. 응용프로그래밍 화면구현 – 수행평가 실습과제 2</vt:lpstr>
      <vt:lpstr>2. 응용프로그래밍 화면구현 – 수행평가 실습과제 2</vt:lpstr>
      <vt:lpstr>2. 응용프로그래밍 화면구현 – 수행평가 실습과제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5</cp:lastModifiedBy>
  <cp:revision>6</cp:revision>
  <dcterms:created xsi:type="dcterms:W3CDTF">2023-09-05T09:37:30Z</dcterms:created>
  <dcterms:modified xsi:type="dcterms:W3CDTF">2023-09-05T10:12:52Z</dcterms:modified>
</cp:coreProperties>
</file>