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69" r:id="rId16"/>
    <p:sldId id="273" r:id="rId17"/>
    <p:sldId id="274" r:id="rId18"/>
    <p:sldId id="25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5A3-A846-45DF-AC28-0C68348A382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6B17-1E39-4F37-9B57-73E1BAE9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1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5A3-A846-45DF-AC28-0C68348A382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6B17-1E39-4F37-9B57-73E1BAE9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7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5A3-A846-45DF-AC28-0C68348A382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6B17-1E39-4F37-9B57-73E1BAE9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20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5A3-A846-45DF-AC28-0C68348A382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6B17-1E39-4F37-9B57-73E1BAE9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80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5A3-A846-45DF-AC28-0C68348A382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6B17-1E39-4F37-9B57-73E1BAE9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4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5A3-A846-45DF-AC28-0C68348A382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6B17-1E39-4F37-9B57-73E1BAE9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5A3-A846-45DF-AC28-0C68348A382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6B17-1E39-4F37-9B57-73E1BAE9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4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5A3-A846-45DF-AC28-0C68348A382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6B17-1E39-4F37-9B57-73E1BAE9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5A3-A846-45DF-AC28-0C68348A382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6B17-1E39-4F37-9B57-73E1BAE9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5A3-A846-45DF-AC28-0C68348A382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6B17-1E39-4F37-9B57-73E1BAE9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83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5A3-A846-45DF-AC28-0C68348A382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6B17-1E39-4F37-9B57-73E1BAE9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75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B55A3-A846-45DF-AC28-0C68348A382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66B17-1E39-4F37-9B57-73E1BAE9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71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4e.com/code3/mbox-short.tx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18718" y="415636"/>
            <a:ext cx="6849282" cy="3094327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</a:t>
            </a:r>
            <a: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(Regular Expression)</a:t>
            </a:r>
            <a:b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Python for Everybody</a:t>
            </a:r>
            <a:b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www.py4e.com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정규식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80727" y="186431"/>
            <a:ext cx="1021945" cy="482057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30422" y="3551072"/>
            <a:ext cx="1085544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330422" y="4826450"/>
            <a:ext cx="1873186" cy="181704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 flipV="1">
            <a:off x="10026318" y="193287"/>
            <a:ext cx="1667743" cy="161775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10687317" y="603682"/>
            <a:ext cx="1073658" cy="5064513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06161" y="5627482"/>
            <a:ext cx="258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Ansan Technical High School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Dept. Computer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Made by kig2929kig@github.com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482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정규표현식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점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(.), asterisk(*)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점</a:t>
            </a:r>
            <a:r>
              <a:rPr lang="en-US" altLang="ko-KR" dirty="0" smtClean="0"/>
              <a:t>(.) : </a:t>
            </a:r>
            <a:r>
              <a:rPr lang="ko-KR" altLang="en-US" dirty="0" smtClean="0"/>
              <a:t>문자는 어떤 문자가 와도 상관없다는 뜻</a:t>
            </a:r>
            <a:endParaRPr lang="en-US" altLang="ko-KR" dirty="0" smtClean="0"/>
          </a:p>
          <a:p>
            <a:r>
              <a:rPr lang="en-US" altLang="ko-KR" dirty="0" smtClean="0"/>
              <a:t>asterisk(*) : </a:t>
            </a:r>
            <a:r>
              <a:rPr lang="ko-KR" altLang="en-US" dirty="0" smtClean="0"/>
              <a:t>문자는 몇 번 와도 상관없다는 뜻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6251"/>
            <a:ext cx="5371476" cy="3427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9" name="그룹 8"/>
          <p:cNvGrpSpPr/>
          <p:nvPr/>
        </p:nvGrpSpPr>
        <p:grpSpPr>
          <a:xfrm>
            <a:off x="6508595" y="3034563"/>
            <a:ext cx="4845205" cy="3413377"/>
            <a:chOff x="6508595" y="3034563"/>
            <a:chExt cx="4845205" cy="341337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8595" y="3034563"/>
              <a:ext cx="4845205" cy="3413377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6508595" y="4706911"/>
              <a:ext cx="671694" cy="7195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279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정규표현식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(\S), (+)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\S : </a:t>
            </a:r>
            <a:r>
              <a:rPr lang="ko-KR" altLang="en-US" dirty="0" smtClean="0"/>
              <a:t>공백이 아닌 문자를 매칭</a:t>
            </a:r>
            <a:endParaRPr lang="en-US" altLang="ko-KR" dirty="0" smtClean="0"/>
          </a:p>
          <a:p>
            <a:r>
              <a:rPr lang="en-US" altLang="ko-KR" dirty="0" smtClean="0"/>
              <a:t>+ : </a:t>
            </a:r>
            <a:r>
              <a:rPr lang="ko-KR" altLang="en-US" dirty="0" smtClean="0"/>
              <a:t>바로 앞선 문자에 적용되고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혹은 그 이상의 앞선 문자와 </a:t>
            </a:r>
            <a:r>
              <a:rPr lang="ko-KR" altLang="en-US" dirty="0" err="1" smtClean="0"/>
              <a:t>매칭을</a:t>
            </a:r>
            <a:r>
              <a:rPr lang="ko-KR" altLang="en-US" dirty="0" smtClean="0"/>
              <a:t> 표기함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24" y="3401312"/>
            <a:ext cx="5247807" cy="31591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9" name="그룹 8"/>
          <p:cNvGrpSpPr/>
          <p:nvPr/>
        </p:nvGrpSpPr>
        <p:grpSpPr>
          <a:xfrm>
            <a:off x="6729718" y="3401312"/>
            <a:ext cx="4152900" cy="2466975"/>
            <a:chOff x="6729718" y="3401312"/>
            <a:chExt cx="4152900" cy="24669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9718" y="3401312"/>
              <a:ext cx="4152900" cy="2466975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6734715" y="4272197"/>
              <a:ext cx="520524" cy="7086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29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정규표현식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([0-9])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re.search() : </a:t>
            </a:r>
            <a:r>
              <a:rPr lang="ko-KR" altLang="en-US" dirty="0" smtClean="0"/>
              <a:t>해당 문자열이 대상 정규식을 만족시키는지를 </a:t>
            </a:r>
            <a:r>
              <a:rPr lang="en-US" altLang="ko-KR" dirty="0" smtClean="0"/>
              <a:t>True/False</a:t>
            </a:r>
            <a:r>
              <a:rPr lang="ko-KR" altLang="en-US" dirty="0" smtClean="0"/>
              <a:t>로 리턴</a:t>
            </a:r>
            <a:endParaRPr lang="en-US" altLang="ko-KR" dirty="0" smtClean="0"/>
          </a:p>
          <a:p>
            <a:r>
              <a:rPr lang="ko-KR" altLang="en-US" dirty="0" smtClean="0"/>
              <a:t>만약 매칭된 문자열을 추출하고 싶으면 </a:t>
            </a:r>
            <a:r>
              <a:rPr lang="en-US" altLang="ko-KR" b="1" dirty="0" smtClean="0">
                <a:solidFill>
                  <a:srgbClr val="FF0000"/>
                </a:solidFill>
              </a:rPr>
              <a:t>re.findall()</a:t>
            </a:r>
            <a:r>
              <a:rPr lang="ko-KR" altLang="en-US" dirty="0" smtClean="0"/>
              <a:t>을 사용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42" y="3492707"/>
            <a:ext cx="7168087" cy="2921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16850" b="17438"/>
          <a:stretch/>
        </p:blipFill>
        <p:spPr>
          <a:xfrm>
            <a:off x="7209635" y="3747540"/>
            <a:ext cx="4366376" cy="569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44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re.findall()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6101"/>
            <a:ext cx="8580984" cy="27611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043" y="5271077"/>
            <a:ext cx="7574673" cy="1129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4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find()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re.search()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8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find()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re.search()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044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find()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re.search()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501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find()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re.search()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2782"/>
            <a:ext cx="7721184" cy="2578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14641"/>
          <a:stretch/>
        </p:blipFill>
        <p:spPr>
          <a:xfrm>
            <a:off x="838200" y="5206974"/>
            <a:ext cx="9009803" cy="699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8379502" y="5066675"/>
            <a:ext cx="839449" cy="489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79502" y="5556550"/>
            <a:ext cx="1648651" cy="489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47540" y="3090435"/>
            <a:ext cx="1514007" cy="489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47541" y="3789963"/>
            <a:ext cx="1364106" cy="489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64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23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정규식이란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정규식은 텍스트에서 특정 글자나 단어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패턴 등을 정확하고 유동적으로 표현하는 식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줄여서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regex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나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regexp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라고도 부르는데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정규식 처리기가 해석할 수 있도록 정해진 문법에 따라 사용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문자열 비교나 처리를 하기 위한 아주 똑똑한 와일드 카드 표현식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91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정규식의 이해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기호로 되어 있어 굉장히 효과적이지만 조금 어려움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한 번 배우면 활용할 곳이 많음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정규식은 그 자체로 하나의 언어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특수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(Marker)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문자로 이루어진 언어로 문자만을 사용해서 프로그래밍을 하는 개념</a:t>
            </a:r>
            <a:endParaRPr lang="en-US" altLang="ko-KR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축약된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‘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형식 언어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＇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의 한 종류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28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62"/>
          <a:stretch/>
        </p:blipFill>
        <p:spPr>
          <a:xfrm>
            <a:off x="-1" y="0"/>
            <a:ext cx="12411857" cy="68026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4754" y="290941"/>
            <a:ext cx="3087974" cy="1399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나는 새로운 기술을 배울 때마다 그 기술로 상황을 해결할 수 있는 정교환 판타지 시나리오를 만들어 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672590" y="61343"/>
            <a:ext cx="2788171" cy="808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안돼</a:t>
            </a:r>
            <a:r>
              <a:rPr lang="en-US" altLang="ko-KR" sz="1600" dirty="0" smtClean="0"/>
              <a:t>! </a:t>
            </a:r>
            <a:r>
              <a:rPr lang="ko-KR" altLang="en-US" sz="1600" dirty="0" smtClean="0"/>
              <a:t>살인자는 휴가 중에 그녀를 따라온 게 틀림없어요</a:t>
            </a:r>
            <a:r>
              <a:rPr lang="en-US" altLang="ko-KR" sz="1600" dirty="0" smtClean="0"/>
              <a:t>.!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6730584" y="61343"/>
            <a:ext cx="5351488" cy="808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하지만 그것을 찾으려면 주소와 같은 형식의 것을 찾기 위해 </a:t>
            </a:r>
            <a:r>
              <a:rPr lang="en-US" altLang="ko-KR" dirty="0" smtClean="0"/>
              <a:t>200MB</a:t>
            </a:r>
            <a:r>
              <a:rPr lang="ko-KR" altLang="en-US" dirty="0" smtClean="0"/>
              <a:t>의 이메일을 검색해야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563725" y="1019331"/>
            <a:ext cx="2068642" cy="299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절망적이야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648918" y="2458387"/>
            <a:ext cx="3672590" cy="554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다들 뒤로 물러서세요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899816" y="2458387"/>
            <a:ext cx="2818151" cy="6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난 정규표현식을 알아요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45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모듈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정규식을 사용 전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‘import re’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명령어로 라이브러리를 불러오기</a:t>
            </a:r>
            <a:endParaRPr lang="en-US" altLang="ko-KR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re.search()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를 사용하면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find()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메소드를 쓴 것처럼 정규식에 매칭되는 문자열을 찾을 수 있음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re.findall()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을 사용하면 정규식에 맞는 문자열 추출 가능</a:t>
            </a:r>
            <a:endParaRPr lang="en-US" altLang="ko-KR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 (find()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와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slicing: </a:t>
            </a:r>
            <a:r>
              <a:rPr lang="en-US" altLang="ko-KR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var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[5:10]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을 조합한 것과 유사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7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훑어 보기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093" y="1783950"/>
            <a:ext cx="7361420" cy="4907613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04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find()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re.search()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0293"/>
            <a:ext cx="5464833" cy="3201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5786204"/>
            <a:ext cx="3547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mbox-short.txt </a:t>
            </a:r>
          </a:p>
          <a:p>
            <a:r>
              <a:rPr lang="en-US" altLang="ko-KR" dirty="0" smtClean="0">
                <a:hlinkClick r:id="rId3"/>
              </a:rPr>
              <a:t>py4e.com/code3/mbox-short.txt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622" y="2390292"/>
            <a:ext cx="4594430" cy="3201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374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find()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re.search()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0733"/>
            <a:ext cx="6056413" cy="3415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761" y="2130733"/>
            <a:ext cx="4075955" cy="2021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737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정규표현식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(^)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5221"/>
            <a:ext cx="7030571" cy="4285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4601980" y="5336498"/>
            <a:ext cx="1543987" cy="4796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4570" y="2025221"/>
            <a:ext cx="307923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^ : </a:t>
            </a:r>
            <a:r>
              <a:rPr lang="en-US" altLang="ko-KR" dirty="0" smtClean="0">
                <a:solidFill>
                  <a:srgbClr val="FF0000"/>
                </a:solidFill>
              </a:rPr>
              <a:t>From: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시작하는 라인을 출력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6" idx="3"/>
            <a:endCxn id="8" idx="1"/>
          </p:cNvCxnSpPr>
          <p:nvPr/>
        </p:nvCxnSpPr>
        <p:spPr>
          <a:xfrm flipV="1">
            <a:off x="6145967" y="2348387"/>
            <a:ext cx="2128603" cy="32279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942" y="4093390"/>
            <a:ext cx="3079230" cy="2122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17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386</Words>
  <Application>Microsoft Office PowerPoint</Application>
  <PresentationFormat>와이드스크린</PresentationFormat>
  <Paragraphs>52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HY헤드라인M</vt:lpstr>
      <vt:lpstr>맑은 고딕</vt:lpstr>
      <vt:lpstr>새굴림</vt:lpstr>
      <vt:lpstr>Arial</vt:lpstr>
      <vt:lpstr>Wingdings</vt:lpstr>
      <vt:lpstr>Office 테마</vt:lpstr>
      <vt:lpstr>정규식 (Regular Expression)  Python for Everybody www.py4e.com</vt:lpstr>
      <vt:lpstr>1. 정규식 – 정규식이란?</vt:lpstr>
      <vt:lpstr>1. 정규식 - 정규식의 이해</vt:lpstr>
      <vt:lpstr>1. 정규식</vt:lpstr>
      <vt:lpstr>1. 정규식 – 정규식 모듈</vt:lpstr>
      <vt:lpstr>1. 정규식 – 정규식 훑어 보기</vt:lpstr>
      <vt:lpstr>1. 정규식 – find()와 re.search()</vt:lpstr>
      <vt:lpstr>1. 정규식 – find()와 re.search()</vt:lpstr>
      <vt:lpstr>1. 정규식 – 정규표현식(^)</vt:lpstr>
      <vt:lpstr>1. 정규식 – 정규표현식: 점(.), asterisk(*) </vt:lpstr>
      <vt:lpstr>1. 정규식 – 정규표현식 : (\S), (+)</vt:lpstr>
      <vt:lpstr>1. 정규식 – 정규표현식([0-9])</vt:lpstr>
      <vt:lpstr>1. 정규식 – re.findall()</vt:lpstr>
      <vt:lpstr>1. 정규식 – find()와 re.search()</vt:lpstr>
      <vt:lpstr>1. 정규식 – find()와 re.search()</vt:lpstr>
      <vt:lpstr>1. 정규식 – find()와 re.search()</vt:lpstr>
      <vt:lpstr>1. 정규식 – find()와 re.search()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정규식 (Regular Expression)  Python for Everybody www.py4e.com</dc:title>
  <dc:creator>5</dc:creator>
  <cp:lastModifiedBy>5</cp:lastModifiedBy>
  <cp:revision>22</cp:revision>
  <dcterms:created xsi:type="dcterms:W3CDTF">2023-11-14T02:45:43Z</dcterms:created>
  <dcterms:modified xsi:type="dcterms:W3CDTF">2023-11-14T05:24:02Z</dcterms:modified>
</cp:coreProperties>
</file>