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1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2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7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6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2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2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7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0FB3-E257-4680-8F19-2E6D9B36F203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fmpeg.org/downloa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rtn.ai/" TargetMode="External"/><Relationship Id="rId2" Type="http://schemas.openxmlformats.org/officeDocument/2006/relationships/hyperlink" Target="https://github.com/yt-dlp/yt-dl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60450" y="1122363"/>
            <a:ext cx="750755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파이썬을</a:t>
            </a:r>
            <a:r>
              <a:rPr lang="ko-KR" altLang="en-US" sz="49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이용한</a:t>
            </a:r>
            <a:r>
              <a:rPr lang="en-US" altLang="ko-KR" sz="4900" dirty="0" smtClean="0"/>
              <a:t/>
            </a:r>
            <a:br>
              <a:rPr lang="en-US" altLang="ko-KR" sz="4900" dirty="0" smtClean="0"/>
            </a:b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 다운로더 만들기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65140" y="3815131"/>
            <a:ext cx="8593586" cy="269933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라이브러리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 동영상을 다운로드 하는 기본 소스 코드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ydl_opts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딕셔너리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 과제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60955" y="1669002"/>
            <a:ext cx="0" cy="41991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82571" y="3602038"/>
            <a:ext cx="1007615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00140" y="5868140"/>
            <a:ext cx="2558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Ansan Technical High School</a:t>
            </a:r>
          </a:p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Dept. Computer</a:t>
            </a:r>
          </a:p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Make by king2929kig@gmail.com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5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ydl_opts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딕셔너리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271" y="2019162"/>
            <a:ext cx="6710595" cy="2964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019162"/>
            <a:ext cx="4097784" cy="2964919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751458" y="5478942"/>
            <a:ext cx="10515600" cy="964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이외에도 많은 옵션을 사용 가능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모든 옵션에 대한 자세한 내용은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문서를 참조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34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ydl_opts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딕셔너리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827706"/>
            <a:ext cx="6391179" cy="301407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3544"/>
          <a:stretch/>
        </p:blipFill>
        <p:spPr>
          <a:xfrm>
            <a:off x="581025" y="5504312"/>
            <a:ext cx="11397615" cy="37270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695635" y="2635839"/>
            <a:ext cx="5184559" cy="2422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246964" y="1773555"/>
            <a:ext cx="4523902" cy="320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1080p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이하의 최고 품질의 비디오 스트림과 최고품질의 오디오 스트림을 선택하는 설정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비디오와 오디오 스트림을 별도로 다운로드한 후 합치는 방식을 사용하기 때문에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ffmpeg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같은 외부 도구가 시스템에 설치되어 있어야 함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설치 되이 않으면 아래와 같은 에러 메시지를 출력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8" idx="3"/>
          </p:cNvCxnSpPr>
          <p:nvPr/>
        </p:nvCxnSpPr>
        <p:spPr>
          <a:xfrm flipV="1">
            <a:off x="6880194" y="2062900"/>
            <a:ext cx="435006" cy="69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430609" y="5447224"/>
            <a:ext cx="1883546" cy="483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0"/>
          </p:cNvCxnSpPr>
          <p:nvPr/>
        </p:nvCxnSpPr>
        <p:spPr>
          <a:xfrm flipH="1" flipV="1">
            <a:off x="7430610" y="4483223"/>
            <a:ext cx="941772" cy="964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오픈 소스의 멀티미디어 처리 라이브러리로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비디오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오디오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자막 등 다양한 포맷을 처리할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Windows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공식 홈페이지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ffmpeg.org/download.html</a:t>
            </a:r>
            <a:r>
              <a:rPr lang="en-US" altLang="ko-KR" u="sng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용 바이너리를 다운로드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받은 파일을 원하는 위치에 압축 해제 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환경 변수에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bin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디렉터리 경로를 추가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0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macOS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Homebrew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패키지 관리자를 사용하여 쉽게 설치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터미널에서 다음 명령을 실행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Brew install ffmpeg</a:t>
            </a:r>
          </a:p>
          <a:p>
            <a:pPr lvl="1"/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우분투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udo apt-get update</a:t>
            </a:r>
          </a:p>
          <a:p>
            <a:pPr lvl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sudo apt-get install ffmpeg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21" y="1752832"/>
            <a:ext cx="8350188" cy="4980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69219" y="5761608"/>
            <a:ext cx="2228296" cy="26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4004" y="1754466"/>
            <a:ext cx="2556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다운로드 받고 소스코드가 있는 위치에 압축 해제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 변수에 </a:t>
            </a:r>
            <a:r>
              <a:rPr lang="en-US" altLang="ko-KR" dirty="0" smtClean="0"/>
              <a:t>ffmpeg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디렉토리 경로를 추가</a:t>
            </a:r>
            <a:endParaRPr lang="en-US" altLang="ko-KR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897515" y="1988598"/>
            <a:ext cx="4379650" cy="3923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2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파이썬을 이용한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09" y="2600326"/>
            <a:ext cx="10145982" cy="3711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1913" y="2142611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set_env.py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4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54" y="1806101"/>
            <a:ext cx="8329003" cy="46834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42275" y="1806101"/>
            <a:ext cx="8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ytd.py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299" y="1832600"/>
            <a:ext cx="2339543" cy="134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81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실행결과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148548" y="2409775"/>
            <a:ext cx="9894903" cy="4079797"/>
            <a:chOff x="1148548" y="2409775"/>
            <a:chExt cx="9894903" cy="4079797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548" y="2409775"/>
              <a:ext cx="9894903" cy="4079797"/>
              <a:chOff x="1148548" y="2534067"/>
              <a:chExt cx="9894903" cy="4079797"/>
            </a:xfrm>
          </p:grpSpPr>
          <p:pic>
            <p:nvPicPr>
              <p:cNvPr id="6" name="내용 개체 틀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8548" y="2534067"/>
                <a:ext cx="9894903" cy="407979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6809173" y="2534067"/>
                <a:ext cx="1207363" cy="18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869620" y="2760254"/>
                <a:ext cx="1207363" cy="18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882502" y="4883496"/>
                <a:ext cx="5341397" cy="247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882502" y="5361940"/>
                <a:ext cx="5341397" cy="247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96215" y="6074908"/>
                <a:ext cx="6147785" cy="236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96215" y="6347065"/>
                <a:ext cx="6147785" cy="236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3639845" y="5699464"/>
              <a:ext cx="5752730" cy="2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43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궁금증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??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MP4 vs WebM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120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 소스 코드로 다운로드 받은 파일의 확장자가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WebM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MP4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기대했던 내게는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WebM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뭐지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이런 궁금증에서 찾아봄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78" y="2754944"/>
            <a:ext cx="8899644" cy="3778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79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- 1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1080p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이상의 동영상을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.MP4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형식으로 다운로드하는 소스코드를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739"/>
          <a:stretch/>
        </p:blipFill>
        <p:spPr>
          <a:xfrm>
            <a:off x="981629" y="2422126"/>
            <a:ext cx="10228741" cy="43324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52583" y="4083729"/>
            <a:ext cx="8857787" cy="239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0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554894" cy="4351338"/>
          </a:xfrm>
        </p:spPr>
        <p:txBody>
          <a:bodyPr/>
          <a:lstStyle/>
          <a:p>
            <a:pPr algn="just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같은 사이트에서 동영상과 오디오를 다운로드하는데 사용되는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Python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라이브러리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youtube-dl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기반으로 만들어짐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12007"/>
              </p:ext>
            </p:extLst>
          </p:nvPr>
        </p:nvGraphicFramePr>
        <p:xfrm>
          <a:off x="5650268" y="2040628"/>
          <a:ext cx="5960706" cy="441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902">
                  <a:extLst>
                    <a:ext uri="{9D8B030D-6E8A-4147-A177-3AD203B41FA5}">
                      <a16:colId xmlns:a16="http://schemas.microsoft.com/office/drawing/2014/main" val="3925384597"/>
                    </a:ext>
                  </a:extLst>
                </a:gridCol>
                <a:gridCol w="1986902">
                  <a:extLst>
                    <a:ext uri="{9D8B030D-6E8A-4147-A177-3AD203B41FA5}">
                      <a16:colId xmlns:a16="http://schemas.microsoft.com/office/drawing/2014/main" val="1319504231"/>
                    </a:ext>
                  </a:extLst>
                </a:gridCol>
                <a:gridCol w="1986902">
                  <a:extLst>
                    <a:ext uri="{9D8B030D-6E8A-4147-A177-3AD203B41FA5}">
                      <a16:colId xmlns:a16="http://schemas.microsoft.com/office/drawing/2014/main" val="144022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Youtube-dl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Yt-dlp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41878247"/>
                  </a:ext>
                </a:extLst>
              </a:tr>
              <a:tr h="477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업데이트 속도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상대적으로 느림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상대적으로 빠름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313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기능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기본적인 다운로드 기능 제공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다운로드 속도 제한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쿠키 처리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플레이리스트 처리 등 추가 기능 제공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905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지원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수백 개 사이트 지원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Youtube-dl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지원하지 않는 일부 사이트 포함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더 많은 사이트 지원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006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활동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2021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 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 기준으로 잠정 중단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2021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 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 기준으로 활발하게 진행 중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92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9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- 2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MP3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형식의 오디오를 다운로드하는 소스 코드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00326"/>
            <a:ext cx="5245100" cy="3933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0474" y="2600326"/>
            <a:ext cx="5430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postprocessors </a:t>
            </a:r>
            <a:r>
              <a:rPr lang="ko-KR" altLang="en-US" dirty="0" smtClean="0"/>
              <a:t>옵션은 다운로드한 파일에 대해 수행할 후처리 단계를 지정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FFmpegExtractAudio </a:t>
            </a:r>
            <a:r>
              <a:rPr lang="ko-KR" altLang="en-US" dirty="0" smtClean="0"/>
              <a:t>후처리기를 사용하여 오디오를 추출하고</a:t>
            </a:r>
            <a:r>
              <a:rPr lang="en-US" altLang="ko-KR" dirty="0" smtClean="0"/>
              <a:t>, ‘mp3’ </a:t>
            </a:r>
            <a:r>
              <a:rPr lang="ko-KR" altLang="en-US" dirty="0" smtClean="0"/>
              <a:t>형식으로 변환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Preferredquality </a:t>
            </a:r>
            <a:r>
              <a:rPr lang="ko-KR" altLang="en-US" dirty="0" smtClean="0"/>
              <a:t>옵션을 사용하여 오디오 품질을 설정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2300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- 3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파일의 위치와 이름을 지정할 수 있는 소스코드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outtpmpl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옵션을 사용하여 파일이 저장될 경로를 포함한 템플릿 문자열을 받음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94" y="2427428"/>
            <a:ext cx="9046383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63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635" y="106534"/>
            <a:ext cx="8640000" cy="665982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009530" y="1704512"/>
            <a:ext cx="3506680" cy="257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9530" y="4324905"/>
            <a:ext cx="3506680" cy="257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- 4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진행 상황을 확인하거나 다운로드 완료 시점을 알 수 있는 소스코드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YoutubeDL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progress_hooks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옵션을 사용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48" y="3424717"/>
            <a:ext cx="9894903" cy="326016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032986" y="3872567"/>
            <a:ext cx="3719744" cy="8947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87227" y="5655073"/>
            <a:ext cx="3425301" cy="2929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8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29" y="316274"/>
            <a:ext cx="11437262" cy="409592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748900" y="1697538"/>
            <a:ext cx="6738151" cy="5929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10760" y="4719429"/>
            <a:ext cx="10515600" cy="45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진행상황을 출력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3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8" y="417250"/>
            <a:ext cx="10704416" cy="60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1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60" y="0"/>
            <a:ext cx="9490229" cy="68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8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- 5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4133295" cy="4351338"/>
          </a:xfrm>
        </p:spPr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 다운로더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(GUI)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프로그램을 작성하시오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578729" y="1730344"/>
            <a:ext cx="6077651" cy="4541900"/>
            <a:chOff x="5578729" y="1730344"/>
            <a:chExt cx="6077651" cy="45419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8729" y="1730344"/>
              <a:ext cx="6077651" cy="4541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8451543" y="2520426"/>
              <a:ext cx="1207363" cy="200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683190" y="4430605"/>
              <a:ext cx="2679575" cy="185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83189" y="4656044"/>
              <a:ext cx="2857129" cy="2089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473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https://github.com/yt-dlp/yt-dlp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https://wrtn.ai/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7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주요기능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사이트 지원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YouTube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외에도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Vimeo, SoundCloud, Twitch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 수백 개 이상의 사이트에서 미디어를 다운로드할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포맷 선택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다운로드할 미디어의 포맷을 선택할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동영상을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MP4, WebM, FLV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등의 포맷으로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오디오를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MP3, Ogg, Vorbis, M4A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등의 포맷으로 다운로드할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품질 선택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미디어의 품질을 선택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동영상의 해상도를 선택하거나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오디오의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Bit rate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선택할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6197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주요기능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자막 다운로드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동영상의 자막을 다운로드할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 가능한 모든 언어의 자막을 다운로드하거나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특정 언어의 자막만 다운로드 가능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프로그레스 훅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진행 상황을 알 수 있는 프로그레스 훅을 제공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이를 사용하여 다운로드 진행률을 출력하거나 다운로드 완료 시점을 알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8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주요기능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플레이리스트 다운로드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YouTube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플레이리스트의 모든 동영상을 한 번에 다운로드할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914400" lvl="1" indent="-457200">
              <a:buFont typeface="+mj-lt"/>
              <a:buAutoNum type="arabicPeriod" startAt="6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명령줄 도구로서도 사용할 수 있지만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Python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 내에서 </a:t>
            </a:r>
            <a:r>
              <a:rPr lang="en-US" altLang="ko-KR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YoutubeDL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클래스를 사용하여 미디어를 다운로드하는 것이 더 유연하고 강력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YoutubeDL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클래스는 다양한 옵션을 설정할 수 있는 딕셔너리를 인자로 받아서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원하는 방식으로 미디어를 다운로드할 수 있게 해줌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7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라이브러리 설치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486590"/>
            <a:ext cx="11189841" cy="40740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6870" y="3107184"/>
            <a:ext cx="2290439" cy="26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8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 동영상을 다운로드하는 기본 코드</a:t>
            </a:r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97" y="1690688"/>
            <a:ext cx="9687006" cy="505607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유튜브 동영상을 다운로드하는 기본 코드</a:t>
            </a:r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94588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020">
                  <a:extLst>
                    <a:ext uri="{9D8B030D-6E8A-4147-A177-3AD203B41FA5}">
                      <a16:colId xmlns:a16="http://schemas.microsoft.com/office/drawing/2014/main" val="2213240913"/>
                    </a:ext>
                  </a:extLst>
                </a:gridCol>
                <a:gridCol w="9823580">
                  <a:extLst>
                    <a:ext uri="{9D8B030D-6E8A-4147-A177-3AD203B41FA5}">
                      <a16:colId xmlns:a16="http://schemas.microsoft.com/office/drawing/2014/main" val="1240087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 smtClean="0"/>
                        <a:t>행</a:t>
                      </a:r>
                      <a:endParaRPr lang="ko-KR" altLang="en-US" b="0" i="0" u="none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089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yt-dlp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모듈을 사용하려면 먼저 모듈을 설치해야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함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[pip install yt-dlp]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GitHub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: https://github.com/yt-dlp/yt-dlp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55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yt_dlp.YoutubeDL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객체를 생성하고 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download 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메소드를 호출하여 동영상을 다운로드함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22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ydl_opts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다운로드 옵션을 설정하는 딕셔너리이며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YoutubeDL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객체가 인자로 받음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예제에서는 빈 딕셔너리를 사용하여 기본 옵션을 사용하여 다운로드 함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90370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4252403"/>
            <a:ext cx="10515600" cy="2428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 코드는 동영상의 기본 형식을 다운로드 함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형식의 동영상을 다운로드하거나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동영상에서 오디오만 추출하려면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ydl_opts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적절히 설정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자세한 내용은 깃허브의 문서를 참조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또한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코드는 </a:t>
            </a:r>
            <a:r>
              <a:rPr lang="ko-KR" altLang="en-US" sz="24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유튜브의 서비스 이용 약관에 위배될 수 있습니다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코드를 사용하여 동영상을 다운로드할 때는 </a:t>
            </a:r>
            <a:r>
              <a:rPr lang="ko-KR" altLang="en-US" sz="24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유튜브의 서비스 이용 약관을 준수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하십시오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08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유튜브 동영상을 다운로드하는 기본 코드</a:t>
            </a:r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실행결과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2738438"/>
            <a:ext cx="10465939" cy="25970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27254" y="2738438"/>
            <a:ext cx="1171853" cy="31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98271" y="4764027"/>
            <a:ext cx="6390444" cy="31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7285" y="3040928"/>
            <a:ext cx="1171853" cy="31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1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805</Words>
  <Application>Microsoft Office PowerPoint</Application>
  <PresentationFormat>와이드스크린</PresentationFormat>
  <Paragraphs>127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굴림</vt:lpstr>
      <vt:lpstr>맑은 고딕</vt:lpstr>
      <vt:lpstr>Arial</vt:lpstr>
      <vt:lpstr>Office 테마</vt:lpstr>
      <vt:lpstr> 파이썬을 이용한 유튜브 다운로더 만들기</vt:lpstr>
      <vt:lpstr>1. yt-dlp </vt:lpstr>
      <vt:lpstr>1. yt-dlp </vt:lpstr>
      <vt:lpstr>1. yt-dlp </vt:lpstr>
      <vt:lpstr>1. yt-dlp </vt:lpstr>
      <vt:lpstr>1. yt-dlp</vt:lpstr>
      <vt:lpstr>2. 유튜브 동영상을 다운로드하는 기본 코드 </vt:lpstr>
      <vt:lpstr>2. 유튜브 동영상을 다운로드하는 기본 코드 </vt:lpstr>
      <vt:lpstr>2. 유튜브 동영상을 다운로드하는 기본 코드 </vt:lpstr>
      <vt:lpstr>3. ydl_opts 딕셔너리</vt:lpstr>
      <vt:lpstr>3. ydl_opts 딕셔너리</vt:lpstr>
      <vt:lpstr>4. ffmpeg 설치 및 환경변수 등록</vt:lpstr>
      <vt:lpstr>4. ffmpeg 설치 및 환경변수 등록</vt:lpstr>
      <vt:lpstr>4. ffmpeg 설치 및 환경변수 등록</vt:lpstr>
      <vt:lpstr>4. ffmpeg 설치 및 환경변수 등록</vt:lpstr>
      <vt:lpstr>4. ffmpeg 설치 및 환경변수 등록</vt:lpstr>
      <vt:lpstr>4. ffmpeg 설치 및 환경변수 등록</vt:lpstr>
      <vt:lpstr>궁금증?? MP4 vs WebM</vt:lpstr>
      <vt:lpstr>5. 도전과제 - 1</vt:lpstr>
      <vt:lpstr>5. 도전과제 - 2</vt:lpstr>
      <vt:lpstr>5. 도전과제 - 3</vt:lpstr>
      <vt:lpstr>PowerPoint 프레젠테이션</vt:lpstr>
      <vt:lpstr>5. 도전과제 - 4</vt:lpstr>
      <vt:lpstr>PowerPoint 프레젠테이션</vt:lpstr>
      <vt:lpstr>PowerPoint 프레젠테이션</vt:lpstr>
      <vt:lpstr>PowerPoint 프레젠테이션</vt:lpstr>
      <vt:lpstr>5. 도전과제 - 5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유튜브 다운로더</dc:title>
  <dc:creator>강 인구</dc:creator>
  <cp:lastModifiedBy>강 인구</cp:lastModifiedBy>
  <cp:revision>52</cp:revision>
  <dcterms:created xsi:type="dcterms:W3CDTF">2023-11-04T03:14:48Z</dcterms:created>
  <dcterms:modified xsi:type="dcterms:W3CDTF">2023-11-04T18:40:22Z</dcterms:modified>
</cp:coreProperties>
</file>