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1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5F41-601C-4DA8-977A-5C943E6B251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6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36428" y="1122363"/>
            <a:ext cx="6931572" cy="2387600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ko-KR" sz="3600" baseline="30000" dirty="0" smtClean="0">
                <a:solidFill>
                  <a:schemeClr val="bg2">
                    <a:lumMod val="75000"/>
                  </a:schemeClr>
                </a:solidFill>
              </a:rPr>
              <a:t>Pygame</a:t>
            </a:r>
            <a:r>
              <a:rPr lang="ko-KR" altLang="en-US" sz="3600" baseline="30000" dirty="0" smtClean="0">
                <a:solidFill>
                  <a:schemeClr val="bg2">
                    <a:lumMod val="75000"/>
                  </a:schemeClr>
                </a:solidFill>
              </a:rPr>
              <a:t>을 </a:t>
            </a:r>
            <a:r>
              <a:rPr lang="ko-KR" altLang="en-US" sz="3600" dirty="0" smtClean="0">
                <a:solidFill>
                  <a:schemeClr val="bg2">
                    <a:lumMod val="75000"/>
                  </a:schemeClr>
                </a:solidFill>
              </a:rPr>
              <a:t>이용한</a:t>
            </a:r>
            <a:r>
              <a:rPr lang="en-US" altLang="ko-KR" baseline="30000" dirty="0" smtClean="0"/>
              <a:t/>
            </a:r>
            <a:br>
              <a:rPr lang="en-US" altLang="ko-KR" baseline="30000" dirty="0" smtClean="0"/>
            </a:br>
            <a:r>
              <a:rPr lang="ko-KR" altLang="en-US" baseline="30000" dirty="0" smtClean="0"/>
              <a:t>뱀</a:t>
            </a:r>
            <a:r>
              <a:rPr lang="en-US" altLang="ko-KR" baseline="30000" dirty="0" smtClean="0"/>
              <a:t>(Snake) </a:t>
            </a:r>
            <a:r>
              <a:rPr lang="ko-KR" altLang="en-US" baseline="30000" dirty="0" smtClean="0"/>
              <a:t>게임 만들기</a:t>
            </a:r>
            <a:endParaRPr lang="ko-KR" altLang="en-US" baseline="30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97006" y="3602038"/>
            <a:ext cx="6470994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 smtClean="0"/>
              <a:t>화면 만들기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86455" y="3263462"/>
            <a:ext cx="92701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77654" y="1324303"/>
            <a:ext cx="28153" cy="354724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94898" y="5673834"/>
            <a:ext cx="28616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Ansan Technical High School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Dept. Computer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made by kig2929kig@gmail.com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9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뱀을 움직이려면 </a:t>
            </a:r>
            <a:r>
              <a:rPr lang="en-US" altLang="ko-KR" dirty="0" smtClean="0"/>
              <a:t>pygame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KEYDOWN </a:t>
            </a:r>
            <a:r>
              <a:rPr lang="ko-KR" altLang="en-US" dirty="0" smtClean="0"/>
              <a:t>클래스에 키</a:t>
            </a:r>
            <a:r>
              <a:rPr lang="en-US" altLang="ko-KR" dirty="0" smtClean="0"/>
              <a:t>(KEY) </a:t>
            </a:r>
            <a:r>
              <a:rPr lang="ko-KR" altLang="en-US" dirty="0" smtClean="0"/>
              <a:t>이벤트를 사용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K_UP, K_DOWN, K_LEFT, K_RIGHT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fill()</a:t>
            </a:r>
            <a:r>
              <a:rPr lang="ko-KR" altLang="en-US" dirty="0" smtClean="0"/>
              <a:t>메소드를 사용하여 화면을 변경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2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44" y="1850450"/>
            <a:ext cx="8605345" cy="4759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30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885" y="2427889"/>
            <a:ext cx="8373664" cy="332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56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827" y="2396358"/>
            <a:ext cx="8507779" cy="2979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9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917" y="2144110"/>
            <a:ext cx="6649599" cy="4492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5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움직이기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41" y="2144110"/>
            <a:ext cx="10812517" cy="413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9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1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4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만들기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Pygame</a:t>
            </a:r>
            <a:r>
              <a:rPr lang="ko-KR" altLang="en-US" dirty="0" smtClean="0"/>
              <a:t>을 이용하여 화면을 만들려면 </a:t>
            </a:r>
            <a:r>
              <a:rPr lang="en-US" altLang="ko-KR" dirty="0" smtClean="0"/>
              <a:t>display.set_mede() </a:t>
            </a:r>
            <a:r>
              <a:rPr lang="ko-KR" altLang="en-US" dirty="0" smtClean="0"/>
              <a:t>함수를 사용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init()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quit() </a:t>
            </a:r>
            <a:r>
              <a:rPr lang="ko-KR" altLang="en-US" dirty="0" smtClean="0"/>
              <a:t>메소드를 사용하여 시작과 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초기화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Update() </a:t>
            </a:r>
            <a:r>
              <a:rPr lang="ko-KR" altLang="en-US" dirty="0" smtClean="0"/>
              <a:t>메소드는 화면의 변경 사항을 업데이트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유사하게 작동하는 </a:t>
            </a:r>
            <a:r>
              <a:rPr lang="en-US" altLang="ko-KR" dirty="0" smtClean="0"/>
              <a:t>flip() </a:t>
            </a:r>
            <a:r>
              <a:rPr lang="ko-KR" altLang="en-US" dirty="0" smtClean="0"/>
              <a:t>메소드도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5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97" y="1911411"/>
            <a:ext cx="10697606" cy="431633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만들기</a:t>
            </a:r>
            <a:r>
              <a:rPr lang="en-US" altLang="ko-KR" dirty="0" smtClean="0"/>
              <a:t>(3)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08105"/>
            <a:ext cx="7013028" cy="4030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7" y="2008105"/>
            <a:ext cx="3781425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8268909" y="4743271"/>
            <a:ext cx="3600000" cy="1080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600" dirty="0" smtClean="0"/>
              <a:t>코드를 실행하면 화면이 나타나지만 </a:t>
            </a:r>
            <a:endParaRPr lang="en-US" altLang="ko-KR" sz="1600" dirty="0" smtClean="0"/>
          </a:p>
          <a:p>
            <a:r>
              <a:rPr lang="ko-KR" altLang="en-US" sz="1600" dirty="0" smtClean="0"/>
              <a:t>즉시 닫힙니다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문제를 해결하려면</a:t>
            </a:r>
            <a:endParaRPr lang="en-US" altLang="ko-KR" sz="1600" dirty="0" smtClean="0"/>
          </a:p>
          <a:p>
            <a:r>
              <a:rPr lang="ko-KR" altLang="en-US" sz="1600" dirty="0" smtClean="0"/>
              <a:t>실제로 게임을 종료하기 전에 </a:t>
            </a:r>
            <a:r>
              <a:rPr lang="en-US" altLang="ko-KR" sz="1600" dirty="0" smtClean="0"/>
              <a:t>while </a:t>
            </a:r>
          </a:p>
          <a:p>
            <a:r>
              <a:rPr lang="ko-KR" altLang="en-US" sz="1600" dirty="0" smtClean="0"/>
              <a:t>루프를 사용하여 게임 루프를 만듭니다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9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만들기</a:t>
            </a:r>
            <a:r>
              <a:rPr lang="en-US" altLang="ko-KR" dirty="0" smtClean="0"/>
              <a:t>(4) – </a:t>
            </a:r>
            <a:r>
              <a:rPr lang="en-US" altLang="ko-KR" dirty="0" smtClean="0"/>
              <a:t>while loop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807"/>
            <a:ext cx="6808076" cy="478897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97" y="1906807"/>
            <a:ext cx="3762375" cy="1971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792" y="4613987"/>
            <a:ext cx="4135986" cy="137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340068" y="4981903"/>
            <a:ext cx="5312979" cy="10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6653048" y="5302442"/>
            <a:ext cx="1221744" cy="2470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40068" y="3610303"/>
            <a:ext cx="5990898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85890" y="1839636"/>
            <a:ext cx="1208690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330966" y="2017986"/>
            <a:ext cx="1954924" cy="186049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585138" cy="4351338"/>
          </a:xfrm>
        </p:spPr>
        <p:txBody>
          <a:bodyPr/>
          <a:lstStyle/>
          <a:p>
            <a:r>
              <a:rPr lang="en-US" altLang="ko-KR" dirty="0" smtClean="0"/>
              <a:t>draw.rect() : pygame </a:t>
            </a:r>
            <a:r>
              <a:rPr lang="ko-KR" altLang="en-US" dirty="0" smtClean="0"/>
              <a:t>사각형을 그림</a:t>
            </a:r>
            <a:r>
              <a:rPr lang="en-US" altLang="ko-KR" dirty="0" smtClean="0"/>
              <a:t>. =&gt; </a:t>
            </a:r>
            <a:r>
              <a:rPr lang="ko-KR" altLang="en-US" dirty="0" smtClean="0"/>
              <a:t>원하는 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크기를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Draw.rect(surface, color, [x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크기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89EFC505-7CF9-4AA8-90D3-B71BACE5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0689"/>
            <a:ext cx="4929592" cy="450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37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329" y="1891863"/>
            <a:ext cx="8598775" cy="4692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뒤에 계속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7531" y="3247697"/>
            <a:ext cx="4713890" cy="44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62041" y="2646919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(Red, Green, Blue)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9" idx="1"/>
          </p:cNvCxnSpPr>
          <p:nvPr/>
        </p:nvCxnSpPr>
        <p:spPr>
          <a:xfrm flipV="1">
            <a:off x="7031421" y="2831585"/>
            <a:ext cx="630620" cy="636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26" y="2144110"/>
            <a:ext cx="10313747" cy="4430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049517" y="4445876"/>
            <a:ext cx="9080938" cy="1198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84124" y="2833328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크기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화면 크기의 반에서 뱀의 크기의</a:t>
            </a:r>
            <a:endParaRPr lang="en-US" altLang="ko-KR" dirty="0" smtClean="0"/>
          </a:p>
          <a:p>
            <a:r>
              <a:rPr lang="ko-KR" altLang="en-US" dirty="0" smtClean="0"/>
              <a:t>반을 뺀 값</a:t>
            </a:r>
            <a:r>
              <a:rPr lang="en-US" altLang="ko-KR" dirty="0" smtClean="0"/>
              <a:t>. =&gt; </a:t>
            </a:r>
            <a:r>
              <a:rPr lang="ko-KR" altLang="en-US" dirty="0" smtClean="0"/>
              <a:t>화면의 정 가운데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851228" y="3756658"/>
            <a:ext cx="441434" cy="689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5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(Snake)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91" y="1907627"/>
            <a:ext cx="9506606" cy="472965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513491" y="4508940"/>
            <a:ext cx="460353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258911" y="2585545"/>
            <a:ext cx="0" cy="405173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4676" y="353189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Y</a:t>
            </a:r>
            <a:r>
              <a:rPr lang="ko-KR" altLang="en-US" dirty="0" smtClean="0">
                <a:solidFill>
                  <a:srgbClr val="FFFF00"/>
                </a:solidFill>
              </a:rPr>
              <a:t>축 </a:t>
            </a:r>
            <a:r>
              <a:rPr lang="en-US" altLang="ko-KR" dirty="0" smtClean="0">
                <a:solidFill>
                  <a:srgbClr val="FFFF00"/>
                </a:solidFill>
              </a:rPr>
              <a:t>200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13491" y="4611413"/>
            <a:ext cx="952237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6819" y="482835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X</a:t>
            </a:r>
            <a:r>
              <a:rPr lang="ko-KR" altLang="en-US" dirty="0" smtClean="0">
                <a:solidFill>
                  <a:srgbClr val="FFFF00"/>
                </a:solidFill>
              </a:rPr>
              <a:t>축 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en-US" altLang="ko-KR" dirty="0" smtClean="0">
                <a:solidFill>
                  <a:srgbClr val="FFFF00"/>
                </a:solidFill>
              </a:rPr>
              <a:t>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9531" y="5197684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파란색 사각형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가로세로 크기 </a:t>
            </a:r>
            <a:r>
              <a:rPr lang="en-US" altLang="ko-KR" dirty="0" smtClean="0">
                <a:solidFill>
                  <a:srgbClr val="0070C0"/>
                </a:solidFill>
              </a:rPr>
              <a:t>10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7037" y="3257375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ko-KR" altLang="en-US" dirty="0" smtClean="0">
                <a:solidFill>
                  <a:srgbClr val="FF0000"/>
                </a:solidFill>
              </a:rPr>
              <a:t>축 전체 크기</a:t>
            </a:r>
            <a:r>
              <a:rPr lang="en-US" altLang="ko-KR" dirty="0" smtClean="0">
                <a:solidFill>
                  <a:srgbClr val="FF0000"/>
                </a:solidFill>
              </a:rPr>
              <a:t>(400)</a:t>
            </a:r>
            <a:r>
              <a:rPr lang="ko-KR" altLang="en-US" dirty="0" smtClean="0">
                <a:solidFill>
                  <a:srgbClr val="FF0000"/>
                </a:solidFill>
              </a:rPr>
              <a:t>의 반</a:t>
            </a:r>
            <a:r>
              <a:rPr lang="en-US" altLang="ko-KR" dirty="0" smtClean="0">
                <a:solidFill>
                  <a:srgbClr val="FF0000"/>
                </a:solidFill>
              </a:rPr>
              <a:t>(/2)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파란색 크기의 반인 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  <a:r>
              <a:rPr lang="ko-KR" altLang="en-US" dirty="0" smtClean="0">
                <a:solidFill>
                  <a:srgbClr val="FF0000"/>
                </a:solidFill>
              </a:rPr>
              <a:t>를 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400/2 – 5 = 195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368</Words>
  <Application>Microsoft Office PowerPoint</Application>
  <PresentationFormat>와이드스크린</PresentationFormat>
  <Paragraphs>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Pygame을 이용한 뱀(Snake) 게임 만들기</vt:lpstr>
      <vt:lpstr>1. 화면 만들기(1)</vt:lpstr>
      <vt:lpstr>1. 화면 만들기(2)</vt:lpstr>
      <vt:lpstr>1. 화면 만들기(3) - 소스코드</vt:lpstr>
      <vt:lpstr>1. 화면 만들기(4) – while loop</vt:lpstr>
      <vt:lpstr>2. 뱀(Snake) 그리기(1)</vt:lpstr>
      <vt:lpstr>2. 뱀(Snake) 그리기(2) - 소스코드</vt:lpstr>
      <vt:lpstr>2. 뱀(Snake) 그리기(2) - 소스코드</vt:lpstr>
      <vt:lpstr>2. 뱀(Snake) 그리기(2) - 실행결과</vt:lpstr>
      <vt:lpstr>3. 뱀(Snake) 움직이기(1)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5</cp:lastModifiedBy>
  <cp:revision>17</cp:revision>
  <dcterms:created xsi:type="dcterms:W3CDTF">2023-10-31T02:15:22Z</dcterms:created>
  <dcterms:modified xsi:type="dcterms:W3CDTF">2023-10-31T04:45:05Z</dcterms:modified>
</cp:coreProperties>
</file>