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6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3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0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1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94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3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88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1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5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5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6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g2929kig/ui/blob/main/snake1.py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g2929kig/ui/blob/main/snake2.py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g2929kig/ui/blob/main/snake3.py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19591" y="340484"/>
            <a:ext cx="6931572" cy="2387600"/>
          </a:xfrm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ko-KR" sz="3600" baseline="30000" dirty="0">
                <a:solidFill>
                  <a:schemeClr val="bg2">
                    <a:lumMod val="75000"/>
                  </a:schemeClr>
                </a:solidFill>
              </a:rPr>
              <a:t>Pygame</a:t>
            </a:r>
            <a:r>
              <a:rPr lang="ko-KR" altLang="en-US" sz="3600" baseline="30000" dirty="0">
                <a:solidFill>
                  <a:schemeClr val="bg2">
                    <a:lumMod val="75000"/>
                  </a:schemeClr>
                </a:solidFill>
              </a:rPr>
              <a:t>을 </a:t>
            </a:r>
            <a:r>
              <a:rPr lang="ko-KR" altLang="en-US" sz="3600" dirty="0">
                <a:solidFill>
                  <a:schemeClr val="bg2">
                    <a:lumMod val="75000"/>
                  </a:schemeClr>
                </a:solidFill>
              </a:rPr>
              <a:t>이용한</a:t>
            </a:r>
            <a:br>
              <a:rPr lang="en-US" altLang="ko-KR" baseline="30000" dirty="0"/>
            </a:br>
            <a:r>
              <a:rPr lang="ko-KR" altLang="en-US" baseline="30000" dirty="0"/>
              <a:t>뱀</a:t>
            </a:r>
            <a:r>
              <a:rPr lang="en-US" altLang="ko-KR" baseline="30000" dirty="0"/>
              <a:t>(Snake) </a:t>
            </a:r>
            <a:r>
              <a:rPr lang="ko-KR" altLang="en-US" baseline="30000" dirty="0"/>
              <a:t>게임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80168" y="2820158"/>
            <a:ext cx="7059573" cy="310017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dirty="0"/>
              <a:t>화면 만들기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뱀</a:t>
            </a:r>
            <a:r>
              <a:rPr lang="en-US" altLang="ko-KR" dirty="0"/>
              <a:t>(Snake)</a:t>
            </a:r>
            <a:r>
              <a:rPr lang="ko-KR" altLang="en-US" dirty="0"/>
              <a:t>이 경계</a:t>
            </a:r>
            <a:r>
              <a:rPr lang="en-US" altLang="ko-KR" dirty="0"/>
              <a:t>(</a:t>
            </a:r>
            <a:r>
              <a:rPr lang="ko-KR" altLang="en-US" dirty="0"/>
              <a:t>벽</a:t>
            </a:r>
            <a:r>
              <a:rPr lang="en-US" altLang="ko-KR" dirty="0"/>
              <a:t>)</a:t>
            </a:r>
            <a:r>
              <a:rPr lang="ko-KR" altLang="en-US" dirty="0"/>
              <a:t>에 부딪히면 게임 오버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음식 추가하기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길이 늘리기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469618" y="2481583"/>
            <a:ext cx="92701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60817" y="542424"/>
            <a:ext cx="28153" cy="354724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94898" y="5673834"/>
            <a:ext cx="28616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Ansan Technical High School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Dept. Computer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made by kig2929kig@gmail.com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9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뱀을 움직이려면 </a:t>
            </a:r>
            <a:r>
              <a:rPr lang="en-US" altLang="ko-KR" dirty="0"/>
              <a:t>pygame</a:t>
            </a:r>
            <a:r>
              <a:rPr lang="ko-KR" altLang="en-US" dirty="0"/>
              <a:t>의 </a:t>
            </a:r>
            <a:r>
              <a:rPr lang="en-US" altLang="ko-KR" dirty="0"/>
              <a:t>KEYDOWN </a:t>
            </a:r>
            <a:r>
              <a:rPr lang="ko-KR" altLang="en-US" dirty="0"/>
              <a:t>클래스에 키</a:t>
            </a:r>
            <a:r>
              <a:rPr lang="en-US" altLang="ko-KR" dirty="0"/>
              <a:t>(KEY) </a:t>
            </a:r>
            <a:r>
              <a:rPr lang="ko-KR" altLang="en-US" dirty="0"/>
              <a:t>이벤트를 사용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K_UP, K_DOWN, K_LEFT, K_RIGHT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fill()</a:t>
            </a:r>
            <a:r>
              <a:rPr lang="ko-KR" altLang="en-US" dirty="0"/>
              <a:t>메소드를 사용하여 화면을 변경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92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044" y="1850450"/>
            <a:ext cx="8605345" cy="4759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197730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885" y="2427889"/>
            <a:ext cx="8373664" cy="3326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225556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827" y="2396358"/>
            <a:ext cx="8507779" cy="2979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179491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917" y="2144110"/>
            <a:ext cx="6649599" cy="4492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149295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41" y="2144110"/>
            <a:ext cx="10812517" cy="4139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493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2F0BF2DD-8FD4-4E89-9845-F25827FC6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255" y="1823071"/>
            <a:ext cx="7044924" cy="4928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41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2379583-A1AB-4AAA-8E6E-D6D100C94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503" y="1856927"/>
            <a:ext cx="8018994" cy="4785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994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20552" y="621062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729E05D-AA5C-48FA-8F9D-5A3AF8021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395" y="1848235"/>
            <a:ext cx="6732643" cy="4731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10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5DE670E-75F9-46DE-AC39-1A5BF8201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666" y="2014538"/>
            <a:ext cx="8770668" cy="462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99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화면 만들기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Pygame</a:t>
            </a:r>
            <a:r>
              <a:rPr lang="ko-KR" altLang="en-US" dirty="0"/>
              <a:t>을 이용하여 화면을 만들려면 </a:t>
            </a:r>
            <a:r>
              <a:rPr lang="en-US" altLang="ko-KR" dirty="0"/>
              <a:t>display.set_mede() </a:t>
            </a:r>
            <a:r>
              <a:rPr lang="ko-KR" altLang="en-US" dirty="0"/>
              <a:t>함수를 사용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init() </a:t>
            </a:r>
            <a:r>
              <a:rPr lang="ko-KR" altLang="en-US" dirty="0"/>
              <a:t>및 </a:t>
            </a:r>
            <a:r>
              <a:rPr lang="en-US" altLang="ko-KR" dirty="0"/>
              <a:t>quit() </a:t>
            </a:r>
            <a:r>
              <a:rPr lang="ko-KR" altLang="en-US" dirty="0"/>
              <a:t>메소드를 사용하여 시작과 끝</a:t>
            </a:r>
            <a:r>
              <a:rPr lang="en-US" altLang="ko-KR" dirty="0"/>
              <a:t>, </a:t>
            </a:r>
            <a:r>
              <a:rPr lang="ko-KR" altLang="en-US" dirty="0"/>
              <a:t>동시에 초기화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Update() </a:t>
            </a:r>
            <a:r>
              <a:rPr lang="ko-KR" altLang="en-US" dirty="0"/>
              <a:t>메소드는 화면의 변경 사항을 업데이트</a:t>
            </a:r>
            <a:r>
              <a:rPr lang="en-US" altLang="ko-KR" dirty="0"/>
              <a:t>. </a:t>
            </a:r>
            <a:r>
              <a:rPr lang="ko-KR" altLang="en-US" dirty="0"/>
              <a:t>유사하게 작동하는 </a:t>
            </a:r>
            <a:r>
              <a:rPr lang="en-US" altLang="ko-KR" dirty="0"/>
              <a:t>flip() </a:t>
            </a:r>
            <a:r>
              <a:rPr lang="ko-KR" altLang="en-US" dirty="0"/>
              <a:t>메소드도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757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8925" y="64345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63DD251-67D3-4E38-907F-B9DE6D468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2" y="1828805"/>
            <a:ext cx="11630622" cy="4540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030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1B2B8A5-D36E-4ED1-AB21-CB75CB588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067" y="2015501"/>
            <a:ext cx="11227437" cy="245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9C3CA2-9DF5-4766-B7FB-253CE338438D}"/>
              </a:ext>
            </a:extLst>
          </p:cNvPr>
          <p:cNvSpPr txBox="1"/>
          <p:nvPr/>
        </p:nvSpPr>
        <p:spPr>
          <a:xfrm>
            <a:off x="522067" y="5287617"/>
            <a:ext cx="529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소스코드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ui/snake1.py at main · kig2929kig/</a:t>
            </a:r>
            <a:r>
              <a:rPr lang="en-US" altLang="ko-KR" dirty="0" err="1">
                <a:hlinkClick r:id="rId3"/>
              </a:rPr>
              <a:t>ui</a:t>
            </a:r>
            <a:r>
              <a:rPr lang="en-US" altLang="ko-KR" dirty="0">
                <a:hlinkClick r:id="rId3"/>
              </a:rPr>
              <a:t> (github.com)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1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DFC4F11-2253-400D-A318-7BFAAEF37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9465" y="1825625"/>
            <a:ext cx="55130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90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음식 추가하기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A4147E1-A489-4252-A07F-484B51802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023" y="1949450"/>
            <a:ext cx="9142116" cy="4199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D65868-5077-4DBB-B2B8-0E3632D2D1BF}"/>
              </a:ext>
            </a:extLst>
          </p:cNvPr>
          <p:cNvSpPr txBox="1"/>
          <p:nvPr/>
        </p:nvSpPr>
        <p:spPr>
          <a:xfrm>
            <a:off x="6202017" y="362374"/>
            <a:ext cx="4990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10 -&gt; </a:t>
            </a:r>
            <a:r>
              <a:rPr lang="ko-KR" altLang="en-US" dirty="0"/>
              <a:t>왼쪽 테두리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snake_size</a:t>
            </a:r>
            <a:r>
              <a:rPr lang="en-US" altLang="ko-KR" dirty="0"/>
              <a:t>(20) -&gt; </a:t>
            </a:r>
            <a:r>
              <a:rPr lang="ko-KR" altLang="en-US" dirty="0"/>
              <a:t>오른쪽 테두리</a:t>
            </a:r>
            <a:r>
              <a:rPr lang="en-US" altLang="ko-KR" dirty="0"/>
              <a:t>(10)</a:t>
            </a:r>
            <a:r>
              <a:rPr lang="ko-KR" altLang="en-US" dirty="0"/>
              <a:t>과 </a:t>
            </a:r>
            <a:endParaRPr lang="en-US" altLang="ko-KR" dirty="0"/>
          </a:p>
          <a:p>
            <a:r>
              <a:rPr lang="en-US" altLang="ko-KR" dirty="0"/>
              <a:t>                        </a:t>
            </a:r>
            <a:r>
              <a:rPr lang="ko-KR" altLang="en-US" dirty="0"/>
              <a:t>뱀 사각형의 크기</a:t>
            </a:r>
            <a:r>
              <a:rPr lang="en-US" altLang="ko-KR" dirty="0"/>
              <a:t>(</a:t>
            </a:r>
            <a:r>
              <a:rPr lang="ko-KR" altLang="en-US" dirty="0"/>
              <a:t>왼쪽상단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6E99BFC-6DD7-4890-B7D3-437CB33DD6B1}"/>
              </a:ext>
            </a:extLst>
          </p:cNvPr>
          <p:cNvSpPr/>
          <p:nvPr/>
        </p:nvSpPr>
        <p:spPr>
          <a:xfrm>
            <a:off x="1656522" y="3127513"/>
            <a:ext cx="7938052" cy="46382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8E457B-4340-48C6-9DAE-0187EF12DF7C}"/>
              </a:ext>
            </a:extLst>
          </p:cNvPr>
          <p:cNvCxnSpPr/>
          <p:nvPr/>
        </p:nvCxnSpPr>
        <p:spPr>
          <a:xfrm flipV="1">
            <a:off x="5261113" y="1285704"/>
            <a:ext cx="1683026" cy="1841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7421B3-D0E3-4CA7-942E-D453748E4363}"/>
              </a:ext>
            </a:extLst>
          </p:cNvPr>
          <p:cNvSpPr txBox="1"/>
          <p:nvPr/>
        </p:nvSpPr>
        <p:spPr>
          <a:xfrm>
            <a:off x="4867569" y="5299829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뱀의 위치와 같다면 반복문 계속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음식과 뱀의 위치가 같다는 것을 의미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4832874-F70F-40F9-BFD4-472D44AEC358}"/>
              </a:ext>
            </a:extLst>
          </p:cNvPr>
          <p:cNvSpPr/>
          <p:nvPr/>
        </p:nvSpPr>
        <p:spPr>
          <a:xfrm>
            <a:off x="1543878" y="4474133"/>
            <a:ext cx="5652052" cy="74618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57DDB2E-04EC-4FB7-8306-66CFDEF07070}"/>
              </a:ext>
            </a:extLst>
          </p:cNvPr>
          <p:cNvCxnSpPr>
            <a:cxnSpLocks/>
          </p:cNvCxnSpPr>
          <p:nvPr/>
        </p:nvCxnSpPr>
        <p:spPr>
          <a:xfrm>
            <a:off x="3815491" y="5220317"/>
            <a:ext cx="841513" cy="351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7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음식 추가하기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067ACA8-FD62-4ABA-B90C-80D51BB99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377" y="1810305"/>
            <a:ext cx="4667906" cy="4936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F4F66F-48BE-422B-8F3D-0E8DC64C0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213" y="1847989"/>
            <a:ext cx="5772150" cy="441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0703531-AE0B-421C-9CFF-64EEA140CE6E}"/>
              </a:ext>
            </a:extLst>
          </p:cNvPr>
          <p:cNvSpPr/>
          <p:nvPr/>
        </p:nvSpPr>
        <p:spPr>
          <a:xfrm>
            <a:off x="980661" y="2197118"/>
            <a:ext cx="1205948" cy="2147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591697-2FDA-4287-9672-A38D2CCA4641}"/>
              </a:ext>
            </a:extLst>
          </p:cNvPr>
          <p:cNvSpPr/>
          <p:nvPr/>
        </p:nvSpPr>
        <p:spPr>
          <a:xfrm>
            <a:off x="6149008" y="4291774"/>
            <a:ext cx="1497495" cy="1874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15567EB-C49C-495A-A49A-F75E0F18FD14}"/>
              </a:ext>
            </a:extLst>
          </p:cNvPr>
          <p:cNvSpPr/>
          <p:nvPr/>
        </p:nvSpPr>
        <p:spPr>
          <a:xfrm>
            <a:off x="6149008" y="5782644"/>
            <a:ext cx="1497495" cy="4716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CB58DC7-DBAC-423D-B202-C5B3E63B573E}"/>
              </a:ext>
            </a:extLst>
          </p:cNvPr>
          <p:cNvSpPr/>
          <p:nvPr/>
        </p:nvSpPr>
        <p:spPr>
          <a:xfrm>
            <a:off x="9614452" y="2317758"/>
            <a:ext cx="1872911" cy="2134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96A2CA-B63C-4199-BE93-F250B8F169B3}"/>
              </a:ext>
            </a:extLst>
          </p:cNvPr>
          <p:cNvSpPr txBox="1"/>
          <p:nvPr/>
        </p:nvSpPr>
        <p:spPr>
          <a:xfrm>
            <a:off x="10720552" y="63564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3249417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음식 추가하기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71AD40F-581C-44B4-B1BA-7936532DF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18" y="1900237"/>
            <a:ext cx="10325163" cy="46993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B7FE53-F695-4302-B04C-59E584DD7643}"/>
              </a:ext>
            </a:extLst>
          </p:cNvPr>
          <p:cNvSpPr txBox="1"/>
          <p:nvPr/>
        </p:nvSpPr>
        <p:spPr>
          <a:xfrm>
            <a:off x="4174435" y="5671930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음식을 먹을 때마다 점수를 증가 시키기 위한 변수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17FC099-5438-4810-9976-8FD7667C5B34}"/>
              </a:ext>
            </a:extLst>
          </p:cNvPr>
          <p:cNvSpPr/>
          <p:nvPr/>
        </p:nvSpPr>
        <p:spPr>
          <a:xfrm>
            <a:off x="1622364" y="5569570"/>
            <a:ext cx="1497495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8B4AC0D-07D7-4E0B-B95F-4034B3F9F629}"/>
              </a:ext>
            </a:extLst>
          </p:cNvPr>
          <p:cNvCxnSpPr>
            <a:endCxn id="7" idx="1"/>
          </p:cNvCxnSpPr>
          <p:nvPr/>
        </p:nvCxnSpPr>
        <p:spPr>
          <a:xfrm>
            <a:off x="3233530" y="5777948"/>
            <a:ext cx="940905" cy="78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480E31-501F-4824-AFA6-D7BA14A88389}"/>
              </a:ext>
            </a:extLst>
          </p:cNvPr>
          <p:cNvSpPr txBox="1"/>
          <p:nvPr/>
        </p:nvSpPr>
        <p:spPr>
          <a:xfrm>
            <a:off x="10004934" y="61973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2955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음식 추가하기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5B8598A-CEF8-42C2-BA34-646823D92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906" y="1891885"/>
            <a:ext cx="4143698" cy="4874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228897-09D1-4410-9697-CC23F918C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952" y="1891885"/>
            <a:ext cx="6604995" cy="3369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F62877-245E-476E-96A8-4034F47B2FB1}"/>
              </a:ext>
            </a:extLst>
          </p:cNvPr>
          <p:cNvSpPr txBox="1"/>
          <p:nvPr/>
        </p:nvSpPr>
        <p:spPr>
          <a:xfrm>
            <a:off x="10684198" y="61235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1410355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음식 추가하기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601986C-65D6-449B-B14D-ECBB0F868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469" y="2011588"/>
            <a:ext cx="10714336" cy="4097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87EB7B3-3250-475C-BDE5-B4DE47A14117}"/>
              </a:ext>
            </a:extLst>
          </p:cNvPr>
          <p:cNvSpPr/>
          <p:nvPr/>
        </p:nvSpPr>
        <p:spPr>
          <a:xfrm>
            <a:off x="1821146" y="2011586"/>
            <a:ext cx="5664862" cy="19242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652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음식 추가하기 </a:t>
            </a:r>
            <a:r>
              <a:rPr lang="en-US" altLang="ko-KR" dirty="0"/>
              <a:t>- </a:t>
            </a:r>
            <a:r>
              <a:rPr lang="ko-KR" altLang="en-US" dirty="0"/>
              <a:t>실행결과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6C4CA8A-E5A2-4FDF-AC32-3A7687C43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5328"/>
            <a:ext cx="5542447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5F116-7BE7-49E5-8134-0D642436680B}"/>
              </a:ext>
            </a:extLst>
          </p:cNvPr>
          <p:cNvSpPr txBox="1"/>
          <p:nvPr/>
        </p:nvSpPr>
        <p:spPr>
          <a:xfrm>
            <a:off x="6696290" y="1945328"/>
            <a:ext cx="5391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ui/snake2.py at main · kig2929kig/</a:t>
            </a:r>
            <a:r>
              <a:rPr lang="en-US" altLang="ko-KR" dirty="0" err="1">
                <a:hlinkClick r:id="rId3"/>
              </a:rPr>
              <a:t>ui</a:t>
            </a:r>
            <a:r>
              <a:rPr lang="en-US" altLang="ko-KR" dirty="0">
                <a:hlinkClick r:id="rId3"/>
              </a:rPr>
              <a:t> (github.com)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603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뱀 길이 늘리기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6ACBD1E-A421-4514-A8C0-75784A28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59" y="488731"/>
            <a:ext cx="6108858" cy="6124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3ECB654-49DD-43D7-A026-EA793435C105}"/>
              </a:ext>
            </a:extLst>
          </p:cNvPr>
          <p:cNvSpPr/>
          <p:nvPr/>
        </p:nvSpPr>
        <p:spPr>
          <a:xfrm>
            <a:off x="6135755" y="6066753"/>
            <a:ext cx="5446643" cy="2147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B18E5-1116-4B1E-8993-ADB4CE304AC7}"/>
              </a:ext>
            </a:extLst>
          </p:cNvPr>
          <p:cNvSpPr txBox="1"/>
          <p:nvPr/>
        </p:nvSpPr>
        <p:spPr>
          <a:xfrm>
            <a:off x="3938841" y="61235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334496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화면 만들기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197" y="1911411"/>
            <a:ext cx="10697606" cy="431633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4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뱀 길이 늘리기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6E52480-8544-4F1F-B347-1A12700B2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313" y="2144110"/>
            <a:ext cx="10037373" cy="4018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572C5F-37B6-4AC3-90B0-DDB2E6304CA9}"/>
              </a:ext>
            </a:extLst>
          </p:cNvPr>
          <p:cNvSpPr/>
          <p:nvPr/>
        </p:nvSpPr>
        <p:spPr>
          <a:xfrm>
            <a:off x="1855304" y="3601849"/>
            <a:ext cx="4041914" cy="4003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94E32-4180-4B04-9D6D-AF241AB17530}"/>
              </a:ext>
            </a:extLst>
          </p:cNvPr>
          <p:cNvSpPr txBox="1"/>
          <p:nvPr/>
        </p:nvSpPr>
        <p:spPr>
          <a:xfrm>
            <a:off x="10164051" y="630820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3426489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뱀 길이 늘리기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8881172-E3B4-4AC4-B6DF-19A165CDE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670" y="1943486"/>
            <a:ext cx="10514130" cy="4549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35758A-ED96-41F5-A200-C3B4E96F90AC}"/>
              </a:ext>
            </a:extLst>
          </p:cNvPr>
          <p:cNvSpPr txBox="1"/>
          <p:nvPr/>
        </p:nvSpPr>
        <p:spPr>
          <a:xfrm>
            <a:off x="9991773" y="21441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108A68-9086-42AA-A5C2-336CF2EC6679}"/>
              </a:ext>
            </a:extLst>
          </p:cNvPr>
          <p:cNvSpPr/>
          <p:nvPr/>
        </p:nvSpPr>
        <p:spPr>
          <a:xfrm>
            <a:off x="1497495" y="2260280"/>
            <a:ext cx="1974575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939DEF0-E89C-473F-ADDF-95234E6667CA}"/>
              </a:ext>
            </a:extLst>
          </p:cNvPr>
          <p:cNvSpPr/>
          <p:nvPr/>
        </p:nvSpPr>
        <p:spPr>
          <a:xfrm>
            <a:off x="1497495" y="4572784"/>
            <a:ext cx="1974575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7514BC-EABB-4A8F-8D99-863FE44749BC}"/>
              </a:ext>
            </a:extLst>
          </p:cNvPr>
          <p:cNvSpPr/>
          <p:nvPr/>
        </p:nvSpPr>
        <p:spPr>
          <a:xfrm>
            <a:off x="1444487" y="5163497"/>
            <a:ext cx="9854835" cy="11445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70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뱀 길이 늘리기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00E4E55-86BB-420C-9CAA-02B9560DA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785" y="1834356"/>
            <a:ext cx="10011864" cy="4831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972114-0B24-4F8C-BE66-709E4C4E8C75}"/>
              </a:ext>
            </a:extLst>
          </p:cNvPr>
          <p:cNvSpPr txBox="1"/>
          <p:nvPr/>
        </p:nvSpPr>
        <p:spPr>
          <a:xfrm>
            <a:off x="9501442" y="61235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6505932-9AB4-425C-9E74-8FF0506418ED}"/>
              </a:ext>
            </a:extLst>
          </p:cNvPr>
          <p:cNvSpPr/>
          <p:nvPr/>
        </p:nvSpPr>
        <p:spPr>
          <a:xfrm>
            <a:off x="2557669" y="4374001"/>
            <a:ext cx="3538331" cy="11654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106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뱀 길이 늘리기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7662E48-D0C7-439B-B51E-1AB02C0DF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854" y="1825623"/>
            <a:ext cx="7537726" cy="4800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85DF88-CC89-494A-BF0A-BB1D7B347A15}"/>
              </a:ext>
            </a:extLst>
          </p:cNvPr>
          <p:cNvSpPr txBox="1"/>
          <p:nvPr/>
        </p:nvSpPr>
        <p:spPr>
          <a:xfrm>
            <a:off x="10025146" y="61235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2090081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뱀 길이 늘리기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335CD21-D8CD-4278-9C51-5F2461F0D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851" y="2026275"/>
            <a:ext cx="10458298" cy="446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BD4DFEC-EFD3-41BD-AFB1-42F89598DD6A}"/>
              </a:ext>
            </a:extLst>
          </p:cNvPr>
          <p:cNvSpPr/>
          <p:nvPr/>
        </p:nvSpPr>
        <p:spPr>
          <a:xfrm>
            <a:off x="1908312" y="3830661"/>
            <a:ext cx="3710610" cy="26622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67F0C-E222-44EF-811D-00C4F0F67A0F}"/>
              </a:ext>
            </a:extLst>
          </p:cNvPr>
          <p:cNvSpPr txBox="1"/>
          <p:nvPr/>
        </p:nvSpPr>
        <p:spPr>
          <a:xfrm>
            <a:off x="9945632" y="595126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638173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뱀 길이 늘리기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662FCC0-AD25-4068-BD36-6D7B27453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314" y="1914906"/>
            <a:ext cx="10411371" cy="4577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5860F10-95F2-4073-9714-9265D6B5E5A9}"/>
              </a:ext>
            </a:extLst>
          </p:cNvPr>
          <p:cNvSpPr/>
          <p:nvPr/>
        </p:nvSpPr>
        <p:spPr>
          <a:xfrm>
            <a:off x="2225107" y="4334244"/>
            <a:ext cx="2174615" cy="2510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667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뱀 길이 늘리기 </a:t>
            </a:r>
            <a:r>
              <a:rPr lang="en-US" altLang="ko-KR" dirty="0"/>
              <a:t>- </a:t>
            </a:r>
            <a:r>
              <a:rPr lang="ko-KR" altLang="en-US" dirty="0"/>
              <a:t>실행화면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0E31EBB-6331-4D5B-B855-096F2BFA5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45" y="1825625"/>
            <a:ext cx="5530543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69994E-0F55-4D56-AEDD-CFE6E0E86720}"/>
              </a:ext>
            </a:extLst>
          </p:cNvPr>
          <p:cNvSpPr txBox="1"/>
          <p:nvPr/>
        </p:nvSpPr>
        <p:spPr>
          <a:xfrm>
            <a:off x="6599583" y="2569479"/>
            <a:ext cx="5391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ui/snake3.py at main · kig2929kig/</a:t>
            </a:r>
            <a:r>
              <a:rPr lang="en-US" altLang="ko-KR" dirty="0" err="1">
                <a:hlinkClick r:id="rId3"/>
              </a:rPr>
              <a:t>ui</a:t>
            </a:r>
            <a:r>
              <a:rPr lang="en-US" altLang="ko-KR" dirty="0">
                <a:hlinkClick r:id="rId3"/>
              </a:rPr>
              <a:t> (github.com)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113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26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57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화면 만들기</a:t>
            </a:r>
            <a:r>
              <a:rPr lang="en-US" altLang="ko-KR" dirty="0"/>
              <a:t>(3) - </a:t>
            </a:r>
            <a:r>
              <a:rPr lang="ko-KR" altLang="en-US" dirty="0"/>
              <a:t>소스코드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08105"/>
            <a:ext cx="7013028" cy="4030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197" y="2008105"/>
            <a:ext cx="3781425" cy="2171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8268909" y="4743271"/>
            <a:ext cx="3600000" cy="10800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ko-KR" altLang="en-US" sz="1600" dirty="0"/>
              <a:t>코드를 실행하면 화면이 나타나지만 </a:t>
            </a:r>
            <a:endParaRPr lang="en-US" altLang="ko-KR" sz="1600" dirty="0"/>
          </a:p>
          <a:p>
            <a:r>
              <a:rPr lang="ko-KR" altLang="en-US" sz="1600" dirty="0"/>
              <a:t>즉시 닫힙니다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문제를 해결하려면</a:t>
            </a:r>
            <a:endParaRPr lang="en-US" altLang="ko-KR" sz="1600" dirty="0"/>
          </a:p>
          <a:p>
            <a:r>
              <a:rPr lang="ko-KR" altLang="en-US" sz="1600" dirty="0"/>
              <a:t>실제로 게임을 종료하기 전에 </a:t>
            </a:r>
            <a:r>
              <a:rPr lang="en-US" altLang="ko-KR" sz="1600" dirty="0"/>
              <a:t>while </a:t>
            </a:r>
          </a:p>
          <a:p>
            <a:r>
              <a:rPr lang="ko-KR" altLang="en-US" sz="1600" dirty="0"/>
              <a:t>루프를 사용하여 게임 루프를 만듭니다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09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화면 만들기</a:t>
            </a:r>
            <a:r>
              <a:rPr lang="en-US" altLang="ko-KR" dirty="0"/>
              <a:t>(4) – while loop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807"/>
            <a:ext cx="6808076" cy="478897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597" y="1906807"/>
            <a:ext cx="3762375" cy="1971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792" y="4613987"/>
            <a:ext cx="4135986" cy="137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1340068" y="4981903"/>
            <a:ext cx="5312979" cy="10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7" idx="1"/>
          </p:cNvCxnSpPr>
          <p:nvPr/>
        </p:nvCxnSpPr>
        <p:spPr>
          <a:xfrm flipV="1">
            <a:off x="6653048" y="5302442"/>
            <a:ext cx="1221744" cy="2470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40068" y="3610303"/>
            <a:ext cx="5990898" cy="39413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85890" y="1839636"/>
            <a:ext cx="1208690" cy="39413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7330966" y="2017986"/>
            <a:ext cx="1954924" cy="186049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그리기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4585138" cy="4351338"/>
          </a:xfrm>
        </p:spPr>
        <p:txBody>
          <a:bodyPr/>
          <a:lstStyle/>
          <a:p>
            <a:r>
              <a:rPr lang="en-US" altLang="ko-KR" dirty="0"/>
              <a:t>draw.rect() : pygame </a:t>
            </a:r>
            <a:r>
              <a:rPr lang="ko-KR" altLang="en-US" dirty="0"/>
              <a:t>사각형을 그림</a:t>
            </a:r>
            <a:r>
              <a:rPr lang="en-US" altLang="ko-KR" dirty="0"/>
              <a:t>. =&gt; </a:t>
            </a:r>
            <a:r>
              <a:rPr lang="ko-KR" altLang="en-US" dirty="0"/>
              <a:t>원하는 색상</a:t>
            </a:r>
            <a:r>
              <a:rPr lang="en-US" altLang="ko-KR" dirty="0"/>
              <a:t>, </a:t>
            </a:r>
            <a:r>
              <a:rPr lang="ko-KR" altLang="en-US" dirty="0"/>
              <a:t>크기를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Draw.rect(surface, color, [x</a:t>
            </a:r>
            <a:r>
              <a:rPr lang="ko-KR" altLang="en-US" dirty="0"/>
              <a:t>축</a:t>
            </a:r>
            <a:r>
              <a:rPr lang="en-US" altLang="ko-KR" dirty="0"/>
              <a:t>, y</a:t>
            </a:r>
            <a:r>
              <a:rPr lang="ko-KR" altLang="en-US" dirty="0"/>
              <a:t>축</a:t>
            </a:r>
            <a:r>
              <a:rPr lang="en-US" altLang="ko-KR" dirty="0"/>
              <a:t>, </a:t>
            </a:r>
            <a:r>
              <a:rPr lang="ko-KR" altLang="en-US" dirty="0"/>
              <a:t>가로 크기</a:t>
            </a:r>
            <a:r>
              <a:rPr lang="en-US" altLang="ko-KR" dirty="0"/>
              <a:t>, </a:t>
            </a:r>
            <a:r>
              <a:rPr lang="ko-KR" altLang="en-US" dirty="0"/>
              <a:t>세로 크기</a:t>
            </a:r>
            <a:r>
              <a:rPr lang="en-US" altLang="ko-KR" dirty="0"/>
              <a:t>])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89EFC505-7CF9-4AA8-90D3-B71BACE5A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0689"/>
            <a:ext cx="4929592" cy="4504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37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그리기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329" y="1891863"/>
            <a:ext cx="8598775" cy="4692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17531" y="3247697"/>
            <a:ext cx="4713890" cy="441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62041" y="2646919"/>
            <a:ext cx="20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(Red, Green, Blue)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endCxn id="9" idx="1"/>
          </p:cNvCxnSpPr>
          <p:nvPr/>
        </p:nvCxnSpPr>
        <p:spPr>
          <a:xfrm flipV="1">
            <a:off x="7031421" y="2831585"/>
            <a:ext cx="630620" cy="636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7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그리기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126" y="2144110"/>
            <a:ext cx="10313747" cy="4430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049517" y="4445876"/>
            <a:ext cx="9080938" cy="1198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84124" y="2833328"/>
            <a:ext cx="3918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[x</a:t>
            </a:r>
            <a:r>
              <a:rPr lang="ko-KR" altLang="en-US" dirty="0"/>
              <a:t>축</a:t>
            </a:r>
            <a:r>
              <a:rPr lang="en-US" altLang="ko-KR" dirty="0"/>
              <a:t>, y</a:t>
            </a:r>
            <a:r>
              <a:rPr lang="ko-KR" altLang="en-US" dirty="0"/>
              <a:t>축</a:t>
            </a:r>
            <a:r>
              <a:rPr lang="en-US" altLang="ko-KR" dirty="0"/>
              <a:t>, </a:t>
            </a:r>
            <a:r>
              <a:rPr lang="ko-KR" altLang="en-US" dirty="0"/>
              <a:t>가로 크기</a:t>
            </a:r>
            <a:r>
              <a:rPr lang="en-US" altLang="ko-KR" dirty="0"/>
              <a:t>, </a:t>
            </a:r>
            <a:r>
              <a:rPr lang="ko-KR" altLang="en-US" dirty="0"/>
              <a:t>세로 크기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화면 크기의 반에서 뱀의 크기의</a:t>
            </a:r>
            <a:endParaRPr lang="en-US" altLang="ko-KR" dirty="0"/>
          </a:p>
          <a:p>
            <a:r>
              <a:rPr lang="ko-KR" altLang="en-US" dirty="0"/>
              <a:t>반을 뺀 값</a:t>
            </a:r>
            <a:r>
              <a:rPr lang="en-US" altLang="ko-KR" dirty="0"/>
              <a:t>. =&gt; </a:t>
            </a:r>
            <a:r>
              <a:rPr lang="ko-KR" altLang="en-US" dirty="0"/>
              <a:t>화면의 정 가운데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7851228" y="3756658"/>
            <a:ext cx="441434" cy="689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25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그리기</a:t>
            </a:r>
            <a:r>
              <a:rPr lang="en-US" altLang="ko-KR" dirty="0"/>
              <a:t>(2) - </a:t>
            </a:r>
            <a:r>
              <a:rPr lang="ko-KR" altLang="en-US" dirty="0"/>
              <a:t>실행결과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491" y="1907627"/>
            <a:ext cx="9506606" cy="472965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513491" y="4508940"/>
            <a:ext cx="460353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258911" y="2585545"/>
            <a:ext cx="0" cy="405173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74676" y="353189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Y</a:t>
            </a:r>
            <a:r>
              <a:rPr lang="ko-KR" altLang="en-US" dirty="0">
                <a:solidFill>
                  <a:srgbClr val="FFFF00"/>
                </a:solidFill>
              </a:rPr>
              <a:t>축 </a:t>
            </a:r>
            <a:r>
              <a:rPr lang="en-US" altLang="ko-KR" dirty="0">
                <a:solidFill>
                  <a:srgbClr val="FFFF00"/>
                </a:solidFill>
              </a:rPr>
              <a:t>200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513491" y="4611413"/>
            <a:ext cx="952237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46819" y="482835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X</a:t>
            </a:r>
            <a:r>
              <a:rPr lang="ko-KR" altLang="en-US" dirty="0">
                <a:solidFill>
                  <a:srgbClr val="FFFF00"/>
                </a:solidFill>
              </a:rPr>
              <a:t>축 </a:t>
            </a:r>
            <a:r>
              <a:rPr lang="en-US" altLang="ko-KR" dirty="0">
                <a:solidFill>
                  <a:srgbClr val="FFFF00"/>
                </a:solidFill>
              </a:rPr>
              <a:t>400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89531" y="5197684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파란색 사각형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가로세로 크기 </a:t>
            </a:r>
            <a:r>
              <a:rPr lang="en-US" altLang="ko-KR" dirty="0">
                <a:solidFill>
                  <a:srgbClr val="0070C0"/>
                </a:solidFill>
              </a:rPr>
              <a:t>10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7037" y="3257375"/>
            <a:ext cx="3608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축 전체 크기</a:t>
            </a:r>
            <a:r>
              <a:rPr lang="en-US" altLang="ko-KR" dirty="0">
                <a:solidFill>
                  <a:srgbClr val="FF0000"/>
                </a:solidFill>
              </a:rPr>
              <a:t>(400)</a:t>
            </a:r>
            <a:r>
              <a:rPr lang="ko-KR" altLang="en-US" dirty="0">
                <a:solidFill>
                  <a:srgbClr val="FF0000"/>
                </a:solidFill>
              </a:rPr>
              <a:t>의 반</a:t>
            </a:r>
            <a:r>
              <a:rPr lang="en-US" altLang="ko-KR" dirty="0">
                <a:solidFill>
                  <a:srgbClr val="FF0000"/>
                </a:solidFill>
              </a:rPr>
              <a:t>(/2)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파란색 크기의 반인 </a:t>
            </a:r>
            <a:r>
              <a:rPr lang="en-US" altLang="ko-KR" dirty="0">
                <a:solidFill>
                  <a:srgbClr val="FF0000"/>
                </a:solidFill>
              </a:rPr>
              <a:t> 5</a:t>
            </a:r>
            <a:r>
              <a:rPr lang="ko-KR" altLang="en-US" dirty="0">
                <a:solidFill>
                  <a:srgbClr val="FF0000"/>
                </a:solidFill>
              </a:rPr>
              <a:t>를 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400/2 – 5 = 195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0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724</Words>
  <Application>Microsoft Office PowerPoint</Application>
  <PresentationFormat>와이드스크린</PresentationFormat>
  <Paragraphs>102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Pygame을 이용한 뱀(Snake) 게임 만들기</vt:lpstr>
      <vt:lpstr>1. 화면 만들기(1)</vt:lpstr>
      <vt:lpstr>1. 화면 만들기(2)</vt:lpstr>
      <vt:lpstr>1. 화면 만들기(3) - 소스코드</vt:lpstr>
      <vt:lpstr>1. 화면 만들기(4) – while loop</vt:lpstr>
      <vt:lpstr>2. 뱀(Snake) 그리기(1)</vt:lpstr>
      <vt:lpstr>2. 뱀(Snake) 그리기(2) - 소스코드</vt:lpstr>
      <vt:lpstr>2. 뱀(Snake) 그리기(2) - 소스코드</vt:lpstr>
      <vt:lpstr>2. 뱀(Snake) 그리기(2) - 실행결과</vt:lpstr>
      <vt:lpstr>3. 뱀(Snake) 움직이기(1)</vt:lpstr>
      <vt:lpstr>3. 뱀(Snake) 움직이기(2) - 소스코드</vt:lpstr>
      <vt:lpstr>3. 뱀(Snake) 움직이기(2) - 소스코드</vt:lpstr>
      <vt:lpstr>3. 뱀(Snake) 움직이기(2) - 소스코드</vt:lpstr>
      <vt:lpstr>3. 뱀(Snake) 움직이기(2) - 소스코드</vt:lpstr>
      <vt:lpstr>3. 뱀(Snake) 움직이기(2) - 소스코드</vt:lpstr>
      <vt:lpstr>4. 뱀(Snake)이 경계(벽)에 부딪히면 게임 오버</vt:lpstr>
      <vt:lpstr>4. 뱀(Snake)이 경계(벽)에 부딪히면 게임 오버</vt:lpstr>
      <vt:lpstr>4. 뱀(Snake)이 경계(벽)에 부딪히면 게임 오버</vt:lpstr>
      <vt:lpstr>4. 뱀(Snake)이 경계(벽)에 부딪히면 게임 오버</vt:lpstr>
      <vt:lpstr>4. 뱀(Snake)이 경계(벽)에 부딪히면 게임 오버</vt:lpstr>
      <vt:lpstr>4. 뱀(Snake)이 경계(벽)에 부딪히면 게임 오버</vt:lpstr>
      <vt:lpstr>4. 뱀(Snake)이 경계(벽)에 부딪히면 게임 오버</vt:lpstr>
      <vt:lpstr>5. 음식 추가하기</vt:lpstr>
      <vt:lpstr>5. 음식 추가하기 - 소스코드</vt:lpstr>
      <vt:lpstr>5. 음식 추가하기 - 소스코드</vt:lpstr>
      <vt:lpstr>5. 음식 추가하기 - 소스코드</vt:lpstr>
      <vt:lpstr>5. 음식 추가하기 - 소스코드</vt:lpstr>
      <vt:lpstr>5. 음식 추가하기 - 실행결과</vt:lpstr>
      <vt:lpstr>6. 뱀 길이 늘리기</vt:lpstr>
      <vt:lpstr>6. 뱀 길이 늘리기</vt:lpstr>
      <vt:lpstr>6. 뱀 길이 늘리기</vt:lpstr>
      <vt:lpstr>6. 뱀 길이 늘리기</vt:lpstr>
      <vt:lpstr>6. 뱀 길이 늘리기</vt:lpstr>
      <vt:lpstr>6. 뱀 길이 늘리기</vt:lpstr>
      <vt:lpstr>6. 뱀 길이 늘리기</vt:lpstr>
      <vt:lpstr>6. 뱀 길이 늘리기 - 실행화면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강인구</cp:lastModifiedBy>
  <cp:revision>39</cp:revision>
  <dcterms:created xsi:type="dcterms:W3CDTF">2023-10-31T02:15:22Z</dcterms:created>
  <dcterms:modified xsi:type="dcterms:W3CDTF">2023-11-01T03:54:32Z</dcterms:modified>
</cp:coreProperties>
</file>