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8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81B7-8156-45EF-9DEF-23705448EB50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EEC4-FE9A-402B-81AF-98ABF2873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8718" y="1122363"/>
            <a:ext cx="6849282" cy="2387600"/>
          </a:xfrm>
        </p:spPr>
        <p:txBody>
          <a:bodyPr anchor="ctr"/>
          <a:lstStyle/>
          <a:p>
            <a:pPr algn="l"/>
            <a:r>
              <a:rPr lang="ko-KR" altLang="en-US" sz="400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초보자를 위한</a:t>
            </a: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유닉스란 무엇인가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 marL="457200" indent="-457200" algn="l">
              <a:buAutoNum type="arabicPeriod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파일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관리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80727" y="186431"/>
            <a:ext cx="1021945" cy="482057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0422" y="3551072"/>
            <a:ext cx="108554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330422" y="4826450"/>
            <a:ext cx="1873186" cy="181704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10026318" y="193287"/>
            <a:ext cx="1667743" cy="16177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687317" y="603682"/>
            <a:ext cx="1073658" cy="5064513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6161" y="5627482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Ansan Technical High School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Dept. Computer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Made by kig2929kig@github.com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3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모든 데이터는 파일로 구성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모든 파일은 디렉토리로 구성되며 디렉터리는 파일 시스템이라는 트리 구조로 구성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사용하여 작업할 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대부분은 파일 작업에 소요 됨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파일 생성 및 제거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복사 및 이름 바꾸기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링크 생성 등의 방법을 이해해야 함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8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유닉스의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가지 기본 유형의 파일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일반 파일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일반 파일은 데이터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텍스트 또는 프로그램 지침이 포함된 시스템 파일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디렉토리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디렉토리는 특수 파일과 일반 파일을 모두 저장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Windows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폴더와 동일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특수 파일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일부 특수 파일은 하드 드라이브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CD-ROM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드라이브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모뎀 및 이더넷 어댑터와 같은 하드웨어에 대한 액세스를 제공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다른 특수 파일은 별칭이나 바로 가기와 유사하며 이를 통해 다른 이름을 사용하여 단일 파일에 액세스할 수 있음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현재 디렉토리에 저장된 파일과 디렉토리를 보여주는 명령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0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8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2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9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유닉스 운영체제는 컴퓨터와 사용자 사이를 연결해주는 프로그램들의 집합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운영체제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(Operating System)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≒ 커널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(Kernel) 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시스템 자원을 할당하고 컴퓨터 내부의 모든 세부 사항을 조정하는 컴퓨터 프로그램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(USER)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(Shell)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이라는 프로그램을 통해 커널과 통신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(Shell) 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사용자가 입력한 명령을 번역하고 이를 커널이 이해할 수 있는 언어로 변환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6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0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8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8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6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0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3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1969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AT&amp;T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직원인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Ken Thompson, Dennis Ritchie, Douglas McIlroy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및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Joe Ossanna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가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Bell Labs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에서 개발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다양한 변형이 있으며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Linux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또한 무료로 사용할 수 있는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일종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여러 사람이 동시에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컴퓨터를 사용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(multiuser system)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사용자는 동시에 여러 프로그램을 실행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.(</a:t>
            </a:r>
            <a:r>
              <a:rPr lang="en-US" altLang="ko-KR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multitasking</a:t>
            </a: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environment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 Architecture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94" y="1830479"/>
            <a:ext cx="4567786" cy="45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4887" y="6448731"/>
            <a:ext cx="659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https://www.meted.ucar.edu/ucar/unix/navmenu.php?tab=1&amp;page=2-1-0&amp;type=flash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694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커널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운영체제의 핵심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하드웨어 및 메모리 관리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작업 예약 및 파일 관리와 같은 대부분의 작업과 상호 작용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(Shell) 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사용자의 요청을 처리하는 유틸리티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터미널에 명령을 입력하면 쉘이 명령을 해석하고 원하는 프로그램을 호출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쉘은 모든 명령에 대해 표준 구문을 사용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쉘의 종류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C Shell, Bourne Shell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및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Korn Shell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8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터미널이라 불리는 에뮬레이터 애플리케이션을 통해 쉘에 접속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9681" y="6424752"/>
            <a:ext cx="7901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https://medium.com/@mitalisg/linux-under-the-hood-what-happens-when-you-type-ls-l-b8432e533794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171"/>
          <a:stretch/>
        </p:blipFill>
        <p:spPr>
          <a:xfrm>
            <a:off x="2547891" y="2778711"/>
            <a:ext cx="5690587" cy="213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1138988" y="270838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USER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5290" y="3524435"/>
            <a:ext cx="364765" cy="33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6"/>
            <a:endCxn id="9" idx="1"/>
          </p:cNvCxnSpPr>
          <p:nvPr/>
        </p:nvCxnSpPr>
        <p:spPr>
          <a:xfrm>
            <a:off x="2053388" y="3165582"/>
            <a:ext cx="1931902" cy="524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318915" y="2559051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Shell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3"/>
            <a:endCxn id="16" idx="2"/>
          </p:cNvCxnSpPr>
          <p:nvPr/>
        </p:nvCxnSpPr>
        <p:spPr>
          <a:xfrm flipV="1">
            <a:off x="4350055" y="3016251"/>
            <a:ext cx="1968860" cy="674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8652810" y="3108747"/>
            <a:ext cx="1253351" cy="12533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6" idx="6"/>
            <a:endCxn id="19" idx="1"/>
          </p:cNvCxnSpPr>
          <p:nvPr/>
        </p:nvCxnSpPr>
        <p:spPr>
          <a:xfrm>
            <a:off x="7233315" y="3016251"/>
            <a:ext cx="1603044" cy="276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9948169" y="4642855"/>
            <a:ext cx="1253351" cy="12533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Hardware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9" idx="5"/>
            <a:endCxn id="23" idx="0"/>
          </p:cNvCxnSpPr>
          <p:nvPr/>
        </p:nvCxnSpPr>
        <p:spPr>
          <a:xfrm>
            <a:off x="9722612" y="4178549"/>
            <a:ext cx="852233" cy="46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  <a:endCxn id="19" idx="4"/>
          </p:cNvCxnSpPr>
          <p:nvPr/>
        </p:nvCxnSpPr>
        <p:spPr>
          <a:xfrm flipH="1" flipV="1">
            <a:off x="9279486" y="4362098"/>
            <a:ext cx="668683" cy="907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4"/>
          </p:cNvCxnSpPr>
          <p:nvPr/>
        </p:nvCxnSpPr>
        <p:spPr>
          <a:xfrm flipH="1" flipV="1">
            <a:off x="6776115" y="3473451"/>
            <a:ext cx="1827128" cy="2477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47891" y="3797654"/>
            <a:ext cx="1072634" cy="33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16" idx="3"/>
            <a:endCxn id="31" idx="3"/>
          </p:cNvCxnSpPr>
          <p:nvPr/>
        </p:nvCxnSpPr>
        <p:spPr>
          <a:xfrm flipH="1">
            <a:off x="3620525" y="3339540"/>
            <a:ext cx="2832301" cy="62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5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5365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Unix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모든 데이터는 파일로 구성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파일은 디렉토리로 구성되며 이러한 디렉터리는 파일 시스템이라는 트리 구조로 구성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geekstuffweb.files.wordpress.com/2014/08/50b8b-linuxfilesystem.png?w=640&amp;h=39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33" y="1917117"/>
            <a:ext cx="6046020" cy="425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64740" y="6310232"/>
            <a:ext cx="547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https://geekstuffweb.wordpress.com/2014/08/06/filesystems-in-linux/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186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명령 프롬프트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($,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프롬프트라고도 함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sult of running the pwd comm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t="15036"/>
          <a:stretch/>
        </p:blipFill>
        <p:spPr bwMode="auto">
          <a:xfrm>
            <a:off x="855906" y="2702307"/>
            <a:ext cx="5353948" cy="174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89" y="2702307"/>
            <a:ext cx="5143946" cy="3025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4298" y="4487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리눅스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4280" y="58032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윈도우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1" y="3177746"/>
            <a:ext cx="2256098" cy="33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42843" y="3244609"/>
            <a:ext cx="1506982" cy="33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4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유닉스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(UNIX)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시스템 종료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30039"/>
              </p:ext>
            </p:extLst>
          </p:nvPr>
        </p:nvGraphicFramePr>
        <p:xfrm>
          <a:off x="3345716" y="2003445"/>
          <a:ext cx="8128000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579">
                  <a:extLst>
                    <a:ext uri="{9D8B030D-6E8A-4147-A177-3AD203B41FA5}">
                      <a16:colId xmlns:a16="http://schemas.microsoft.com/office/drawing/2014/main" val="1736031464"/>
                    </a:ext>
                  </a:extLst>
                </a:gridCol>
                <a:gridCol w="7272421">
                  <a:extLst>
                    <a:ext uri="{9D8B030D-6E8A-4147-A177-3AD203B41FA5}">
                      <a16:colId xmlns:a16="http://schemas.microsoft.com/office/drawing/2014/main" val="93969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 및 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halt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즉시 시스템을 종료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4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 0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종료하기 전에 시스템을 동기화하고 정리하기 위해 사전 정의된 스크립트를 사용하여 시스템 전원을 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 6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시스템을 완전히 종료했다가 다시 시작하여 재부팅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2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poweroff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전원을 꺼서 시스템을 종료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reboot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시스템을 재부팅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1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shutdown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시스템을 종료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5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14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574</Words>
  <Application>Microsoft Office PowerPoint</Application>
  <PresentationFormat>와이드스크린</PresentationFormat>
  <Paragraphs>92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HY헤드라인M</vt:lpstr>
      <vt:lpstr>맑은 고딕</vt:lpstr>
      <vt:lpstr>새굴림</vt:lpstr>
      <vt:lpstr>Arial</vt:lpstr>
      <vt:lpstr>Office 테마</vt:lpstr>
      <vt:lpstr>초보자를 위한 유닉스/리눅스</vt:lpstr>
      <vt:lpstr>1. 유닉스(UNIX)란 무엇인가?</vt:lpstr>
      <vt:lpstr>1. 유닉스(UNIX)란 무엇인가?</vt:lpstr>
      <vt:lpstr>1. 유닉스(UNIX)란 무엇인가?</vt:lpstr>
      <vt:lpstr>1. 유닉스(UNIX)란 무엇인가?</vt:lpstr>
      <vt:lpstr>1. 유닉스(UNIX)란 무엇인가?</vt:lpstr>
      <vt:lpstr>1. 유닉스(UNIX)란 무엇인가?</vt:lpstr>
      <vt:lpstr>1. 유닉스(UNIX)란 무엇인가?</vt:lpstr>
      <vt:lpstr>1. 유닉스(UNIX)란 무엇인가?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  <vt:lpstr>2. 파일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인구</dc:creator>
  <cp:lastModifiedBy>강 인구</cp:lastModifiedBy>
  <cp:revision>22</cp:revision>
  <dcterms:created xsi:type="dcterms:W3CDTF">2023-11-10T13:26:42Z</dcterms:created>
  <dcterms:modified xsi:type="dcterms:W3CDTF">2023-11-11T11:04:53Z</dcterms:modified>
</cp:coreProperties>
</file>