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F4DAD-559A-41A1-A5EE-D6AE2726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77C71-1624-4740-97B7-C9E4E620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6C704-00DA-4F2B-B7A5-4DBCAE22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36FB0-52CB-4714-8ABA-9EB59E8E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F0FD2-904D-4165-93F0-89F77E8A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D0E5E-B9C6-4B77-9B83-2DAF0F62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39DBC-DB6D-445B-8347-75C6710B9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79706-1288-4DC9-8AC0-15EB024B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0DB2E-1147-4A8C-BAFF-F1B26E75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A9230-CD11-482A-B3BC-CF63C52B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0C0454-2637-41E8-9B05-BD22D049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988DDF-247B-40E2-ABAC-EBE78A2E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334AD-F78C-43EC-B630-693E7674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322F0-520E-4272-9874-B57BFB86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7D04F-5D0B-43AF-A5DB-3C01DD8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70E1-73A9-48AF-93F8-B4F3F29A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8CC7E-CFA0-487A-A670-12CB89FD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A8872-8528-4D42-BD67-636CB18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4FC76-2A21-49CA-B49B-A7CD69CB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F5C64-B880-4CA7-AFBF-979E6CDF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3DB3-B981-4DDF-BB81-8DC4023A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6085E-7EB6-4EFD-BA14-DB70CCFD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EAD93-5072-4D81-AEEB-E4719C66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80847-A8CD-4958-83FE-9BFA50C2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0AA88-E9A8-4031-9BB1-4808336F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5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A723-63F0-4116-B4F0-9AE9C95E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969A4-EB6C-49DB-AB51-0A58577C5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2C69B-017B-4F85-BA55-B04CCB36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63FB7-9168-45F1-94D9-BB5D8342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35E70-83BE-4F5E-B312-FA5988A8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90BAE-C915-4AF9-84C5-1CC6AED7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6CDF1-1F61-4072-8CEE-99805E9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ED384-0DCE-443A-86DD-ECC3C76A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AEB04-C92F-4510-8E99-DF6831FDA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FB4E7E-B193-4161-8FEC-29A3B035B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B8FCE-7BF8-4950-95AA-C7C5A865C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932A5-4D0D-4966-A192-42F7ACFF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E564ED-8212-4E97-8CA0-D53F3285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3998E-CEC6-44C1-B620-0037D47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74C5-A336-4BAA-851A-22EA5840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DCA94F-2398-4BDA-8E90-E5BAB98E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A225FF-2E83-4287-A5B6-7B4A2120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255EA-8715-41BD-8D4E-1499A97F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2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177C6-1E56-484F-86D7-4FB484C6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258CF9-5E19-4B92-ADB1-0D1E992B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B6F7E-DB75-43E0-9F11-E52860D7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6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A54D2-190F-427B-909F-7794361D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D4938-5D9A-4705-A23A-D94654CE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839E3-D6CB-438D-9117-CA92D1E6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8D399-A727-4AC6-90AA-F242A5E7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9D7EF-5BE2-4E50-A014-7EFE4976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1FAD0-C62B-45D4-8889-EA41B0B8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1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CCADE-D195-412C-A6C3-EBC6AEFF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EA6EDC-CE64-430F-85F7-21812FBEA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5C90C-FA06-4C43-A480-CF469428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2C3F3-2D38-455E-90B3-AF8FFBD9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2A232-3ED5-47C3-ADE2-2F702F56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85621-BC2B-4F74-9461-C392952F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1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B26D05-AFFE-4D99-B639-FC5214F1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F627D-FB41-48C8-A053-DE561F39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0BED-B29F-4DD2-8E81-8AF69A2B2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B64A-F32F-4E29-A47C-9DEFF494C50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6F7C3-8B5E-463E-AB3E-93A626705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81FD9-4291-499B-BA21-5379DA469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71D4-3CF0-4E3C-A901-550A99B61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9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D72E7-0E92-4074-978E-9716641CA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D563A-F867-4E9D-8961-BCE41447D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1F4D0-082E-4F50-8239-2826A054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화면구현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E1C024-40B6-44FF-AA77-B7E91F45AAC5}"/>
              </a:ext>
            </a:extLst>
          </p:cNvPr>
          <p:cNvSpPr/>
          <p:nvPr/>
        </p:nvSpPr>
        <p:spPr>
          <a:xfrm>
            <a:off x="2855935" y="1878905"/>
            <a:ext cx="5135671" cy="4772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09F4F-DC1A-4CF3-AD0F-1C08F3DC3119}"/>
              </a:ext>
            </a:extLst>
          </p:cNvPr>
          <p:cNvCxnSpPr/>
          <p:nvPr/>
        </p:nvCxnSpPr>
        <p:spPr>
          <a:xfrm>
            <a:off x="2855935" y="2555310"/>
            <a:ext cx="5135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F39F22-E5A2-41A8-9B75-87A9111FC8B9}"/>
              </a:ext>
            </a:extLst>
          </p:cNvPr>
          <p:cNvSpPr/>
          <p:nvPr/>
        </p:nvSpPr>
        <p:spPr>
          <a:xfrm>
            <a:off x="3381570" y="5061433"/>
            <a:ext cx="1503123" cy="626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크로아티아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308BA6C-7D2B-4433-BAA0-AB16EA92F68D}"/>
              </a:ext>
            </a:extLst>
          </p:cNvPr>
          <p:cNvSpPr/>
          <p:nvPr/>
        </p:nvSpPr>
        <p:spPr>
          <a:xfrm>
            <a:off x="5686588" y="5061432"/>
            <a:ext cx="1503123" cy="626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D944A2-4361-470E-B543-D9D2F5E0F01B}"/>
              </a:ext>
            </a:extLst>
          </p:cNvPr>
          <p:cNvSpPr/>
          <p:nvPr/>
        </p:nvSpPr>
        <p:spPr>
          <a:xfrm>
            <a:off x="3381570" y="5871128"/>
            <a:ext cx="1503123" cy="626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에티오피아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270CB4-634D-43A6-BB6D-73C4208A8A1C}"/>
              </a:ext>
            </a:extLst>
          </p:cNvPr>
          <p:cNvSpPr/>
          <p:nvPr/>
        </p:nvSpPr>
        <p:spPr>
          <a:xfrm>
            <a:off x="5686587" y="5880522"/>
            <a:ext cx="1503123" cy="626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산마리노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091E4-5A47-47E8-AFC6-0C53030CEA25}"/>
              </a:ext>
            </a:extLst>
          </p:cNvPr>
          <p:cNvSpPr txBox="1"/>
          <p:nvPr/>
        </p:nvSpPr>
        <p:spPr>
          <a:xfrm>
            <a:off x="4738227" y="2719107"/>
            <a:ext cx="147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 1 /10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FFE101-6AF3-4746-BFC7-DE4C85DD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05" y="2689151"/>
            <a:ext cx="1166030" cy="489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905494-B4C7-46F1-BD08-8314E619F06A}"/>
              </a:ext>
            </a:extLst>
          </p:cNvPr>
          <p:cNvSpPr txBox="1"/>
          <p:nvPr/>
        </p:nvSpPr>
        <p:spPr>
          <a:xfrm>
            <a:off x="3058404" y="2032442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퀴즈 </a:t>
            </a:r>
            <a:r>
              <a:rPr lang="en-US" altLang="ko-KR" b="1" dirty="0"/>
              <a:t>– </a:t>
            </a:r>
            <a:r>
              <a:rPr lang="ko-KR" altLang="en-US" b="1" dirty="0"/>
              <a:t>나라 이름 맞추기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111481-6F3F-4D1D-A33C-2EC946F2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42" y="3261014"/>
            <a:ext cx="2305006" cy="15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화면구현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잉구탱구</cp:lastModifiedBy>
  <cp:revision>3</cp:revision>
  <dcterms:created xsi:type="dcterms:W3CDTF">2023-08-22T23:41:33Z</dcterms:created>
  <dcterms:modified xsi:type="dcterms:W3CDTF">2023-08-23T02:45:22Z</dcterms:modified>
</cp:coreProperties>
</file>