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57" autoAdjust="0"/>
    <p:restoredTop sz="94660"/>
  </p:normalViewPr>
  <p:slideViewPr>
    <p:cSldViewPr snapToGrid="0">
      <p:cViewPr>
        <p:scale>
          <a:sx n="75" d="100"/>
          <a:sy n="75" d="100"/>
        </p:scale>
        <p:origin x="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5315-4AF4-44F6-AB80-A32656458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BDF31-1160-4655-B658-4D79047B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9BFD-7E92-461C-8754-1A46071C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1CF2-9A9A-4F1C-9BCE-6A66D89F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B0C5-02A4-48F0-A8D6-551374CD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42382-C263-4EFA-8194-B5B8EDB3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FCE68-A33F-4442-97D0-19FDF89E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9807A-A5CD-4C78-B3C5-8B26EC5D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8C800-F300-4F45-9BC0-8039DBA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E554B-071E-4795-918E-FD970E6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CD8993-AAEF-411A-AA20-01CCBA13C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83C80-63E5-4F39-B094-E47D77BB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AE393-0B84-4DD5-8429-0075DC6B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168FC-FA2C-4873-9A1C-EB1EF2C4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01374-4203-45A7-AFAF-A2055719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1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1F8A-A928-4B55-BD39-F3208560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CA586-01A2-43D9-B1DF-68098B7E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1AD7F-34DB-402E-A01F-2D510990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E2F2C-7691-49C3-A8C2-96FC5C3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83C9A-2B1C-4412-8CAF-317DEFDE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9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6EBDE-F8FB-465D-9660-568CE2D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90312-0E73-4DB3-A60F-82EFB84C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11D78-58FE-4720-9307-7079C9EB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75807-3429-43F0-A112-13BAA3C1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A778B-878A-4722-9D43-BF21761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1730-90DB-4B99-9D54-45ED8F50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EE094-47E3-4650-9888-2BCFAD6D2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CE282-DAF9-4313-B2B9-BF15D569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1763D-975F-4C5B-B3E3-09C729A5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D33CD-7706-4132-B6B4-7C458769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E7ACD-FBEF-40EE-AB0B-5F5C1BD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5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6139C-F762-43E9-A288-F1CA056D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ED375-8050-4361-92CE-EAEBBA96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73895-3E3A-4851-8A85-8651CA3D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5E8D8-6CC2-4231-8F2F-73C49660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4F756-D5AF-43E1-9531-7970AD675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1A4C2E-9A7E-47BB-842D-6B9ACD89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2D5CF-63C1-41BB-B400-C3F5827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3DF5E-12C2-42A4-948D-1A43778E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3CF07-C6F3-4693-9F1E-288A1017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74EAC-CEBC-4BB4-9A9C-B4D7CFBC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DAE74-E30F-4DA5-BD7A-35EBEEF0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79EE9-1D83-4FC9-BA82-3C603A9B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4C987-1180-4FE0-A428-F7B012CE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DFA2C-C1F7-4711-AD05-0401E58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36055-2B43-4FB2-86EC-1E42BD23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3374D-8E1A-4F0C-A85D-324CDC32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8158D-6EFF-45EF-A3CC-5659E4C1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1956C-DD9A-4709-8FE0-2F113143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8B951-C854-4807-AE6E-632DBBFA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7AEB9-E236-4ADC-8F75-5AF91C7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FF0B7-8BA4-40F3-A00B-7D5B0224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0FD9-9B21-4B3C-88B4-A86BE89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53E8D-C670-4439-A572-313E59FC8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D0CA5-48B2-42F8-AF78-3CAFA68D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BBB3F-A5B1-47EE-8BA0-501294A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24670-A28B-4744-B375-6BE54C14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EA783-FD39-4F86-BB0F-879A72B8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0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D9E467-9115-4A9C-BAB3-A16663E2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5EA4C-6C9B-466E-976C-9C7F90B6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58042-416F-4212-8B08-7C4FFCADE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EF5E-B16E-4C45-9F39-E887B23799E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7948-C7E3-4136-9124-7888AF4B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9D9DD-BE5F-4A59-90CB-EAFE3BD6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0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6000A-CB02-4593-8758-ACCECA972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응용프로그래밍 화면구현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Tkinter – GUI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073B2-0A68-4FE6-A3B2-FBB46C1DA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0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2243378" y="320805"/>
            <a:ext cx="42622" cy="638479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63524"/>
            <a:ext cx="8064500" cy="650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7592" y="719202"/>
            <a:ext cx="1415772" cy="58085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dirty="0" smtClean="0"/>
              <a:t>1.GUI </a:t>
            </a:r>
            <a:r>
              <a:rPr lang="ko-KR" altLang="en-US" sz="4000" dirty="0" smtClean="0"/>
              <a:t>프로그래밍 기초</a:t>
            </a:r>
            <a:endParaRPr lang="en-US" altLang="ko-KR" sz="4000" dirty="0" smtClean="0"/>
          </a:p>
          <a:p>
            <a:r>
              <a:rPr lang="en-US" altLang="ko-KR" sz="4000" dirty="0" err="1" smtClean="0"/>
              <a:t>Tkinter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4202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그름</a:t>
            </a:r>
            <a:r>
              <a:rPr lang="en-US" altLang="ko-KR" dirty="0" smtClean="0"/>
              <a:t>IDE – </a:t>
            </a:r>
            <a:r>
              <a:rPr lang="ko-KR" altLang="en-US" sz="4000" dirty="0" smtClean="0"/>
              <a:t>외부에서 </a:t>
            </a:r>
            <a:r>
              <a:rPr lang="en-US" altLang="ko-KR" sz="4000" dirty="0" smtClean="0"/>
              <a:t>MySQL </a:t>
            </a:r>
            <a:r>
              <a:rPr lang="ko-KR" altLang="en-US" sz="4000" dirty="0" smtClean="0"/>
              <a:t>서버 접속 방법</a:t>
            </a:r>
            <a:endParaRPr lang="ko-KR" altLang="en-US" sz="4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2169318"/>
            <a:ext cx="6070600" cy="397748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2169319"/>
            <a:ext cx="4543425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6" y="3624132"/>
            <a:ext cx="5038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2272506"/>
            <a:ext cx="9705975" cy="34575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9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881981"/>
            <a:ext cx="9591675" cy="42386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9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544" y="1825625"/>
            <a:ext cx="5226912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4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4473"/>
            <a:ext cx="10395399" cy="312552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8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6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4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6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2864-2FD4-4DF7-9E75-046E4BB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5316CB-7862-436A-AABB-25C20047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822" y="1884004"/>
            <a:ext cx="6661384" cy="2650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9DC285-EF17-45A0-BDF9-F1A39AC104FF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50C3D95-37AB-43D3-908C-57DD7525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273" y="3620022"/>
            <a:ext cx="19431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CB70BF-54FD-438D-8B28-59C65B9271E0}"/>
              </a:ext>
            </a:extLst>
          </p:cNvPr>
          <p:cNvCxnSpPr>
            <a:cxnSpLocks/>
          </p:cNvCxnSpPr>
          <p:nvPr/>
        </p:nvCxnSpPr>
        <p:spPr>
          <a:xfrm>
            <a:off x="7900310" y="3582444"/>
            <a:ext cx="1615858" cy="1142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4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2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7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7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0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8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4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3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657"/>
            <a:ext cx="10515600" cy="1325563"/>
          </a:xfrm>
        </p:spPr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3822F3-BE5F-4733-B52F-F847EEA5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03" y="1302707"/>
            <a:ext cx="8354860" cy="5411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44FBD7-0B17-4996-8EC1-403D1720A97E}"/>
              </a:ext>
            </a:extLst>
          </p:cNvPr>
          <p:cNvCxnSpPr>
            <a:cxnSpLocks/>
          </p:cNvCxnSpPr>
          <p:nvPr/>
        </p:nvCxnSpPr>
        <p:spPr>
          <a:xfrm>
            <a:off x="8530225" y="4470748"/>
            <a:ext cx="150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1D8B6E-3920-45FA-A52C-8FFED705D083}"/>
              </a:ext>
            </a:extLst>
          </p:cNvPr>
          <p:cNvCxnSpPr>
            <a:cxnSpLocks/>
          </p:cNvCxnSpPr>
          <p:nvPr/>
        </p:nvCxnSpPr>
        <p:spPr>
          <a:xfrm flipH="1">
            <a:off x="4759891" y="4470748"/>
            <a:ext cx="1565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A9C488-8531-4D34-A622-12CD0D55C582}"/>
              </a:ext>
            </a:extLst>
          </p:cNvPr>
          <p:cNvSpPr txBox="1"/>
          <p:nvPr/>
        </p:nvSpPr>
        <p:spPr>
          <a:xfrm>
            <a:off x="7145645" y="42860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D3FF52-9328-46CC-A3D9-B5569BF60AFD}"/>
              </a:ext>
            </a:extLst>
          </p:cNvPr>
          <p:cNvCxnSpPr>
            <a:cxnSpLocks/>
          </p:cNvCxnSpPr>
          <p:nvPr/>
        </p:nvCxnSpPr>
        <p:spPr>
          <a:xfrm flipV="1">
            <a:off x="5388281" y="4286083"/>
            <a:ext cx="0" cy="71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402E76-E882-4999-8B60-1F74F5542443}"/>
              </a:ext>
            </a:extLst>
          </p:cNvPr>
          <p:cNvCxnSpPr>
            <a:cxnSpLocks/>
          </p:cNvCxnSpPr>
          <p:nvPr/>
        </p:nvCxnSpPr>
        <p:spPr>
          <a:xfrm>
            <a:off x="5390367" y="5736921"/>
            <a:ext cx="0" cy="7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6509A-5DF6-4C6C-8CE9-782753D2379C}"/>
              </a:ext>
            </a:extLst>
          </p:cNvPr>
          <p:cNvSpPr txBox="1"/>
          <p:nvPr/>
        </p:nvSpPr>
        <p:spPr>
          <a:xfrm>
            <a:off x="5105992" y="51825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C6FA05-77B8-4C20-818F-FD70A5ADE2EC}"/>
              </a:ext>
            </a:extLst>
          </p:cNvPr>
          <p:cNvSpPr/>
          <p:nvPr/>
        </p:nvSpPr>
        <p:spPr>
          <a:xfrm>
            <a:off x="4759890" y="3682652"/>
            <a:ext cx="2567827" cy="418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1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9C49D1-BEAF-4944-B834-5A8DF633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539" y="1427968"/>
            <a:ext cx="9994922" cy="5313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3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2C017C-1E09-435C-A2E8-B3B83AB1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564" y="1402915"/>
            <a:ext cx="7824592" cy="533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4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3347F4-8FF0-4857-80FE-0183AB26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416" y="1740792"/>
            <a:ext cx="9327167" cy="4973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435100"/>
            <a:ext cx="8978900" cy="523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43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35100"/>
            <a:ext cx="8547100" cy="528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9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5100"/>
            <a:ext cx="10515600" cy="524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3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80</Words>
  <Application>Microsoft Office PowerPoint</Application>
  <PresentationFormat>와이드스크린</PresentationFormat>
  <Paragraphs>14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응용프로그래밍 화면구현 Tkinter – GUI 프로그래밍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PowerPoint 프레젠테이션</vt:lpstr>
      <vt:lpstr>그름IDE – 외부에서 MySQL 서버 접속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응용프로그래밍 화면구현 Tkinter – GUI 프로그래밍</dc:title>
  <dc:creator>잉구탱구</dc:creator>
  <cp:lastModifiedBy>5</cp:lastModifiedBy>
  <cp:revision>11</cp:revision>
  <dcterms:created xsi:type="dcterms:W3CDTF">2023-08-16T04:16:26Z</dcterms:created>
  <dcterms:modified xsi:type="dcterms:W3CDTF">2023-08-16T11:16:05Z</dcterms:modified>
</cp:coreProperties>
</file>