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1.p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2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9591" y="340484"/>
            <a:ext cx="6931572" cy="23876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ko-KR" sz="3600" baseline="30000" dirty="0">
                <a:solidFill>
                  <a:schemeClr val="bg2">
                    <a:lumMod val="75000"/>
                  </a:schemeClr>
                </a:solidFill>
              </a:rPr>
              <a:t>Pygame</a:t>
            </a:r>
            <a:r>
              <a:rPr lang="ko-KR" altLang="en-US" sz="3600" baseline="30000" dirty="0">
                <a:solidFill>
                  <a:schemeClr val="bg2">
                    <a:lumMod val="75000"/>
                  </a:schemeClr>
                </a:solidFill>
              </a:rPr>
              <a:t>을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</a:rPr>
              <a:t>이용한</a:t>
            </a:r>
            <a:br>
              <a:rPr lang="en-US" altLang="ko-KR" baseline="30000" dirty="0"/>
            </a:br>
            <a:r>
              <a:rPr lang="ko-KR" altLang="en-US" baseline="30000" dirty="0"/>
              <a:t>뱀</a:t>
            </a:r>
            <a:r>
              <a:rPr lang="en-US" altLang="ko-KR" baseline="30000" dirty="0"/>
              <a:t>(Snake) </a:t>
            </a:r>
            <a:r>
              <a:rPr lang="ko-KR" altLang="en-US" baseline="30000" dirty="0"/>
              <a:t>게임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0168" y="2820158"/>
            <a:ext cx="7059573" cy="259997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화면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</a:t>
            </a:r>
            <a:r>
              <a:rPr lang="ko-KR" altLang="en-US" dirty="0"/>
              <a:t>이 경계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에 부딪히면 게임 오버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음식 추가하기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69618" y="2481583"/>
            <a:ext cx="92701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60817" y="542424"/>
            <a:ext cx="28153" cy="35472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898" y="5673834"/>
            <a:ext cx="2861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Ansan Technical High School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Dept. Computer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made by kig2929kig@gmail.com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뱀을 움직이려면 </a:t>
            </a:r>
            <a:r>
              <a:rPr lang="en-US" altLang="ko-KR" dirty="0"/>
              <a:t>pygame</a:t>
            </a:r>
            <a:r>
              <a:rPr lang="ko-KR" altLang="en-US" dirty="0"/>
              <a:t>의 </a:t>
            </a:r>
            <a:r>
              <a:rPr lang="en-US" altLang="ko-KR" dirty="0"/>
              <a:t>KEYDOWN </a:t>
            </a:r>
            <a:r>
              <a:rPr lang="ko-KR" altLang="en-US" dirty="0"/>
              <a:t>클래스에 키</a:t>
            </a:r>
            <a:r>
              <a:rPr lang="en-US" altLang="ko-KR" dirty="0"/>
              <a:t>(KEY) </a:t>
            </a:r>
            <a:r>
              <a:rPr lang="ko-KR" altLang="en-US" dirty="0"/>
              <a:t>이벤트를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K_UP, K_DOWN, K_LEFT, K_RIGHT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fill()</a:t>
            </a:r>
            <a:r>
              <a:rPr lang="ko-KR" altLang="en-US" dirty="0"/>
              <a:t>메소드를 사용하여 화면을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4" y="1850450"/>
            <a:ext cx="8605345" cy="4759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977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85" y="2427889"/>
            <a:ext cx="8373664" cy="332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2555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27" y="2396358"/>
            <a:ext cx="8507779" cy="29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794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17" y="2144110"/>
            <a:ext cx="6649599" cy="449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9295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1" y="2144110"/>
            <a:ext cx="10812517" cy="41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F0BF2DD-8FD4-4E89-9845-F25827FC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255" y="1823071"/>
            <a:ext cx="7044924" cy="4928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379583-A1AB-4AAA-8E6E-D6D100C9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03" y="1856927"/>
            <a:ext cx="8018994" cy="478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94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20552" y="62106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29E05D-AA5C-48FA-8F9D-5A3AF802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95" y="1848235"/>
            <a:ext cx="6732643" cy="4731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1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5DE670E-75F9-46DE-AC39-1A5BF820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66" y="2014538"/>
            <a:ext cx="8770668" cy="462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Pygame</a:t>
            </a:r>
            <a:r>
              <a:rPr lang="ko-KR" altLang="en-US" dirty="0"/>
              <a:t>을 이용하여 화면을 만들려면 </a:t>
            </a:r>
            <a:r>
              <a:rPr lang="en-US" altLang="ko-KR" dirty="0"/>
              <a:t>display.set_mede() </a:t>
            </a:r>
            <a:r>
              <a:rPr lang="ko-KR" altLang="en-US" dirty="0"/>
              <a:t>함수를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init() </a:t>
            </a:r>
            <a:r>
              <a:rPr lang="ko-KR" altLang="en-US" dirty="0"/>
              <a:t>및 </a:t>
            </a:r>
            <a:r>
              <a:rPr lang="en-US" altLang="ko-KR" dirty="0"/>
              <a:t>quit() </a:t>
            </a:r>
            <a:r>
              <a:rPr lang="ko-KR" altLang="en-US" dirty="0"/>
              <a:t>메소드를 사용하여 시작과 끝</a:t>
            </a:r>
            <a:r>
              <a:rPr lang="en-US" altLang="ko-KR" dirty="0"/>
              <a:t>, </a:t>
            </a:r>
            <a:r>
              <a:rPr lang="ko-KR" altLang="en-US" dirty="0"/>
              <a:t>동시에 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Update() </a:t>
            </a:r>
            <a:r>
              <a:rPr lang="ko-KR" altLang="en-US" dirty="0"/>
              <a:t>메소드는 화면의 변경 사항을 업데이트</a:t>
            </a:r>
            <a:r>
              <a:rPr lang="en-US" altLang="ko-KR" dirty="0"/>
              <a:t>. </a:t>
            </a:r>
            <a:r>
              <a:rPr lang="ko-KR" altLang="en-US" dirty="0"/>
              <a:t>유사하게 작동하는 </a:t>
            </a:r>
            <a:r>
              <a:rPr lang="en-US" altLang="ko-KR" dirty="0"/>
              <a:t>flip() </a:t>
            </a:r>
            <a:r>
              <a:rPr lang="ko-KR" altLang="en-US" dirty="0"/>
              <a:t>메소드도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8925" y="64345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63DD251-67D3-4E38-907F-B9DE6D46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828805"/>
            <a:ext cx="11630622" cy="4540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03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B2B8A5-D36E-4ED1-AB21-CB75CB58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67" y="2015501"/>
            <a:ext cx="11227437" cy="245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C3CA2-9DF5-4766-B7FB-253CE338438D}"/>
              </a:ext>
            </a:extLst>
          </p:cNvPr>
          <p:cNvSpPr txBox="1"/>
          <p:nvPr/>
        </p:nvSpPr>
        <p:spPr>
          <a:xfrm>
            <a:off x="522067" y="5287617"/>
            <a:ext cx="52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ui/snake1.py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FC4F11-2253-400D-A318-7BFAAEF3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465" y="1825625"/>
            <a:ext cx="5513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4147E1-A489-4252-A07F-484B5180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23" y="1949450"/>
            <a:ext cx="9142116" cy="4199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65868-5077-4DBB-B2B8-0E3632D2D1BF}"/>
              </a:ext>
            </a:extLst>
          </p:cNvPr>
          <p:cNvSpPr txBox="1"/>
          <p:nvPr/>
        </p:nvSpPr>
        <p:spPr>
          <a:xfrm>
            <a:off x="6202017" y="362374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10 -&gt; </a:t>
            </a:r>
            <a:r>
              <a:rPr lang="ko-KR" altLang="en-US" dirty="0"/>
              <a:t>왼쪽 테두리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snake_size</a:t>
            </a:r>
            <a:r>
              <a:rPr lang="en-US" altLang="ko-KR" dirty="0"/>
              <a:t>(20) -&gt; </a:t>
            </a:r>
            <a:r>
              <a:rPr lang="ko-KR" altLang="en-US" dirty="0"/>
              <a:t>오른쪽 테두리</a:t>
            </a:r>
            <a:r>
              <a:rPr lang="en-US" altLang="ko-KR" dirty="0"/>
              <a:t>(10)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ko-KR" altLang="en-US" dirty="0"/>
              <a:t>뱀 사각형의 크기</a:t>
            </a:r>
            <a:r>
              <a:rPr lang="en-US" altLang="ko-KR" dirty="0"/>
              <a:t>(</a:t>
            </a:r>
            <a:r>
              <a:rPr lang="ko-KR" altLang="en-US" dirty="0"/>
              <a:t>왼쪽상단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99BFC-6DD7-4890-B7D3-437CB33DD6B1}"/>
              </a:ext>
            </a:extLst>
          </p:cNvPr>
          <p:cNvSpPr/>
          <p:nvPr/>
        </p:nvSpPr>
        <p:spPr>
          <a:xfrm>
            <a:off x="1656522" y="3127513"/>
            <a:ext cx="7938052" cy="46382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8E457B-4340-48C6-9DAE-0187EF12DF7C}"/>
              </a:ext>
            </a:extLst>
          </p:cNvPr>
          <p:cNvCxnSpPr/>
          <p:nvPr/>
        </p:nvCxnSpPr>
        <p:spPr>
          <a:xfrm flipV="1">
            <a:off x="5261113" y="1285704"/>
            <a:ext cx="1683026" cy="1841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7421B3-D0E3-4CA7-942E-D453748E4363}"/>
              </a:ext>
            </a:extLst>
          </p:cNvPr>
          <p:cNvSpPr txBox="1"/>
          <p:nvPr/>
        </p:nvSpPr>
        <p:spPr>
          <a:xfrm>
            <a:off x="4867569" y="5299829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뱀의 위치와 같다면 반복문 계속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음식과 뱀의 위치가 같다는 것을 의미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832874-F70F-40F9-BFD4-472D44AEC358}"/>
              </a:ext>
            </a:extLst>
          </p:cNvPr>
          <p:cNvSpPr/>
          <p:nvPr/>
        </p:nvSpPr>
        <p:spPr>
          <a:xfrm>
            <a:off x="1543878" y="4474133"/>
            <a:ext cx="5652052" cy="7461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7DDB2E-04EC-4FB7-8306-66CFDEF07070}"/>
              </a:ext>
            </a:extLst>
          </p:cNvPr>
          <p:cNvCxnSpPr>
            <a:cxnSpLocks/>
          </p:cNvCxnSpPr>
          <p:nvPr/>
        </p:nvCxnSpPr>
        <p:spPr>
          <a:xfrm>
            <a:off x="3815491" y="5220317"/>
            <a:ext cx="841513" cy="351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67ACA8-FD62-4ABA-B90C-80D51BB9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77" y="1810305"/>
            <a:ext cx="4667906" cy="4936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F4F66F-48BE-422B-8F3D-0E8DC64C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13" y="1847989"/>
            <a:ext cx="577215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703531-AE0B-421C-9CFF-64EEA140CE6E}"/>
              </a:ext>
            </a:extLst>
          </p:cNvPr>
          <p:cNvSpPr/>
          <p:nvPr/>
        </p:nvSpPr>
        <p:spPr>
          <a:xfrm>
            <a:off x="980661" y="2197118"/>
            <a:ext cx="1205948" cy="2147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91697-2FDA-4287-9672-A38D2CCA4641}"/>
              </a:ext>
            </a:extLst>
          </p:cNvPr>
          <p:cNvSpPr/>
          <p:nvPr/>
        </p:nvSpPr>
        <p:spPr>
          <a:xfrm>
            <a:off x="6149008" y="4291774"/>
            <a:ext cx="1497495" cy="1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5567EB-C49C-495A-A49A-F75E0F18FD14}"/>
              </a:ext>
            </a:extLst>
          </p:cNvPr>
          <p:cNvSpPr/>
          <p:nvPr/>
        </p:nvSpPr>
        <p:spPr>
          <a:xfrm>
            <a:off x="6149008" y="5782644"/>
            <a:ext cx="1497495" cy="471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B58DC7-DBAC-423D-B202-C5B3E63B573E}"/>
              </a:ext>
            </a:extLst>
          </p:cNvPr>
          <p:cNvSpPr/>
          <p:nvPr/>
        </p:nvSpPr>
        <p:spPr>
          <a:xfrm>
            <a:off x="9614452" y="2317758"/>
            <a:ext cx="1872911" cy="213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6A2CA-B63C-4199-BE93-F250B8F169B3}"/>
              </a:ext>
            </a:extLst>
          </p:cNvPr>
          <p:cNvSpPr txBox="1"/>
          <p:nvPr/>
        </p:nvSpPr>
        <p:spPr>
          <a:xfrm>
            <a:off x="10720552" y="63564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24941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1AD40F-581C-44B4-B1BA-7936532D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18" y="1900237"/>
            <a:ext cx="10325163" cy="469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7FE53-F695-4302-B04C-59E584DD7643}"/>
              </a:ext>
            </a:extLst>
          </p:cNvPr>
          <p:cNvSpPr txBox="1"/>
          <p:nvPr/>
        </p:nvSpPr>
        <p:spPr>
          <a:xfrm>
            <a:off x="4174435" y="567193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음식을 먹을 때마다 점수를 증가 시키기 위한 변수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7FC099-5438-4810-9976-8FD7667C5B34}"/>
              </a:ext>
            </a:extLst>
          </p:cNvPr>
          <p:cNvSpPr/>
          <p:nvPr/>
        </p:nvSpPr>
        <p:spPr>
          <a:xfrm>
            <a:off x="1622364" y="5569570"/>
            <a:ext cx="149749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B4AC0D-07D7-4E0B-B95F-4034B3F9F629}"/>
              </a:ext>
            </a:extLst>
          </p:cNvPr>
          <p:cNvCxnSpPr>
            <a:endCxn id="7" idx="1"/>
          </p:cNvCxnSpPr>
          <p:nvPr/>
        </p:nvCxnSpPr>
        <p:spPr>
          <a:xfrm>
            <a:off x="3233530" y="5777948"/>
            <a:ext cx="940905" cy="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80E31-501F-4824-AFA6-D7BA14A88389}"/>
              </a:ext>
            </a:extLst>
          </p:cNvPr>
          <p:cNvSpPr txBox="1"/>
          <p:nvPr/>
        </p:nvSpPr>
        <p:spPr>
          <a:xfrm>
            <a:off x="10004934" y="6197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955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B8598A-CEF8-42C2-BA34-646823D9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06" y="1891885"/>
            <a:ext cx="4143698" cy="4874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228897-09D1-4410-9697-CC23F918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52" y="1891885"/>
            <a:ext cx="6604995" cy="336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62877-245E-476E-96A8-4034F47B2FB1}"/>
              </a:ext>
            </a:extLst>
          </p:cNvPr>
          <p:cNvSpPr txBox="1"/>
          <p:nvPr/>
        </p:nvSpPr>
        <p:spPr>
          <a:xfrm>
            <a:off x="10684198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1035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01986C-65D6-449B-B14D-ECBB0F86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9" y="2011588"/>
            <a:ext cx="10714336" cy="4097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7EB7B3-3250-475C-BDE5-B4DE47A14117}"/>
              </a:ext>
            </a:extLst>
          </p:cNvPr>
          <p:cNvSpPr/>
          <p:nvPr/>
        </p:nvSpPr>
        <p:spPr>
          <a:xfrm>
            <a:off x="1821146" y="2011586"/>
            <a:ext cx="5664862" cy="1924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52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실행결과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6C4CA8A-E5A2-4FDF-AC32-3A7687C4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328"/>
            <a:ext cx="554244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5F116-7BE7-49E5-8134-0D642436680B}"/>
              </a:ext>
            </a:extLst>
          </p:cNvPr>
          <p:cNvSpPr txBox="1"/>
          <p:nvPr/>
        </p:nvSpPr>
        <p:spPr>
          <a:xfrm>
            <a:off x="6696290" y="1945328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ui/snake2.py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0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7" y="1911411"/>
            <a:ext cx="10697606" cy="43163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(3) - </a:t>
            </a:r>
            <a:r>
              <a:rPr lang="ko-KR" altLang="en-US" dirty="0"/>
              <a:t>소스코드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08105"/>
            <a:ext cx="7013028" cy="403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7" y="2008105"/>
            <a:ext cx="37814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8268909" y="4743271"/>
            <a:ext cx="3600000" cy="1080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600" dirty="0"/>
              <a:t>코드를 실행하면 화면이 나타나지만 </a:t>
            </a:r>
            <a:endParaRPr lang="en-US" altLang="ko-KR" sz="1600" dirty="0"/>
          </a:p>
          <a:p>
            <a:r>
              <a:rPr lang="ko-KR" altLang="en-US" sz="1600" dirty="0"/>
              <a:t>즉시 닫힙니다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문제를 해결하려면</a:t>
            </a:r>
            <a:endParaRPr lang="en-US" altLang="ko-KR" sz="1600" dirty="0"/>
          </a:p>
          <a:p>
            <a:r>
              <a:rPr lang="ko-KR" altLang="en-US" sz="1600" dirty="0"/>
              <a:t>실제로 게임을 종료하기 전에 </a:t>
            </a:r>
            <a:r>
              <a:rPr lang="en-US" altLang="ko-KR" sz="1600" dirty="0"/>
              <a:t>while </a:t>
            </a:r>
          </a:p>
          <a:p>
            <a:r>
              <a:rPr lang="ko-KR" altLang="en-US" sz="1600" dirty="0"/>
              <a:t>루프를 사용하여 게임 루프를 만듭니다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(4) – while loop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07"/>
            <a:ext cx="6808076" cy="4788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97" y="1906807"/>
            <a:ext cx="376237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2" y="4613987"/>
            <a:ext cx="4135986" cy="137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40068" y="4981903"/>
            <a:ext cx="5312979" cy="10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653048" y="5302442"/>
            <a:ext cx="1221744" cy="247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0068" y="3610303"/>
            <a:ext cx="5990898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5890" y="1839636"/>
            <a:ext cx="1208690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330966" y="2017986"/>
            <a:ext cx="1954924" cy="1860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8" cy="4351338"/>
          </a:xfrm>
        </p:spPr>
        <p:txBody>
          <a:bodyPr/>
          <a:lstStyle/>
          <a:p>
            <a:r>
              <a:rPr lang="en-US" altLang="ko-KR" dirty="0"/>
              <a:t>draw.rect() : pygame </a:t>
            </a:r>
            <a:r>
              <a:rPr lang="ko-KR" altLang="en-US" dirty="0"/>
              <a:t>사각형을 그림</a:t>
            </a:r>
            <a:r>
              <a:rPr lang="en-US" altLang="ko-KR" dirty="0"/>
              <a:t>. =&gt; </a:t>
            </a:r>
            <a:r>
              <a:rPr lang="ko-KR" altLang="en-US" dirty="0"/>
              <a:t>원하는 색상</a:t>
            </a:r>
            <a:r>
              <a:rPr lang="en-US" altLang="ko-KR" dirty="0"/>
              <a:t>, </a:t>
            </a:r>
            <a:r>
              <a:rPr lang="ko-KR" altLang="en-US" dirty="0"/>
              <a:t>크기를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Draw.rect(surface, color, 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689"/>
            <a:ext cx="4929592" cy="45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9" y="1891863"/>
            <a:ext cx="8598775" cy="46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7531" y="3247697"/>
            <a:ext cx="4713890" cy="44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2041" y="264691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(Red, Green, Blue)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7031421" y="2831585"/>
            <a:ext cx="630620" cy="63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6" y="2144110"/>
            <a:ext cx="10313747" cy="4430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49517" y="4445876"/>
            <a:ext cx="9080938" cy="1198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84124" y="2833328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화면 크기의 반에서 뱀의 크기의</a:t>
            </a:r>
            <a:endParaRPr lang="en-US" altLang="ko-KR" dirty="0"/>
          </a:p>
          <a:p>
            <a:r>
              <a:rPr lang="ko-KR" altLang="en-US" dirty="0"/>
              <a:t>반을 뺀 값</a:t>
            </a:r>
            <a:r>
              <a:rPr lang="en-US" altLang="ko-KR" dirty="0"/>
              <a:t>. =&gt; </a:t>
            </a:r>
            <a:r>
              <a:rPr lang="ko-KR" altLang="en-US" dirty="0"/>
              <a:t>화면의 정 가운데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1228" y="3756658"/>
            <a:ext cx="441434" cy="689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1" y="1907627"/>
            <a:ext cx="9506606" cy="472965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13491" y="4508940"/>
            <a:ext cx="46035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258911" y="2585545"/>
            <a:ext cx="0" cy="4051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4676" y="35318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Y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200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13491" y="4611413"/>
            <a:ext cx="95223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6819" y="48283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X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400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531" y="519768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파란색 사각형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가로세로 크기 </a:t>
            </a:r>
            <a:r>
              <a:rPr lang="en-US" altLang="ko-KR" dirty="0">
                <a:solidFill>
                  <a:srgbClr val="0070C0"/>
                </a:solidFill>
              </a:rPr>
              <a:t>10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037" y="325737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 전체 크기</a:t>
            </a:r>
            <a:r>
              <a:rPr lang="en-US" altLang="ko-KR" dirty="0">
                <a:solidFill>
                  <a:srgbClr val="FF0000"/>
                </a:solidFill>
              </a:rPr>
              <a:t>(400)</a:t>
            </a:r>
            <a:r>
              <a:rPr lang="ko-KR" altLang="en-US" dirty="0">
                <a:solidFill>
                  <a:srgbClr val="FF0000"/>
                </a:solidFill>
              </a:rPr>
              <a:t>의 반</a:t>
            </a:r>
            <a:r>
              <a:rPr lang="en-US" altLang="ko-KR" dirty="0">
                <a:solidFill>
                  <a:srgbClr val="FF0000"/>
                </a:solidFill>
              </a:rPr>
              <a:t>(/2)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파란색 크기의 반인 </a:t>
            </a:r>
            <a:r>
              <a:rPr lang="en-US" altLang="ko-KR" dirty="0">
                <a:solidFill>
                  <a:srgbClr val="FF0000"/>
                </a:solidFill>
              </a:rPr>
              <a:t> 5</a:t>
            </a:r>
            <a:r>
              <a:rPr lang="ko-KR" altLang="en-US" dirty="0">
                <a:solidFill>
                  <a:srgbClr val="FF0000"/>
                </a:solidFill>
              </a:rPr>
              <a:t>를 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400/2 – 5 = 195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647</Words>
  <Application>Microsoft Office PowerPoint</Application>
  <PresentationFormat>와이드스크린</PresentationFormat>
  <Paragraphs>85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Pygame을 이용한 뱀(Snake) 게임 만들기</vt:lpstr>
      <vt:lpstr>1. 화면 만들기(1)</vt:lpstr>
      <vt:lpstr>1. 화면 만들기(2)</vt:lpstr>
      <vt:lpstr>1. 화면 만들기(3) - 소스코드</vt:lpstr>
      <vt:lpstr>1. 화면 만들기(4) – while loop</vt:lpstr>
      <vt:lpstr>2. 뱀(Snake) 그리기(1)</vt:lpstr>
      <vt:lpstr>2. 뱀(Snake) 그리기(2) - 소스코드</vt:lpstr>
      <vt:lpstr>2. 뱀(Snake) 그리기(2) - 소스코드</vt:lpstr>
      <vt:lpstr>2. 뱀(Snake) 그리기(2) - 실행결과</vt:lpstr>
      <vt:lpstr>3. 뱀(Snake) 움직이기(1)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5. 음식 추가하기</vt:lpstr>
      <vt:lpstr>5. 음식 추가하기 - 소스코드</vt:lpstr>
      <vt:lpstr>5. 음식 추가하기 - 소스코드</vt:lpstr>
      <vt:lpstr>5. 음식 추가하기 - 소스코드</vt:lpstr>
      <vt:lpstr>5. 음식 추가하기 - 소스코드</vt:lpstr>
      <vt:lpstr>5. 음식 추가하기 - 실행결과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강인구</cp:lastModifiedBy>
  <cp:revision>31</cp:revision>
  <dcterms:created xsi:type="dcterms:W3CDTF">2023-10-31T02:15:22Z</dcterms:created>
  <dcterms:modified xsi:type="dcterms:W3CDTF">2023-10-31T08:56:16Z</dcterms:modified>
</cp:coreProperties>
</file>