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8" r:id="rId26"/>
    <p:sldId id="337" r:id="rId27"/>
    <p:sldId id="340" r:id="rId28"/>
    <p:sldId id="339" r:id="rId29"/>
    <p:sldId id="342" r:id="rId30"/>
    <p:sldId id="343" r:id="rId31"/>
    <p:sldId id="341" r:id="rId32"/>
    <p:sldId id="344" r:id="rId33"/>
    <p:sldId id="345" r:id="rId34"/>
    <p:sldId id="346" r:id="rId35"/>
    <p:sldId id="347" r:id="rId36"/>
    <p:sldId id="348" r:id="rId37"/>
  </p:sldIdLst>
  <p:sldSz cx="9144000" cy="6858000" type="screen4x3"/>
  <p:notesSz cx="6797675" cy="9926638"/>
  <p:embeddedFontLst>
    <p:embeddedFont>
      <p:font typeface="D2Coding" panose="020B0600000101010101" charset="-127"/>
      <p:regular r:id="rId40"/>
      <p:bold r:id="rId41"/>
    </p:embeddedFont>
    <p:embeddedFont>
      <p:font typeface="D2Coding ligature" panose="020B0600000101010101" charset="-127"/>
      <p:regular r:id="rId42"/>
      <p:bold r:id="rId43"/>
    </p:embeddedFont>
    <p:embeddedFont>
      <p:font typeface="HY헤드라인M" panose="02030600000101010101" pitchFamily="18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5B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1731" autoAdjust="0"/>
  </p:normalViewPr>
  <p:slideViewPr>
    <p:cSldViewPr snapToGrid="0"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5C217-0959-4735-87C6-DE47C29E7088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D887E-6647-4AE9-B5B9-1A85BA880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3598D-38E5-4A90-AC0A-795B5335FE59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D4056-FEEA-449A-A858-C857478B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"/>
            <a:ext cx="9144000" cy="4672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4299" y="1122363"/>
            <a:ext cx="7935402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8121473-299D-4597-BF39-6EF4E3BC9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3000" y="4672013"/>
            <a:ext cx="6858000" cy="1504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1pPr>
            <a:lvl2pPr marL="609585" indent="-266693" algn="ctr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46523" indent="-260741" algn="ctr">
              <a:lnSpc>
                <a:spcPct val="150000"/>
              </a:lnSpc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273937" indent="-245263" algn="ctr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610876" indent="-239310" algn="ctr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</p:spTree>
    <p:extLst>
      <p:ext uri="{BB962C8B-B14F-4D97-AF65-F5344CB8AC3E}">
        <p14:creationId xmlns:p14="http://schemas.microsoft.com/office/powerpoint/2010/main" val="383648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3300" y="6356359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D076A05-C95E-4B58-AA49-524FD583D2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841829"/>
            <a:ext cx="7886700" cy="5335134"/>
          </a:xfrm>
          <a:prstGeom prst="rect">
            <a:avLst/>
          </a:prstGeom>
        </p:spPr>
        <p:txBody>
          <a:bodyPr>
            <a:normAutofit/>
          </a:bodyPr>
          <a:lstStyle>
            <a:lvl1pPr marL="272648" indent="-272648">
              <a:lnSpc>
                <a:spcPct val="150000"/>
              </a:lnSpc>
              <a:defRPr sz="2100" b="1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1pPr>
            <a:lvl2pPr marL="609585" indent="-266693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2pPr>
            <a:lvl3pPr marL="946523" indent="-260741">
              <a:lnSpc>
                <a:spcPct val="150000"/>
              </a:lnSpc>
              <a:buFont typeface="Wingdings" panose="05000000000000000000" pitchFamily="2" charset="2"/>
              <a:buChar char="§"/>
              <a:defRPr sz="150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3pPr>
            <a:lvl4pPr marL="1273937" indent="-245263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4pPr>
            <a:lvl5pPr marL="1610876" indent="-239310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319" y="47713"/>
            <a:ext cx="8921364" cy="614722"/>
          </a:xfrm>
          <a:prstGeom prst="rect">
            <a:avLst/>
          </a:prstGeom>
          <a:solidFill>
            <a:srgbClr val="0070C0"/>
          </a:solidFill>
        </p:spPr>
        <p:txBody>
          <a:bodyPr lIns="360000" anchor="ctr" anchorCtr="0">
            <a:normAutofit/>
          </a:bodyPr>
          <a:lstStyle>
            <a:lvl1pPr>
              <a:defRPr lang="ko-KR" altLang="en-US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79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43300" y="6356359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D076A05-C95E-4B58-AA49-524FD583D2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 userDrawn="1"/>
        </p:nvSpPr>
        <p:spPr>
          <a:xfrm>
            <a:off x="0" y="3"/>
            <a:ext cx="9144004" cy="739468"/>
          </a:xfrm>
          <a:prstGeom prst="rect">
            <a:avLst/>
          </a:prstGeom>
          <a:solidFill>
            <a:srgbClr val="0070C0"/>
          </a:solidFill>
        </p:spPr>
        <p:txBody>
          <a:bodyPr lIns="360000" anchor="ctr" anchorCtr="0">
            <a:normAutofit/>
          </a:bodyPr>
          <a:lstStyle>
            <a:lvl1pPr marL="0" indent="0" algn="l" defTabSz="685783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1433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F316C-F17F-42CC-978D-036CC9F94689}"/>
              </a:ext>
            </a:extLst>
          </p:cNvPr>
          <p:cNvSpPr txBox="1"/>
          <p:nvPr userDrawn="1"/>
        </p:nvSpPr>
        <p:spPr>
          <a:xfrm>
            <a:off x="7737232" y="6368053"/>
            <a:ext cx="14067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www.aesllab.com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F81CA3-B695-4E35-82A1-CC7043D58D7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5335" y="6642057"/>
            <a:ext cx="2238665" cy="2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FC1D4-8BF8-480F-ACF9-FD369A422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SOME/IP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200" dirty="0"/>
              <a:t>-</a:t>
            </a:r>
            <a:r>
              <a:rPr lang="en-US" altLang="ko-KR" dirty="0"/>
              <a:t>SOME/IP Protocol Specification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4CC3E-21EE-4C7B-B697-E8DF3B9D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17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796510-FC02-466E-A998-78D3AEB9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C3F8D-C9C2-476E-9D1E-3A857C30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Request ID [32 Bit]</a:t>
            </a:r>
          </a:p>
          <a:p>
            <a:pPr lvl="1"/>
            <a:r>
              <a:rPr lang="en-US" altLang="ko-KR" dirty="0" err="1"/>
              <a:t>AUTOSAR</a:t>
            </a:r>
            <a:r>
              <a:rPr lang="ko-KR" altLang="en-US" dirty="0"/>
              <a:t>에서 요청 </a:t>
            </a:r>
            <a:r>
              <a:rPr lang="en-US" altLang="ko-KR" dirty="0"/>
              <a:t>ID</a:t>
            </a:r>
            <a:r>
              <a:rPr lang="ko-KR" altLang="en-US" dirty="0"/>
              <a:t>는 표 </a:t>
            </a:r>
            <a:r>
              <a:rPr lang="en-US" altLang="ko-KR" dirty="0"/>
              <a:t>4.2 </a:t>
            </a:r>
            <a:r>
              <a:rPr lang="ko-KR" altLang="en-US" dirty="0"/>
              <a:t>와 같이 클라이언트 </a:t>
            </a:r>
            <a:r>
              <a:rPr lang="en-US" altLang="ko-KR" dirty="0"/>
              <a:t>ID</a:t>
            </a:r>
            <a:r>
              <a:rPr lang="ko-KR" altLang="en-US" dirty="0"/>
              <a:t>와 세션 </a:t>
            </a:r>
            <a:r>
              <a:rPr lang="en-US" altLang="ko-KR" dirty="0"/>
              <a:t>ID</a:t>
            </a:r>
            <a:r>
              <a:rPr lang="ko-KR" altLang="en-US" dirty="0"/>
              <a:t>로 구성되어야 함</a:t>
            </a:r>
            <a:endParaRPr lang="en-US" altLang="ko-KR" dirty="0"/>
          </a:p>
          <a:p>
            <a:pPr lvl="1"/>
            <a:r>
              <a:rPr lang="en-US" altLang="ko-KR" dirty="0"/>
              <a:t>ECU</a:t>
            </a:r>
            <a:r>
              <a:rPr lang="ko-KR" altLang="en-US" dirty="0"/>
              <a:t>의 구현자가 구현에 필요한 대로 </a:t>
            </a:r>
            <a:r>
              <a:rPr lang="en-US" altLang="ko-KR" dirty="0"/>
              <a:t>Client-ID</a:t>
            </a:r>
            <a:r>
              <a:rPr lang="ko-KR" altLang="en-US" dirty="0"/>
              <a:t>를 정의할 수 있고 공급자는 응답에서 완전한 </a:t>
            </a:r>
            <a:r>
              <a:rPr lang="en-US" altLang="ko-KR" dirty="0"/>
              <a:t>Request-ID </a:t>
            </a:r>
            <a:r>
              <a:rPr lang="ko-KR" altLang="en-US" dirty="0"/>
              <a:t>를 복사하기 때문에 이 레이아웃이나 정의를 알 필요가 없음을 의미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D8A7669-A969-4CCE-B0FD-D0207DB5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F2A7B1-44F1-4529-80D6-B79D6EB1F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9" y="4245756"/>
            <a:ext cx="7560841" cy="8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3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796510-FC02-466E-A998-78D3AEB9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C3F8D-C9C2-476E-9D1E-3A857C30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Request ID [32 Bit]</a:t>
            </a:r>
          </a:p>
          <a:p>
            <a:pPr lvl="1"/>
            <a:r>
              <a:rPr lang="ko-KR" altLang="en-US" dirty="0"/>
              <a:t>클라이언트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ECU </a:t>
            </a:r>
            <a:r>
              <a:rPr lang="ko-KR" altLang="en-US" dirty="0"/>
              <a:t>측에서 호출하는 클라이언트의 고유 식별자</a:t>
            </a:r>
            <a:endParaRPr lang="en-US" altLang="ko-KR" dirty="0"/>
          </a:p>
          <a:p>
            <a:pPr lvl="2"/>
            <a:r>
              <a:rPr lang="ko-KR" altLang="en-US" dirty="0"/>
              <a:t>클라이언트 </a:t>
            </a:r>
            <a:r>
              <a:rPr lang="en-US" altLang="ko-KR" dirty="0"/>
              <a:t>ID</a:t>
            </a:r>
            <a:r>
              <a:rPr lang="ko-KR" altLang="en-US" dirty="0"/>
              <a:t>를 통해 </a:t>
            </a:r>
            <a:r>
              <a:rPr lang="en-US" altLang="ko-KR" dirty="0"/>
              <a:t>ECU</a:t>
            </a:r>
            <a:r>
              <a:rPr lang="ko-KR" altLang="en-US" dirty="0"/>
              <a:t>는 동일한 메소드에 대한 여러 클라이언트의 호출을 구별 가능</a:t>
            </a:r>
            <a:endParaRPr lang="en-US" altLang="ko-KR" dirty="0"/>
          </a:p>
          <a:p>
            <a:pPr lvl="1"/>
            <a:r>
              <a:rPr lang="ko-KR" altLang="en-US" dirty="0"/>
              <a:t>세션 </a:t>
            </a:r>
            <a:r>
              <a:rPr lang="en-US" altLang="ko-KR" dirty="0"/>
              <a:t>ID</a:t>
            </a:r>
            <a:r>
              <a:rPr lang="ko-KR" altLang="en-US" dirty="0"/>
              <a:t>는 동일한 발신자로부터 발생하는 순차적 메시지 또는 요청을 서로 구별할 수 </a:t>
            </a:r>
            <a:r>
              <a:rPr lang="ko-KR" altLang="en-US" dirty="0" err="1"/>
              <a:t>있</a:t>
            </a:r>
            <a:r>
              <a:rPr lang="ko-KR" altLang="en-US" dirty="0"/>
              <a:t> 는 고유 식별자</a:t>
            </a:r>
            <a:endParaRPr lang="en-US" altLang="ko-KR" dirty="0"/>
          </a:p>
          <a:p>
            <a:pPr lvl="2"/>
            <a:r>
              <a:rPr lang="ko-KR" altLang="en-US" dirty="0"/>
              <a:t>클라이언트 </a:t>
            </a:r>
            <a:r>
              <a:rPr lang="en-US" altLang="ko-KR" dirty="0"/>
              <a:t>ID</a:t>
            </a:r>
            <a:r>
              <a:rPr lang="ko-KR" altLang="en-US" dirty="0"/>
              <a:t>는 또한 구성 가능한 접두사 또는 고정 값을 가짐으로써 전체 차량에서 고유함을 지원해야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D8A7669-A969-4CCE-B0FD-D0207DB5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CF3A24-E2C7-4E81-953A-89F6FEDD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08" y="4612070"/>
            <a:ext cx="7560841" cy="97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796510-FC02-466E-A998-78D3AEB9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C3F8D-C9C2-476E-9D1E-3A857C30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Request ID [32 Bit]</a:t>
            </a:r>
          </a:p>
          <a:p>
            <a:pPr lvl="1"/>
            <a:r>
              <a:rPr lang="ko-KR" altLang="en-US" dirty="0"/>
              <a:t>세션 처리가 활성화되지 않은 경우 세션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0x00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Session Handling</a:t>
            </a:r>
            <a:r>
              <a:rPr lang="ko-KR" altLang="en-US" dirty="0"/>
              <a:t>이 활성화된 경우</a:t>
            </a:r>
            <a:r>
              <a:rPr lang="en-US" altLang="ko-KR" dirty="0"/>
              <a:t> </a:t>
            </a:r>
            <a:r>
              <a:rPr lang="ko-KR" altLang="en-US" dirty="0"/>
              <a:t>세션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0x01 ~ 0xFFFF </a:t>
            </a:r>
            <a:r>
              <a:rPr lang="ko-KR" altLang="en-US" dirty="0"/>
              <a:t>범위 내에서 설정</a:t>
            </a:r>
            <a:endParaRPr lang="en-US" altLang="ko-KR" dirty="0"/>
          </a:p>
          <a:p>
            <a:pPr lvl="2"/>
            <a:r>
              <a:rPr lang="en-US" altLang="ko-KR" dirty="0"/>
              <a:t>Session Handling</a:t>
            </a:r>
            <a:r>
              <a:rPr lang="ko-KR" altLang="en-US" dirty="0"/>
              <a:t>이 활성화된 경우 </a:t>
            </a:r>
            <a:r>
              <a:rPr lang="en-US" altLang="ko-KR" dirty="0"/>
              <a:t>Session ID</a:t>
            </a:r>
            <a:r>
              <a:rPr lang="ko-KR" altLang="en-US" dirty="0"/>
              <a:t>는 해당 </a:t>
            </a:r>
            <a:r>
              <a:rPr lang="en-US" altLang="ko-KR" dirty="0"/>
              <a:t>Use Case</a:t>
            </a:r>
            <a:r>
              <a:rPr lang="ko-KR" altLang="en-US" dirty="0"/>
              <a:t>에 따라 증가 되어야 함</a:t>
            </a:r>
            <a:endParaRPr lang="en-US" altLang="ko-KR" dirty="0"/>
          </a:p>
          <a:p>
            <a:pPr lvl="1"/>
            <a:r>
              <a:rPr lang="en-US" altLang="ko-KR" dirty="0"/>
              <a:t>Request/Response </a:t>
            </a:r>
            <a:r>
              <a:rPr lang="ko-KR" altLang="en-US" dirty="0"/>
              <a:t>메소드는 세션 </a:t>
            </a:r>
            <a:r>
              <a:rPr lang="en-US" altLang="ko-KR" dirty="0"/>
              <a:t>ID</a:t>
            </a:r>
            <a:r>
              <a:rPr lang="ko-KR" altLang="en-US" dirty="0"/>
              <a:t>와 함께 세션 처리를 사용해야 함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세션 </a:t>
            </a:r>
            <a:r>
              <a:rPr lang="en-US" altLang="ko-KR" dirty="0"/>
              <a:t>ID</a:t>
            </a:r>
            <a:r>
              <a:rPr lang="ko-KR" altLang="en-US" dirty="0"/>
              <a:t>는 각 호출 후에 증가해야 함</a:t>
            </a:r>
            <a:endParaRPr lang="en-US" altLang="ko-KR" dirty="0"/>
          </a:p>
          <a:p>
            <a:pPr lvl="2"/>
            <a:r>
              <a:rPr lang="en-US" altLang="ko-KR" dirty="0"/>
              <a:t>Request/Response</a:t>
            </a:r>
            <a:r>
              <a:rPr lang="ko-KR" altLang="en-US" dirty="0"/>
              <a:t> 방법의 경우 가입자는 응답의 세션 </a:t>
            </a:r>
            <a:r>
              <a:rPr lang="en-US" altLang="ko-KR" dirty="0"/>
              <a:t>ID</a:t>
            </a:r>
            <a:r>
              <a:rPr lang="ko-KR" altLang="en-US" dirty="0"/>
              <a:t>가 요청의 세션 </a:t>
            </a:r>
            <a:r>
              <a:rPr lang="en-US" altLang="ko-KR" dirty="0"/>
              <a:t>ID</a:t>
            </a:r>
            <a:r>
              <a:rPr lang="ko-KR" altLang="en-US" dirty="0"/>
              <a:t>와 일치하지 않으면 응답을 무시</a:t>
            </a:r>
            <a:endParaRPr lang="en-US" altLang="ko-KR" dirty="0"/>
          </a:p>
          <a:p>
            <a:pPr lvl="1"/>
            <a:r>
              <a:rPr lang="ko-KR" altLang="en-US" dirty="0"/>
              <a:t>세션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0xFFFF</a:t>
            </a:r>
            <a:r>
              <a:rPr lang="ko-KR" altLang="en-US" dirty="0"/>
              <a:t>에 도달하면 랩 </a:t>
            </a:r>
            <a:r>
              <a:rPr lang="ko-KR" altLang="en-US" dirty="0" err="1"/>
              <a:t>어라운드하고</a:t>
            </a:r>
            <a:r>
              <a:rPr lang="ko-KR" altLang="en-US" dirty="0"/>
              <a:t> </a:t>
            </a:r>
            <a:r>
              <a:rPr lang="en-US" altLang="ko-KR" dirty="0"/>
              <a:t>0x01c</a:t>
            </a:r>
            <a:r>
              <a:rPr lang="ko-KR" altLang="en-US" dirty="0"/>
              <a:t>로 다시 시작</a:t>
            </a:r>
            <a:endParaRPr lang="en-US" altLang="ko-KR" dirty="0"/>
          </a:p>
          <a:p>
            <a:pPr lvl="1"/>
            <a:r>
              <a:rPr lang="ko-KR" altLang="en-US" dirty="0"/>
              <a:t>알림 메시지의 경우 수신자는 세션 처리가 활성화되지 않은 경우 세션 </a:t>
            </a:r>
            <a:r>
              <a:rPr lang="en-US" altLang="ko-KR" dirty="0"/>
              <a:t>ID</a:t>
            </a:r>
            <a:r>
              <a:rPr lang="ko-KR" altLang="en-US" dirty="0"/>
              <a:t>를 무시해야 함</a:t>
            </a:r>
            <a:endParaRPr lang="en-US" altLang="ko-KR" dirty="0"/>
          </a:p>
          <a:p>
            <a:pPr lvl="1"/>
            <a:r>
              <a:rPr lang="ko-KR" altLang="en-US" dirty="0"/>
              <a:t>알림 메시지의 경우 수신자는 세션 처리가 활성화된 경우 해당 사용 사례에 따라 세션 </a:t>
            </a:r>
            <a:r>
              <a:rPr lang="en-US" altLang="ko-KR" dirty="0"/>
              <a:t>ID </a:t>
            </a:r>
            <a:r>
              <a:rPr lang="ko-KR" altLang="en-US" dirty="0"/>
              <a:t>를 처리해야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D8A7669-A969-4CCE-B0FD-D0207DB5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359698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1D1018-A664-4C87-9E5C-900E5031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441B3-3732-4F40-A0FF-B5C50046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Protocol Version [8 Bit]</a:t>
            </a:r>
          </a:p>
          <a:p>
            <a:pPr lvl="1"/>
            <a:r>
              <a:rPr lang="ko-KR" altLang="en-US" dirty="0"/>
              <a:t>프로토콜 버전은 사용된 </a:t>
            </a:r>
            <a:r>
              <a:rPr lang="en-US" altLang="ko-KR" dirty="0"/>
              <a:t>SOME/IP </a:t>
            </a:r>
            <a:r>
              <a:rPr lang="ko-KR" altLang="en-US" dirty="0"/>
              <a:t>헤더 형식</a:t>
            </a:r>
            <a:r>
              <a:rPr lang="en-US" altLang="ko-KR" dirty="0"/>
              <a:t>(</a:t>
            </a:r>
            <a:r>
              <a:rPr lang="ko-KR" altLang="en-US" dirty="0"/>
              <a:t>페이로드 형식 제외</a:t>
            </a:r>
            <a:r>
              <a:rPr lang="en-US" altLang="ko-KR" dirty="0"/>
              <a:t>)</a:t>
            </a:r>
            <a:r>
              <a:rPr lang="ko-KR" altLang="en-US" dirty="0"/>
              <a:t>을 식별</a:t>
            </a:r>
            <a:endParaRPr lang="en-US" altLang="ko-KR" dirty="0"/>
          </a:p>
          <a:p>
            <a:pPr lvl="1"/>
            <a:r>
              <a:rPr lang="en-US" altLang="ko-KR" dirty="0"/>
              <a:t>Protocol </a:t>
            </a:r>
            <a:r>
              <a:rPr lang="ko-KR" altLang="en-US" dirty="0"/>
              <a:t>버전은 </a:t>
            </a:r>
            <a:r>
              <a:rPr lang="en-US" altLang="ko-KR" dirty="0"/>
              <a:t>SOME/IP </a:t>
            </a:r>
            <a:r>
              <a:rPr lang="ko-KR" altLang="en-US" dirty="0"/>
              <a:t>프로토콜 버전을 포함하는 </a:t>
            </a:r>
            <a:r>
              <a:rPr lang="en-US" altLang="ko-KR" dirty="0"/>
              <a:t>8</a:t>
            </a:r>
            <a:r>
              <a:rPr lang="ko-KR" altLang="en-US" dirty="0"/>
              <a:t>비트 필드</a:t>
            </a:r>
            <a:endParaRPr lang="en-US" altLang="ko-KR" dirty="0"/>
          </a:p>
          <a:p>
            <a:pPr lvl="2"/>
            <a:r>
              <a:rPr lang="ko-KR" altLang="en-US" dirty="0"/>
              <a:t>프로토콜 버전은 </a:t>
            </a:r>
            <a:r>
              <a:rPr lang="en-US" altLang="ko-KR" dirty="0"/>
              <a:t>SOME/IP </a:t>
            </a:r>
            <a:r>
              <a:rPr lang="ko-KR" altLang="en-US" dirty="0"/>
              <a:t>헤더의 모든 호환되지 않는 변경에 대해 증가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Interface Version [8 Bit]</a:t>
            </a:r>
          </a:p>
          <a:p>
            <a:pPr lvl="1"/>
            <a:r>
              <a:rPr lang="en-US" altLang="ko-KR" dirty="0"/>
              <a:t>Interface</a:t>
            </a:r>
            <a:r>
              <a:rPr lang="ko-KR" altLang="en-US" dirty="0"/>
              <a:t>의 주요 버전을 포함하는 </a:t>
            </a:r>
            <a:r>
              <a:rPr lang="en-US" altLang="ko-KR" dirty="0"/>
              <a:t>8</a:t>
            </a:r>
            <a:r>
              <a:rPr lang="ko-KR" altLang="en-US" dirty="0"/>
              <a:t>비트 필드여야 함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3FF8FA-EEBC-4895-9FD3-3D23F16F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158683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en-US" altLang="ko-KR" dirty="0"/>
              <a:t>Message Type [8 Bit]</a:t>
            </a:r>
          </a:p>
          <a:p>
            <a:pPr lvl="1"/>
            <a:r>
              <a:rPr lang="ko-KR" altLang="en-US" dirty="0"/>
              <a:t>메시지 유형 필드는 다른 유형을 구별하는 데 사용</a:t>
            </a:r>
            <a:endParaRPr lang="en-US" altLang="ko-KR" dirty="0"/>
          </a:p>
          <a:p>
            <a:pPr lvl="1"/>
            <a:r>
              <a:rPr lang="en-US" altLang="ko-KR" dirty="0"/>
              <a:t>4.4</a:t>
            </a:r>
            <a:r>
              <a:rPr lang="ko-KR" altLang="en-US" dirty="0"/>
              <a:t> 표에 표시된 대로 값을 포함해야 함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CA78F5-3286-40EA-9519-5A480A66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74406"/>
            <a:ext cx="788670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2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en-US" altLang="ko-KR" dirty="0"/>
              <a:t>Message Type [8 Bit]</a:t>
            </a:r>
          </a:p>
          <a:p>
            <a:pPr lvl="1"/>
            <a:r>
              <a:rPr lang="ko-KR" altLang="en-US" dirty="0"/>
              <a:t>오류가 발생하지 않은 경우 응답</a:t>
            </a:r>
            <a:r>
              <a:rPr lang="en-US" altLang="ko-KR" dirty="0"/>
              <a:t>(</a:t>
            </a:r>
            <a:r>
              <a:rPr lang="ko-KR" altLang="en-US" dirty="0"/>
              <a:t>메시지 유형 </a:t>
            </a:r>
            <a:r>
              <a:rPr lang="en-US" altLang="ko-KR" dirty="0"/>
              <a:t>0x80) </a:t>
            </a:r>
            <a:r>
              <a:rPr lang="ko-KR" altLang="en-US" dirty="0"/>
              <a:t>전송</a:t>
            </a:r>
            <a:endParaRPr lang="en-US" altLang="ko-KR" dirty="0"/>
          </a:p>
          <a:p>
            <a:pPr lvl="1"/>
            <a:r>
              <a:rPr lang="ko-KR" altLang="en-US" dirty="0"/>
              <a:t>오류가 발생하면 오류 메시지</a:t>
            </a:r>
            <a:r>
              <a:rPr lang="en-US" altLang="ko-KR" dirty="0"/>
              <a:t>(</a:t>
            </a:r>
            <a:r>
              <a:rPr lang="ko-KR" altLang="en-US" dirty="0"/>
              <a:t>메시지 유형 </a:t>
            </a:r>
            <a:r>
              <a:rPr lang="en-US" altLang="ko-KR" dirty="0"/>
              <a:t>0x81)</a:t>
            </a:r>
            <a:r>
              <a:rPr lang="ko-KR" altLang="en-US" dirty="0"/>
              <a:t>가 전송</a:t>
            </a:r>
            <a:endParaRPr lang="en-US" altLang="ko-KR" dirty="0"/>
          </a:p>
          <a:p>
            <a:pPr lvl="1"/>
            <a:r>
              <a:rPr lang="ko-KR" altLang="en-US" dirty="0"/>
              <a:t>응답 메시지가 없는 요청을 보내는 것도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396714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en-US" altLang="ko-KR" dirty="0"/>
              <a:t>Return Code [8 Bit] </a:t>
            </a:r>
          </a:p>
          <a:p>
            <a:pPr lvl="1"/>
            <a:r>
              <a:rPr lang="ko-KR" altLang="en-US" dirty="0"/>
              <a:t>반환 코드는 성공적으로 처리되었는지 요청 여부를 알리는 데 사용됨</a:t>
            </a:r>
            <a:endParaRPr lang="en-US" altLang="ko-KR" dirty="0"/>
          </a:p>
          <a:p>
            <a:pPr lvl="1"/>
            <a:r>
              <a:rPr lang="ko-KR" altLang="en-US" dirty="0"/>
              <a:t>표 </a:t>
            </a:r>
            <a:r>
              <a:rPr lang="en-US" altLang="ko-KR" dirty="0"/>
              <a:t>4.5</a:t>
            </a:r>
            <a:r>
              <a:rPr lang="ko-KR" altLang="en-US" dirty="0"/>
              <a:t>는 특정 메시지에 대해 허용되는 반환 코드 유형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A4A83B-2223-4A5C-AD21-4B3EA796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04118"/>
            <a:ext cx="7886700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7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en-US" altLang="ko-KR" dirty="0"/>
              <a:t>Payload [variable size]</a:t>
            </a:r>
          </a:p>
          <a:p>
            <a:pPr lvl="1"/>
            <a:r>
              <a:rPr lang="ko-KR" altLang="en-US" dirty="0"/>
              <a:t>페이로드 필드에서 매개변수가 전달</a:t>
            </a:r>
            <a:endParaRPr lang="en-US" altLang="ko-KR" dirty="0"/>
          </a:p>
          <a:p>
            <a:pPr lvl="1"/>
            <a:r>
              <a:rPr lang="en-US" altLang="ko-KR" dirty="0"/>
              <a:t>SOME/IP </a:t>
            </a:r>
            <a:r>
              <a:rPr lang="ko-KR" altLang="en-US" dirty="0"/>
              <a:t>페이로드 필드의 크기는 사용된 전송 프로토콜에 따라 다름</a:t>
            </a:r>
            <a:endParaRPr lang="en-US" altLang="ko-KR" dirty="0"/>
          </a:p>
          <a:p>
            <a:pPr lvl="2"/>
            <a:r>
              <a:rPr lang="en-US" altLang="ko-KR" dirty="0"/>
              <a:t>UDP</a:t>
            </a:r>
            <a:r>
              <a:rPr lang="ko-KR" altLang="en-US" dirty="0"/>
              <a:t>의 경우 </a:t>
            </a:r>
            <a:r>
              <a:rPr lang="en-US" altLang="ko-KR" dirty="0"/>
              <a:t>SOME/IP </a:t>
            </a:r>
            <a:r>
              <a:rPr lang="ko-KR" altLang="en-US" dirty="0"/>
              <a:t>페이로드는 </a:t>
            </a:r>
            <a:r>
              <a:rPr lang="en-US" altLang="ko-KR" dirty="0"/>
              <a:t>0</a:t>
            </a:r>
            <a:r>
              <a:rPr lang="ko-KR" altLang="en-US" dirty="0"/>
              <a:t>에 서 </a:t>
            </a:r>
            <a:r>
              <a:rPr lang="en-US" altLang="ko-KR" dirty="0"/>
              <a:t>1400</a:t>
            </a:r>
            <a:r>
              <a:rPr lang="ko-KR" altLang="en-US" dirty="0"/>
              <a:t>바이트 사이여야 함</a:t>
            </a:r>
            <a:endParaRPr lang="en-US" altLang="ko-KR" dirty="0"/>
          </a:p>
          <a:p>
            <a:pPr lvl="3"/>
            <a:r>
              <a:rPr lang="ko-KR" altLang="en-US" dirty="0"/>
              <a:t>프로토콜 스택에 대한 향후 변경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IPv6</a:t>
            </a:r>
            <a:r>
              <a:rPr lang="ko-KR" altLang="en-US" dirty="0"/>
              <a:t>으로 변경 또는 보안 수단 추가</a:t>
            </a:r>
            <a:r>
              <a:rPr lang="en-US" altLang="ko-KR" dirty="0"/>
              <a:t>)</a:t>
            </a:r>
            <a:r>
              <a:rPr lang="ko-KR" altLang="en-US" dirty="0"/>
              <a:t>을 허용 하려면 </a:t>
            </a:r>
            <a:r>
              <a:rPr lang="en-US" altLang="ko-KR" dirty="0"/>
              <a:t>1400</a:t>
            </a:r>
            <a:r>
              <a:rPr lang="ko-KR" altLang="en-US" dirty="0"/>
              <a:t>바이트로 제한해야 함</a:t>
            </a:r>
            <a:endParaRPr lang="en-US" altLang="ko-KR" dirty="0"/>
          </a:p>
          <a:p>
            <a:pPr lvl="2"/>
            <a:r>
              <a:rPr lang="en-US" altLang="ko-KR" dirty="0"/>
              <a:t>TCP</a:t>
            </a:r>
            <a:r>
              <a:rPr lang="ko-KR" altLang="en-US" dirty="0"/>
              <a:t>는 페이로드의 분할을 지원하므로 더 큰 크기가 자동으로 지원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99376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en-US" altLang="ko-KR" dirty="0" err="1"/>
              <a:t>Endianess</a:t>
            </a:r>
            <a:endParaRPr lang="en-US" altLang="ko-KR" dirty="0"/>
          </a:p>
          <a:p>
            <a:pPr lvl="1"/>
            <a:r>
              <a:rPr lang="en-US" altLang="ko-KR" dirty="0"/>
              <a:t>SOME/IP </a:t>
            </a:r>
            <a:r>
              <a:rPr lang="ko-KR" altLang="en-US" dirty="0"/>
              <a:t>헤더는 네트워크 바이트 순서</a:t>
            </a:r>
            <a:r>
              <a:rPr lang="en-US" altLang="ko-KR" dirty="0"/>
              <a:t>(</a:t>
            </a:r>
            <a:r>
              <a:rPr lang="ko-KR" altLang="en-US" dirty="0"/>
              <a:t>빅 </a:t>
            </a:r>
            <a:r>
              <a:rPr lang="ko-KR" altLang="en-US" dirty="0" err="1"/>
              <a:t>엔디안</a:t>
            </a:r>
            <a:r>
              <a:rPr lang="en-US" altLang="ko-KR" dirty="0"/>
              <a:t>)</a:t>
            </a:r>
            <a:r>
              <a:rPr lang="ko-KR" altLang="en-US" dirty="0"/>
              <a:t>로 인코딩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Serialization of Data Structures</a:t>
            </a:r>
          </a:p>
          <a:p>
            <a:pPr lvl="1"/>
            <a:r>
              <a:rPr lang="ko-KR" altLang="en-US" dirty="0"/>
              <a:t>직렬화는 인터페이스 사양에 정의된 매개변수 목록을 기반</a:t>
            </a:r>
            <a:endParaRPr lang="en-US" altLang="ko-KR" dirty="0"/>
          </a:p>
          <a:p>
            <a:pPr lvl="2"/>
            <a:r>
              <a:rPr lang="ko-KR" altLang="en-US" dirty="0"/>
              <a:t>인터페이스 사양은 </a:t>
            </a:r>
            <a:r>
              <a:rPr lang="en-US" altLang="ko-KR" dirty="0"/>
              <a:t>PDU</a:t>
            </a:r>
            <a:r>
              <a:rPr lang="ko-KR" altLang="en-US" dirty="0"/>
              <a:t>에 있는 모든 데이터 구조의 정확한 위치를 정의하고 메모리 정렬을 고려</a:t>
            </a:r>
            <a:endParaRPr lang="en-US" altLang="ko-KR" dirty="0"/>
          </a:p>
          <a:p>
            <a:pPr lvl="1"/>
            <a:r>
              <a:rPr lang="ko-KR" altLang="en-US" dirty="0"/>
              <a:t>정렬은 정렬된 데이터가 특정 메모리 주소에서 시작하도록 하기 위해 데이터 뒤에 패딩 요소를 삽입하여 데이터 시작을 정 </a:t>
            </a:r>
            <a:r>
              <a:rPr lang="ko-KR" altLang="en-US" dirty="0" err="1"/>
              <a:t>렬하는</a:t>
            </a:r>
            <a:r>
              <a:rPr lang="ko-KR" altLang="en-US" dirty="0"/>
              <a:t> 데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3769188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en-US" altLang="ko-KR" dirty="0"/>
              <a:t>Serialization of Data Structures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BAF81A-7130-47B8-9AA4-F4BE59C4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7" y="2555085"/>
            <a:ext cx="4269457" cy="34703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09153F-9CA1-4457-BEC7-73A1C5E08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43" y="2555085"/>
            <a:ext cx="3911179" cy="31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D1B0F1-2B1A-43D0-9C21-F1CBED34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79357-E0F5-42F9-8ECD-F434CAA14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소개 및 개요</a:t>
            </a:r>
            <a:endParaRPr lang="en-US" altLang="ko-KR" dirty="0"/>
          </a:p>
          <a:p>
            <a:pPr lvl="1"/>
            <a:r>
              <a:rPr lang="en-US" altLang="ko-KR" dirty="0"/>
              <a:t>"Scalable Service-Oriented Middleware over IP(SOME/IP)"</a:t>
            </a:r>
            <a:r>
              <a:rPr lang="ko-KR" altLang="en-US" dirty="0"/>
              <a:t>의 형 식</a:t>
            </a:r>
            <a:r>
              <a:rPr lang="en-US" altLang="ko-KR" dirty="0"/>
              <a:t>, </a:t>
            </a:r>
            <a:r>
              <a:rPr lang="ko-KR" altLang="en-US" dirty="0"/>
              <a:t>메시지 시퀀스 및 의미를 지정</a:t>
            </a:r>
            <a:endParaRPr lang="en-US" altLang="ko-KR" dirty="0"/>
          </a:p>
          <a:p>
            <a:pPr lvl="1"/>
            <a:r>
              <a:rPr lang="en-US" altLang="ko-KR" dirty="0"/>
              <a:t>SOME/IP</a:t>
            </a:r>
            <a:r>
              <a:rPr lang="ko-KR" altLang="en-US" dirty="0"/>
              <a:t>는 원격 프로시저 호출</a:t>
            </a:r>
            <a:r>
              <a:rPr lang="en-US" altLang="ko-KR" dirty="0"/>
              <a:t>, </a:t>
            </a:r>
            <a:r>
              <a:rPr lang="ko-KR" altLang="en-US" dirty="0"/>
              <a:t>이벤트 알림 및 기본 직렬화</a:t>
            </a:r>
            <a:r>
              <a:rPr lang="en-US" altLang="ko-KR" dirty="0"/>
              <a:t>/</a:t>
            </a:r>
            <a:r>
              <a:rPr lang="ko-KR" altLang="en-US" dirty="0"/>
              <a:t>전선 형식을 지원하는 자동차</a:t>
            </a:r>
            <a:r>
              <a:rPr lang="en-US" altLang="ko-KR" dirty="0"/>
              <a:t>/</a:t>
            </a:r>
            <a:r>
              <a:rPr lang="ko-KR" altLang="en-US" dirty="0"/>
              <a:t>임베디드 통신 프로토콜</a:t>
            </a:r>
            <a:endParaRPr lang="en-US" altLang="ko-KR" dirty="0"/>
          </a:p>
          <a:p>
            <a:pPr lvl="1"/>
            <a:r>
              <a:rPr lang="ko-KR" altLang="en-US" dirty="0"/>
              <a:t>유효한 유일한 약어는 </a:t>
            </a:r>
            <a:r>
              <a:rPr lang="en-US" altLang="ko-KR" dirty="0"/>
              <a:t>SOME/IP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다른 약어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Some/IP)</a:t>
            </a:r>
            <a:r>
              <a:rPr lang="ko-KR" altLang="en-US" dirty="0"/>
              <a:t>는 잘못됨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14D5A5-20DB-4ABF-B3EB-DD18E265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30800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ko-KR" altLang="en-US" dirty="0"/>
              <a:t>실시간 영상 스트리밍</a:t>
            </a:r>
            <a:endParaRPr lang="en-US" altLang="ko-KR" dirty="0"/>
          </a:p>
          <a:p>
            <a:pPr lvl="1"/>
            <a:r>
              <a:rPr lang="ko-KR" altLang="en-US" dirty="0"/>
              <a:t>컴퓨터에서 영상 정보를 읽음</a:t>
            </a:r>
            <a:endParaRPr lang="en-US" altLang="ko-KR" dirty="0"/>
          </a:p>
          <a:p>
            <a:pPr lvl="1"/>
            <a:r>
              <a:rPr lang="ko-KR" altLang="en-US" dirty="0" err="1"/>
              <a:t>라즈베리파이에서</a:t>
            </a:r>
            <a:r>
              <a:rPr lang="ko-KR" altLang="en-US" dirty="0"/>
              <a:t> </a:t>
            </a:r>
            <a:r>
              <a:rPr lang="en-US" altLang="ko-KR" dirty="0"/>
              <a:t>SOME/IP</a:t>
            </a:r>
            <a:r>
              <a:rPr lang="ko-KR" altLang="en-US" dirty="0"/>
              <a:t>로 </a:t>
            </a:r>
            <a:r>
              <a:rPr lang="ko-KR" altLang="en-US" dirty="0" err="1"/>
              <a:t>전송받은</a:t>
            </a:r>
            <a:r>
              <a:rPr lang="ko-KR" altLang="en-US" dirty="0"/>
              <a:t> 데이터를 기반으로 영상 스트리밍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225957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ko-KR" altLang="en-US" dirty="0"/>
              <a:t>실시간 영상 스트리밍</a:t>
            </a:r>
            <a:endParaRPr lang="en-US" altLang="ko-KR" dirty="0"/>
          </a:p>
          <a:p>
            <a:pPr lvl="1"/>
            <a:r>
              <a:rPr lang="ko-KR" altLang="en-US" dirty="0"/>
              <a:t>컴퓨터에서 영상 정보를 읽음</a:t>
            </a:r>
            <a:endParaRPr lang="en-US" altLang="ko-KR" dirty="0"/>
          </a:p>
          <a:p>
            <a:pPr lvl="1"/>
            <a:r>
              <a:rPr lang="ko-KR" altLang="en-US" dirty="0" err="1"/>
              <a:t>라즈베리파이에서</a:t>
            </a:r>
            <a:r>
              <a:rPr lang="ko-KR" altLang="en-US" dirty="0"/>
              <a:t> </a:t>
            </a:r>
            <a:r>
              <a:rPr lang="en-US" altLang="ko-KR" dirty="0"/>
              <a:t>SOME/IP</a:t>
            </a:r>
            <a:r>
              <a:rPr lang="ko-KR" altLang="en-US" dirty="0"/>
              <a:t>로 </a:t>
            </a:r>
            <a:r>
              <a:rPr lang="ko-KR" altLang="en-US" dirty="0" err="1"/>
              <a:t>전송받은</a:t>
            </a:r>
            <a:r>
              <a:rPr lang="ko-KR" altLang="en-US" dirty="0"/>
              <a:t> 데이터를 기반으로 영상 스트리밍</a:t>
            </a:r>
            <a:endParaRPr lang="en-US" altLang="ko-KR" dirty="0"/>
          </a:p>
          <a:p>
            <a:pPr lvl="1"/>
            <a:r>
              <a:rPr lang="ko-KR" altLang="en-US" dirty="0"/>
              <a:t>영상 스트리밍에 주로 사용되는 </a:t>
            </a:r>
            <a:r>
              <a:rPr lang="en-US" altLang="ko-KR" dirty="0"/>
              <a:t>UDP</a:t>
            </a:r>
            <a:r>
              <a:rPr lang="ko-KR" altLang="en-US" dirty="0"/>
              <a:t> 통신을 이용하여 구현</a:t>
            </a:r>
            <a:endParaRPr lang="en-US" altLang="ko-KR" dirty="0"/>
          </a:p>
          <a:p>
            <a:pPr lvl="1"/>
            <a:r>
              <a:rPr lang="en-US" altLang="ko-KR" dirty="0"/>
              <a:t>1500 MTU</a:t>
            </a:r>
            <a:r>
              <a:rPr lang="ko-KR" altLang="en-US" dirty="0"/>
              <a:t>에 의해 </a:t>
            </a:r>
            <a:r>
              <a:rPr lang="en-US" altLang="ko-KR" dirty="0"/>
              <a:t>payload</a:t>
            </a:r>
            <a:r>
              <a:rPr lang="ko-KR" altLang="en-US" dirty="0"/>
              <a:t>의 최대길이는 </a:t>
            </a:r>
            <a:r>
              <a:rPr lang="en-US" altLang="ko-KR" dirty="0"/>
              <a:t>1400</a:t>
            </a:r>
          </a:p>
          <a:p>
            <a:pPr lvl="1"/>
            <a:r>
              <a:rPr lang="ko-KR" altLang="en-US" dirty="0"/>
              <a:t>이에</a:t>
            </a:r>
            <a:r>
              <a:rPr lang="en-US" altLang="ko-KR" dirty="0"/>
              <a:t>, </a:t>
            </a:r>
            <a:r>
              <a:rPr lang="ko-KR" altLang="en-US" dirty="0"/>
              <a:t>영상을 분할하여 전송</a:t>
            </a:r>
            <a:r>
              <a:rPr lang="en-US" altLang="ko-KR" dirty="0"/>
              <a:t>, </a:t>
            </a:r>
            <a:r>
              <a:rPr lang="ko-KR" altLang="en-US" dirty="0"/>
              <a:t>영상처리를 이용하여 스트리밍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108579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명령 프롬프트 </a:t>
            </a:r>
            <a:r>
              <a:rPr lang="en-US" altLang="ko-KR" dirty="0"/>
              <a:t>-&gt; ‘ netstat –an ‘</a:t>
            </a:r>
            <a:r>
              <a:rPr lang="ko-KR" altLang="en-US" dirty="0"/>
              <a:t>입력 </a:t>
            </a:r>
            <a:r>
              <a:rPr lang="en-US" altLang="ko-KR" dirty="0"/>
              <a:t>_-&gt; </a:t>
            </a:r>
            <a:r>
              <a:rPr lang="ko-KR" altLang="en-US" dirty="0"/>
              <a:t>포트 확인</a:t>
            </a:r>
            <a:endParaRPr lang="en-US" altLang="ko-KR" dirty="0"/>
          </a:p>
          <a:p>
            <a:pPr lvl="1"/>
            <a:r>
              <a:rPr lang="en-US" altLang="ko-KR" dirty="0"/>
              <a:t>192.168.0.69 IP</a:t>
            </a:r>
            <a:r>
              <a:rPr lang="ko-KR" altLang="en-US" dirty="0"/>
              <a:t>를 사용하기때문에 해당 포트 </a:t>
            </a:r>
            <a:r>
              <a:rPr lang="en-US" altLang="ko-KR" dirty="0"/>
              <a:t>[137,138,1900,5353,60196]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86D666-2C23-4C0C-9DA9-2471DA60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22" y="3429000"/>
            <a:ext cx="1905266" cy="247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473F96-8C40-4E0D-834A-6591442E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22" y="3995599"/>
            <a:ext cx="482984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45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Scapy</a:t>
            </a:r>
            <a:r>
              <a:rPr lang="en-US" altLang="ko-KR" dirty="0"/>
              <a:t> </a:t>
            </a:r>
            <a:r>
              <a:rPr lang="ko-KR" altLang="en-US" dirty="0"/>
              <a:t>사용을 위해 </a:t>
            </a:r>
            <a:r>
              <a:rPr lang="en-US" altLang="ko-KR" dirty="0"/>
              <a:t>“ pip install </a:t>
            </a:r>
            <a:r>
              <a:rPr lang="en-US" altLang="ko-KR" dirty="0" err="1"/>
              <a:t>scapy</a:t>
            </a:r>
            <a:r>
              <a:rPr lang="en-US" altLang="ko-KR" dirty="0"/>
              <a:t> “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A5331C-6D72-46C7-8763-69EB6BC2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25" y="2843613"/>
            <a:ext cx="5210902" cy="318179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F62ABD-8438-417D-8697-C605024DC74B}"/>
              </a:ext>
            </a:extLst>
          </p:cNvPr>
          <p:cNvSpPr/>
          <p:nvPr/>
        </p:nvSpPr>
        <p:spPr>
          <a:xfrm>
            <a:off x="4858328" y="3724564"/>
            <a:ext cx="1653309" cy="247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9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패킷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9CF02-6679-41B6-B1C6-9841899A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19235"/>
            <a:ext cx="3982006" cy="1819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D2319C-8943-4375-9553-B4852E71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86" y="2519235"/>
            <a:ext cx="400105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7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패킷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E4C036-4D39-4A2B-8293-81595AB90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55"/>
          <a:stretch/>
        </p:blipFill>
        <p:spPr>
          <a:xfrm>
            <a:off x="819150" y="2249932"/>
            <a:ext cx="7268441" cy="8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68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영상 센싱</a:t>
            </a:r>
            <a:endParaRPr lang="en-US" altLang="ko-KR" dirty="0"/>
          </a:p>
          <a:p>
            <a:pPr marL="685782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07D16A-A3AB-426B-A7D6-D3A26998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4" y="1985861"/>
            <a:ext cx="5456516" cy="473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69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패킷 구성</a:t>
            </a: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scapy.all</a:t>
            </a:r>
            <a:r>
              <a:rPr lang="en-US" altLang="ko-KR" dirty="0"/>
              <a:t> import *</a:t>
            </a:r>
          </a:p>
          <a:p>
            <a:pPr marL="685782" lvl="2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scapy.layers.inet</a:t>
            </a:r>
            <a:r>
              <a:rPr lang="en-US" altLang="ko-KR" dirty="0"/>
              <a:t> import UDP, TCP, IP</a:t>
            </a:r>
          </a:p>
          <a:p>
            <a:pPr marL="685782" lvl="2" indent="0">
              <a:buNone/>
            </a:pPr>
            <a:r>
              <a:rPr lang="en-US" altLang="ko-KR" dirty="0"/>
              <a:t>from scapy.layers.l2 import Ether</a:t>
            </a:r>
          </a:p>
          <a:p>
            <a:pPr marL="685782" lvl="2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PackageStructure</a:t>
            </a:r>
            <a:r>
              <a:rPr lang="en-US" altLang="ko-KR" dirty="0"/>
              <a:t> as </a:t>
            </a:r>
            <a:r>
              <a:rPr lang="en-US" altLang="ko-KR" dirty="0" err="1"/>
              <a:t>someip</a:t>
            </a: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685782" lvl="2" indent="0">
              <a:buNone/>
            </a:pPr>
            <a:r>
              <a:rPr lang="en-US" altLang="ko-KR" dirty="0"/>
              <a:t>import cv2</a:t>
            </a:r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import sys</a:t>
            </a:r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MakeSOMEIPPackage</a:t>
            </a:r>
            <a:r>
              <a:rPr lang="en-US" altLang="ko-KR" dirty="0"/>
              <a:t>():</a:t>
            </a:r>
          </a:p>
          <a:p>
            <a:pPr marL="685782" lvl="2" indent="0">
              <a:buNone/>
            </a:pPr>
            <a:r>
              <a:rPr lang="en-US" altLang="ko-KR" dirty="0"/>
              <a:t>    package = </a:t>
            </a:r>
            <a:r>
              <a:rPr lang="en-US" altLang="ko-KR" dirty="0" err="1"/>
              <a:t>someip.WholePackage</a:t>
            </a:r>
            <a:r>
              <a:rPr lang="en-US" altLang="ko-KR" dirty="0"/>
              <a:t>()</a:t>
            </a:r>
          </a:p>
          <a:p>
            <a:pPr marL="685782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package.msg_id.srv_id</a:t>
            </a:r>
            <a:r>
              <a:rPr lang="en-US" altLang="ko-KR" dirty="0"/>
              <a:t> = 0xffff</a:t>
            </a:r>
          </a:p>
          <a:p>
            <a:pPr marL="685782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package.msg_id.sub_id</a:t>
            </a:r>
            <a:r>
              <a:rPr lang="en-US" altLang="ko-KR" dirty="0"/>
              <a:t> = 0x0</a:t>
            </a:r>
          </a:p>
          <a:p>
            <a:pPr marL="685782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package.msg_id.method_id</a:t>
            </a:r>
            <a:r>
              <a:rPr lang="en-US" altLang="ko-KR" dirty="0"/>
              <a:t> = 0x0000</a:t>
            </a:r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package.req_id.client_id</a:t>
            </a:r>
            <a:r>
              <a:rPr lang="en-US" altLang="ko-KR" dirty="0"/>
              <a:t> = 0xdead</a:t>
            </a:r>
          </a:p>
          <a:p>
            <a:pPr marL="685782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package.req_id.session_id</a:t>
            </a:r>
            <a:r>
              <a:rPr lang="en-US" altLang="ko-KR" dirty="0"/>
              <a:t> = 0xbeef</a:t>
            </a:r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package.msg_type</a:t>
            </a:r>
            <a:r>
              <a:rPr lang="en-US" altLang="ko-KR" dirty="0"/>
              <a:t> = 0x01</a:t>
            </a:r>
          </a:p>
          <a:p>
            <a:pPr marL="685782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package.retcode</a:t>
            </a:r>
            <a:r>
              <a:rPr lang="en-US" altLang="ko-KR" dirty="0"/>
              <a:t> = 0x00</a:t>
            </a:r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    return package</a:t>
            </a:r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MakeEthPackage</a:t>
            </a:r>
            <a:r>
              <a:rPr lang="en-US" altLang="ko-KR" dirty="0"/>
              <a:t>():</a:t>
            </a:r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    package = Ether()/IP(</a:t>
            </a:r>
            <a:r>
              <a:rPr lang="en-US" altLang="ko-KR" dirty="0" err="1"/>
              <a:t>src</a:t>
            </a:r>
            <a:r>
              <a:rPr lang="en-US" altLang="ko-KR" dirty="0"/>
              <a:t>="192.168.0.69",dst="192.168.0.158")/UDP(sport=138,dport=5900)/</a:t>
            </a:r>
            <a:r>
              <a:rPr lang="en-US" altLang="ko-KR" dirty="0" err="1"/>
              <a:t>MakeSOMEIPPackage</a:t>
            </a:r>
            <a:r>
              <a:rPr lang="en-US" altLang="ko-KR" dirty="0"/>
              <a:t>()  ##com vs com</a:t>
            </a:r>
          </a:p>
          <a:p>
            <a:pPr marL="685782" lvl="2" indent="0">
              <a:buNone/>
            </a:pPr>
            <a:r>
              <a:rPr lang="en-US" altLang="ko-KR" dirty="0"/>
              <a:t>    return package</a:t>
            </a:r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415209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영상 센싱</a:t>
            </a: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while True:</a:t>
            </a:r>
          </a:p>
          <a:p>
            <a:pPr marL="685782" lvl="2" indent="0">
              <a:buNone/>
            </a:pPr>
            <a:r>
              <a:rPr lang="en-US" altLang="ko-KR" dirty="0"/>
              <a:t>    ret, frame = </a:t>
            </a:r>
            <a:r>
              <a:rPr lang="en-US" altLang="ko-KR" dirty="0" err="1"/>
              <a:t>cap.read</a:t>
            </a:r>
            <a:r>
              <a:rPr lang="en-US" altLang="ko-KR" dirty="0"/>
              <a:t>()</a:t>
            </a:r>
          </a:p>
          <a:p>
            <a:pPr marL="685782" lvl="2" indent="0">
              <a:buNone/>
            </a:pPr>
            <a:r>
              <a:rPr lang="en-US" altLang="ko-KR" dirty="0"/>
              <a:t>    #frame = cv2.cvtColor(frame,cv2.COLOR_RGB2GRAY)</a:t>
            </a:r>
          </a:p>
          <a:p>
            <a:pPr marL="685782" lvl="2" indent="0">
              <a:buNone/>
            </a:pPr>
            <a:r>
              <a:rPr lang="en-US" altLang="ko-KR" dirty="0"/>
              <a:t>    frame = cv2.resize(frame,(100,100),interpolation=cv2.INTER_CUBIC)</a:t>
            </a:r>
          </a:p>
          <a:p>
            <a:pPr marL="685782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b_frame</a:t>
            </a:r>
            <a:r>
              <a:rPr lang="en-US" altLang="ko-KR" dirty="0"/>
              <a:t>, </a:t>
            </a:r>
            <a:r>
              <a:rPr lang="en-US" altLang="ko-KR" dirty="0" err="1"/>
              <a:t>g_frame</a:t>
            </a:r>
            <a:r>
              <a:rPr lang="en-US" altLang="ko-KR" dirty="0"/>
              <a:t>, </a:t>
            </a:r>
            <a:r>
              <a:rPr lang="en-US" altLang="ko-KR" dirty="0" err="1"/>
              <a:t>r_frame</a:t>
            </a:r>
            <a:r>
              <a:rPr lang="en-US" altLang="ko-KR" dirty="0"/>
              <a:t> = cv2.split(frame)</a:t>
            </a:r>
          </a:p>
          <a:p>
            <a:pPr marL="685782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b_frame_flatten</a:t>
            </a:r>
            <a:r>
              <a:rPr lang="en-US" altLang="ko-KR" dirty="0"/>
              <a:t> = </a:t>
            </a:r>
            <a:r>
              <a:rPr lang="en-US" altLang="ko-KR" dirty="0" err="1"/>
              <a:t>b_frame.reshape</a:t>
            </a:r>
            <a:r>
              <a:rPr lang="en-US" altLang="ko-KR" dirty="0"/>
              <a:t>(-1) # flatten , reshape, ravel </a:t>
            </a:r>
            <a:r>
              <a:rPr lang="ko-KR" altLang="en-US" dirty="0"/>
              <a:t>중 </a:t>
            </a:r>
            <a:r>
              <a:rPr lang="en-US" altLang="ko-KR" dirty="0"/>
              <a:t>flatten </a:t>
            </a:r>
            <a:r>
              <a:rPr lang="ko-KR" altLang="en-US" dirty="0"/>
              <a:t>은 값복사가 이루어져 메모리가 불안하다</a:t>
            </a:r>
            <a:r>
              <a:rPr lang="en-US" altLang="ko-KR" dirty="0"/>
              <a:t>.</a:t>
            </a:r>
          </a:p>
          <a:p>
            <a:pPr marL="685782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g_frame_flatten</a:t>
            </a:r>
            <a:r>
              <a:rPr lang="en-US" altLang="ko-KR" dirty="0"/>
              <a:t> = </a:t>
            </a:r>
            <a:r>
              <a:rPr lang="en-US" altLang="ko-KR" dirty="0" err="1"/>
              <a:t>g_frame.reshape</a:t>
            </a:r>
            <a:r>
              <a:rPr lang="en-US" altLang="ko-KR" dirty="0"/>
              <a:t>(-1)  # flatten , reshape, ravel </a:t>
            </a:r>
            <a:r>
              <a:rPr lang="ko-KR" altLang="en-US" dirty="0"/>
              <a:t>중 </a:t>
            </a:r>
            <a:r>
              <a:rPr lang="en-US" altLang="ko-KR" dirty="0"/>
              <a:t>flatten </a:t>
            </a:r>
            <a:r>
              <a:rPr lang="ko-KR" altLang="en-US" dirty="0"/>
              <a:t>은 값복사가 이루어져 메모리가 불안하다</a:t>
            </a:r>
            <a:r>
              <a:rPr lang="en-US" altLang="ko-KR" dirty="0"/>
              <a:t>.</a:t>
            </a:r>
          </a:p>
          <a:p>
            <a:pPr marL="685782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r_frame_flatten</a:t>
            </a:r>
            <a:r>
              <a:rPr lang="en-US" altLang="ko-KR" dirty="0"/>
              <a:t> = </a:t>
            </a:r>
            <a:r>
              <a:rPr lang="en-US" altLang="ko-KR" dirty="0" err="1"/>
              <a:t>r_frame.reshape</a:t>
            </a:r>
            <a:r>
              <a:rPr lang="en-US" altLang="ko-KR" dirty="0"/>
              <a:t>(-1)  # flatten , reshape, ravel </a:t>
            </a:r>
            <a:r>
              <a:rPr lang="ko-KR" altLang="en-US" dirty="0"/>
              <a:t>중 </a:t>
            </a:r>
            <a:r>
              <a:rPr lang="en-US" altLang="ko-KR" dirty="0"/>
              <a:t>flatten </a:t>
            </a:r>
            <a:r>
              <a:rPr lang="ko-KR" altLang="en-US" dirty="0"/>
              <a:t>은 값복사가 이루어져 메모리가 불안하다</a:t>
            </a:r>
            <a:r>
              <a:rPr lang="en-US" altLang="ko-KR" dirty="0"/>
              <a:t>.</a:t>
            </a:r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    a = </a:t>
            </a:r>
            <a:r>
              <a:rPr lang="en-US" altLang="ko-KR" dirty="0" err="1"/>
              <a:t>np.array_split</a:t>
            </a:r>
            <a:r>
              <a:rPr lang="en-US" altLang="ko-KR" dirty="0"/>
              <a:t>(</a:t>
            </a:r>
            <a:r>
              <a:rPr lang="en-US" altLang="ko-KR" dirty="0" err="1"/>
              <a:t>b_frame_flatten</a:t>
            </a:r>
            <a:r>
              <a:rPr lang="en-US" altLang="ko-KR" dirty="0"/>
              <a:t>, </a:t>
            </a:r>
            <a:r>
              <a:rPr lang="en-US" altLang="ko-KR" dirty="0" err="1"/>
              <a:t>ext</a:t>
            </a:r>
            <a:r>
              <a:rPr lang="en-US" altLang="ko-KR" dirty="0"/>
              <a:t>)</a:t>
            </a:r>
          </a:p>
          <a:p>
            <a:pPr marL="685782" lvl="2" indent="0">
              <a:buNone/>
            </a:pPr>
            <a:r>
              <a:rPr lang="en-US" altLang="ko-KR" dirty="0"/>
              <a:t>    b = </a:t>
            </a:r>
            <a:r>
              <a:rPr lang="en-US" altLang="ko-KR" dirty="0" err="1"/>
              <a:t>np.array_split</a:t>
            </a:r>
            <a:r>
              <a:rPr lang="en-US" altLang="ko-KR" dirty="0"/>
              <a:t>(</a:t>
            </a:r>
            <a:r>
              <a:rPr lang="en-US" altLang="ko-KR" dirty="0" err="1"/>
              <a:t>g_frame_flatten</a:t>
            </a:r>
            <a:r>
              <a:rPr lang="en-US" altLang="ko-KR" dirty="0"/>
              <a:t>, </a:t>
            </a:r>
            <a:r>
              <a:rPr lang="en-US" altLang="ko-KR" dirty="0" err="1"/>
              <a:t>ext</a:t>
            </a:r>
            <a:r>
              <a:rPr lang="en-US" altLang="ko-KR" dirty="0"/>
              <a:t>)</a:t>
            </a:r>
          </a:p>
          <a:p>
            <a:pPr marL="685782" lvl="2" indent="0">
              <a:buNone/>
            </a:pPr>
            <a:r>
              <a:rPr lang="en-US" altLang="ko-KR" dirty="0"/>
              <a:t>    c = </a:t>
            </a:r>
            <a:r>
              <a:rPr lang="en-US" altLang="ko-KR" dirty="0" err="1"/>
              <a:t>np.array_split</a:t>
            </a:r>
            <a:r>
              <a:rPr lang="en-US" altLang="ko-KR" dirty="0"/>
              <a:t>(</a:t>
            </a:r>
            <a:r>
              <a:rPr lang="en-US" altLang="ko-KR" dirty="0" err="1"/>
              <a:t>r_frame_flatten</a:t>
            </a:r>
            <a:r>
              <a:rPr lang="en-US" altLang="ko-KR" dirty="0"/>
              <a:t>, </a:t>
            </a:r>
            <a:r>
              <a:rPr lang="en-US" altLang="ko-KR" dirty="0" err="1"/>
              <a:t>ext</a:t>
            </a:r>
            <a:r>
              <a:rPr lang="en-US" altLang="ko-KR" dirty="0"/>
              <a:t>)</a:t>
            </a:r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    #print(len(a[0]),len(a[1]))</a:t>
            </a:r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ext</a:t>
            </a:r>
            <a:r>
              <a:rPr lang="en-US" altLang="ko-KR" dirty="0"/>
              <a:t>):</a:t>
            </a:r>
          </a:p>
          <a:p>
            <a:pPr marL="685782" lvl="2" indent="0">
              <a:buNone/>
            </a:pPr>
            <a:r>
              <a:rPr lang="en-US" altLang="ko-KR" dirty="0"/>
              <a:t>        a[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np.insert</a:t>
            </a:r>
            <a:r>
              <a:rPr lang="en-US" altLang="ko-KR" dirty="0"/>
              <a:t>(a[</a:t>
            </a:r>
            <a:r>
              <a:rPr lang="en-US" altLang="ko-KR" dirty="0" err="1"/>
              <a:t>i</a:t>
            </a:r>
            <a:r>
              <a:rPr lang="en-US" altLang="ko-KR" dirty="0"/>
              <a:t>],0,i)</a:t>
            </a:r>
          </a:p>
          <a:p>
            <a:pPr marL="685782" lvl="2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len</a:t>
            </a:r>
            <a:r>
              <a:rPr lang="en-US" altLang="ko-KR" dirty="0"/>
              <a:t>(a[</a:t>
            </a:r>
            <a:r>
              <a:rPr lang="en-US" altLang="ko-KR" dirty="0" err="1"/>
              <a:t>i</a:t>
            </a:r>
            <a:r>
              <a:rPr lang="en-US" altLang="ko-KR" dirty="0"/>
              <a:t>]))</a:t>
            </a:r>
          </a:p>
          <a:p>
            <a:pPr marL="685782" lvl="2" indent="0">
              <a:buNone/>
            </a:pPr>
            <a:r>
              <a:rPr lang="en-US" altLang="ko-KR" dirty="0"/>
              <a:t>        package10 = </a:t>
            </a:r>
            <a:r>
              <a:rPr lang="en-US" altLang="ko-KR" dirty="0" err="1"/>
              <a:t>MakeEthPackage</a:t>
            </a:r>
            <a:r>
              <a:rPr lang="en-US" altLang="ko-KR" dirty="0"/>
              <a:t>()</a:t>
            </a:r>
          </a:p>
          <a:p>
            <a:pPr marL="685782" lvl="2" indent="0">
              <a:buNone/>
            </a:pPr>
            <a:r>
              <a:rPr lang="en-US" altLang="ko-KR" dirty="0"/>
              <a:t>        package10.add_payload(bytes(a[</a:t>
            </a:r>
            <a:r>
              <a:rPr lang="en-US" altLang="ko-KR" dirty="0" err="1"/>
              <a:t>i</a:t>
            </a:r>
            <a:r>
              <a:rPr lang="en-US" altLang="ko-KR" dirty="0"/>
              <a:t>]))</a:t>
            </a:r>
          </a:p>
          <a:p>
            <a:pPr marL="685782" lvl="2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sendp</a:t>
            </a:r>
            <a:r>
              <a:rPr lang="en-US" altLang="ko-KR" dirty="0"/>
              <a:t>(package10, count=1)</a:t>
            </a:r>
          </a:p>
          <a:p>
            <a:pPr marL="685782" lvl="2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time.sleep</a:t>
            </a:r>
            <a:r>
              <a:rPr lang="en-US" altLang="ko-KR" dirty="0"/>
              <a:t>(0.01)</a:t>
            </a:r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    #cv2.imshow('img', frame)</a:t>
            </a:r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/>
              <a:t>    if cv2.waitKey(1) &amp; 0xFF == </a:t>
            </a:r>
            <a:r>
              <a:rPr lang="en-US" altLang="ko-KR" dirty="0" err="1"/>
              <a:t>ord</a:t>
            </a:r>
            <a:r>
              <a:rPr lang="en-US" altLang="ko-KR" dirty="0"/>
              <a:t>('q'):</a:t>
            </a:r>
          </a:p>
          <a:p>
            <a:pPr marL="685782" lvl="2" indent="0">
              <a:buNone/>
            </a:pPr>
            <a:r>
              <a:rPr lang="en-US" altLang="ko-KR" dirty="0"/>
              <a:t>        break</a:t>
            </a:r>
          </a:p>
          <a:p>
            <a:pPr marL="685782" lvl="2" indent="0">
              <a:buNone/>
            </a:pPr>
            <a:endParaRPr lang="en-US" altLang="ko-KR" dirty="0"/>
          </a:p>
          <a:p>
            <a:pPr marL="685782" lvl="2" indent="0">
              <a:buNone/>
            </a:pPr>
            <a:r>
              <a:rPr lang="en-US" altLang="ko-KR" dirty="0" err="1"/>
              <a:t>cap.releaese</a:t>
            </a:r>
            <a:r>
              <a:rPr lang="en-US" altLang="ko-KR" dirty="0"/>
              <a:t>()</a:t>
            </a:r>
          </a:p>
          <a:p>
            <a:pPr marL="685782" lvl="2" indent="0">
              <a:buNone/>
            </a:pPr>
            <a:r>
              <a:rPr lang="en-US" altLang="ko-KR" dirty="0"/>
              <a:t>cv2.destroyAllWindows()</a:t>
            </a:r>
          </a:p>
          <a:p>
            <a:pPr marL="685782" lvl="2" indent="0">
              <a:buNone/>
            </a:pPr>
            <a:r>
              <a:rPr lang="en-US" altLang="ko-KR" dirty="0" err="1"/>
              <a:t>sys.exit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833303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라즈베리 파이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영상 처리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0719A2-83D2-4EA2-9161-F7DA68DC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7" y="2100860"/>
            <a:ext cx="3432403" cy="40429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327A7D-E9E2-499C-9FDE-6A6CDC06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288" y="2103538"/>
            <a:ext cx="3740048" cy="40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9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6FDD96-1B49-481E-B354-7BE879A8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06F25-3F5E-4A92-A2C9-ECED32D8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프로토콜 목적 및 목표</a:t>
            </a:r>
            <a:endParaRPr lang="en-US" altLang="ko-KR" dirty="0"/>
          </a:p>
          <a:p>
            <a:pPr lvl="1"/>
            <a:r>
              <a:rPr lang="ko-KR" altLang="en-US" dirty="0"/>
              <a:t>임베디드 시스템에서 리소스 소비와 관련된 까다로운 요구 사항을 충족</a:t>
            </a:r>
            <a:endParaRPr lang="en-US" altLang="ko-KR" dirty="0"/>
          </a:p>
          <a:p>
            <a:pPr lvl="1"/>
            <a:r>
              <a:rPr lang="ko-KR" altLang="en-US" dirty="0"/>
              <a:t>가능한 많은 사용 사례 및 커뮤니케이션 파트너를 통해 호환 가능</a:t>
            </a:r>
            <a:endParaRPr lang="en-US" altLang="ko-KR" dirty="0"/>
          </a:p>
          <a:p>
            <a:pPr lvl="1"/>
            <a:r>
              <a:rPr lang="ko-KR" altLang="en-US" dirty="0"/>
              <a:t>최소한의 유선 형식 수준에서 </a:t>
            </a:r>
            <a:r>
              <a:rPr lang="en-US" altLang="ko-KR" dirty="0" err="1"/>
              <a:t>AUTOSAR</a:t>
            </a:r>
            <a:r>
              <a:rPr lang="ko-KR" altLang="en-US" dirty="0"/>
              <a:t>와 호환</a:t>
            </a:r>
            <a:endParaRPr lang="en-US" altLang="ko-KR" dirty="0"/>
          </a:p>
          <a:p>
            <a:pPr lvl="1"/>
            <a:r>
              <a:rPr lang="ko-KR" altLang="en-US" dirty="0"/>
              <a:t>자동차 사용 사례에 필요한 기능 제공</a:t>
            </a:r>
            <a:endParaRPr lang="en-US" altLang="ko-KR" dirty="0"/>
          </a:p>
          <a:p>
            <a:pPr lvl="1"/>
            <a:r>
              <a:rPr lang="ko-KR" altLang="en-US" dirty="0"/>
              <a:t>소규모 플랫폼에서 대규모 플랫폼으로 확장 기능</a:t>
            </a:r>
            <a:endParaRPr lang="en-US" altLang="ko-KR" dirty="0"/>
          </a:p>
          <a:p>
            <a:pPr lvl="1"/>
            <a:r>
              <a:rPr lang="en-US" altLang="ko-KR" dirty="0"/>
              <a:t>SOME/IP</a:t>
            </a:r>
            <a:r>
              <a:rPr lang="ko-KR" altLang="en-US" dirty="0"/>
              <a:t>는 다른 운영 체제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AUTOSAR</a:t>
            </a:r>
            <a:r>
              <a:rPr lang="en-US" altLang="ko-KR" dirty="0"/>
              <a:t>, </a:t>
            </a:r>
            <a:r>
              <a:rPr lang="en-US" altLang="ko-KR" dirty="0" err="1"/>
              <a:t>GENIVI</a:t>
            </a:r>
            <a:r>
              <a:rPr lang="en-US" altLang="ko-KR" dirty="0"/>
              <a:t>, </a:t>
            </a:r>
            <a:r>
              <a:rPr lang="en-US" altLang="ko-KR" dirty="0" err="1"/>
              <a:t>OSEK</a:t>
            </a:r>
            <a:r>
              <a:rPr lang="en-US" altLang="ko-KR" dirty="0"/>
              <a:t>) </a:t>
            </a:r>
            <a:r>
              <a:rPr lang="ko-KR" altLang="en-US" dirty="0"/>
              <a:t>및 운영 체제가 없는 임베디드 장치에서도 구현되어야 함</a:t>
            </a:r>
            <a:endParaRPr lang="en-US" altLang="ko-KR" dirty="0"/>
          </a:p>
          <a:p>
            <a:pPr lvl="1"/>
            <a:r>
              <a:rPr lang="en-US" altLang="ko-KR" dirty="0"/>
              <a:t>SOME/IP</a:t>
            </a:r>
            <a:r>
              <a:rPr lang="ko-KR" altLang="en-US" dirty="0"/>
              <a:t>는 </a:t>
            </a:r>
            <a:r>
              <a:rPr lang="en-US" altLang="ko-KR" dirty="0"/>
              <a:t>ECU </a:t>
            </a:r>
            <a:r>
              <a:rPr lang="ko-KR" altLang="en-US" dirty="0"/>
              <a:t>간 클라이언트</a:t>
            </a:r>
            <a:r>
              <a:rPr lang="en-US" altLang="ko-KR" dirty="0"/>
              <a:t>/</a:t>
            </a:r>
            <a:r>
              <a:rPr lang="ko-KR" altLang="en-US" dirty="0"/>
              <a:t>서버 직렬화에 사용됨</a:t>
            </a:r>
            <a:endParaRPr lang="en-US" altLang="ko-KR" dirty="0"/>
          </a:p>
          <a:p>
            <a:pPr lvl="1"/>
            <a:r>
              <a:rPr lang="en-US" altLang="ko-KR" dirty="0"/>
              <a:t>SOME/IP</a:t>
            </a:r>
            <a:r>
              <a:rPr lang="ko-KR" altLang="en-US" dirty="0"/>
              <a:t>를 구현하면 </a:t>
            </a:r>
            <a:r>
              <a:rPr lang="en-US" altLang="ko-KR" dirty="0" err="1"/>
              <a:t>AUTOSAR</a:t>
            </a:r>
            <a:r>
              <a:rPr lang="ko-KR" altLang="en-US" dirty="0"/>
              <a:t>가 </a:t>
            </a:r>
            <a:r>
              <a:rPr lang="en-US" altLang="ko-KR" dirty="0"/>
              <a:t>RPC PDU</a:t>
            </a:r>
            <a:r>
              <a:rPr lang="ko-KR" altLang="en-US" dirty="0"/>
              <a:t>를 구문 분석하고 신호를 애플리케이션으로 전송 가능</a:t>
            </a:r>
            <a:endParaRPr lang="en-US" altLang="ko-KR" dirty="0"/>
          </a:p>
          <a:p>
            <a:pPr marL="342892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D90A492-C0F3-4670-9996-B1D9604B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목적 및 목표</a:t>
            </a:r>
          </a:p>
        </p:txBody>
      </p:sp>
    </p:spTree>
    <p:extLst>
      <p:ext uri="{BB962C8B-B14F-4D97-AF65-F5344CB8AC3E}">
        <p14:creationId xmlns:p14="http://schemas.microsoft.com/office/powerpoint/2010/main" val="274234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라즈베리 파이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영상 처리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E15C8E-224E-47C1-B63B-9A4BCC40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94" y="2021059"/>
            <a:ext cx="3161336" cy="4479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23C608-24B5-4CFA-A1A4-DB3842A9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74" y="2860358"/>
            <a:ext cx="458216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59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라즈베리 파이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패킷 </a:t>
            </a:r>
            <a:r>
              <a:rPr lang="ko-KR" altLang="en-US" dirty="0" err="1"/>
              <a:t>댐핑</a:t>
            </a:r>
            <a:endParaRPr lang="en-US" altLang="ko-KR" dirty="0"/>
          </a:p>
          <a:p>
            <a:pPr lvl="1"/>
            <a:r>
              <a:rPr lang="en-US" altLang="ko-KR" dirty="0" err="1"/>
              <a:t>Scapy</a:t>
            </a:r>
            <a:r>
              <a:rPr lang="en-US" altLang="ko-KR" dirty="0"/>
              <a:t> </a:t>
            </a:r>
            <a:r>
              <a:rPr lang="ko-KR" altLang="en-US" dirty="0"/>
              <a:t>속 </a:t>
            </a:r>
            <a:r>
              <a:rPr lang="en-US" altLang="ko-KR" dirty="0"/>
              <a:t>sniff </a:t>
            </a:r>
            <a:r>
              <a:rPr lang="ko-KR" altLang="en-US" dirty="0"/>
              <a:t>함수를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C17214-D8B4-42C1-972B-F98B2C0D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82" y="2791814"/>
            <a:ext cx="3786550" cy="3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0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BC5CD9-BB26-4F40-945C-F164EF2C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9705F-4770-4D53-8B19-905614C7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라즈베리 파이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영상 처리</a:t>
            </a:r>
            <a:endParaRPr lang="en-US" altLang="ko-KR" dirty="0"/>
          </a:p>
          <a:p>
            <a:pPr lvl="2"/>
            <a:r>
              <a:rPr lang="en-US" altLang="ko-KR" dirty="0"/>
              <a:t>import cv2</a:t>
            </a:r>
          </a:p>
          <a:p>
            <a:pPr lvl="2"/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lvl="2"/>
            <a:r>
              <a:rPr lang="en-US" altLang="ko-KR" dirty="0"/>
              <a:t>from </a:t>
            </a:r>
            <a:r>
              <a:rPr lang="en-US" altLang="ko-KR" dirty="0" err="1"/>
              <a:t>scapy.all</a:t>
            </a:r>
            <a:r>
              <a:rPr lang="en-US" altLang="ko-KR" dirty="0"/>
              <a:t> import *</a:t>
            </a:r>
          </a:p>
          <a:p>
            <a:pPr lvl="2"/>
            <a:r>
              <a:rPr lang="en-US" altLang="ko-KR" dirty="0"/>
              <a:t>import </a:t>
            </a:r>
            <a:r>
              <a:rPr lang="en-US" altLang="ko-KR" dirty="0" err="1"/>
              <a:t>PackageStructure</a:t>
            </a:r>
            <a:r>
              <a:rPr lang="en-US" altLang="ko-KR" dirty="0"/>
              <a:t> as </a:t>
            </a:r>
            <a:r>
              <a:rPr lang="en-US" altLang="ko-KR" dirty="0" err="1"/>
              <a:t>someip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cv2.namedWindow('img',cv2.WINDOW_NORMAL)</a:t>
            </a:r>
          </a:p>
          <a:p>
            <a:pPr lvl="2"/>
            <a:r>
              <a:rPr lang="en-US" altLang="ko-KR" dirty="0"/>
              <a:t>cv2.namedWindow('img',cv2.WINDOW_AUTOSIZE)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a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/>
              <a:t>b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/>
              <a:t>c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/>
              <a:t>d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/>
              <a:t>e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/>
              <a:t>f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/>
              <a:t>g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([],np.uint8)# np.uint8 important</a:t>
            </a:r>
          </a:p>
          <a:p>
            <a:pPr lvl="2"/>
            <a:r>
              <a:rPr lang="en-US" altLang="ko-KR" dirty="0"/>
              <a:t>h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/>
              <a:t>j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/>
              <a:t>k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/>
              <a:t>l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/>
              <a:t>m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/>
              <a:t>n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/>
              <a:t>o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r>
              <a:rPr lang="en-US" altLang="ko-KR" dirty="0"/>
              <a:t>p =</a:t>
            </a:r>
            <a:r>
              <a:rPr lang="en-US" altLang="ko-KR" dirty="0" err="1"/>
              <a:t>np.array</a:t>
            </a:r>
            <a:r>
              <a:rPr lang="en-US" altLang="ko-KR" dirty="0"/>
              <a:t>([],np.uint8)</a:t>
            </a:r>
          </a:p>
          <a:p>
            <a:pPr lvl="2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38C657-4476-45A0-8124-B66FF43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553687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BC5CD9-BB26-4F40-945C-F164EF2C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9705F-4770-4D53-8B19-905614C7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라즈베리 파이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영상 처리</a:t>
            </a:r>
            <a:endParaRPr lang="en-US" altLang="ko-KR" dirty="0"/>
          </a:p>
          <a:p>
            <a:pPr lvl="2"/>
            <a:r>
              <a:rPr lang="en-US" altLang="ko-KR" dirty="0"/>
              <a:t>def </a:t>
            </a:r>
            <a:r>
              <a:rPr lang="en-US" altLang="ko-KR" dirty="0" err="1"/>
              <a:t>dul</a:t>
            </a:r>
            <a:r>
              <a:rPr lang="en-US" altLang="ko-KR" dirty="0"/>
              <a:t>(packet):</a:t>
            </a:r>
          </a:p>
          <a:p>
            <a:pPr lvl="2"/>
            <a:r>
              <a:rPr lang="en-US" altLang="ko-KR" dirty="0"/>
              <a:t>    global </a:t>
            </a:r>
            <a:r>
              <a:rPr lang="en-US" altLang="ko-KR" dirty="0" err="1"/>
              <a:t>a,b,c,d,e,f,g,h,i,j,k,l,m,n,o,p,q</a:t>
            </a:r>
            <a:endParaRPr lang="en-US" altLang="ko-KR" dirty="0"/>
          </a:p>
          <a:p>
            <a:pPr lvl="2"/>
            <a:r>
              <a:rPr lang="en-US" altLang="ko-KR" dirty="0"/>
              <a:t>    #print('packet=',packet)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sipPacket</a:t>
            </a:r>
            <a:r>
              <a:rPr lang="en-US" altLang="ko-KR" dirty="0"/>
              <a:t> = </a:t>
            </a:r>
            <a:r>
              <a:rPr lang="en-US" altLang="ko-KR" dirty="0" err="1"/>
              <a:t>someip.WholePackage</a:t>
            </a:r>
            <a:r>
              <a:rPr lang="en-US" altLang="ko-KR" dirty="0"/>
              <a:t>(raw(packet[3]))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(list(raw(</a:t>
            </a:r>
            <a:r>
              <a:rPr lang="en-US" altLang="ko-KR" dirty="0" err="1"/>
              <a:t>sipPacket.payload</a:t>
            </a:r>
            <a:r>
              <a:rPr lang="en-US" altLang="ko-KR" dirty="0"/>
              <a:t>)), </a:t>
            </a:r>
            <a:r>
              <a:rPr lang="en-US" altLang="ko-KR" dirty="0" err="1"/>
              <a:t>dtype</a:t>
            </a:r>
            <a:r>
              <a:rPr lang="en-US" altLang="ko-KR" dirty="0"/>
              <a:t>=np.uint8)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    print('</a:t>
            </a:r>
            <a:r>
              <a:rPr lang="en-US" altLang="ko-KR" dirty="0" err="1"/>
              <a:t>img</a:t>
            </a:r>
            <a:r>
              <a:rPr lang="en-US" altLang="ko-KR" dirty="0"/>
              <a:t>[0]',</a:t>
            </a:r>
            <a:r>
              <a:rPr lang="en-US" altLang="ko-KR" dirty="0" err="1"/>
              <a:t>img</a:t>
            </a:r>
            <a:r>
              <a:rPr lang="en-US" altLang="ko-KR" dirty="0"/>
              <a:t>[0])</a:t>
            </a:r>
          </a:p>
          <a:p>
            <a:pPr lvl="2"/>
            <a:r>
              <a:rPr lang="en-US" altLang="ko-KR" dirty="0"/>
              <a:t>    if </a:t>
            </a:r>
            <a:r>
              <a:rPr lang="en-US" altLang="ko-KR" dirty="0" err="1"/>
              <a:t>img</a:t>
            </a:r>
            <a:r>
              <a:rPr lang="en-US" altLang="ko-KR" dirty="0"/>
              <a:t>[0] == 0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a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1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b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2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c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3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d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4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e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5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f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6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g =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38C657-4476-45A0-8124-B66FF43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399207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BC5CD9-BB26-4F40-945C-F164EF2C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9705F-4770-4D53-8B19-905614C7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라즈베리 파이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영상 처리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7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h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8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9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j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10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k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11: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l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12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m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13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n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14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o =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img</a:t>
            </a:r>
            <a:r>
              <a:rPr lang="en-US" altLang="ko-KR" dirty="0"/>
              <a:t>[0] == 15 :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np.delete</a:t>
            </a:r>
            <a:r>
              <a:rPr lang="en-US" altLang="ko-KR" dirty="0"/>
              <a:t>(img,0)</a:t>
            </a:r>
          </a:p>
          <a:p>
            <a:pPr lvl="2"/>
            <a:r>
              <a:rPr lang="en-US" altLang="ko-KR" dirty="0"/>
              <a:t>        p =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38C657-4476-45A0-8124-B66FF43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535457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BC5CD9-BB26-4F40-945C-F164EF2C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9705F-4770-4D53-8B19-905614C7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실시간 영상 스트리밍</a:t>
            </a:r>
            <a:r>
              <a:rPr lang="en-US" altLang="ko-KR" dirty="0"/>
              <a:t>(</a:t>
            </a:r>
            <a:r>
              <a:rPr lang="ko-KR" altLang="en-US" dirty="0"/>
              <a:t>라즈베리 파이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영상 처리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b_frame</a:t>
            </a:r>
            <a:r>
              <a:rPr lang="en-US" altLang="ko-KR" dirty="0"/>
              <a:t> = </a:t>
            </a:r>
            <a:r>
              <a:rPr lang="en-US" altLang="ko-KR" dirty="0" err="1"/>
              <a:t>np.concatenate</a:t>
            </a:r>
            <a:r>
              <a:rPr lang="en-US" altLang="ko-KR" dirty="0"/>
              <a:t>((</a:t>
            </a:r>
            <a:r>
              <a:rPr lang="en-US" altLang="ko-KR" dirty="0" err="1"/>
              <a:t>a,b,c,d,e,f,g</a:t>
            </a:r>
            <a:r>
              <a:rPr lang="en-US" altLang="ko-KR" dirty="0"/>
              <a:t>))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g_frame</a:t>
            </a:r>
            <a:r>
              <a:rPr lang="en-US" altLang="ko-KR" dirty="0"/>
              <a:t> = </a:t>
            </a:r>
            <a:r>
              <a:rPr lang="en-US" altLang="ko-KR" dirty="0" err="1"/>
              <a:t>np.concatenate</a:t>
            </a:r>
            <a:r>
              <a:rPr lang="en-US" altLang="ko-KR" dirty="0"/>
              <a:t>((</a:t>
            </a:r>
            <a:r>
              <a:rPr lang="en-US" altLang="ko-KR" dirty="0" err="1"/>
              <a:t>a,b,c,d,e,f,g</a:t>
            </a:r>
            <a:r>
              <a:rPr lang="en-US" altLang="ko-KR" dirty="0"/>
              <a:t>))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r_frame</a:t>
            </a:r>
            <a:r>
              <a:rPr lang="en-US" altLang="ko-KR" dirty="0"/>
              <a:t> = </a:t>
            </a:r>
            <a:r>
              <a:rPr lang="en-US" altLang="ko-KR" dirty="0" err="1"/>
              <a:t>np.concatenate</a:t>
            </a:r>
            <a:r>
              <a:rPr lang="en-US" altLang="ko-KR" dirty="0"/>
              <a:t>((</a:t>
            </a:r>
            <a:r>
              <a:rPr lang="en-US" altLang="ko-KR" dirty="0" err="1"/>
              <a:t>a,b,c,d,e,f,g</a:t>
            </a:r>
            <a:r>
              <a:rPr lang="en-US" altLang="ko-KR" dirty="0"/>
              <a:t>))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b_frame.resize</a:t>
            </a:r>
            <a:r>
              <a:rPr lang="en-US" altLang="ko-KR" dirty="0"/>
              <a:t>((100,100))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g_frame.resize</a:t>
            </a:r>
            <a:r>
              <a:rPr lang="en-US" altLang="ko-KR" dirty="0"/>
              <a:t>((100,100))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r_frame.resize</a:t>
            </a:r>
            <a:r>
              <a:rPr lang="en-US" altLang="ko-KR" dirty="0"/>
              <a:t>((100,100))</a:t>
            </a:r>
          </a:p>
          <a:p>
            <a:pPr lvl="2"/>
            <a:r>
              <a:rPr lang="en-US" altLang="ko-KR" dirty="0"/>
              <a:t>    frame = cv2.merge((</a:t>
            </a:r>
            <a:r>
              <a:rPr lang="en-US" altLang="ko-KR" dirty="0" err="1"/>
              <a:t>b_frame,g_frame,r_frame</a:t>
            </a:r>
            <a:r>
              <a:rPr lang="en-US" altLang="ko-KR" dirty="0"/>
              <a:t>))  </a:t>
            </a:r>
          </a:p>
          <a:p>
            <a:pPr lvl="2"/>
            <a:r>
              <a:rPr lang="en-US" altLang="ko-KR" dirty="0"/>
              <a:t>    cv2.imshow('</a:t>
            </a:r>
            <a:r>
              <a:rPr lang="en-US" altLang="ko-KR" dirty="0" err="1"/>
              <a:t>img</a:t>
            </a:r>
            <a:r>
              <a:rPr lang="en-US" altLang="ko-KR" dirty="0"/>
              <a:t>', frame)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    if cv2.waitKey(1)==</a:t>
            </a:r>
            <a:r>
              <a:rPr lang="en-US" altLang="ko-KR" dirty="0" err="1"/>
              <a:t>ord</a:t>
            </a:r>
            <a:r>
              <a:rPr lang="en-US" altLang="ko-KR" dirty="0"/>
              <a:t>('q'):</a:t>
            </a:r>
          </a:p>
          <a:p>
            <a:pPr lvl="2"/>
            <a:r>
              <a:rPr lang="en-US" altLang="ko-KR" dirty="0"/>
              <a:t>        cv2.destroyAllWindows()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sys.exit</a:t>
            </a:r>
            <a:r>
              <a:rPr lang="en-US" altLang="ko-KR" dirty="0"/>
              <a:t>()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sniff(count=0,prn=</a:t>
            </a:r>
            <a:r>
              <a:rPr lang="en-US" altLang="ko-KR" dirty="0" err="1"/>
              <a:t>dul,filter</a:t>
            </a:r>
            <a:r>
              <a:rPr lang="en-US" altLang="ko-KR" dirty="0"/>
              <a:t>="</a:t>
            </a:r>
            <a:r>
              <a:rPr lang="en-US" altLang="ko-KR" dirty="0" err="1"/>
              <a:t>udp</a:t>
            </a:r>
            <a:r>
              <a:rPr lang="en-US" altLang="ko-KR" dirty="0"/>
              <a:t> port 138")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38C657-4476-45A0-8124-B66FF43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766640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684F1-D246-4DFE-9023-9647A8B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C267-9AE2-4EC4-B0E4-BFE9AF38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2593"/>
            <a:ext cx="7886700" cy="5335134"/>
          </a:xfrm>
        </p:spPr>
        <p:txBody>
          <a:bodyPr/>
          <a:lstStyle/>
          <a:p>
            <a:r>
              <a:rPr lang="ko-KR" altLang="en-US" dirty="0"/>
              <a:t>결과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E92370-8F8F-4BAD-81CE-21DCCED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530A98-90A0-44E8-9179-10AFBE379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55" y="1313518"/>
            <a:ext cx="5564684" cy="49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0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94876-1DAF-4AD4-A6CB-07848836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00419-2C22-4D34-8F05-29F49198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프로토콜 사양</a:t>
            </a:r>
            <a:endParaRPr lang="en-US" altLang="ko-KR" dirty="0"/>
          </a:p>
          <a:p>
            <a:pPr lvl="1"/>
            <a:r>
              <a:rPr lang="en-US" altLang="ko-KR" dirty="0"/>
              <a:t>SOME/IP</a:t>
            </a:r>
            <a:r>
              <a:rPr lang="ko-KR" altLang="en-US" dirty="0"/>
              <a:t>는 네트워크를 통한 서비스 지향 통신을 제공</a:t>
            </a:r>
            <a:endParaRPr lang="en-US" altLang="ko-KR" dirty="0"/>
          </a:p>
          <a:p>
            <a:pPr lvl="1"/>
            <a:r>
              <a:rPr lang="ko-KR" altLang="en-US" dirty="0"/>
              <a:t>서비스가 제공하는 기능을 나열하는 서비스 정의를 기반</a:t>
            </a:r>
            <a:endParaRPr lang="en-US" altLang="ko-KR" dirty="0"/>
          </a:p>
          <a:p>
            <a:pPr lvl="1"/>
            <a:r>
              <a:rPr lang="ko-KR" altLang="en-US" dirty="0"/>
              <a:t>서비스는 </a:t>
            </a:r>
            <a:r>
              <a:rPr lang="en-US" altLang="ko-KR" dirty="0"/>
              <a:t>0</a:t>
            </a:r>
            <a:r>
              <a:rPr lang="ko-KR" altLang="en-US" dirty="0"/>
              <a:t>개 또는 여러 개의 이벤트</a:t>
            </a:r>
            <a:r>
              <a:rPr lang="en-US" altLang="ko-KR" dirty="0"/>
              <a:t>, </a:t>
            </a:r>
            <a:r>
              <a:rPr lang="ko-KR" altLang="en-US" dirty="0"/>
              <a:t>메서드 및 필드의 조합으로 구성 가능</a:t>
            </a:r>
            <a:endParaRPr lang="en-US" altLang="ko-KR" dirty="0"/>
          </a:p>
          <a:p>
            <a:pPr lvl="1"/>
            <a:r>
              <a:rPr lang="ko-KR" altLang="en-US" dirty="0"/>
              <a:t>이벤트는 공급자에서 구독자로 변경 시 또는 주기적으로 전송되는 데이터를 제공</a:t>
            </a:r>
            <a:endParaRPr lang="en-US" altLang="ko-KR" dirty="0"/>
          </a:p>
          <a:p>
            <a:pPr lvl="1"/>
            <a:r>
              <a:rPr lang="ko-KR" altLang="en-US" dirty="0"/>
              <a:t>필드는 다음 세 가지 중 하나 이상의 조합</a:t>
            </a:r>
            <a:endParaRPr lang="en-US" altLang="ko-KR" dirty="0"/>
          </a:p>
          <a:p>
            <a:pPr lvl="2"/>
            <a:r>
              <a:rPr lang="ko-KR" altLang="en-US" dirty="0"/>
              <a:t>공급자에서 가입자에게 변경 사항에 대한 데이터를 보내는 알림</a:t>
            </a:r>
            <a:endParaRPr lang="en-US" altLang="ko-KR" dirty="0"/>
          </a:p>
          <a:p>
            <a:pPr lvl="2"/>
            <a:r>
              <a:rPr lang="ko-KR" altLang="en-US" dirty="0"/>
              <a:t>공급자에게 명시적으로 쿼리하기 위해 구독자가 호출할 수 있는</a:t>
            </a:r>
            <a:r>
              <a:rPr lang="en-US" altLang="ko-KR" dirty="0"/>
              <a:t> </a:t>
            </a:r>
            <a:r>
              <a:rPr lang="ko-KR" altLang="en-US" dirty="0"/>
              <a:t>공급자 가치</a:t>
            </a:r>
            <a:endParaRPr lang="en-US" altLang="ko-KR" dirty="0"/>
          </a:p>
          <a:p>
            <a:pPr lvl="2"/>
            <a:r>
              <a:rPr lang="ko-KR" altLang="en-US" dirty="0"/>
              <a:t>가입자가 값을 변경하고자 할 때 호출할 수 있는  가입자 가치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D449BD-D338-4B43-8ECE-FD57CBA0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214393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9AEB89-496E-4489-86FB-8C2C2C2A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BDB97-A051-4EFE-B959-7408FB03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14E242-91F7-44DA-9CC9-5824EE5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FF3383-99FA-4595-BC45-5DCA05DC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003923"/>
            <a:ext cx="8118389" cy="34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0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9AEB89-496E-4489-86FB-8C2C2C2A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BDB97-A051-4EFE-B959-7408FB03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  <a:endParaRPr lang="en-US" altLang="ko-KR" dirty="0"/>
          </a:p>
          <a:p>
            <a:pPr lvl="1"/>
            <a:r>
              <a:rPr lang="en-US" altLang="ko-KR" dirty="0"/>
              <a:t>Message ID (Service ID/Method ID) [32 Bits]</a:t>
            </a:r>
          </a:p>
          <a:p>
            <a:pPr lvl="1"/>
            <a:r>
              <a:rPr lang="en-US" altLang="ko-KR" dirty="0"/>
              <a:t>Length [32 Bits]</a:t>
            </a:r>
          </a:p>
          <a:p>
            <a:pPr lvl="1"/>
            <a:r>
              <a:rPr lang="en-US" altLang="ko-KR" dirty="0"/>
              <a:t>Request ID (Client ID/Session ID) [32 Bits]</a:t>
            </a:r>
          </a:p>
          <a:p>
            <a:pPr lvl="1"/>
            <a:r>
              <a:rPr lang="en-US" altLang="ko-KR" dirty="0"/>
              <a:t>Protocol Version [</a:t>
            </a:r>
            <a:r>
              <a:rPr lang="en-US" altLang="ko-KR" dirty="0" err="1"/>
              <a:t>8Bits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Interface Version [8 Bits]</a:t>
            </a:r>
          </a:p>
          <a:p>
            <a:pPr lvl="1"/>
            <a:r>
              <a:rPr lang="en-US" altLang="ko-KR" dirty="0"/>
              <a:t>Message Type [8 Bits] </a:t>
            </a:r>
          </a:p>
          <a:p>
            <a:pPr lvl="1"/>
            <a:r>
              <a:rPr lang="en-US" altLang="ko-KR" dirty="0"/>
              <a:t>Return Code [8 Bits]</a:t>
            </a:r>
          </a:p>
          <a:p>
            <a:pPr lvl="1"/>
            <a:r>
              <a:rPr lang="ko-KR" altLang="en-US" dirty="0"/>
              <a:t>로 구성됨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14E242-91F7-44DA-9CC9-5824EE5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83455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678D87-93AC-4EDE-B09A-1AC90411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BABC2-FC7C-4039-AC76-F92D6748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Message ID [32 Bit]</a:t>
            </a:r>
          </a:p>
          <a:p>
            <a:pPr lvl="1"/>
            <a:r>
              <a:rPr lang="ko-KR" altLang="en-US" dirty="0"/>
              <a:t>메시지</a:t>
            </a:r>
            <a:r>
              <a:rPr lang="en-US" altLang="ko-KR" dirty="0"/>
              <a:t> ID</a:t>
            </a:r>
            <a:r>
              <a:rPr lang="ko-KR" altLang="en-US" dirty="0"/>
              <a:t>는 응용 프로그램의 메서드에 대한 </a:t>
            </a:r>
            <a:r>
              <a:rPr lang="en-US" altLang="ko-KR" dirty="0"/>
              <a:t>RPC </a:t>
            </a:r>
            <a:r>
              <a:rPr lang="ko-KR" altLang="en-US" dirty="0"/>
              <a:t>호출을 식별하거나 이벤트를 식별하 는 데 사용되는 </a:t>
            </a:r>
            <a:r>
              <a:rPr lang="en-US" altLang="ko-KR" dirty="0"/>
              <a:t>32</a:t>
            </a:r>
            <a:r>
              <a:rPr lang="ko-KR" altLang="en-US" dirty="0"/>
              <a:t>비트 식별자</a:t>
            </a:r>
            <a:endParaRPr lang="en-US" altLang="ko-KR" dirty="0"/>
          </a:p>
          <a:p>
            <a:pPr lvl="1"/>
            <a:r>
              <a:rPr lang="ko-KR" altLang="en-US" dirty="0"/>
              <a:t>메시지 </a:t>
            </a:r>
            <a:r>
              <a:rPr lang="en-US" altLang="ko-KR" dirty="0"/>
              <a:t>ID</a:t>
            </a:r>
            <a:r>
              <a:rPr lang="ko-KR" altLang="en-US" dirty="0"/>
              <a:t>의 할당은 사용자에게 달려 있음</a:t>
            </a:r>
            <a:endParaRPr lang="en-US" altLang="ko-KR" dirty="0"/>
          </a:p>
          <a:p>
            <a:pPr lvl="1"/>
            <a:r>
              <a:rPr lang="ko-KR" altLang="en-US" dirty="0"/>
              <a:t>메시지 </a:t>
            </a:r>
            <a:r>
              <a:rPr lang="en-US" altLang="ko-KR" dirty="0"/>
              <a:t>ID</a:t>
            </a:r>
            <a:r>
              <a:rPr lang="ko-KR" altLang="en-US" dirty="0"/>
              <a:t>는 전체 시스템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차량</a:t>
            </a:r>
            <a:r>
              <a:rPr lang="en-US" altLang="ko-KR" dirty="0"/>
              <a:t>)</a:t>
            </a:r>
            <a:r>
              <a:rPr lang="ko-KR" altLang="en-US" dirty="0"/>
              <a:t>에 대해 고유</a:t>
            </a:r>
            <a:endParaRPr lang="en-US" altLang="ko-KR" dirty="0"/>
          </a:p>
          <a:p>
            <a:pPr lvl="1"/>
            <a:r>
              <a:rPr lang="ko-KR" altLang="en-US" dirty="0"/>
              <a:t>메시지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CAN ID</a:t>
            </a:r>
            <a:r>
              <a:rPr lang="ko-KR" altLang="en-US" dirty="0"/>
              <a:t>와 유사하며 유사한 </a:t>
            </a:r>
            <a:r>
              <a:rPr lang="ko-KR" altLang="en-US" dirty="0" err="1"/>
              <a:t>프로세</a:t>
            </a:r>
            <a:r>
              <a:rPr lang="ko-KR" altLang="en-US" dirty="0"/>
              <a:t> </a:t>
            </a:r>
            <a:r>
              <a:rPr lang="ko-KR" altLang="en-US" dirty="0" err="1"/>
              <a:t>스를</a:t>
            </a:r>
            <a:r>
              <a:rPr lang="ko-KR" altLang="en-US" dirty="0"/>
              <a:t> 통해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1787C3-B92D-4E76-B00B-D2BE665A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C74159-4BC7-4D3E-A473-893A9CC0A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21" y="4831978"/>
            <a:ext cx="7758728" cy="8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7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A61721-455B-467B-A4A5-5918CBA3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2C5E7-FFA1-4BD8-A66F-546F4E0F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Length [32 Bit]</a:t>
            </a:r>
          </a:p>
          <a:p>
            <a:pPr lvl="1"/>
            <a:r>
              <a:rPr lang="en-US" altLang="ko-KR" dirty="0"/>
              <a:t>Length </a:t>
            </a:r>
            <a:r>
              <a:rPr lang="ko-KR" altLang="en-US" dirty="0"/>
              <a:t>필드는 요청 </a:t>
            </a:r>
            <a:r>
              <a:rPr lang="en-US" altLang="ko-KR" dirty="0"/>
              <a:t>ID/</a:t>
            </a:r>
            <a:r>
              <a:rPr lang="ko-KR" altLang="en-US" dirty="0"/>
              <a:t>클라이언트 </a:t>
            </a:r>
            <a:r>
              <a:rPr lang="en-US" altLang="ko-KR" dirty="0"/>
              <a:t>ID</a:t>
            </a:r>
            <a:r>
              <a:rPr lang="ko-KR" altLang="en-US" dirty="0"/>
              <a:t>에서 시작하여 </a:t>
            </a:r>
            <a:r>
              <a:rPr lang="en-US" altLang="ko-KR" dirty="0"/>
              <a:t>SOME/IP </a:t>
            </a:r>
            <a:r>
              <a:rPr lang="ko-KR" altLang="en-US" dirty="0"/>
              <a:t>메시지가 끝날 때까지 바이트 단위의 길이를 포함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7DFAD1D-F223-4BB2-A745-3E3BEA42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414312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796510-FC02-466E-A998-78D3AEB9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C3F8D-C9C2-476E-9D1E-3A857C30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Request ID [32 Bit]</a:t>
            </a:r>
          </a:p>
          <a:p>
            <a:pPr lvl="1"/>
            <a:r>
              <a:rPr lang="ko-KR" altLang="en-US" dirty="0"/>
              <a:t>요청 </a:t>
            </a:r>
            <a:r>
              <a:rPr lang="en-US" altLang="ko-KR" dirty="0"/>
              <a:t>ID</a:t>
            </a:r>
            <a:r>
              <a:rPr lang="ko-KR" altLang="en-US" dirty="0"/>
              <a:t>를 통해 공급자와 구독자는 동일한 메서드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getter </a:t>
            </a:r>
            <a:r>
              <a:rPr lang="ko-KR" altLang="en-US" dirty="0"/>
              <a:t>또는 </a:t>
            </a:r>
            <a:r>
              <a:rPr lang="en-US" altLang="ko-KR" dirty="0"/>
              <a:t>setter</a:t>
            </a:r>
            <a:r>
              <a:rPr lang="ko-KR" altLang="en-US" dirty="0"/>
              <a:t>의 여러 병렬 사용을 구별 가능</a:t>
            </a:r>
            <a:endParaRPr lang="en-US" altLang="ko-KR" dirty="0"/>
          </a:p>
          <a:p>
            <a:pPr lvl="1"/>
            <a:r>
              <a:rPr lang="ko-KR" altLang="en-US" dirty="0"/>
              <a:t>요청 </a:t>
            </a:r>
            <a:r>
              <a:rPr lang="en-US" altLang="ko-KR" dirty="0"/>
              <a:t>ID</a:t>
            </a:r>
            <a:r>
              <a:rPr lang="ko-KR" altLang="en-US" dirty="0"/>
              <a:t>는 공급자 및 가입자 조합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하나의 구독</a:t>
            </a:r>
            <a:r>
              <a:rPr lang="en-US" altLang="ko-KR" dirty="0"/>
              <a:t>)</a:t>
            </a:r>
            <a:r>
              <a:rPr lang="ko-KR" altLang="en-US" dirty="0"/>
              <a:t>에 대해서만 고유해야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응답 메시지를 생성할 때 공급자는 요청에서 응답 메시지로 요청 </a:t>
            </a:r>
            <a:r>
              <a:rPr lang="en-US" altLang="ko-KR" dirty="0"/>
              <a:t>ID</a:t>
            </a:r>
            <a:r>
              <a:rPr lang="ko-KR" altLang="en-US" dirty="0"/>
              <a:t>를 복사</a:t>
            </a:r>
            <a:endParaRPr lang="en-US" altLang="ko-KR" dirty="0"/>
          </a:p>
          <a:p>
            <a:pPr lvl="1"/>
            <a:r>
              <a:rPr lang="en-US" altLang="ko-KR" dirty="0"/>
              <a:t>Request ID</a:t>
            </a:r>
            <a:r>
              <a:rPr lang="ko-KR" altLang="en-US" dirty="0"/>
              <a:t>는 응답이 도착하거나 더 이상 도착할 것으로 예상되지 않을 때 까지 재사용되어서는</a:t>
            </a:r>
            <a:r>
              <a:rPr lang="en-US" altLang="ko-KR" dirty="0"/>
              <a:t> </a:t>
            </a:r>
            <a:r>
              <a:rPr lang="ko-KR" altLang="en-US" dirty="0"/>
              <a:t>안됨</a:t>
            </a:r>
            <a:endParaRPr lang="en-US" altLang="ko-KR" dirty="0"/>
          </a:p>
          <a:p>
            <a:pPr marL="342892" lvl="1" indent="0">
              <a:buNone/>
            </a:pP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D8A7669-A969-4CCE-B0FD-D0207DB5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154372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D2Coding ligature"/>
        <a:ea typeface="HY헤드라인M"/>
        <a:cs typeface=""/>
      </a:majorFont>
      <a:minorFont>
        <a:latin typeface="D2Coding ligature"/>
        <a:ea typeface="D2Coding ligatur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5128</TotalTime>
  <Words>2581</Words>
  <Application>Microsoft Office PowerPoint</Application>
  <PresentationFormat>화면 슬라이드 쇼(4:3)</PresentationFormat>
  <Paragraphs>366</Paragraphs>
  <Slides>36</Slides>
  <Notes>0</Notes>
  <HiddenSlides>8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HY헤드라인M</vt:lpstr>
      <vt:lpstr>맑은 고딕</vt:lpstr>
      <vt:lpstr>D2Coding</vt:lpstr>
      <vt:lpstr>Wingdings</vt:lpstr>
      <vt:lpstr>D2Coding ligature</vt:lpstr>
      <vt:lpstr>Arial</vt:lpstr>
      <vt:lpstr>Office 테마</vt:lpstr>
      <vt:lpstr>SOME/IP  -SOME/IP Protocol Specification</vt:lpstr>
      <vt:lpstr>소개</vt:lpstr>
      <vt:lpstr>프로토콜 목적 및 목표</vt:lpstr>
      <vt:lpstr>프로토콜</vt:lpstr>
      <vt:lpstr>프로토콜</vt:lpstr>
      <vt:lpstr>프로토콜</vt:lpstr>
      <vt:lpstr>프로토콜</vt:lpstr>
      <vt:lpstr>프로토콜</vt:lpstr>
      <vt:lpstr>프로토콜</vt:lpstr>
      <vt:lpstr>프로토콜</vt:lpstr>
      <vt:lpstr>프로토콜</vt:lpstr>
      <vt:lpstr>프로토콜</vt:lpstr>
      <vt:lpstr>프로토콜</vt:lpstr>
      <vt:lpstr>프로토콜</vt:lpstr>
      <vt:lpstr>프로토콜</vt:lpstr>
      <vt:lpstr>프로토콜</vt:lpstr>
      <vt:lpstr>프로토콜</vt:lpstr>
      <vt:lpstr>프로토콜</vt:lpstr>
      <vt:lpstr>프로토콜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shseo</dc:creator>
  <cp:lastModifiedBy>김준수(2016146013)</cp:lastModifiedBy>
  <cp:revision>259</cp:revision>
  <dcterms:created xsi:type="dcterms:W3CDTF">2016-06-15T22:49:44Z</dcterms:created>
  <dcterms:modified xsi:type="dcterms:W3CDTF">2022-02-16T02:02:45Z</dcterms:modified>
</cp:coreProperties>
</file>