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0"/>
  </p:notesMasterIdLst>
  <p:handoutMasterIdLst>
    <p:handoutMasterId r:id="rId21"/>
  </p:handoutMasterIdLst>
  <p:sldIdLst>
    <p:sldId id="2708" r:id="rId3"/>
    <p:sldId id="2387" r:id="rId4"/>
    <p:sldId id="2447" r:id="rId5"/>
    <p:sldId id="2744" r:id="rId6"/>
    <p:sldId id="2751" r:id="rId7"/>
    <p:sldId id="2765" r:id="rId8"/>
    <p:sldId id="2742" r:id="rId9"/>
    <p:sldId id="2757" r:id="rId10"/>
    <p:sldId id="2766" r:id="rId11"/>
    <p:sldId id="2752" r:id="rId12"/>
    <p:sldId id="2758" r:id="rId13"/>
    <p:sldId id="2768" r:id="rId14"/>
    <p:sldId id="2769" r:id="rId15"/>
    <p:sldId id="2764" r:id="rId16"/>
    <p:sldId id="2743" r:id="rId17"/>
    <p:sldId id="2767" r:id="rId18"/>
    <p:sldId id="2722" r:id="rId19"/>
  </p:sldIdLst>
  <p:sldSz cx="9144000" cy="6858000" type="screen4x3"/>
  <p:notesSz cx="7099300" cy="10234613"/>
  <p:custDataLst>
    <p:tags r:id="rId22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E8CC"/>
    <a:srgbClr val="7A81FF"/>
    <a:srgbClr val="00B050"/>
    <a:srgbClr val="FF00DF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6F696-05A3-E847-981C-1ABF183D4160}" v="2" dt="2023-08-23T11:03:00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35" autoAdjust="0"/>
    <p:restoredTop sz="86867" autoAdjust="0"/>
  </p:normalViewPr>
  <p:slideViewPr>
    <p:cSldViewPr snapToGrid="0">
      <p:cViewPr varScale="1">
        <p:scale>
          <a:sx n="76" d="100"/>
          <a:sy n="76" d="100"/>
        </p:scale>
        <p:origin x="954" y="60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8BA8C8C7-2517-3646-951D-48296B93037A}"/>
    <pc:docChg chg="undo custSel addSld delSld modSld sldOrd">
      <pc:chgData name="Xin Luo" userId="82312ee5779919a4" providerId="LiveId" clId="{8BA8C8C7-2517-3646-951D-48296B93037A}" dt="2023-03-13T10:46:23.938" v="2088" actId="20577"/>
      <pc:docMkLst>
        <pc:docMk/>
      </pc:docMkLst>
      <pc:sldChg chg="modSp mod">
        <pc:chgData name="Xin Luo" userId="82312ee5779919a4" providerId="LiveId" clId="{8BA8C8C7-2517-3646-951D-48296B93037A}" dt="2023-02-28T06:07:00.105" v="66" actId="20577"/>
        <pc:sldMkLst>
          <pc:docMk/>
          <pc:sldMk cId="1576120367" sldId="2387"/>
        </pc:sldMkLst>
        <pc:spChg chg="mod">
          <ac:chgData name="Xin Luo" userId="82312ee5779919a4" providerId="LiveId" clId="{8BA8C8C7-2517-3646-951D-48296B93037A}" dt="2023-02-28T06:07:00.105" v="66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8BA8C8C7-2517-3646-951D-48296B93037A}" dt="2023-02-28T06:06:51.443" v="4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8BA8C8C7-2517-3646-951D-48296B93037A}" dt="2023-02-28T06:02:43.468" v="25" actId="20577"/>
        <pc:sldMkLst>
          <pc:docMk/>
          <pc:sldMk cId="1658607177" sldId="2708"/>
        </pc:sldMkLst>
        <pc:spChg chg="mod">
          <ac:chgData name="Xin Luo" userId="82312ee5779919a4" providerId="LiveId" clId="{8BA8C8C7-2517-3646-951D-48296B93037A}" dt="2023-02-28T06:02:43.468" v="2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del mod">
        <pc:chgData name="Xin Luo" userId="82312ee5779919a4" providerId="LiveId" clId="{8BA8C8C7-2517-3646-951D-48296B93037A}" dt="2023-03-13T10:46:23.938" v="2088" actId="20577"/>
        <pc:sldMkLst>
          <pc:docMk/>
          <pc:sldMk cId="1209572041" sldId="2722"/>
        </pc:sldMkLst>
        <pc:spChg chg="mod">
          <ac:chgData name="Xin Luo" userId="82312ee5779919a4" providerId="LiveId" clId="{8BA8C8C7-2517-3646-951D-48296B93037A}" dt="2023-02-28T06:13:02.270" v="22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BA8C8C7-2517-3646-951D-48296B93037A}" dt="2023-03-13T10:46:23.938" v="208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8BA8C8C7-2517-3646-951D-48296B93037A}" dt="2023-02-28T06:07:14.771" v="81" actId="20577"/>
        <pc:sldMkLst>
          <pc:docMk/>
          <pc:sldMk cId="393940605" sldId="2742"/>
        </pc:sldMkLst>
        <pc:spChg chg="mod">
          <ac:chgData name="Xin Luo" userId="82312ee5779919a4" providerId="LiveId" clId="{8BA8C8C7-2517-3646-951D-48296B93037A}" dt="2023-02-28T06:07:14.771" v="81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 ord">
        <pc:chgData name="Xin Luo" userId="82312ee5779919a4" providerId="LiveId" clId="{8BA8C8C7-2517-3646-951D-48296B93037A}" dt="2023-02-28T06:08:18.980" v="128" actId="20577"/>
        <pc:sldMkLst>
          <pc:docMk/>
          <pc:sldMk cId="3175231995" sldId="2743"/>
        </pc:sldMkLst>
        <pc:spChg chg="mod">
          <ac:chgData name="Xin Luo" userId="82312ee5779919a4" providerId="LiveId" clId="{8BA8C8C7-2517-3646-951D-48296B93037A}" dt="2023-02-28T06:08:18.980" v="128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8BA8C8C7-2517-3646-951D-48296B93037A}" dt="2023-02-28T06:12:32.846" v="191" actId="2696"/>
        <pc:sldMkLst>
          <pc:docMk/>
          <pc:sldMk cId="2345376688" sldId="2745"/>
        </pc:sldMkLst>
      </pc:sldChg>
      <pc:sldChg chg="del">
        <pc:chgData name="Xin Luo" userId="82312ee5779919a4" providerId="LiveId" clId="{8BA8C8C7-2517-3646-951D-48296B93037A}" dt="2023-02-28T06:07:32.726" v="99" actId="2696"/>
        <pc:sldMkLst>
          <pc:docMk/>
          <pc:sldMk cId="580867947" sldId="2747"/>
        </pc:sldMkLst>
      </pc:sldChg>
      <pc:sldChg chg="modSp mod">
        <pc:chgData name="Xin Luo" userId="82312ee5779919a4" providerId="LiveId" clId="{8BA8C8C7-2517-3646-951D-48296B93037A}" dt="2023-03-05T03:24:16.561" v="315" actId="113"/>
        <pc:sldMkLst>
          <pc:docMk/>
          <pc:sldMk cId="2245643700" sldId="2751"/>
        </pc:sldMkLst>
        <pc:spChg chg="mod">
          <ac:chgData name="Xin Luo" userId="82312ee5779919a4" providerId="LiveId" clId="{8BA8C8C7-2517-3646-951D-48296B93037A}" dt="2023-03-05T03:24:16.561" v="315" actId="113"/>
          <ac:spMkLst>
            <pc:docMk/>
            <pc:sldMk cId="2245643700" sldId="2751"/>
            <ac:spMk id="4" creationId="{5890849C-B6D7-E82C-6F19-E8BC73B44DEE}"/>
          </ac:spMkLst>
        </pc:spChg>
      </pc:sldChg>
      <pc:sldChg chg="modSp mod">
        <pc:chgData name="Xin Luo" userId="82312ee5779919a4" providerId="LiveId" clId="{8BA8C8C7-2517-3646-951D-48296B93037A}" dt="2023-03-05T05:51:21.234" v="360" actId="115"/>
        <pc:sldMkLst>
          <pc:docMk/>
          <pc:sldMk cId="3400956243" sldId="2752"/>
        </pc:sldMkLst>
        <pc:spChg chg="mod">
          <ac:chgData name="Xin Luo" userId="82312ee5779919a4" providerId="LiveId" clId="{8BA8C8C7-2517-3646-951D-48296B93037A}" dt="2023-03-05T05:51:12.017" v="359" actId="115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8BA8C8C7-2517-3646-951D-48296B93037A}" dt="2023-03-05T05:51:21.234" v="360" actId="115"/>
          <ac:spMkLst>
            <pc:docMk/>
            <pc:sldMk cId="3400956243" sldId="2752"/>
            <ac:spMk id="5" creationId="{78502774-B04C-634F-1396-E5815996BC36}"/>
          </ac:spMkLst>
        </pc:spChg>
      </pc:sldChg>
      <pc:sldChg chg="modSp del mod">
        <pc:chgData name="Xin Luo" userId="82312ee5779919a4" providerId="LiveId" clId="{8BA8C8C7-2517-3646-951D-48296B93037A}" dt="2023-02-28T06:12:32.814" v="188" actId="2696"/>
        <pc:sldMkLst>
          <pc:docMk/>
          <pc:sldMk cId="3929071932" sldId="2753"/>
        </pc:sldMkLst>
        <pc:spChg chg="mod">
          <ac:chgData name="Xin Luo" userId="82312ee5779919a4" providerId="LiveId" clId="{8BA8C8C7-2517-3646-951D-48296B93037A}" dt="2023-02-28T06:11:32.799" v="1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modSp mod">
        <pc:chgData name="Xin Luo" userId="82312ee5779919a4" providerId="LiveId" clId="{8BA8C8C7-2517-3646-951D-48296B93037A}" dt="2023-03-05T05:48:42.120" v="322" actId="1036"/>
        <pc:sldMkLst>
          <pc:docMk/>
          <pc:sldMk cId="1157508697" sldId="2757"/>
        </pc:sldMkLst>
        <pc:spChg chg="mod">
          <ac:chgData name="Xin Luo" userId="82312ee5779919a4" providerId="LiveId" clId="{8BA8C8C7-2517-3646-951D-48296B93037A}" dt="2023-02-28T06:07:24.216" v="98" actId="20577"/>
          <ac:spMkLst>
            <pc:docMk/>
            <pc:sldMk cId="1157508697" sldId="2757"/>
            <ac:spMk id="3" creationId="{00000000-0000-0000-0000-000000000000}"/>
          </ac:spMkLst>
        </pc:spChg>
        <pc:spChg chg="mod">
          <ac:chgData name="Xin Luo" userId="82312ee5779919a4" providerId="LiveId" clId="{8BA8C8C7-2517-3646-951D-48296B93037A}" dt="2023-03-05T05:48:42.120" v="322" actId="1036"/>
          <ac:spMkLst>
            <pc:docMk/>
            <pc:sldMk cId="1157508697" sldId="2757"/>
            <ac:spMk id="5" creationId="{78502774-B04C-634F-1396-E5815996BC36}"/>
          </ac:spMkLst>
        </pc:spChg>
        <pc:grpChg chg="mod">
          <ac:chgData name="Xin Luo" userId="82312ee5779919a4" providerId="LiveId" clId="{8BA8C8C7-2517-3646-951D-48296B93037A}" dt="2023-03-05T05:48:31.505" v="317" actId="1036"/>
          <ac:grpSpMkLst>
            <pc:docMk/>
            <pc:sldMk cId="1157508697" sldId="2757"/>
            <ac:grpSpMk id="22" creationId="{BA4C2415-490B-F3C5-D5E8-A263DD477CBB}"/>
          </ac:grpSpMkLst>
        </pc:grpChg>
      </pc:sldChg>
      <pc:sldChg chg="addSp delSp modSp mod">
        <pc:chgData name="Xin Luo" userId="82312ee5779919a4" providerId="LiveId" clId="{8BA8C8C7-2517-3646-951D-48296B93037A}" dt="2023-03-13T07:18:34.063" v="852" actId="1038"/>
        <pc:sldMkLst>
          <pc:docMk/>
          <pc:sldMk cId="4211155851" sldId="2758"/>
        </pc:sldMkLst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4" creationId="{4290CCE0-108B-48BB-91BC-936B92572B2F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5" creationId="{902AE302-3C56-F68F-A45D-492101557DAC}"/>
          </ac:spMkLst>
        </pc:spChg>
        <pc:spChg chg="del mod">
          <ac:chgData name="Xin Luo" userId="82312ee5779919a4" providerId="LiveId" clId="{8BA8C8C7-2517-3646-951D-48296B93037A}" dt="2023-03-06T08:01:25.488" v="437" actId="478"/>
          <ac:spMkLst>
            <pc:docMk/>
            <pc:sldMk cId="4211155851" sldId="2758"/>
            <ac:spMk id="6" creationId="{DA984439-1B23-1931-1979-ECF8DE9D6DCA}"/>
          </ac:spMkLst>
        </pc:spChg>
        <pc:spChg chg="del mod">
          <ac:chgData name="Xin Luo" userId="82312ee5779919a4" providerId="LiveId" clId="{8BA8C8C7-2517-3646-951D-48296B93037A}" dt="2023-03-06T08:01:39.985" v="442" actId="478"/>
          <ac:spMkLst>
            <pc:docMk/>
            <pc:sldMk cId="4211155851" sldId="275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8" creationId="{1DDB1CA7-77B6-4A88-958D-DF0B53FDA020}"/>
          </ac:spMkLst>
        </pc:spChg>
        <pc:spChg chg="add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14" creationId="{E7B0D113-1929-C3DF-78B3-7E0AA39E5565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8" creationId="{0C89B2E1-0CDC-F585-F0BB-887E467853D8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9" creationId="{C6B2AD75-E0F3-26E1-5973-C33A78FC4D1F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0" creationId="{A9F2243D-1754-C1E2-7F17-CBA97876DD24}"/>
          </ac:spMkLst>
        </pc:spChg>
        <pc:spChg chg="add del mod">
          <ac:chgData name="Xin Luo" userId="82312ee5779919a4" providerId="LiveId" clId="{8BA8C8C7-2517-3646-951D-48296B93037A}" dt="2023-03-06T12:29:50.729" v="679" actId="478"/>
          <ac:spMkLst>
            <pc:docMk/>
            <pc:sldMk cId="4211155851" sldId="2758"/>
            <ac:spMk id="31" creationId="{C8AB4AF9-446E-CD06-3044-ECCCAB8814C1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2" creationId="{127D4D11-3546-035E-9F0C-C18C992C41EA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3" creationId="{97444748-D656-B7D4-2562-526BEF84C111}"/>
          </ac:spMkLst>
        </pc:spChg>
        <pc:spChg chg="add del mod">
          <ac:chgData name="Xin Luo" userId="82312ee5779919a4" providerId="LiveId" clId="{8BA8C8C7-2517-3646-951D-48296B93037A}" dt="2023-03-06T12:32:57.728" v="787" actId="478"/>
          <ac:spMkLst>
            <pc:docMk/>
            <pc:sldMk cId="4211155851" sldId="2758"/>
            <ac:spMk id="60" creationId="{73D30355-FE16-B525-D14B-56B6B60D1BD6}"/>
          </ac:spMkLst>
        </pc:spChg>
        <pc:grpChg chg="add mod">
          <ac:chgData name="Xin Luo" userId="82312ee5779919a4" providerId="LiveId" clId="{8BA8C8C7-2517-3646-951D-48296B93037A}" dt="2023-03-13T07:18:34.063" v="852" actId="1038"/>
          <ac:grpSpMkLst>
            <pc:docMk/>
            <pc:sldMk cId="4211155851" sldId="2758"/>
            <ac:grpSpMk id="24" creationId="{5ECE93F5-69CF-FC98-48E9-D6AAE8B13C45}"/>
          </ac:grpSpMkLst>
        </pc:grpChg>
        <pc:grpChg chg="add mod">
          <ac:chgData name="Xin Luo" userId="82312ee5779919a4" providerId="LiveId" clId="{8BA8C8C7-2517-3646-951D-48296B93037A}" dt="2023-03-06T12:33:03.787" v="793" actId="1037"/>
          <ac:grpSpMkLst>
            <pc:docMk/>
            <pc:sldMk cId="4211155851" sldId="2758"/>
            <ac:grpSpMk id="61" creationId="{10E0DE21-518B-3F8E-E721-DFE4115F847E}"/>
          </ac:grpSpMkLst>
        </pc:grp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0" creationId="{A4517004-D557-9AA0-B58C-AD17ECE0ABD3}"/>
          </ac:picMkLst>
        </pc:pic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2" creationId="{B208D771-92F6-7D78-84FD-9100CDF43873}"/>
          </ac:picMkLst>
        </pc:pic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6" creationId="{75A490F3-1E4C-EF7A-4A6C-38ABE3FAAD46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7" creationId="{8B4C3365-D97F-A491-04F4-FFA583C726E9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20" creationId="{D8311B51-9785-E69B-B7B0-511153550000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5" creationId="{D01D2FB2-54F7-1B97-6AA0-81D59E87D871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7" creationId="{6F759320-1F38-881A-42BB-8EC115CCE1FE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4" creationId="{D78B4608-05C6-CCAD-D83C-287F4CBFFB69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7" creationId="{AFDF6298-495F-C50C-91B3-8403B747640A}"/>
          </ac:cxnSpMkLst>
        </pc:cxnChg>
      </pc:sldChg>
      <pc:sldChg chg="del">
        <pc:chgData name="Xin Luo" userId="82312ee5779919a4" providerId="LiveId" clId="{8BA8C8C7-2517-3646-951D-48296B93037A}" dt="2023-03-05T05:51:46.534" v="361" actId="2696"/>
        <pc:sldMkLst>
          <pc:docMk/>
          <pc:sldMk cId="3818021166" sldId="2760"/>
        </pc:sldMkLst>
      </pc:sldChg>
      <pc:sldChg chg="del">
        <pc:chgData name="Xin Luo" userId="82312ee5779919a4" providerId="LiveId" clId="{8BA8C8C7-2517-3646-951D-48296B93037A}" dt="2023-02-28T06:12:32.856" v="192" actId="2696"/>
        <pc:sldMkLst>
          <pc:docMk/>
          <pc:sldMk cId="97719364" sldId="2761"/>
        </pc:sldMkLst>
      </pc:sldChg>
      <pc:sldChg chg="del">
        <pc:chgData name="Xin Luo" userId="82312ee5779919a4" providerId="LiveId" clId="{8BA8C8C7-2517-3646-951D-48296B93037A}" dt="2023-02-28T06:12:32.828" v="190" actId="2696"/>
        <pc:sldMkLst>
          <pc:docMk/>
          <pc:sldMk cId="2861954436" sldId="2762"/>
        </pc:sldMkLst>
      </pc:sldChg>
      <pc:sldChg chg="del">
        <pc:chgData name="Xin Luo" userId="82312ee5779919a4" providerId="LiveId" clId="{8BA8C8C7-2517-3646-951D-48296B93037A}" dt="2023-02-28T06:12:32.826" v="189" actId="2696"/>
        <pc:sldMkLst>
          <pc:docMk/>
          <pc:sldMk cId="3373327641" sldId="2763"/>
        </pc:sldMkLst>
      </pc:sldChg>
      <pc:sldChg chg="addSp delSp modSp mod ord">
        <pc:chgData name="Xin Luo" userId="82312ee5779919a4" providerId="LiveId" clId="{8BA8C8C7-2517-3646-951D-48296B93037A}" dt="2023-03-13T07:46:33.198" v="1348" actId="20577"/>
        <pc:sldMkLst>
          <pc:docMk/>
          <pc:sldMk cId="2047512068" sldId="2764"/>
        </pc:sldMkLst>
        <pc:spChg chg="del mod">
          <ac:chgData name="Xin Luo" userId="82312ee5779919a4" providerId="LiveId" clId="{8BA8C8C7-2517-3646-951D-48296B93037A}" dt="2023-02-28T06:09:47.404" v="175" actId="478"/>
          <ac:spMkLst>
            <pc:docMk/>
            <pc:sldMk cId="2047512068" sldId="2764"/>
            <ac:spMk id="5" creationId="{78502774-B04C-634F-1396-E5815996BC36}"/>
          </ac:spMkLst>
        </pc:spChg>
        <pc:spChg chg="add mod">
          <ac:chgData name="Xin Luo" userId="82312ee5779919a4" providerId="LiveId" clId="{8BA8C8C7-2517-3646-951D-48296B93037A}" dt="2023-03-13T07:46:33.198" v="1348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8BA8C8C7-2517-3646-951D-48296B93037A}" dt="2023-03-05T03:19:55.768" v="313" actId="20577"/>
        <pc:sldMkLst>
          <pc:docMk/>
          <pc:sldMk cId="70654754" sldId="2765"/>
        </pc:sldMkLst>
        <pc:spChg chg="mod">
          <ac:chgData name="Xin Luo" userId="82312ee5779919a4" providerId="LiveId" clId="{8BA8C8C7-2517-3646-951D-48296B93037A}" dt="2023-03-05T03:19:55.768" v="313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del">
        <pc:chgData name="Xin Luo" userId="82312ee5779919a4" providerId="LiveId" clId="{8BA8C8C7-2517-3646-951D-48296B93037A}" dt="2023-02-28T06:07:53.148" v="100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8BA8C8C7-2517-3646-951D-48296B93037A}" dt="2023-03-05T05:50:57.277" v="358" actId="1035"/>
        <pc:sldMkLst>
          <pc:docMk/>
          <pc:sldMk cId="2097263393" sldId="2766"/>
        </pc:sldMkLst>
        <pc:spChg chg="mod">
          <ac:chgData name="Xin Luo" userId="82312ee5779919a4" providerId="LiveId" clId="{8BA8C8C7-2517-3646-951D-48296B93037A}" dt="2023-03-05T05:50:57.277" v="358" actId="1035"/>
          <ac:spMkLst>
            <pc:docMk/>
            <pc:sldMk cId="2097263393" sldId="2766"/>
            <ac:spMk id="5" creationId="{78502774-B04C-634F-1396-E5815996BC36}"/>
          </ac:spMkLst>
        </pc:spChg>
      </pc:sldChg>
      <pc:sldChg chg="modSp add mod">
        <pc:chgData name="Xin Luo" userId="82312ee5779919a4" providerId="LiveId" clId="{8BA8C8C7-2517-3646-951D-48296B93037A}" dt="2023-03-13T07:54:42.825" v="1628" actId="403"/>
        <pc:sldMkLst>
          <pc:docMk/>
          <pc:sldMk cId="782854285" sldId="2767"/>
        </pc:sldMkLst>
        <pc:spChg chg="mod">
          <ac:chgData name="Xin Luo" userId="82312ee5779919a4" providerId="LiveId" clId="{8BA8C8C7-2517-3646-951D-48296B93037A}" dt="2023-03-13T07:52:58.456" v="1567" actId="14100"/>
          <ac:spMkLst>
            <pc:docMk/>
            <pc:sldMk cId="782854285" sldId="2767"/>
            <ac:spMk id="4" creationId="{A7E97437-B77F-D3F5-E0F8-38B1EBE5E36E}"/>
          </ac:spMkLst>
        </pc:spChg>
        <pc:spChg chg="mod">
          <ac:chgData name="Xin Luo" userId="82312ee5779919a4" providerId="LiveId" clId="{8BA8C8C7-2517-3646-951D-48296B93037A}" dt="2023-03-13T07:54:42.825" v="1628" actId="403"/>
          <ac:spMkLst>
            <pc:docMk/>
            <pc:sldMk cId="782854285" sldId="2767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8BA8C8C7-2517-3646-951D-48296B93037A}" dt="2023-03-13T07:39:39.304" v="1199" actId="1076"/>
        <pc:sldMkLst>
          <pc:docMk/>
          <pc:sldMk cId="2380741125" sldId="2768"/>
        </pc:sldMkLst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4" creationId="{838928A2-AB5A-5293-3942-99957D81A26D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5" creationId="{EC51A3B3-43D2-1168-D68E-D01604EF07FC}"/>
          </ac:spMkLst>
        </pc:spChg>
        <pc:spChg chg="mod">
          <ac:chgData name="Xin Luo" userId="82312ee5779919a4" providerId="LiveId" clId="{8BA8C8C7-2517-3646-951D-48296B93037A}" dt="2023-03-13T07:38:57.474" v="1196" actId="20577"/>
          <ac:spMkLst>
            <pc:docMk/>
            <pc:sldMk cId="2380741125" sldId="2768"/>
            <ac:spMk id="6" creationId="{DA984439-1B23-1931-1979-ECF8DE9D6DCA}"/>
          </ac:spMkLst>
        </pc:spChg>
        <pc:spChg chg="mod">
          <ac:chgData name="Xin Luo" userId="82312ee5779919a4" providerId="LiveId" clId="{8BA8C8C7-2517-3646-951D-48296B93037A}" dt="2023-03-13T07:26:52.364" v="986" actId="14100"/>
          <ac:spMkLst>
            <pc:docMk/>
            <pc:sldMk cId="2380741125" sldId="276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8" creationId="{D756AE91-9C56-4A5F-9D22-F8CDAD09D676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9" creationId="{B81CCB25-4F7C-D3B7-F3F0-5FE44FE77B15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0" creationId="{5B5303EF-70D7-0AFA-74A6-684C0A719D89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1" creationId="{882BC205-1F7C-8CB5-E1D7-7521F8B1285E}"/>
          </ac:spMkLst>
        </pc:spChg>
        <pc:spChg chg="add del mod">
          <ac:chgData name="Xin Luo" userId="82312ee5779919a4" providerId="LiveId" clId="{8BA8C8C7-2517-3646-951D-48296B93037A}" dt="2023-03-13T07:24:53.410" v="901"/>
          <ac:spMkLst>
            <pc:docMk/>
            <pc:sldMk cId="2380741125" sldId="2768"/>
            <ac:spMk id="12" creationId="{69840456-2511-36C5-DAB3-D95FD22E1133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3" creationId="{18AB25C2-FB51-47F7-D5E6-3CD713C8DF6D}"/>
          </ac:spMkLst>
        </pc:spChg>
        <pc:spChg chg="add del mod">
          <ac:chgData name="Xin Luo" userId="82312ee5779919a4" providerId="LiveId" clId="{8BA8C8C7-2517-3646-951D-48296B93037A}" dt="2023-03-13T07:37:07.551" v="1107" actId="478"/>
          <ac:spMkLst>
            <pc:docMk/>
            <pc:sldMk cId="2380741125" sldId="2768"/>
            <ac:spMk id="14" creationId="{566F205A-13F8-4AD2-ABFE-CEB7F534816E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5" creationId="{DCE793DD-39B2-FF02-7C84-E9A7F7ADE60A}"/>
          </ac:spMkLst>
        </pc:spChg>
        <pc:spChg chg="add mod">
          <ac:chgData name="Xin Luo" userId="82312ee5779919a4" providerId="LiveId" clId="{8BA8C8C7-2517-3646-951D-48296B93037A}" dt="2023-03-13T07:39:39.304" v="1199" actId="1076"/>
          <ac:spMkLst>
            <pc:docMk/>
            <pc:sldMk cId="2380741125" sldId="2768"/>
            <ac:spMk id="16" creationId="{D6DE5B36-E23C-44CB-46DF-80768FC4DFB0}"/>
          </ac:spMkLst>
        </pc:sp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18" creationId="{4A91ECEA-B01F-CD7D-FDC3-691666722FB0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0" creationId="{F7B72513-CA83-5A94-CC92-80A7ABB35251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3" creationId="{8F4F86DC-7CE9-9D5C-AE76-EE8DAB4109A5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6" creationId="{260DAA9A-59FF-8791-35DF-05CA47DAACD8}"/>
          </ac:cxnSpMkLst>
        </pc:cxnChg>
      </pc:sldChg>
      <pc:sldChg chg="modSp add mod">
        <pc:chgData name="Xin Luo" userId="82312ee5779919a4" providerId="LiveId" clId="{8BA8C8C7-2517-3646-951D-48296B93037A}" dt="2023-03-13T07:45:07.040" v="1239" actId="1035"/>
        <pc:sldMkLst>
          <pc:docMk/>
          <pc:sldMk cId="3657954518" sldId="2769"/>
        </pc:sldMkLst>
        <pc:spChg chg="mod">
          <ac:chgData name="Xin Luo" userId="82312ee5779919a4" providerId="LiveId" clId="{8BA8C8C7-2517-3646-951D-48296B93037A}" dt="2023-03-13T07:45:07.040" v="1239" actId="1035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7C68D8C5-3836-3547-9AA8-5B377782C93A}"/>
    <pc:docChg chg="modSld">
      <pc:chgData name="Xin Luo" userId="82312ee5779919a4" providerId="LiveId" clId="{7C68D8C5-3836-3547-9AA8-5B377782C93A}" dt="2023-04-12T12:59:02.669" v="101" actId="20577"/>
      <pc:docMkLst>
        <pc:docMk/>
      </pc:docMkLst>
      <pc:sldChg chg="modSp mod">
        <pc:chgData name="Xin Luo" userId="82312ee5779919a4" providerId="LiveId" clId="{7C68D8C5-3836-3547-9AA8-5B377782C93A}" dt="2023-04-12T12:59:02.669" v="101" actId="20577"/>
        <pc:sldMkLst>
          <pc:docMk/>
          <pc:sldMk cId="1209572041" sldId="2722"/>
        </pc:sldMkLst>
        <pc:spChg chg="mod">
          <ac:chgData name="Xin Luo" userId="82312ee5779919a4" providerId="LiveId" clId="{7C68D8C5-3836-3547-9AA8-5B377782C93A}" dt="2023-04-12T12:59:02.669" v="101" actId="20577"/>
          <ac:spMkLst>
            <pc:docMk/>
            <pc:sldMk cId="1209572041" sldId="272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BB46F696-05A3-E847-981C-1ABF183D4160}"/>
    <pc:docChg chg="undo custSel modSld">
      <pc:chgData name="Xin Luo" userId="82312ee5779919a4" providerId="LiveId" clId="{BB46F696-05A3-E847-981C-1ABF183D4160}" dt="2023-08-23T11:07:23.598" v="620" actId="20577"/>
      <pc:docMkLst>
        <pc:docMk/>
      </pc:docMkLst>
      <pc:sldChg chg="modSp mod">
        <pc:chgData name="Xin Luo" userId="82312ee5779919a4" providerId="LiveId" clId="{BB46F696-05A3-E847-981C-1ABF183D4160}" dt="2023-08-23T11:07:23.598" v="620" actId="20577"/>
        <pc:sldMkLst>
          <pc:docMk/>
          <pc:sldMk cId="1209572041" sldId="2722"/>
        </pc:sldMkLst>
        <pc:spChg chg="mod">
          <ac:chgData name="Xin Luo" userId="82312ee5779919a4" providerId="LiveId" clId="{BB46F696-05A3-E847-981C-1ABF183D4160}" dt="2023-08-23T11:07:23.598" v="620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BB46F696-05A3-E847-981C-1ABF183D4160}" dt="2023-08-23T08:02:20.722" v="557" actId="1035"/>
        <pc:sldMkLst>
          <pc:docMk/>
          <pc:sldMk cId="2245643700" sldId="2751"/>
        </pc:sldMkLst>
        <pc:spChg chg="mod">
          <ac:chgData name="Xin Luo" userId="82312ee5779919a4" providerId="LiveId" clId="{BB46F696-05A3-E847-981C-1ABF183D4160}" dt="2023-08-23T08:02:20.722" v="557" actId="1035"/>
          <ac:spMkLst>
            <pc:docMk/>
            <pc:sldMk cId="2245643700" sldId="2751"/>
            <ac:spMk id="2" creationId="{631AADB6-C88A-D817-4683-FC087E4E240F}"/>
          </ac:spMkLst>
        </pc:spChg>
        <pc:spChg chg="mod">
          <ac:chgData name="Xin Luo" userId="82312ee5779919a4" providerId="LiveId" clId="{BB46F696-05A3-E847-981C-1ABF183D4160}" dt="2023-08-23T08:02:16.744" v="554" actId="1035"/>
          <ac:spMkLst>
            <pc:docMk/>
            <pc:sldMk cId="2245643700" sldId="2751"/>
            <ac:spMk id="4" creationId="{5890849C-B6D7-E82C-6F19-E8BC73B44DEE}"/>
          </ac:spMkLst>
        </pc:spChg>
        <pc:spChg chg="mod">
          <ac:chgData name="Xin Luo" userId="82312ee5779919a4" providerId="LiveId" clId="{BB46F696-05A3-E847-981C-1ABF183D4160}" dt="2023-08-23T08:00:04.541" v="472" actId="14100"/>
          <ac:spMkLst>
            <pc:docMk/>
            <pc:sldMk cId="2245643700" sldId="2751"/>
            <ac:spMk id="7" creationId="{6A0464DA-16D3-0757-416F-B5FC79C9913C}"/>
          </ac:spMkLst>
        </pc:spChg>
      </pc:sldChg>
      <pc:sldChg chg="modSp mod">
        <pc:chgData name="Xin Luo" userId="82312ee5779919a4" providerId="LiveId" clId="{BB46F696-05A3-E847-981C-1ABF183D4160}" dt="2023-08-23T10:59:38.382" v="576" actId="20577"/>
        <pc:sldMkLst>
          <pc:docMk/>
          <pc:sldMk cId="4211155851" sldId="2758"/>
        </pc:sldMkLst>
        <pc:spChg chg="mod">
          <ac:chgData name="Xin Luo" userId="82312ee5779919a4" providerId="LiveId" clId="{BB46F696-05A3-E847-981C-1ABF183D4160}" dt="2023-08-23T10:59:38.382" v="576" actId="20577"/>
          <ac:spMkLst>
            <pc:docMk/>
            <pc:sldMk cId="4211155851" sldId="2758"/>
            <ac:spMk id="14" creationId="{E7B0D113-1929-C3DF-78B3-7E0AA39E5565}"/>
          </ac:spMkLst>
        </pc:spChg>
      </pc:sldChg>
      <pc:sldChg chg="modSp mod">
        <pc:chgData name="Xin Luo" userId="82312ee5779919a4" providerId="LiveId" clId="{BB46F696-05A3-E847-981C-1ABF183D4160}" dt="2023-08-23T11:02:38.254" v="596" actId="20577"/>
        <pc:sldMkLst>
          <pc:docMk/>
          <pc:sldMk cId="2047512068" sldId="2764"/>
        </pc:sldMkLst>
        <pc:spChg chg="mod">
          <ac:chgData name="Xin Luo" userId="82312ee5779919a4" providerId="LiveId" clId="{BB46F696-05A3-E847-981C-1ABF183D4160}" dt="2023-08-23T11:02:38.254" v="596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BB46F696-05A3-E847-981C-1ABF183D4160}" dt="2023-08-23T11:02:01.877" v="593" actId="20577"/>
        <pc:sldMkLst>
          <pc:docMk/>
          <pc:sldMk cId="3657954518" sldId="2769"/>
        </pc:sldMkLst>
        <pc:spChg chg="mod">
          <ac:chgData name="Xin Luo" userId="82312ee5779919a4" providerId="LiveId" clId="{BB46F696-05A3-E847-981C-1ABF183D4160}" dt="2023-08-23T11:02:01.877" v="593" actId="20577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584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620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27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249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598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399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0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54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46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B%B4%E8%AD%AF%E8%AA%9E%E8%A8%8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zh.wikipedia.org/wiki/%E7%BC%96%E7%A8%8B%E8%AF%AD%E8%A8%80" TargetMode="External"/><Relationship Id="rId5" Type="http://schemas.openxmlformats.org/officeDocument/2006/relationships/hyperlink" Target="https://zh.wikipedia.org/wiki/%E9%80%9A%E7%94%A8%E7%BC%96%E7%A8%8B%E8%AF%AD%E8%A8%80" TargetMode="External"/><Relationship Id="rId4" Type="http://schemas.openxmlformats.org/officeDocument/2006/relationships/hyperlink" Target="https://zh.wikipedia.org/wiki/%E9%AB%98%E7%B4%9A%E8%AA%9E%E8%A8%8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矢量数据处理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  <a:endParaRPr lang="en-CN" sz="18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638427"/>
            <a:ext cx="8021782" cy="409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</a:t>
            </a:r>
            <a:r>
              <a:rPr lang="zh-CN" altLang="en-US" sz="2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(Geospatial Data Abstraction Library)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是一个在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MIT</a:t>
            </a:r>
            <a:r>
              <a:rPr lang="zh-CN" altLang="en-US" sz="2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许可协议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下的开源栅格空间数据转换库。该项目由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Frank Warmerdam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教授于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1998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年发起。 它利用抽象数据模型来表达所支持的各种文件格式。 它还有一系列命令行工具来进行数据转换和处理。</a:t>
            </a:r>
            <a:r>
              <a:rPr lang="en-US" sz="2200" b="1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sz="2200" b="1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0" i="0" u="sng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OpenGIS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Simple Features Reference Implementation)</a:t>
            </a:r>
            <a:r>
              <a:rPr lang="zh-CN" alt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是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</a:t>
            </a:r>
            <a:r>
              <a:rPr lang="zh-CN" alt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项目的一个子项目， 提供对矢量数据的支持。 一般把这两个库合称为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GDAL/OGR，</a:t>
            </a:r>
            <a:r>
              <a:rPr lang="zh-CN" alt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或者简称为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GDAL。</a:t>
            </a:r>
            <a:endParaRPr lang="en-US" altLang="zh-CN" sz="2200" b="1" u="sng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09562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90CCE0-108B-48BB-91BC-936B92572B2F}"/>
              </a:ext>
            </a:extLst>
          </p:cNvPr>
          <p:cNvSpPr/>
          <p:nvPr/>
        </p:nvSpPr>
        <p:spPr>
          <a:xfrm>
            <a:off x="178621" y="1953954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Data source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（数据源）</a:t>
            </a:r>
            <a:endParaRPr lang="en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02AE302-3C56-F68F-A45D-492101557DAC}"/>
              </a:ext>
            </a:extLst>
          </p:cNvPr>
          <p:cNvSpPr/>
          <p:nvPr/>
        </p:nvSpPr>
        <p:spPr>
          <a:xfrm>
            <a:off x="178620" y="3569046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Layer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（图层）</a:t>
            </a:r>
            <a:endParaRPr lang="en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DB1CA7-77B6-4A88-958D-DF0B53FDA020}"/>
              </a:ext>
            </a:extLst>
          </p:cNvPr>
          <p:cNvSpPr/>
          <p:nvPr/>
        </p:nvSpPr>
        <p:spPr>
          <a:xfrm>
            <a:off x="178620" y="5239559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n-ea"/>
                <a:ea typeface="+mn-ea"/>
              </a:rPr>
              <a:t>F</a:t>
            </a:r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eature(要素)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A4517004-D557-9AA0-B58C-AD17ECE0A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570" y="2922085"/>
            <a:ext cx="1440873" cy="2065613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208D771-92F6-7D78-84FD-9100CDF43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816" y="5099929"/>
            <a:ext cx="1058379" cy="1050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B0D113-1929-C3DF-78B3-7E0AA39E5565}"/>
              </a:ext>
            </a:extLst>
          </p:cNvPr>
          <p:cNvSpPr txBox="1"/>
          <p:nvPr/>
        </p:nvSpPr>
        <p:spPr>
          <a:xfrm>
            <a:off x="3018804" y="2108969"/>
            <a:ext cx="4627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K</a:t>
            </a:r>
            <a:r>
              <a:rPr lang="en-CN" dirty="0">
                <a:solidFill>
                  <a:schemeClr val="bg2"/>
                </a:solidFill>
                <a:latin typeface="+mn-ea"/>
                <a:ea typeface="+mn-ea"/>
              </a:rPr>
              <a:t>unming_districts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shp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CE93F5-69CF-FC98-48E9-D6AAE8B13C45}"/>
              </a:ext>
            </a:extLst>
          </p:cNvPr>
          <p:cNvGrpSpPr/>
          <p:nvPr/>
        </p:nvGrpSpPr>
        <p:grpSpPr>
          <a:xfrm>
            <a:off x="2409198" y="2339801"/>
            <a:ext cx="1037618" cy="3285605"/>
            <a:chOff x="2064864" y="2339801"/>
            <a:chExt cx="1315108" cy="328560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A490F3-1E4C-EF7A-4A6C-38ABE3FAAD46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 bwMode="auto">
            <a:xfrm>
              <a:off x="2064865" y="2339801"/>
              <a:ext cx="772632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B4C3365-D97F-A491-04F4-FFA583C726E9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 bwMode="auto">
            <a:xfrm flipV="1">
              <a:off x="2064864" y="3954892"/>
              <a:ext cx="1072717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311B51-9785-E69B-B7B0-511153550000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 bwMode="auto">
            <a:xfrm flipV="1">
              <a:off x="2064864" y="5625405"/>
              <a:ext cx="1315108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E0DE21-518B-3F8E-E721-DFE4115F847E}"/>
              </a:ext>
            </a:extLst>
          </p:cNvPr>
          <p:cNvGrpSpPr/>
          <p:nvPr/>
        </p:nvGrpSpPr>
        <p:grpSpPr>
          <a:xfrm>
            <a:off x="4857872" y="3102548"/>
            <a:ext cx="4141644" cy="2972424"/>
            <a:chOff x="4684691" y="3178457"/>
            <a:chExt cx="4302827" cy="309810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C89B2E1-0CDC-F585-F0BB-887E467853D8}"/>
                </a:ext>
              </a:extLst>
            </p:cNvPr>
            <p:cNvSpPr/>
            <p:nvPr/>
          </p:nvSpPr>
          <p:spPr>
            <a:xfrm>
              <a:off x="6082760" y="3178457"/>
              <a:ext cx="2230578" cy="662489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100" b="1" dirty="0">
                  <a:solidFill>
                    <a:schemeClr val="bg2"/>
                  </a:solidFill>
                  <a:latin typeface="+mn-ea"/>
                  <a:ea typeface="+mn-ea"/>
                </a:rPr>
                <a:t>Data source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6B2AD75-E0F3-26E1-5973-C33A78FC4D1F}"/>
                </a:ext>
              </a:extLst>
            </p:cNvPr>
            <p:cNvSpPr/>
            <p:nvPr/>
          </p:nvSpPr>
          <p:spPr>
            <a:xfrm>
              <a:off x="5349709" y="4492104"/>
              <a:ext cx="1439634" cy="634908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100" b="1" dirty="0">
                  <a:solidFill>
                    <a:schemeClr val="bg2"/>
                  </a:solidFill>
                  <a:latin typeface="+mn-ea"/>
                  <a:ea typeface="+mn-ea"/>
                </a:rPr>
                <a:t>Layer</a:t>
              </a:r>
              <a:r>
                <a:rPr lang="en-US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1</a:t>
              </a:r>
              <a:endParaRPr lang="en-CN" sz="21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9F2243D-1754-C1E2-7F17-CBA97876DD24}"/>
                </a:ext>
              </a:extLst>
            </p:cNvPr>
            <p:cNvSpPr/>
            <p:nvPr/>
          </p:nvSpPr>
          <p:spPr>
            <a:xfrm>
              <a:off x="7547884" y="4492104"/>
              <a:ext cx="1439634" cy="634908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100" b="1" dirty="0">
                  <a:solidFill>
                    <a:schemeClr val="bg2"/>
                  </a:solidFill>
                  <a:latin typeface="+mn-ea"/>
                  <a:ea typeface="+mn-ea"/>
                </a:rPr>
                <a:t>Layer</a:t>
              </a:r>
              <a:r>
                <a:rPr lang="en-US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2</a:t>
              </a:r>
              <a:endParaRPr lang="en-CN" sz="21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27D4D11-3546-035E-9F0C-C18C992C41EA}"/>
                </a:ext>
              </a:extLst>
            </p:cNvPr>
            <p:cNvSpPr/>
            <p:nvPr/>
          </p:nvSpPr>
          <p:spPr>
            <a:xfrm>
              <a:off x="4684691" y="5625405"/>
              <a:ext cx="1439634" cy="651160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Feature</a:t>
              </a:r>
              <a:r>
                <a:rPr lang="en-US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1</a:t>
              </a:r>
              <a:endParaRPr lang="en-CN" sz="21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7444748-D656-B7D4-2562-526BEF84C111}"/>
                </a:ext>
              </a:extLst>
            </p:cNvPr>
            <p:cNvSpPr/>
            <p:nvPr/>
          </p:nvSpPr>
          <p:spPr>
            <a:xfrm>
              <a:off x="6610473" y="5625405"/>
              <a:ext cx="1439634" cy="651160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Feature</a:t>
              </a:r>
              <a:r>
                <a:rPr lang="en-US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2</a:t>
              </a:r>
              <a:endParaRPr lang="en-CN" sz="21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D01D2FB2-54F7-1B97-6AA0-81D59E87D871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 bwMode="auto">
            <a:xfrm rot="5400000">
              <a:off x="6308209" y="3602264"/>
              <a:ext cx="651158" cy="1128523"/>
            </a:xfrm>
            <a:prstGeom prst="bentConnector3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6F759320-1F38-881A-42BB-8EC115CCE1FE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 bwMode="auto">
            <a:xfrm rot="16200000" flipH="1">
              <a:off x="7407296" y="3631699"/>
              <a:ext cx="651158" cy="1069652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D78B4608-05C6-CCAD-D83C-287F4CBFFB69}"/>
                </a:ext>
              </a:extLst>
            </p:cNvPr>
            <p:cNvCxnSpPr>
              <a:cxnSpLocks/>
              <a:stCxn id="29" idx="2"/>
              <a:endCxn id="32" idx="0"/>
            </p:cNvCxnSpPr>
            <p:nvPr/>
          </p:nvCxnSpPr>
          <p:spPr bwMode="auto">
            <a:xfrm rot="5400000">
              <a:off x="5487821" y="5043699"/>
              <a:ext cx="498393" cy="665018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AFDF6298-495F-C50C-91B3-8403B747640A}"/>
                </a:ext>
              </a:extLst>
            </p:cNvPr>
            <p:cNvCxnSpPr>
              <a:cxnSpLocks/>
              <a:stCxn id="29" idx="2"/>
              <a:endCxn id="33" idx="0"/>
            </p:cNvCxnSpPr>
            <p:nvPr/>
          </p:nvCxnSpPr>
          <p:spPr bwMode="auto">
            <a:xfrm rot="16200000" flipH="1">
              <a:off x="6450712" y="4745826"/>
              <a:ext cx="498393" cy="1260764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11558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570979" y="1449543"/>
            <a:ext cx="346217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主要类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9D382-9C94-C796-FB1B-3281561CA174}"/>
              </a:ext>
            </a:extLst>
          </p:cNvPr>
          <p:cNvSpPr txBox="1"/>
          <p:nvPr/>
        </p:nvSpPr>
        <p:spPr>
          <a:xfrm>
            <a:off x="6319157" y="6403785"/>
            <a:ext cx="26942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928A2-AB5A-5293-3942-99957D81A26D}"/>
              </a:ext>
            </a:extLst>
          </p:cNvPr>
          <p:cNvSpPr/>
          <p:nvPr/>
        </p:nvSpPr>
        <p:spPr>
          <a:xfrm>
            <a:off x="1175656" y="2259213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OGR.Driver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5303EF-70D7-0AFA-74A6-684C0A719D89}"/>
              </a:ext>
            </a:extLst>
          </p:cNvPr>
          <p:cNvSpPr/>
          <p:nvPr/>
        </p:nvSpPr>
        <p:spPr>
          <a:xfrm>
            <a:off x="1175655" y="3104691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OGR.DataSource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BC205-1F7C-8CB5-E1D7-7521F8B1285E}"/>
              </a:ext>
            </a:extLst>
          </p:cNvPr>
          <p:cNvSpPr/>
          <p:nvPr/>
        </p:nvSpPr>
        <p:spPr>
          <a:xfrm>
            <a:off x="1175654" y="3954654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OGR.Layer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B25C2-FB51-47F7-D5E6-3CD713C8DF6D}"/>
              </a:ext>
            </a:extLst>
          </p:cNvPr>
          <p:cNvSpPr/>
          <p:nvPr/>
        </p:nvSpPr>
        <p:spPr>
          <a:xfrm>
            <a:off x="1175654" y="4777679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OGR.Feature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793DD-39B2-FF02-7C84-E9A7F7ADE60A}"/>
              </a:ext>
            </a:extLst>
          </p:cNvPr>
          <p:cNvSpPr/>
          <p:nvPr/>
        </p:nvSpPr>
        <p:spPr>
          <a:xfrm>
            <a:off x="1175653" y="5607637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OGR.</a:t>
            </a: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Geometry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DE5B36-E23C-44CB-46DF-80768FC4DFB0}"/>
              </a:ext>
            </a:extLst>
          </p:cNvPr>
          <p:cNvSpPr/>
          <p:nvPr/>
        </p:nvSpPr>
        <p:spPr>
          <a:xfrm>
            <a:off x="4572000" y="3740505"/>
            <a:ext cx="3290211" cy="58782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OGR.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SpatialReference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91ECEA-B01F-CD7D-FDC3-691666722FB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 bwMode="auto">
          <a:xfrm flipH="1">
            <a:off x="2465613" y="2790748"/>
            <a:ext cx="1" cy="3139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B72513-CA83-5A94-CC92-80A7ABB3525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 bwMode="auto">
          <a:xfrm flipH="1">
            <a:off x="2465612" y="3636226"/>
            <a:ext cx="1" cy="3184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F86DC-7CE9-9D5C-AE76-EE8DAB4109A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 bwMode="auto">
          <a:xfrm>
            <a:off x="2465612" y="4486189"/>
            <a:ext cx="0" cy="2914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0DAA9A-59FF-8791-35DF-05CA47DAACD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 bwMode="auto">
          <a:xfrm flipH="1">
            <a:off x="2465611" y="5309214"/>
            <a:ext cx="1" cy="2984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411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342379" y="1466548"/>
            <a:ext cx="8141864" cy="504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包括如下几部分：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ogr.Driver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：对应于每一个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OGR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所支持的矢量文件格式。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ogr.DataSource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：为</a:t>
            </a:r>
            <a:r>
              <a:rPr lang="en-US" altLang="zh-CN" sz="2000" dirty="0" err="1">
                <a:solidFill>
                  <a:srgbClr val="000000"/>
                </a:solidFill>
                <a:latin typeface="+mn-ea"/>
                <a:ea typeface="+mn-ea"/>
              </a:rPr>
              <a:t>OGRLayer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对象的集合。为有</a:t>
            </a:r>
            <a:r>
              <a:rPr lang="en-US" sz="2000" dirty="0" err="1">
                <a:solidFill>
                  <a:srgbClr val="000000"/>
                </a:solidFill>
                <a:latin typeface="+mn-ea"/>
                <a:ea typeface="+mn-ea"/>
              </a:rPr>
              <a:t>OGRLayer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对象的一个文件或一个数据库。</a:t>
            </a:r>
            <a:endParaRPr lang="en-US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ogr.Layer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：表示数据源类</a:t>
            </a:r>
            <a:r>
              <a:rPr lang="en-US" sz="2000" dirty="0" err="1">
                <a:solidFill>
                  <a:srgbClr val="000000"/>
                </a:solidFill>
                <a:latin typeface="+mn-ea"/>
                <a:ea typeface="+mn-ea"/>
              </a:rPr>
              <a:t>OGRDataSource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里面的一层要素</a:t>
            </a:r>
            <a:r>
              <a:rPr lang="en-US" sz="20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.Feature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类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：用于一个完整特征（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eature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）的定义，具体包括一个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eometry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eometry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的一系列属性。</a:t>
            </a:r>
            <a:endParaRPr lang="en-US" sz="20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SpatialReference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用于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OpenGIS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空间参考系统的定义。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9D382-9C94-C796-FB1B-3281561CA174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545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70E5D-5367-222C-EBF7-0F886FDEDDC5}"/>
              </a:ext>
            </a:extLst>
          </p:cNvPr>
          <p:cNvSpPr txBox="1"/>
          <p:nvPr/>
        </p:nvSpPr>
        <p:spPr>
          <a:xfrm>
            <a:off x="562482" y="1699149"/>
            <a:ext cx="7888406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、利用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ogr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开源库读取昆明市行政区划矢量数据。并写出</a:t>
            </a:r>
            <a:r>
              <a:rPr lang="zh-CN" altLang="en-CN" dirty="0">
                <a:solidFill>
                  <a:schemeClr val="bg2"/>
                </a:solidFill>
                <a:latin typeface="+mn-ea"/>
                <a:ea typeface="+mn-ea"/>
              </a:rPr>
              <a:t>只含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呈贡区的矢量数据。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5120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三、矢量数据处理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5" y="1679990"/>
            <a:ext cx="8508669" cy="4500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矢量数据基本处理包括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：投影转化、添加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/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删除字段、要素面积、中心点等信息提取、根据地理信息创建矢量文件、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121212"/>
                </a:solidFill>
                <a:latin typeface="+mn-ea"/>
                <a:ea typeface="+mn-ea"/>
              </a:rPr>
              <a:t>ESPG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代码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EPSG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European Petroleum Survey Group (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欧洲石油调查小组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)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的缩写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,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该组织发布了一个坐标参照系统的数据集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,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数据集对全球收录到的坐标参照系统进行了编码。如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wgs84代码为: 4326; wgs84+utm代码为: 326+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投影带（如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32622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）。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(OGC well-known text)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和</a:t>
            </a:r>
            <a:r>
              <a:rPr lang="en-US" sz="2000" b="1" dirty="0" err="1">
                <a:solidFill>
                  <a:srgbClr val="121212"/>
                </a:solidFill>
                <a:latin typeface="+mn-ea"/>
                <a:ea typeface="+mn-ea"/>
              </a:rPr>
              <a:t>wkb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(OGC well-known binary)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：是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OGC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制定的空间数据的组织规范，</a:t>
            </a:r>
            <a:r>
              <a:rPr lang="en-US" sz="2000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是以文本形式描述，</a:t>
            </a:r>
            <a:r>
              <a:rPr lang="en-US" sz="2000" dirty="0" err="1">
                <a:solidFill>
                  <a:srgbClr val="121212"/>
                </a:solidFill>
                <a:latin typeface="+mn-ea"/>
                <a:ea typeface="+mn-ea"/>
              </a:rPr>
              <a:t>wkb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是以二进制形式描述。如以</a:t>
            </a:r>
            <a:r>
              <a:rPr lang="en-US" altLang="zh-CN" sz="2000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格式表示点：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"POINT (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121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34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)"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97437-B77F-D3F5-E0F8-38B1EBE5E36E}"/>
              </a:ext>
            </a:extLst>
          </p:cNvPr>
          <p:cNvSpPr txBox="1"/>
          <p:nvPr/>
        </p:nvSpPr>
        <p:spPr>
          <a:xfrm>
            <a:off x="6841671" y="6403785"/>
            <a:ext cx="2171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542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63695" y="1872358"/>
            <a:ext cx="8085979" cy="1556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利用开源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库，新建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）云南大学（呈贡校区）面要素图层、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）云南大学地科学院、及云南大学各校园大门点要素图层，设置距离字段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，计算地球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科学学院距离各处大门的直线距离。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矢量数据基本处理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矢量数据读写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编程风格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编程风格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 err="1">
                <a:latin typeface="微软雅黑" pitchFamily="34" charset="-122"/>
                <a:ea typeface="微软雅黑" pitchFamily="34" charset="-122"/>
              </a:rPr>
              <a:t>Python编程风格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4" y="1610717"/>
            <a:ext cx="8508669" cy="47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定义：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是一种广泛使用的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3" tooltip="直译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解释型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4" tooltip="高级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高级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5" tooltip="通用编程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通用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的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6" tooltip="编程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编程语言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支持多种编程范型，包括结构化、过程式、反射式、面向对象和函数式编程。</a:t>
            </a:r>
            <a:endParaRPr lang="en-US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历史：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1989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年，荷兰的计算机程序员吉多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·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范罗苏姆（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Guido Van Rossum）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创建了 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Python。</a:t>
            </a: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2000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16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 2.0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发布；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2008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 3.0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发布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2020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Python2.x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 版本停止更新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86500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 err="1">
                <a:latin typeface="微软雅黑" pitchFamily="34" charset="-122"/>
                <a:ea typeface="微软雅黑" pitchFamily="34" charset="-122"/>
              </a:rPr>
              <a:t>Python编程风格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12023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0849C-B6D7-E82C-6F19-E8BC73B44DEE}"/>
              </a:ext>
            </a:extLst>
          </p:cNvPr>
          <p:cNvSpPr txBox="1"/>
          <p:nvPr/>
        </p:nvSpPr>
        <p:spPr>
          <a:xfrm>
            <a:off x="277794" y="1370097"/>
            <a:ext cx="8629565" cy="5444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数据类型：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Bool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（布尔）、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Number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（数字）、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String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（字符串）、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List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（列表）、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Dictionary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（字典）、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Tuple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（元组）、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Set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（集合）。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变量与赋值：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可以看成一个小箱子，专门用来“盛装”程序中的数据。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条件判断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：通过一条或多条判断语句的执行结果（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True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或者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False）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来决定执行的代码块。（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if…else…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循环：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指自动化、重复多次执行相似的任务。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(for..; while…;)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函数：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一个可重复使用的代码块，当它被调用时执行某种功能。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模块：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指用一系列代码实现了某个功能的代码集合。通常一个模块由多个函数构成。通过模块调用能大幅度提高编程效率。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软件包调用：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为了对多个模块进行有效管理，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引入了按目录来组织模块的方法，该目录称为包（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Package）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，软件包调用与模块调用类似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464DA-16D3-0757-416F-B5FC79C9913C}"/>
              </a:ext>
            </a:extLst>
          </p:cNvPr>
          <p:cNvSpPr txBox="1"/>
          <p:nvPr/>
        </p:nvSpPr>
        <p:spPr>
          <a:xfrm>
            <a:off x="6875362" y="6495664"/>
            <a:ext cx="226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6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16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437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672501"/>
            <a:ext cx="8021782" cy="2981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、测试、并理解课堂所讲代码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、用尽量少的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代码，计算获得每位同学家乡与云南大学的方位（东北、东南、西北、西南），统计位于云南大学东北方向同学比例。云南大学位置经纬度为（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102.851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 24.841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547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一、矢量数据读写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425735"/>
            <a:ext cx="8021782" cy="301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矢量</a:t>
            </a:r>
            <a:r>
              <a:rPr lang="zh-CN" altLang="en-US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数据：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矢量是具有一定大小和方向的量，数学上和物理上也叫向量。在地理信息领域中，矢量数据是代表地图图形的各离散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点平面坐标（</a:t>
            </a:r>
            <a:r>
              <a:rPr lang="en-US" sz="2100" b="0" i="0" dirty="0" err="1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x，y</a:t>
            </a:r>
            <a:r>
              <a:rPr 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的有序集合，矢量数据结构是一种最常见的图形数据结构，主要用于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表示地图图形元素几何数据之间及其与属性数据之间的相互关系。矢量数据常用格式包括</a:t>
            </a:r>
            <a:r>
              <a:rPr lang="en-US" altLang="zh-CN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S</a:t>
            </a:r>
            <a:r>
              <a:rPr lang="en-US" altLang="zh-CN" sz="2100" dirty="0">
                <a:solidFill>
                  <a:srgbClr val="212529"/>
                </a:solidFill>
                <a:latin typeface="+mn-ea"/>
                <a:ea typeface="+mn-ea"/>
              </a:rPr>
              <a:t>hapefile, </a:t>
            </a:r>
            <a:r>
              <a:rPr lang="en-US" altLang="zh-CN" sz="2100" b="1" dirty="0" err="1">
                <a:solidFill>
                  <a:srgbClr val="212529"/>
                </a:solidFill>
                <a:latin typeface="+mn-ea"/>
                <a:ea typeface="+mn-ea"/>
              </a:rPr>
              <a:t>GeoPackage</a:t>
            </a:r>
            <a:r>
              <a:rPr lang="en-US" altLang="zh-CN" sz="2100" dirty="0">
                <a:solidFill>
                  <a:srgbClr val="212529"/>
                </a:solidFill>
                <a:latin typeface="+mn-ea"/>
                <a:ea typeface="+mn-ea"/>
              </a:rPr>
              <a:t>, KML</a:t>
            </a:r>
            <a:r>
              <a:rPr lang="zh-CN" altLang="en-US" sz="2100" dirty="0">
                <a:solidFill>
                  <a:srgbClr val="212529"/>
                </a:solidFill>
                <a:latin typeface="+mn-ea"/>
                <a:ea typeface="+mn-ea"/>
              </a:rPr>
              <a:t>，以及</a:t>
            </a:r>
            <a:r>
              <a:rPr lang="en-US" altLang="zh-CN" sz="2100" dirty="0" err="1">
                <a:solidFill>
                  <a:srgbClr val="212529"/>
                </a:solidFill>
                <a:latin typeface="+mn-ea"/>
                <a:ea typeface="+mn-ea"/>
              </a:rPr>
              <a:t>GeoJSON</a:t>
            </a:r>
            <a:r>
              <a:rPr lang="zh-CN" altLang="en-US" sz="2100" dirty="0">
                <a:solidFill>
                  <a:srgbClr val="212529"/>
                </a:solidFill>
                <a:latin typeface="+mn-ea"/>
                <a:ea typeface="+mn-ea"/>
              </a:rPr>
              <a:t>等。</a:t>
            </a:r>
            <a:endParaRPr lang="en-US" altLang="zh-CN" sz="2100" b="1" i="0" dirty="0">
              <a:solidFill>
                <a:srgbClr val="151515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4C2415-490B-F3C5-D5E8-A263DD477CBB}"/>
              </a:ext>
            </a:extLst>
          </p:cNvPr>
          <p:cNvGrpSpPr/>
          <p:nvPr/>
        </p:nvGrpSpPr>
        <p:grpSpPr>
          <a:xfrm>
            <a:off x="351681" y="4494108"/>
            <a:ext cx="8414553" cy="2194777"/>
            <a:chOff x="-339069" y="4170555"/>
            <a:chExt cx="8414553" cy="2194777"/>
          </a:xfrm>
        </p:grpSpPr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F0BBAA1F-56C6-D7A7-0627-A15F8B192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39069" y="4170555"/>
              <a:ext cx="2602851" cy="2194777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7C2B1373-2928-39A6-4B44-DA379040F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8491" y="4170555"/>
              <a:ext cx="2602851" cy="2194777"/>
            </a:xfrm>
            <a:prstGeom prst="rect">
              <a:avLst/>
            </a:prstGeom>
          </p:spPr>
        </p:pic>
        <p:pic>
          <p:nvPicPr>
            <p:cNvPr id="21" name="Picture 20" descr="Shape, polygon&#10;&#10;Description automatically generated">
              <a:extLst>
                <a:ext uri="{FF2B5EF4-FFF2-40B4-BE49-F238E27FC236}">
                  <a16:creationId xmlns:a16="http://schemas.microsoft.com/office/drawing/2014/main" id="{23B871CC-01AE-14C3-A9C0-7C4929687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2633" y="4170555"/>
              <a:ext cx="2602851" cy="2194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5086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67146" y="1707699"/>
            <a:ext cx="8459189" cy="426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矢量数据三要素：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点，线，面</a:t>
            </a: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矢量数据的主要内容：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几何对象</a:t>
            </a:r>
            <a:r>
              <a:rPr lang="en-US" altLang="zh-CN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Geometry)+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属性</a:t>
            </a:r>
            <a:r>
              <a:rPr lang="en-US" altLang="zh-CN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attribute)</a:t>
            </a: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  <a:endParaRPr lang="en-US" sz="2200" b="0" i="0" dirty="0">
              <a:solidFill>
                <a:srgbClr val="12121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矢量数据的表示与比例尺相关：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比例尺越大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，分辨率越高，内容越详细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；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矢量数据主要用于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空间分析和制图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矢量数据常用的存储格式：</a:t>
            </a: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S</a:t>
            </a:r>
            <a:r>
              <a:rPr lang="en-US" sz="2200" b="1" dirty="0">
                <a:solidFill>
                  <a:srgbClr val="121212"/>
                </a:solidFill>
                <a:latin typeface="+mn-ea"/>
                <a:ea typeface="+mn-ea"/>
              </a:rPr>
              <a:t>hapefile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格式，</a:t>
            </a:r>
            <a:r>
              <a:rPr lang="en-US" altLang="zh-CN" sz="2200" b="1" dirty="0" err="1">
                <a:solidFill>
                  <a:srgbClr val="121212"/>
                </a:solidFill>
                <a:latin typeface="+mn-ea"/>
                <a:ea typeface="+mn-ea"/>
              </a:rPr>
              <a:t>GeoPackage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格式、</a:t>
            </a: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KML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09726339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108428</TotalTime>
  <Words>1175</Words>
  <Application>Microsoft Office PowerPoint</Application>
  <PresentationFormat>全屏显示(4:3)</PresentationFormat>
  <Paragraphs>96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PingFang SC</vt:lpstr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一、Python编程风格</vt:lpstr>
      <vt:lpstr>一、Python编程风格</vt:lpstr>
      <vt:lpstr>一、GIS数据读写 </vt:lpstr>
      <vt:lpstr>PowerPoint 演示文稿</vt:lpstr>
      <vt:lpstr>一、矢量数据读写 </vt:lpstr>
      <vt:lpstr>一、矢量数据处理</vt:lpstr>
      <vt:lpstr>一、GIS数据读写 </vt:lpstr>
      <vt:lpstr>一、GIS数据读写 </vt:lpstr>
      <vt:lpstr>一、GIS数据读写 </vt:lpstr>
      <vt:lpstr>一、GIS数据读写 </vt:lpstr>
      <vt:lpstr>一、GIS数据读写 </vt:lpstr>
      <vt:lpstr>PowerPoint 演示文稿</vt:lpstr>
      <vt:lpstr>一、矢量数据处理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12984</cp:revision>
  <dcterms:created xsi:type="dcterms:W3CDTF">2004-07-09T11:40:27Z</dcterms:created>
  <dcterms:modified xsi:type="dcterms:W3CDTF">2023-09-13T07:52:21Z</dcterms:modified>
</cp:coreProperties>
</file>