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21"/>
  </p:notesMasterIdLst>
  <p:handoutMasterIdLst>
    <p:handoutMasterId r:id="rId22"/>
  </p:handoutMasterIdLst>
  <p:sldIdLst>
    <p:sldId id="2708" r:id="rId3"/>
    <p:sldId id="2770" r:id="rId4"/>
    <p:sldId id="2387" r:id="rId5"/>
    <p:sldId id="2447" r:id="rId6"/>
    <p:sldId id="2744" r:id="rId7"/>
    <p:sldId id="2751" r:id="rId8"/>
    <p:sldId id="2765" r:id="rId9"/>
    <p:sldId id="2742" r:id="rId10"/>
    <p:sldId id="2757" r:id="rId11"/>
    <p:sldId id="2766" r:id="rId12"/>
    <p:sldId id="2752" r:id="rId13"/>
    <p:sldId id="2758" r:id="rId14"/>
    <p:sldId id="2768" r:id="rId15"/>
    <p:sldId id="2769" r:id="rId16"/>
    <p:sldId id="2764" r:id="rId17"/>
    <p:sldId id="2743" r:id="rId18"/>
    <p:sldId id="2767" r:id="rId19"/>
    <p:sldId id="2722" r:id="rId20"/>
  </p:sldIdLst>
  <p:sldSz cx="9144000" cy="6858000" type="screen4x3"/>
  <p:notesSz cx="7099300" cy="10234613"/>
  <p:custDataLst>
    <p:tags r:id="rId23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3E8CC"/>
    <a:srgbClr val="7A81FF"/>
    <a:srgbClr val="00B050"/>
    <a:srgbClr val="FF00DF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9FD8EC-B3B0-744A-BAD0-DA61AA840DC4}" v="3" dt="2023-09-24T13:56:20.0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75" autoAdjust="0"/>
    <p:restoredTop sz="91596" autoAdjust="0"/>
  </p:normalViewPr>
  <p:slideViewPr>
    <p:cSldViewPr snapToGrid="0">
      <p:cViewPr varScale="1">
        <p:scale>
          <a:sx n="81" d="100"/>
          <a:sy n="81" d="100"/>
        </p:scale>
        <p:origin x="708" y="39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8BA8C8C7-2517-3646-951D-48296B93037A}"/>
    <pc:docChg chg="undo custSel addSld delSld modSld sldOrd">
      <pc:chgData name="Xin Luo" userId="82312ee5779919a4" providerId="LiveId" clId="{8BA8C8C7-2517-3646-951D-48296B93037A}" dt="2023-03-13T10:46:23.938" v="2088" actId="20577"/>
      <pc:docMkLst>
        <pc:docMk/>
      </pc:docMkLst>
      <pc:sldChg chg="modSp mod">
        <pc:chgData name="Xin Luo" userId="82312ee5779919a4" providerId="LiveId" clId="{8BA8C8C7-2517-3646-951D-48296B93037A}" dt="2023-02-28T06:07:00.105" v="66" actId="20577"/>
        <pc:sldMkLst>
          <pc:docMk/>
          <pc:sldMk cId="1576120367" sldId="2387"/>
        </pc:sldMkLst>
        <pc:spChg chg="mod">
          <ac:chgData name="Xin Luo" userId="82312ee5779919a4" providerId="LiveId" clId="{8BA8C8C7-2517-3646-951D-48296B93037A}" dt="2023-02-28T06:07:00.105" v="66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8BA8C8C7-2517-3646-951D-48296B93037A}" dt="2023-02-28T06:06:51.443" v="40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8BA8C8C7-2517-3646-951D-48296B93037A}" dt="2023-02-28T06:02:43.468" v="25" actId="20577"/>
        <pc:sldMkLst>
          <pc:docMk/>
          <pc:sldMk cId="1658607177" sldId="2708"/>
        </pc:sldMkLst>
        <pc:spChg chg="mod">
          <ac:chgData name="Xin Luo" userId="82312ee5779919a4" providerId="LiveId" clId="{8BA8C8C7-2517-3646-951D-48296B93037A}" dt="2023-02-28T06:02:43.468" v="2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del mod">
        <pc:chgData name="Xin Luo" userId="82312ee5779919a4" providerId="LiveId" clId="{8BA8C8C7-2517-3646-951D-48296B93037A}" dt="2023-03-13T10:46:23.938" v="2088" actId="20577"/>
        <pc:sldMkLst>
          <pc:docMk/>
          <pc:sldMk cId="1209572041" sldId="2722"/>
        </pc:sldMkLst>
        <pc:spChg chg="mod">
          <ac:chgData name="Xin Luo" userId="82312ee5779919a4" providerId="LiveId" clId="{8BA8C8C7-2517-3646-951D-48296B93037A}" dt="2023-02-28T06:13:02.270" v="22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BA8C8C7-2517-3646-951D-48296B93037A}" dt="2023-03-13T10:46:23.938" v="2088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8BA8C8C7-2517-3646-951D-48296B93037A}" dt="2023-02-28T06:07:14.771" v="81" actId="20577"/>
        <pc:sldMkLst>
          <pc:docMk/>
          <pc:sldMk cId="393940605" sldId="2742"/>
        </pc:sldMkLst>
        <pc:spChg chg="mod">
          <ac:chgData name="Xin Luo" userId="82312ee5779919a4" providerId="LiveId" clId="{8BA8C8C7-2517-3646-951D-48296B93037A}" dt="2023-02-28T06:07:14.771" v="81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mod ord">
        <pc:chgData name="Xin Luo" userId="82312ee5779919a4" providerId="LiveId" clId="{8BA8C8C7-2517-3646-951D-48296B93037A}" dt="2023-02-28T06:08:18.980" v="128" actId="20577"/>
        <pc:sldMkLst>
          <pc:docMk/>
          <pc:sldMk cId="3175231995" sldId="2743"/>
        </pc:sldMkLst>
        <pc:spChg chg="mod">
          <ac:chgData name="Xin Luo" userId="82312ee5779919a4" providerId="LiveId" clId="{8BA8C8C7-2517-3646-951D-48296B93037A}" dt="2023-02-28T06:08:18.980" v="128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del">
        <pc:chgData name="Xin Luo" userId="82312ee5779919a4" providerId="LiveId" clId="{8BA8C8C7-2517-3646-951D-48296B93037A}" dt="2023-02-28T06:12:32.846" v="191" actId="2696"/>
        <pc:sldMkLst>
          <pc:docMk/>
          <pc:sldMk cId="2345376688" sldId="2745"/>
        </pc:sldMkLst>
      </pc:sldChg>
      <pc:sldChg chg="del">
        <pc:chgData name="Xin Luo" userId="82312ee5779919a4" providerId="LiveId" clId="{8BA8C8C7-2517-3646-951D-48296B93037A}" dt="2023-02-28T06:07:32.726" v="99" actId="2696"/>
        <pc:sldMkLst>
          <pc:docMk/>
          <pc:sldMk cId="580867947" sldId="2747"/>
        </pc:sldMkLst>
      </pc:sldChg>
      <pc:sldChg chg="modSp mod">
        <pc:chgData name="Xin Luo" userId="82312ee5779919a4" providerId="LiveId" clId="{8BA8C8C7-2517-3646-951D-48296B93037A}" dt="2023-03-05T03:24:16.561" v="315" actId="113"/>
        <pc:sldMkLst>
          <pc:docMk/>
          <pc:sldMk cId="2245643700" sldId="2751"/>
        </pc:sldMkLst>
        <pc:spChg chg="mod">
          <ac:chgData name="Xin Luo" userId="82312ee5779919a4" providerId="LiveId" clId="{8BA8C8C7-2517-3646-951D-48296B93037A}" dt="2023-03-05T03:24:16.561" v="315" actId="113"/>
          <ac:spMkLst>
            <pc:docMk/>
            <pc:sldMk cId="2245643700" sldId="2751"/>
            <ac:spMk id="4" creationId="{5890849C-B6D7-E82C-6F19-E8BC73B44DEE}"/>
          </ac:spMkLst>
        </pc:spChg>
      </pc:sldChg>
      <pc:sldChg chg="modSp mod">
        <pc:chgData name="Xin Luo" userId="82312ee5779919a4" providerId="LiveId" clId="{8BA8C8C7-2517-3646-951D-48296B93037A}" dt="2023-03-05T05:51:21.234" v="360" actId="115"/>
        <pc:sldMkLst>
          <pc:docMk/>
          <pc:sldMk cId="3400956243" sldId="2752"/>
        </pc:sldMkLst>
        <pc:spChg chg="mod">
          <ac:chgData name="Xin Luo" userId="82312ee5779919a4" providerId="LiveId" clId="{8BA8C8C7-2517-3646-951D-48296B93037A}" dt="2023-03-05T05:51:12.017" v="359" actId="115"/>
          <ac:spMkLst>
            <pc:docMk/>
            <pc:sldMk cId="3400956243" sldId="2752"/>
            <ac:spMk id="2" creationId="{631AADB6-C88A-D817-4683-FC087E4E240F}"/>
          </ac:spMkLst>
        </pc:spChg>
        <pc:spChg chg="mod">
          <ac:chgData name="Xin Luo" userId="82312ee5779919a4" providerId="LiveId" clId="{8BA8C8C7-2517-3646-951D-48296B93037A}" dt="2023-03-05T05:51:21.234" v="360" actId="115"/>
          <ac:spMkLst>
            <pc:docMk/>
            <pc:sldMk cId="3400956243" sldId="2752"/>
            <ac:spMk id="5" creationId="{78502774-B04C-634F-1396-E5815996BC36}"/>
          </ac:spMkLst>
        </pc:spChg>
      </pc:sldChg>
      <pc:sldChg chg="modSp del mod">
        <pc:chgData name="Xin Luo" userId="82312ee5779919a4" providerId="LiveId" clId="{8BA8C8C7-2517-3646-951D-48296B93037A}" dt="2023-02-28T06:12:32.814" v="188" actId="2696"/>
        <pc:sldMkLst>
          <pc:docMk/>
          <pc:sldMk cId="3929071932" sldId="2753"/>
        </pc:sldMkLst>
        <pc:spChg chg="mod">
          <ac:chgData name="Xin Luo" userId="82312ee5779919a4" providerId="LiveId" clId="{8BA8C8C7-2517-3646-951D-48296B93037A}" dt="2023-02-28T06:11:32.799" v="187" actId="20577"/>
          <ac:spMkLst>
            <pc:docMk/>
            <pc:sldMk cId="3929071932" sldId="2753"/>
            <ac:spMk id="5" creationId="{78502774-B04C-634F-1396-E5815996BC36}"/>
          </ac:spMkLst>
        </pc:spChg>
      </pc:sldChg>
      <pc:sldChg chg="modSp mod">
        <pc:chgData name="Xin Luo" userId="82312ee5779919a4" providerId="LiveId" clId="{8BA8C8C7-2517-3646-951D-48296B93037A}" dt="2023-03-05T05:48:42.120" v="322" actId="1036"/>
        <pc:sldMkLst>
          <pc:docMk/>
          <pc:sldMk cId="1157508697" sldId="2757"/>
        </pc:sldMkLst>
        <pc:spChg chg="mod">
          <ac:chgData name="Xin Luo" userId="82312ee5779919a4" providerId="LiveId" clId="{8BA8C8C7-2517-3646-951D-48296B93037A}" dt="2023-02-28T06:07:24.216" v="98" actId="20577"/>
          <ac:spMkLst>
            <pc:docMk/>
            <pc:sldMk cId="1157508697" sldId="2757"/>
            <ac:spMk id="3" creationId="{00000000-0000-0000-0000-000000000000}"/>
          </ac:spMkLst>
        </pc:spChg>
        <pc:spChg chg="mod">
          <ac:chgData name="Xin Luo" userId="82312ee5779919a4" providerId="LiveId" clId="{8BA8C8C7-2517-3646-951D-48296B93037A}" dt="2023-03-05T05:48:42.120" v="322" actId="1036"/>
          <ac:spMkLst>
            <pc:docMk/>
            <pc:sldMk cId="1157508697" sldId="2757"/>
            <ac:spMk id="5" creationId="{78502774-B04C-634F-1396-E5815996BC36}"/>
          </ac:spMkLst>
        </pc:spChg>
        <pc:grpChg chg="mod">
          <ac:chgData name="Xin Luo" userId="82312ee5779919a4" providerId="LiveId" clId="{8BA8C8C7-2517-3646-951D-48296B93037A}" dt="2023-03-05T05:48:31.505" v="317" actId="1036"/>
          <ac:grpSpMkLst>
            <pc:docMk/>
            <pc:sldMk cId="1157508697" sldId="2757"/>
            <ac:grpSpMk id="22" creationId="{BA4C2415-490B-F3C5-D5E8-A263DD477CBB}"/>
          </ac:grpSpMkLst>
        </pc:grpChg>
      </pc:sldChg>
      <pc:sldChg chg="addSp delSp modSp mod">
        <pc:chgData name="Xin Luo" userId="82312ee5779919a4" providerId="LiveId" clId="{8BA8C8C7-2517-3646-951D-48296B93037A}" dt="2023-03-13T07:18:34.063" v="852" actId="1038"/>
        <pc:sldMkLst>
          <pc:docMk/>
          <pc:sldMk cId="4211155851" sldId="2758"/>
        </pc:sldMkLst>
        <pc:spChg chg="add del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4" creationId="{4290CCE0-108B-48BB-91BC-936B92572B2F}"/>
          </ac:spMkLst>
        </pc:spChg>
        <pc:spChg chg="add del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5" creationId="{902AE302-3C56-F68F-A45D-492101557DAC}"/>
          </ac:spMkLst>
        </pc:spChg>
        <pc:spChg chg="del mod">
          <ac:chgData name="Xin Luo" userId="82312ee5779919a4" providerId="LiveId" clId="{8BA8C8C7-2517-3646-951D-48296B93037A}" dt="2023-03-06T08:01:25.488" v="437" actId="478"/>
          <ac:spMkLst>
            <pc:docMk/>
            <pc:sldMk cId="4211155851" sldId="2758"/>
            <ac:spMk id="6" creationId="{DA984439-1B23-1931-1979-ECF8DE9D6DCA}"/>
          </ac:spMkLst>
        </pc:spChg>
        <pc:spChg chg="del mod">
          <ac:chgData name="Xin Luo" userId="82312ee5779919a4" providerId="LiveId" clId="{8BA8C8C7-2517-3646-951D-48296B93037A}" dt="2023-03-06T08:01:39.985" v="442" actId="478"/>
          <ac:spMkLst>
            <pc:docMk/>
            <pc:sldMk cId="4211155851" sldId="2758"/>
            <ac:spMk id="7" creationId="{E179D382-9C94-C796-FB1B-3281561CA174}"/>
          </ac:spMkLst>
        </pc:spChg>
        <pc:spChg chg="add del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8" creationId="{1DDB1CA7-77B6-4A88-958D-DF0B53FDA020}"/>
          </ac:spMkLst>
        </pc:spChg>
        <pc:spChg chg="add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14" creationId="{E7B0D113-1929-C3DF-78B3-7E0AA39E5565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28" creationId="{0C89B2E1-0CDC-F585-F0BB-887E467853D8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29" creationId="{C6B2AD75-E0F3-26E1-5973-C33A78FC4D1F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30" creationId="{A9F2243D-1754-C1E2-7F17-CBA97876DD24}"/>
          </ac:spMkLst>
        </pc:spChg>
        <pc:spChg chg="add del mod">
          <ac:chgData name="Xin Luo" userId="82312ee5779919a4" providerId="LiveId" clId="{8BA8C8C7-2517-3646-951D-48296B93037A}" dt="2023-03-06T12:29:50.729" v="679" actId="478"/>
          <ac:spMkLst>
            <pc:docMk/>
            <pc:sldMk cId="4211155851" sldId="2758"/>
            <ac:spMk id="31" creationId="{C8AB4AF9-446E-CD06-3044-ECCCAB8814C1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32" creationId="{127D4D11-3546-035E-9F0C-C18C992C41EA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33" creationId="{97444748-D656-B7D4-2562-526BEF84C111}"/>
          </ac:spMkLst>
        </pc:spChg>
        <pc:spChg chg="add del mod">
          <ac:chgData name="Xin Luo" userId="82312ee5779919a4" providerId="LiveId" clId="{8BA8C8C7-2517-3646-951D-48296B93037A}" dt="2023-03-06T12:32:57.728" v="787" actId="478"/>
          <ac:spMkLst>
            <pc:docMk/>
            <pc:sldMk cId="4211155851" sldId="2758"/>
            <ac:spMk id="60" creationId="{73D30355-FE16-B525-D14B-56B6B60D1BD6}"/>
          </ac:spMkLst>
        </pc:spChg>
        <pc:grpChg chg="add mod">
          <ac:chgData name="Xin Luo" userId="82312ee5779919a4" providerId="LiveId" clId="{8BA8C8C7-2517-3646-951D-48296B93037A}" dt="2023-03-13T07:18:34.063" v="852" actId="1038"/>
          <ac:grpSpMkLst>
            <pc:docMk/>
            <pc:sldMk cId="4211155851" sldId="2758"/>
            <ac:grpSpMk id="24" creationId="{5ECE93F5-69CF-FC98-48E9-D6AAE8B13C45}"/>
          </ac:grpSpMkLst>
        </pc:grpChg>
        <pc:grpChg chg="add mod">
          <ac:chgData name="Xin Luo" userId="82312ee5779919a4" providerId="LiveId" clId="{8BA8C8C7-2517-3646-951D-48296B93037A}" dt="2023-03-06T12:33:03.787" v="793" actId="1037"/>
          <ac:grpSpMkLst>
            <pc:docMk/>
            <pc:sldMk cId="4211155851" sldId="2758"/>
            <ac:grpSpMk id="61" creationId="{10E0DE21-518B-3F8E-E721-DFE4115F847E}"/>
          </ac:grpSpMkLst>
        </pc:grpChg>
        <pc:picChg chg="add mod">
          <ac:chgData name="Xin Luo" userId="82312ee5779919a4" providerId="LiveId" clId="{8BA8C8C7-2517-3646-951D-48296B93037A}" dt="2023-03-13T07:18:34.063" v="852" actId="1038"/>
          <ac:picMkLst>
            <pc:docMk/>
            <pc:sldMk cId="4211155851" sldId="2758"/>
            <ac:picMk id="10" creationId="{A4517004-D557-9AA0-B58C-AD17ECE0ABD3}"/>
          </ac:picMkLst>
        </pc:picChg>
        <pc:picChg chg="add mod">
          <ac:chgData name="Xin Luo" userId="82312ee5779919a4" providerId="LiveId" clId="{8BA8C8C7-2517-3646-951D-48296B93037A}" dt="2023-03-13T07:18:34.063" v="852" actId="1038"/>
          <ac:picMkLst>
            <pc:docMk/>
            <pc:sldMk cId="4211155851" sldId="2758"/>
            <ac:picMk id="12" creationId="{B208D771-92F6-7D78-84FD-9100CDF43873}"/>
          </ac:picMkLst>
        </pc:picChg>
        <pc:cxnChg chg="add mod">
          <ac:chgData name="Xin Luo" userId="82312ee5779919a4" providerId="LiveId" clId="{8BA8C8C7-2517-3646-951D-48296B93037A}" dt="2023-03-13T07:18:34.063" v="852" actId="1038"/>
          <ac:cxnSpMkLst>
            <pc:docMk/>
            <pc:sldMk cId="4211155851" sldId="2758"/>
            <ac:cxnSpMk id="16" creationId="{75A490F3-1E4C-EF7A-4A6C-38ABE3FAAD46}"/>
          </ac:cxnSpMkLst>
        </pc:cxnChg>
        <pc:cxnChg chg="add mod">
          <ac:chgData name="Xin Luo" userId="82312ee5779919a4" providerId="LiveId" clId="{8BA8C8C7-2517-3646-951D-48296B93037A}" dt="2023-03-13T07:18:34.063" v="852" actId="1038"/>
          <ac:cxnSpMkLst>
            <pc:docMk/>
            <pc:sldMk cId="4211155851" sldId="2758"/>
            <ac:cxnSpMk id="17" creationId="{8B4C3365-D97F-A491-04F4-FFA583C726E9}"/>
          </ac:cxnSpMkLst>
        </pc:cxnChg>
        <pc:cxnChg chg="add mod">
          <ac:chgData name="Xin Luo" userId="82312ee5779919a4" providerId="LiveId" clId="{8BA8C8C7-2517-3646-951D-48296B93037A}" dt="2023-03-13T07:18:34.063" v="852" actId="1038"/>
          <ac:cxnSpMkLst>
            <pc:docMk/>
            <pc:sldMk cId="4211155851" sldId="2758"/>
            <ac:cxnSpMk id="20" creationId="{D8311B51-9785-E69B-B7B0-511153550000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35" creationId="{D01D2FB2-54F7-1B97-6AA0-81D59E87D871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37" creationId="{6F759320-1F38-881A-42BB-8EC115CCE1FE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44" creationId="{D78B4608-05C6-CCAD-D83C-287F4CBFFB69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47" creationId="{AFDF6298-495F-C50C-91B3-8403B747640A}"/>
          </ac:cxnSpMkLst>
        </pc:cxnChg>
      </pc:sldChg>
      <pc:sldChg chg="del">
        <pc:chgData name="Xin Luo" userId="82312ee5779919a4" providerId="LiveId" clId="{8BA8C8C7-2517-3646-951D-48296B93037A}" dt="2023-03-05T05:51:46.534" v="361" actId="2696"/>
        <pc:sldMkLst>
          <pc:docMk/>
          <pc:sldMk cId="3818021166" sldId="2760"/>
        </pc:sldMkLst>
      </pc:sldChg>
      <pc:sldChg chg="del">
        <pc:chgData name="Xin Luo" userId="82312ee5779919a4" providerId="LiveId" clId="{8BA8C8C7-2517-3646-951D-48296B93037A}" dt="2023-02-28T06:12:32.856" v="192" actId="2696"/>
        <pc:sldMkLst>
          <pc:docMk/>
          <pc:sldMk cId="97719364" sldId="2761"/>
        </pc:sldMkLst>
      </pc:sldChg>
      <pc:sldChg chg="del">
        <pc:chgData name="Xin Luo" userId="82312ee5779919a4" providerId="LiveId" clId="{8BA8C8C7-2517-3646-951D-48296B93037A}" dt="2023-02-28T06:12:32.828" v="190" actId="2696"/>
        <pc:sldMkLst>
          <pc:docMk/>
          <pc:sldMk cId="2861954436" sldId="2762"/>
        </pc:sldMkLst>
      </pc:sldChg>
      <pc:sldChg chg="del">
        <pc:chgData name="Xin Luo" userId="82312ee5779919a4" providerId="LiveId" clId="{8BA8C8C7-2517-3646-951D-48296B93037A}" dt="2023-02-28T06:12:32.826" v="189" actId="2696"/>
        <pc:sldMkLst>
          <pc:docMk/>
          <pc:sldMk cId="3373327641" sldId="2763"/>
        </pc:sldMkLst>
      </pc:sldChg>
      <pc:sldChg chg="addSp delSp modSp mod ord">
        <pc:chgData name="Xin Luo" userId="82312ee5779919a4" providerId="LiveId" clId="{8BA8C8C7-2517-3646-951D-48296B93037A}" dt="2023-03-13T07:46:33.198" v="1348" actId="20577"/>
        <pc:sldMkLst>
          <pc:docMk/>
          <pc:sldMk cId="2047512068" sldId="2764"/>
        </pc:sldMkLst>
        <pc:spChg chg="del mod">
          <ac:chgData name="Xin Luo" userId="82312ee5779919a4" providerId="LiveId" clId="{8BA8C8C7-2517-3646-951D-48296B93037A}" dt="2023-02-28T06:09:47.404" v="175" actId="478"/>
          <ac:spMkLst>
            <pc:docMk/>
            <pc:sldMk cId="2047512068" sldId="2764"/>
            <ac:spMk id="5" creationId="{78502774-B04C-634F-1396-E5815996BC36}"/>
          </ac:spMkLst>
        </pc:spChg>
        <pc:spChg chg="add mod">
          <ac:chgData name="Xin Luo" userId="82312ee5779919a4" providerId="LiveId" clId="{8BA8C8C7-2517-3646-951D-48296B93037A}" dt="2023-03-13T07:46:33.198" v="1348" actId="20577"/>
          <ac:spMkLst>
            <pc:docMk/>
            <pc:sldMk cId="2047512068" sldId="2764"/>
            <ac:spMk id="6" creationId="{DB970E5D-5367-222C-EBF7-0F886FDEDDC5}"/>
          </ac:spMkLst>
        </pc:spChg>
      </pc:sldChg>
      <pc:sldChg chg="modSp mod">
        <pc:chgData name="Xin Luo" userId="82312ee5779919a4" providerId="LiveId" clId="{8BA8C8C7-2517-3646-951D-48296B93037A}" dt="2023-03-05T03:19:55.768" v="313" actId="20577"/>
        <pc:sldMkLst>
          <pc:docMk/>
          <pc:sldMk cId="70654754" sldId="2765"/>
        </pc:sldMkLst>
        <pc:spChg chg="mod">
          <ac:chgData name="Xin Luo" userId="82312ee5779919a4" providerId="LiveId" clId="{8BA8C8C7-2517-3646-951D-48296B93037A}" dt="2023-03-05T03:19:55.768" v="313" actId="20577"/>
          <ac:spMkLst>
            <pc:docMk/>
            <pc:sldMk cId="70654754" sldId="2765"/>
            <ac:spMk id="5" creationId="{78502774-B04C-634F-1396-E5815996BC36}"/>
          </ac:spMkLst>
        </pc:spChg>
      </pc:sldChg>
      <pc:sldChg chg="del">
        <pc:chgData name="Xin Luo" userId="82312ee5779919a4" providerId="LiveId" clId="{8BA8C8C7-2517-3646-951D-48296B93037A}" dt="2023-02-28T06:07:53.148" v="100" actId="2696"/>
        <pc:sldMkLst>
          <pc:docMk/>
          <pc:sldMk cId="1482309087" sldId="2766"/>
        </pc:sldMkLst>
      </pc:sldChg>
      <pc:sldChg chg="modSp add mod">
        <pc:chgData name="Xin Luo" userId="82312ee5779919a4" providerId="LiveId" clId="{8BA8C8C7-2517-3646-951D-48296B93037A}" dt="2023-03-05T05:50:57.277" v="358" actId="1035"/>
        <pc:sldMkLst>
          <pc:docMk/>
          <pc:sldMk cId="2097263393" sldId="2766"/>
        </pc:sldMkLst>
        <pc:spChg chg="mod">
          <ac:chgData name="Xin Luo" userId="82312ee5779919a4" providerId="LiveId" clId="{8BA8C8C7-2517-3646-951D-48296B93037A}" dt="2023-03-05T05:50:57.277" v="358" actId="1035"/>
          <ac:spMkLst>
            <pc:docMk/>
            <pc:sldMk cId="2097263393" sldId="2766"/>
            <ac:spMk id="5" creationId="{78502774-B04C-634F-1396-E5815996BC36}"/>
          </ac:spMkLst>
        </pc:spChg>
      </pc:sldChg>
      <pc:sldChg chg="modSp add mod">
        <pc:chgData name="Xin Luo" userId="82312ee5779919a4" providerId="LiveId" clId="{8BA8C8C7-2517-3646-951D-48296B93037A}" dt="2023-03-13T07:54:42.825" v="1628" actId="403"/>
        <pc:sldMkLst>
          <pc:docMk/>
          <pc:sldMk cId="782854285" sldId="2767"/>
        </pc:sldMkLst>
        <pc:spChg chg="mod">
          <ac:chgData name="Xin Luo" userId="82312ee5779919a4" providerId="LiveId" clId="{8BA8C8C7-2517-3646-951D-48296B93037A}" dt="2023-03-13T07:52:58.456" v="1567" actId="14100"/>
          <ac:spMkLst>
            <pc:docMk/>
            <pc:sldMk cId="782854285" sldId="2767"/>
            <ac:spMk id="4" creationId="{A7E97437-B77F-D3F5-E0F8-38B1EBE5E36E}"/>
          </ac:spMkLst>
        </pc:spChg>
        <pc:spChg chg="mod">
          <ac:chgData name="Xin Luo" userId="82312ee5779919a4" providerId="LiveId" clId="{8BA8C8C7-2517-3646-951D-48296B93037A}" dt="2023-03-13T07:54:42.825" v="1628" actId="403"/>
          <ac:spMkLst>
            <pc:docMk/>
            <pc:sldMk cId="782854285" sldId="2767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8BA8C8C7-2517-3646-951D-48296B93037A}" dt="2023-03-13T07:39:39.304" v="1199" actId="1076"/>
        <pc:sldMkLst>
          <pc:docMk/>
          <pc:sldMk cId="2380741125" sldId="2768"/>
        </pc:sldMkLst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4" creationId="{838928A2-AB5A-5293-3942-99957D81A26D}"/>
          </ac:spMkLst>
        </pc:spChg>
        <pc:spChg chg="add del mod">
          <ac:chgData name="Xin Luo" userId="82312ee5779919a4" providerId="LiveId" clId="{8BA8C8C7-2517-3646-951D-48296B93037A}" dt="2023-03-13T07:22:53.161" v="876" actId="21"/>
          <ac:spMkLst>
            <pc:docMk/>
            <pc:sldMk cId="2380741125" sldId="2768"/>
            <ac:spMk id="5" creationId="{EC51A3B3-43D2-1168-D68E-D01604EF07FC}"/>
          </ac:spMkLst>
        </pc:spChg>
        <pc:spChg chg="mod">
          <ac:chgData name="Xin Luo" userId="82312ee5779919a4" providerId="LiveId" clId="{8BA8C8C7-2517-3646-951D-48296B93037A}" dt="2023-03-13T07:38:57.474" v="1196" actId="20577"/>
          <ac:spMkLst>
            <pc:docMk/>
            <pc:sldMk cId="2380741125" sldId="2768"/>
            <ac:spMk id="6" creationId="{DA984439-1B23-1931-1979-ECF8DE9D6DCA}"/>
          </ac:spMkLst>
        </pc:spChg>
        <pc:spChg chg="mod">
          <ac:chgData name="Xin Luo" userId="82312ee5779919a4" providerId="LiveId" clId="{8BA8C8C7-2517-3646-951D-48296B93037A}" dt="2023-03-13T07:26:52.364" v="986" actId="14100"/>
          <ac:spMkLst>
            <pc:docMk/>
            <pc:sldMk cId="2380741125" sldId="2768"/>
            <ac:spMk id="7" creationId="{E179D382-9C94-C796-FB1B-3281561CA174}"/>
          </ac:spMkLst>
        </pc:spChg>
        <pc:spChg chg="add del mod">
          <ac:chgData name="Xin Luo" userId="82312ee5779919a4" providerId="LiveId" clId="{8BA8C8C7-2517-3646-951D-48296B93037A}" dt="2023-03-13T07:22:53.161" v="876" actId="21"/>
          <ac:spMkLst>
            <pc:docMk/>
            <pc:sldMk cId="2380741125" sldId="2768"/>
            <ac:spMk id="8" creationId="{D756AE91-9C56-4A5F-9D22-F8CDAD09D676}"/>
          </ac:spMkLst>
        </pc:spChg>
        <pc:spChg chg="add del mod">
          <ac:chgData name="Xin Luo" userId="82312ee5779919a4" providerId="LiveId" clId="{8BA8C8C7-2517-3646-951D-48296B93037A}" dt="2023-03-13T07:22:53.161" v="876" actId="21"/>
          <ac:spMkLst>
            <pc:docMk/>
            <pc:sldMk cId="2380741125" sldId="2768"/>
            <ac:spMk id="9" creationId="{B81CCB25-4F7C-D3B7-F3F0-5FE44FE77B15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0" creationId="{5B5303EF-70D7-0AFA-74A6-684C0A719D89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1" creationId="{882BC205-1F7C-8CB5-E1D7-7521F8B1285E}"/>
          </ac:spMkLst>
        </pc:spChg>
        <pc:spChg chg="add del mod">
          <ac:chgData name="Xin Luo" userId="82312ee5779919a4" providerId="LiveId" clId="{8BA8C8C7-2517-3646-951D-48296B93037A}" dt="2023-03-13T07:24:53.410" v="901"/>
          <ac:spMkLst>
            <pc:docMk/>
            <pc:sldMk cId="2380741125" sldId="2768"/>
            <ac:spMk id="12" creationId="{69840456-2511-36C5-DAB3-D95FD22E1133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3" creationId="{18AB25C2-FB51-47F7-D5E6-3CD713C8DF6D}"/>
          </ac:spMkLst>
        </pc:spChg>
        <pc:spChg chg="add del mod">
          <ac:chgData name="Xin Luo" userId="82312ee5779919a4" providerId="LiveId" clId="{8BA8C8C7-2517-3646-951D-48296B93037A}" dt="2023-03-13T07:37:07.551" v="1107" actId="478"/>
          <ac:spMkLst>
            <pc:docMk/>
            <pc:sldMk cId="2380741125" sldId="2768"/>
            <ac:spMk id="14" creationId="{566F205A-13F8-4AD2-ABFE-CEB7F534816E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5" creationId="{DCE793DD-39B2-FF02-7C84-E9A7F7ADE60A}"/>
          </ac:spMkLst>
        </pc:spChg>
        <pc:spChg chg="add mod">
          <ac:chgData name="Xin Luo" userId="82312ee5779919a4" providerId="LiveId" clId="{8BA8C8C7-2517-3646-951D-48296B93037A}" dt="2023-03-13T07:39:39.304" v="1199" actId="1076"/>
          <ac:spMkLst>
            <pc:docMk/>
            <pc:sldMk cId="2380741125" sldId="2768"/>
            <ac:spMk id="16" creationId="{D6DE5B36-E23C-44CB-46DF-80768FC4DFB0}"/>
          </ac:spMkLst>
        </pc:sp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18" creationId="{4A91ECEA-B01F-CD7D-FDC3-691666722FB0}"/>
          </ac:cxnSpMkLst>
        </pc:cxn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20" creationId="{F7B72513-CA83-5A94-CC92-80A7ABB35251}"/>
          </ac:cxnSpMkLst>
        </pc:cxn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23" creationId="{8F4F86DC-7CE9-9D5C-AE76-EE8DAB4109A5}"/>
          </ac:cxnSpMkLst>
        </pc:cxn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26" creationId="{260DAA9A-59FF-8791-35DF-05CA47DAACD8}"/>
          </ac:cxnSpMkLst>
        </pc:cxnChg>
      </pc:sldChg>
      <pc:sldChg chg="modSp add mod">
        <pc:chgData name="Xin Luo" userId="82312ee5779919a4" providerId="LiveId" clId="{8BA8C8C7-2517-3646-951D-48296B93037A}" dt="2023-03-13T07:45:07.040" v="1239" actId="1035"/>
        <pc:sldMkLst>
          <pc:docMk/>
          <pc:sldMk cId="3657954518" sldId="2769"/>
        </pc:sldMkLst>
        <pc:spChg chg="mod">
          <ac:chgData name="Xin Luo" userId="82312ee5779919a4" providerId="LiveId" clId="{8BA8C8C7-2517-3646-951D-48296B93037A}" dt="2023-03-13T07:45:07.040" v="1239" actId="1035"/>
          <ac:spMkLst>
            <pc:docMk/>
            <pc:sldMk cId="3657954518" sldId="2769"/>
            <ac:spMk id="6" creationId="{DA984439-1B23-1931-1979-ECF8DE9D6DCA}"/>
          </ac:spMkLst>
        </pc:spChg>
      </pc:sldChg>
    </pc:docChg>
  </pc:docChgLst>
  <pc:docChgLst>
    <pc:chgData name="Xin Luo" userId="82312ee5779919a4" providerId="LiveId" clId="{F39FD8EC-B3B0-744A-BAD0-DA61AA840DC4}"/>
    <pc:docChg chg="custSel addSld delSld modSld">
      <pc:chgData name="Xin Luo" userId="82312ee5779919a4" providerId="LiveId" clId="{F39FD8EC-B3B0-744A-BAD0-DA61AA840DC4}" dt="2023-09-24T13:56:24.236" v="64" actId="2696"/>
      <pc:docMkLst>
        <pc:docMk/>
      </pc:docMkLst>
      <pc:sldChg chg="modSp mod">
        <pc:chgData name="Xin Luo" userId="82312ee5779919a4" providerId="LiveId" clId="{F39FD8EC-B3B0-744A-BAD0-DA61AA840DC4}" dt="2023-09-24T13:53:44.986" v="62" actId="313"/>
        <pc:sldMkLst>
          <pc:docMk/>
          <pc:sldMk cId="782854285" sldId="2767"/>
        </pc:sldMkLst>
        <pc:spChg chg="mod">
          <ac:chgData name="Xin Luo" userId="82312ee5779919a4" providerId="LiveId" clId="{F39FD8EC-B3B0-744A-BAD0-DA61AA840DC4}" dt="2023-09-24T13:53:44.986" v="62" actId="313"/>
          <ac:spMkLst>
            <pc:docMk/>
            <pc:sldMk cId="782854285" sldId="2767"/>
            <ac:spMk id="5" creationId="{78502774-B04C-634F-1396-E5815996BC36}"/>
          </ac:spMkLst>
        </pc:spChg>
      </pc:sldChg>
      <pc:sldChg chg="add del">
        <pc:chgData name="Xin Luo" userId="82312ee5779919a4" providerId="LiveId" clId="{F39FD8EC-B3B0-744A-BAD0-DA61AA840DC4}" dt="2023-09-24T13:56:24.236" v="64" actId="2696"/>
        <pc:sldMkLst>
          <pc:docMk/>
          <pc:sldMk cId="1493379628" sldId="2771"/>
        </pc:sldMkLst>
      </pc:sldChg>
    </pc:docChg>
  </pc:docChgLst>
  <pc:docChgLst>
    <pc:chgData name="Xin Luo" userId="82312ee5779919a4" providerId="LiveId" clId="{7C68D8C5-3836-3547-9AA8-5B377782C93A}"/>
    <pc:docChg chg="modSld">
      <pc:chgData name="Xin Luo" userId="82312ee5779919a4" providerId="LiveId" clId="{7C68D8C5-3836-3547-9AA8-5B377782C93A}" dt="2023-04-12T12:59:02.669" v="101" actId="20577"/>
      <pc:docMkLst>
        <pc:docMk/>
      </pc:docMkLst>
      <pc:sldChg chg="modSp mod">
        <pc:chgData name="Xin Luo" userId="82312ee5779919a4" providerId="LiveId" clId="{7C68D8C5-3836-3547-9AA8-5B377782C93A}" dt="2023-04-12T12:59:02.669" v="101" actId="20577"/>
        <pc:sldMkLst>
          <pc:docMk/>
          <pc:sldMk cId="1209572041" sldId="2722"/>
        </pc:sldMkLst>
        <pc:spChg chg="mod">
          <ac:chgData name="Xin Luo" userId="82312ee5779919a4" providerId="LiveId" clId="{7C68D8C5-3836-3547-9AA8-5B377782C93A}" dt="2023-04-12T12:59:02.669" v="101" actId="20577"/>
          <ac:spMkLst>
            <pc:docMk/>
            <pc:sldMk cId="1209572041" sldId="2722"/>
            <ac:spMk id="13" creationId="{303BC878-BC57-D350-27A3-F03AE48213AC}"/>
          </ac:spMkLst>
        </pc:spChg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94E43BDB-720C-FE4E-82EC-62DC7FE1B799}"/>
    <pc:docChg chg="undo redo custSel addSld delSld modSld sldOrd">
      <pc:chgData name="Xin Luo" userId="82312ee5779919a4" providerId="LiveId" clId="{94E43BDB-720C-FE4E-82EC-62DC7FE1B799}" dt="2023-02-26T14:47:30.207" v="5084" actId="20577"/>
      <pc:docMkLst>
        <pc:docMk/>
      </pc:docMkLst>
      <pc:sldChg chg="modSp mod">
        <pc:chgData name="Xin Luo" userId="82312ee5779919a4" providerId="LiveId" clId="{94E43BDB-720C-FE4E-82EC-62DC7FE1B799}" dt="2023-02-25T02:07:16.068" v="248" actId="1076"/>
        <pc:sldMkLst>
          <pc:docMk/>
          <pc:sldMk cId="1576120367" sldId="2387"/>
        </pc:sldMkLst>
        <pc:spChg chg="mod">
          <ac:chgData name="Xin Luo" userId="82312ee5779919a4" providerId="LiveId" clId="{94E43BDB-720C-FE4E-82EC-62DC7FE1B799}" dt="2023-02-25T02:02:30.368" v="22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4E43BDB-720C-FE4E-82EC-62DC7FE1B799}" dt="2023-02-25T01:52:17.256" v="153" actId="108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4E43BDB-720C-FE4E-82EC-62DC7FE1B799}" dt="2023-02-25T02:07:16.068" v="248" actId="1076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4E43BDB-720C-FE4E-82EC-62DC7FE1B799}" dt="2023-02-25T02:02:25.653" v="218" actId="20577"/>
        <pc:sldMkLst>
          <pc:docMk/>
          <pc:sldMk cId="2415901206" sldId="2447"/>
        </pc:sldMkLst>
        <pc:spChg chg="mod">
          <ac:chgData name="Xin Luo" userId="82312ee5779919a4" providerId="LiveId" clId="{94E43BDB-720C-FE4E-82EC-62DC7FE1B799}" dt="2023-02-25T01:52:50.946" v="183" actId="1038"/>
          <ac:spMkLst>
            <pc:docMk/>
            <pc:sldMk cId="2415901206" sldId="2447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02:25.653" v="21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del mod ord">
        <pc:chgData name="Xin Luo" userId="82312ee5779919a4" providerId="LiveId" clId="{94E43BDB-720C-FE4E-82EC-62DC7FE1B799}" dt="2023-02-25T05:09:10.956" v="792" actId="2696"/>
        <pc:sldMkLst>
          <pc:docMk/>
          <pc:sldMk cId="4067577602" sldId="2605"/>
        </pc:sldMkLst>
        <pc:spChg chg="mod">
          <ac:chgData name="Xin Luo" userId="82312ee5779919a4" providerId="LiveId" clId="{94E43BDB-720C-FE4E-82EC-62DC7FE1B799}" dt="2023-02-25T02:12:02.097" v="304" actId="20577"/>
          <ac:spMkLst>
            <pc:docMk/>
            <pc:sldMk cId="4067577602" sldId="2605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11:03.982" v="256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modSp mod">
        <pc:chgData name="Xin Luo" userId="82312ee5779919a4" providerId="LiveId" clId="{94E43BDB-720C-FE4E-82EC-62DC7FE1B799}" dt="2023-02-25T16:05:06.530" v="4821" actId="20577"/>
        <pc:sldMkLst>
          <pc:docMk/>
          <pc:sldMk cId="1658607177" sldId="2708"/>
        </pc:sldMkLst>
        <pc:spChg chg="mod">
          <ac:chgData name="Xin Luo" userId="82312ee5779919a4" providerId="LiveId" clId="{94E43BDB-720C-FE4E-82EC-62DC7FE1B799}" dt="2023-02-25T16:05:06.530" v="482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4E43BDB-720C-FE4E-82EC-62DC7FE1B799}" dt="2023-02-25T01:44:52.592" v="4"/>
          <ac:spMkLst>
            <pc:docMk/>
            <pc:sldMk cId="1658607177" sldId="2708"/>
            <ac:spMk id="24" creationId="{00000000-0000-0000-0000-000000000000}"/>
          </ac:spMkLst>
        </pc:spChg>
      </pc:sldChg>
      <pc:sldChg chg="add del">
        <pc:chgData name="Xin Luo" userId="82312ee5779919a4" providerId="LiveId" clId="{94E43BDB-720C-FE4E-82EC-62DC7FE1B799}" dt="2023-02-25T02:20:45.929" v="348" actId="2696"/>
        <pc:sldMkLst>
          <pc:docMk/>
          <pc:sldMk cId="481122590" sldId="2709"/>
        </pc:sldMkLst>
      </pc:sldChg>
      <pc:sldChg chg="del">
        <pc:chgData name="Xin Luo" userId="82312ee5779919a4" providerId="LiveId" clId="{94E43BDB-720C-FE4E-82EC-62DC7FE1B799}" dt="2023-02-25T02:03:23.762" v="246" actId="2696"/>
        <pc:sldMkLst>
          <pc:docMk/>
          <pc:sldMk cId="3833073590" sldId="2716"/>
        </pc:sldMkLst>
      </pc:sldChg>
      <pc:sldChg chg="add del">
        <pc:chgData name="Xin Luo" userId="82312ee5779919a4" providerId="LiveId" clId="{94E43BDB-720C-FE4E-82EC-62DC7FE1B799}" dt="2023-02-25T02:20:45.931" v="349" actId="2696"/>
        <pc:sldMkLst>
          <pc:docMk/>
          <pc:sldMk cId="972163772" sldId="2720"/>
        </pc:sldMkLst>
      </pc:sldChg>
      <pc:sldChg chg="add del">
        <pc:chgData name="Xin Luo" userId="82312ee5779919a4" providerId="LiveId" clId="{94E43BDB-720C-FE4E-82EC-62DC7FE1B799}" dt="2023-02-25T02:20:45.925" v="346" actId="2696"/>
        <pc:sldMkLst>
          <pc:docMk/>
          <pc:sldMk cId="2689695864" sldId="2721"/>
        </pc:sldMkLst>
      </pc:sldChg>
      <pc:sldChg chg="addSp delSp modSp add del mod ord">
        <pc:chgData name="Xin Luo" userId="82312ee5779919a4" providerId="LiveId" clId="{94E43BDB-720C-FE4E-82EC-62DC7FE1B799}" dt="2023-02-26T13:31:11.099" v="4891" actId="20577"/>
        <pc:sldMkLst>
          <pc:docMk/>
          <pc:sldMk cId="1209572041" sldId="2722"/>
        </pc:sldMkLst>
        <pc:spChg chg="mod">
          <ac:chgData name="Xin Luo" userId="82312ee5779919a4" providerId="LiveId" clId="{94E43BDB-720C-FE4E-82EC-62DC7FE1B799}" dt="2023-02-25T13:30:51.201" v="3348" actId="20577"/>
          <ac:spMkLst>
            <pc:docMk/>
            <pc:sldMk cId="1209572041" sldId="2722"/>
            <ac:spMk id="11" creationId="{53A7E693-8098-76C4-CD5D-47166ABEB164}"/>
          </ac:spMkLst>
        </pc:spChg>
        <pc:spChg chg="add del mod">
          <ac:chgData name="Xin Luo" userId="82312ee5779919a4" providerId="LiveId" clId="{94E43BDB-720C-FE4E-82EC-62DC7FE1B799}" dt="2023-02-26T13:31:11.099" v="4891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94E43BDB-720C-FE4E-82EC-62DC7FE1B799}" dt="2023-02-25T02:11:00.233" v="255" actId="2696"/>
        <pc:sldMkLst>
          <pc:docMk/>
          <pc:sldMk cId="655142816" sldId="2737"/>
        </pc:sldMkLst>
      </pc:sldChg>
      <pc:sldChg chg="del">
        <pc:chgData name="Xin Luo" userId="82312ee5779919a4" providerId="LiveId" clId="{94E43BDB-720C-FE4E-82EC-62DC7FE1B799}" dt="2023-02-25T02:03:23.759" v="245" actId="2696"/>
        <pc:sldMkLst>
          <pc:docMk/>
          <pc:sldMk cId="4156684215" sldId="2738"/>
        </pc:sldMkLst>
      </pc:sldChg>
      <pc:sldChg chg="add del">
        <pc:chgData name="Xin Luo" userId="82312ee5779919a4" providerId="LiveId" clId="{94E43BDB-720C-FE4E-82EC-62DC7FE1B799}" dt="2023-02-25T02:20:45.927" v="347" actId="2696"/>
        <pc:sldMkLst>
          <pc:docMk/>
          <pc:sldMk cId="2776132283" sldId="2739"/>
        </pc:sldMkLst>
      </pc:sldChg>
      <pc:sldChg chg="del">
        <pc:chgData name="Xin Luo" userId="82312ee5779919a4" providerId="LiveId" clId="{94E43BDB-720C-FE4E-82EC-62DC7FE1B799}" dt="2023-02-25T02:11:11.413" v="257" actId="2696"/>
        <pc:sldMkLst>
          <pc:docMk/>
          <pc:sldMk cId="2510358707" sldId="2740"/>
        </pc:sldMkLst>
      </pc:sldChg>
      <pc:sldChg chg="add del">
        <pc:chgData name="Xin Luo" userId="82312ee5779919a4" providerId="LiveId" clId="{94E43BDB-720C-FE4E-82EC-62DC7FE1B799}" dt="2023-02-25T02:20:45.923" v="345" actId="2696"/>
        <pc:sldMkLst>
          <pc:docMk/>
          <pc:sldMk cId="2476237792" sldId="2741"/>
        </pc:sldMkLst>
      </pc:sldChg>
      <pc:sldChg chg="modSp add mod">
        <pc:chgData name="Xin Luo" userId="82312ee5779919a4" providerId="LiveId" clId="{94E43BDB-720C-FE4E-82EC-62DC7FE1B799}" dt="2023-02-25T02:11:43.848" v="299" actId="20577"/>
        <pc:sldMkLst>
          <pc:docMk/>
          <pc:sldMk cId="393940605" sldId="2742"/>
        </pc:sldMkLst>
        <pc:spChg chg="mod">
          <ac:chgData name="Xin Luo" userId="82312ee5779919a4" providerId="LiveId" clId="{94E43BDB-720C-FE4E-82EC-62DC7FE1B799}" dt="2023-02-25T02:11:43.848" v="299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2:02:59.782" v="242" actId="20577"/>
        <pc:sldMkLst>
          <pc:docMk/>
          <pc:sldMk cId="3175231995" sldId="2743"/>
        </pc:sldMkLst>
        <pc:spChg chg="mod">
          <ac:chgData name="Xin Luo" userId="82312ee5779919a4" providerId="LiveId" clId="{94E43BDB-720C-FE4E-82EC-62DC7FE1B799}" dt="2023-02-25T02:02:59.782" v="242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5:46:31.283" v="970" actId="20577"/>
        <pc:sldMkLst>
          <pc:docMk/>
          <pc:sldMk cId="2038650065" sldId="2744"/>
        </pc:sldMkLst>
        <pc:spChg chg="mod">
          <ac:chgData name="Xin Luo" userId="82312ee5779919a4" providerId="LiveId" clId="{94E43BDB-720C-FE4E-82EC-62DC7FE1B799}" dt="2023-02-25T02:11:22.527" v="272" actId="20577"/>
          <ac:spMkLst>
            <pc:docMk/>
            <pc:sldMk cId="2038650065" sldId="2744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5:46:31.283" v="970" actId="20577"/>
          <ac:spMkLst>
            <pc:docMk/>
            <pc:sldMk cId="2038650065" sldId="2744"/>
            <ac:spMk id="5" creationId="{78502774-B04C-634F-1396-E5815996BC36}"/>
          </ac:spMkLst>
        </pc:spChg>
      </pc:sldChg>
      <pc:sldChg chg="add del">
        <pc:chgData name="Xin Luo" userId="82312ee5779919a4" providerId="LiveId" clId="{94E43BDB-720C-FE4E-82EC-62DC7FE1B799}" dt="2023-02-25T02:02:48.782" v="224"/>
        <pc:sldMkLst>
          <pc:docMk/>
          <pc:sldMk cId="3138454287" sldId="2744"/>
        </pc:sldMkLst>
      </pc:sldChg>
      <pc:sldChg chg="addSp delSp modSp add mod ord">
        <pc:chgData name="Xin Luo" userId="82312ee5779919a4" providerId="LiveId" clId="{94E43BDB-720C-FE4E-82EC-62DC7FE1B799}" dt="2023-02-25T15:14:11.080" v="3430" actId="20577"/>
        <pc:sldMkLst>
          <pc:docMk/>
          <pc:sldMk cId="2345376688" sldId="2745"/>
        </pc:sldMkLst>
        <pc:spChg chg="mod">
          <ac:chgData name="Xin Luo" userId="82312ee5779919a4" providerId="LiveId" clId="{94E43BDB-720C-FE4E-82EC-62DC7FE1B799}" dt="2023-02-25T15:14:11.080" v="3430" actId="20577"/>
          <ac:spMkLst>
            <pc:docMk/>
            <pc:sldMk cId="2345376688" sldId="2745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2:30.474" v="330" actId="20577"/>
          <ac:spMkLst>
            <pc:docMk/>
            <pc:sldMk cId="2345376688" sldId="2745"/>
            <ac:spMk id="3" creationId="{00000000-0000-0000-0000-000000000000}"/>
          </ac:spMkLst>
        </pc:spChg>
        <pc:spChg chg="del">
          <ac:chgData name="Xin Luo" userId="82312ee5779919a4" providerId="LiveId" clId="{94E43BDB-720C-FE4E-82EC-62DC7FE1B799}" dt="2023-02-25T02:10:49.685" v="252" actId="478"/>
          <ac:spMkLst>
            <pc:docMk/>
            <pc:sldMk cId="2345376688" sldId="2745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5:11:57.753" v="3379" actId="478"/>
          <ac:spMkLst>
            <pc:docMk/>
            <pc:sldMk cId="2345376688" sldId="2745"/>
            <ac:spMk id="6" creationId="{3843671A-98DC-4668-E8DF-F825619755A9}"/>
          </ac:spMkLst>
        </pc:spChg>
        <pc:spChg chg="add mod">
          <ac:chgData name="Xin Luo" userId="82312ee5779919a4" providerId="LiveId" clId="{94E43BDB-720C-FE4E-82EC-62DC7FE1B799}" dt="2023-02-25T15:13:18.472" v="3425"/>
          <ac:spMkLst>
            <pc:docMk/>
            <pc:sldMk cId="2345376688" sldId="2745"/>
            <ac:spMk id="7" creationId="{90728D9D-D249-EA33-6E80-8B5C8EA26F4F}"/>
          </ac:spMkLst>
        </pc:spChg>
        <pc:picChg chg="del">
          <ac:chgData name="Xin Luo" userId="82312ee5779919a4" providerId="LiveId" clId="{94E43BDB-720C-FE4E-82EC-62DC7FE1B799}" dt="2023-02-25T02:10:55.317" v="254" actId="478"/>
          <ac:picMkLst>
            <pc:docMk/>
            <pc:sldMk cId="2345376688" sldId="2745"/>
            <ac:picMk id="1026" creationId="{75908E15-58DA-73BD-95F9-CACD1B8B9D82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28" creationId="{1E2BFB6C-B7E5-CAF9-B8CC-09A5029EC264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0" creationId="{CB7EE236-3D18-EC53-3225-10EBB3B4EC77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2" creationId="{BFA8C7BD-9CEC-ADA1-21BA-0EE8338C6EA3}"/>
          </ac:picMkLst>
        </pc:picChg>
      </pc:sldChg>
      <pc:sldChg chg="delSp modSp add del mod">
        <pc:chgData name="Xin Luo" userId="82312ee5779919a4" providerId="LiveId" clId="{94E43BDB-720C-FE4E-82EC-62DC7FE1B799}" dt="2023-02-25T06:06:58.623" v="1450" actId="2696"/>
        <pc:sldMkLst>
          <pc:docMk/>
          <pc:sldMk cId="3070956263" sldId="2746"/>
        </pc:sldMkLst>
        <pc:spChg chg="del">
          <ac:chgData name="Xin Luo" userId="82312ee5779919a4" providerId="LiveId" clId="{94E43BDB-720C-FE4E-82EC-62DC7FE1B799}" dt="2023-02-25T03:47:32.855" v="789" actId="478"/>
          <ac:spMkLst>
            <pc:docMk/>
            <pc:sldMk cId="3070956263" sldId="2746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1:33.057" v="295" actId="20577"/>
          <ac:spMkLst>
            <pc:docMk/>
            <pc:sldMk cId="3070956263" sldId="2746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3:47:39.828" v="791" actId="20577"/>
          <ac:spMkLst>
            <pc:docMk/>
            <pc:sldMk cId="3070956263" sldId="2746"/>
            <ac:spMk id="6" creationId="{6741FEA2-C046-FD82-2800-2CB513792080}"/>
          </ac:spMkLst>
        </pc:spChg>
      </pc:sldChg>
      <pc:sldChg chg="addSp delSp modSp add mod ord">
        <pc:chgData name="Xin Luo" userId="82312ee5779919a4" providerId="LiveId" clId="{94E43BDB-720C-FE4E-82EC-62DC7FE1B799}" dt="2023-02-25T13:23:26.625" v="2935" actId="1035"/>
        <pc:sldMkLst>
          <pc:docMk/>
          <pc:sldMk cId="580867947" sldId="2747"/>
        </pc:sldMkLst>
        <pc:spChg chg="mod">
          <ac:chgData name="Xin Luo" userId="82312ee5779919a4" providerId="LiveId" clId="{94E43BDB-720C-FE4E-82EC-62DC7FE1B799}" dt="2023-02-25T11:10:26.422" v="2162" actId="20577"/>
          <ac:spMkLst>
            <pc:docMk/>
            <pc:sldMk cId="580867947" sldId="274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09:14:40.222" v="1788" actId="478"/>
          <ac:spMkLst>
            <pc:docMk/>
            <pc:sldMk cId="580867947" sldId="2747"/>
            <ac:spMk id="11" creationId="{3ECA3BFA-CF62-0840-2043-47AC256F4E34}"/>
          </ac:spMkLst>
        </pc:spChg>
        <pc:spChg chg="add del mod">
          <ac:chgData name="Xin Luo" userId="82312ee5779919a4" providerId="LiveId" clId="{94E43BDB-720C-FE4E-82EC-62DC7FE1B799}" dt="2023-02-25T09:14:41.345" v="1789" actId="478"/>
          <ac:spMkLst>
            <pc:docMk/>
            <pc:sldMk cId="580867947" sldId="2747"/>
            <ac:spMk id="12" creationId="{AD1ABF6E-3EE4-7D4B-6D99-578DCE85F495}"/>
          </ac:spMkLst>
        </pc:spChg>
        <pc:spChg chg="add mod">
          <ac:chgData name="Xin Luo" userId="82312ee5779919a4" providerId="LiveId" clId="{94E43BDB-720C-FE4E-82EC-62DC7FE1B799}" dt="2023-02-25T09:16:23.626" v="1890" actId="1037"/>
          <ac:spMkLst>
            <pc:docMk/>
            <pc:sldMk cId="580867947" sldId="2747"/>
            <ac:spMk id="15" creationId="{A007F455-D474-DB62-804B-9BC7A451CBE8}"/>
          </ac:spMkLst>
        </pc:spChg>
        <pc:spChg chg="add mod">
          <ac:chgData name="Xin Luo" userId="82312ee5779919a4" providerId="LiveId" clId="{94E43BDB-720C-FE4E-82EC-62DC7FE1B799}" dt="2023-02-25T09:16:19.691" v="1883" actId="1038"/>
          <ac:spMkLst>
            <pc:docMk/>
            <pc:sldMk cId="580867947" sldId="2747"/>
            <ac:spMk id="16" creationId="{D2607FE3-605B-506F-F26E-20D3EFC570B2}"/>
          </ac:spMkLst>
        </pc:spChg>
        <pc:grpChg chg="add mod">
          <ac:chgData name="Xin Luo" userId="82312ee5779919a4" providerId="LiveId" clId="{94E43BDB-720C-FE4E-82EC-62DC7FE1B799}" dt="2023-02-25T13:23:26.625" v="2935" actId="1035"/>
          <ac:grpSpMkLst>
            <pc:docMk/>
            <pc:sldMk cId="580867947" sldId="2747"/>
            <ac:grpSpMk id="17" creationId="{DEBBA376-338B-77A1-B823-6E3F8EA644A9}"/>
          </ac:grpSpMkLst>
        </pc:grpChg>
        <pc:picChg chg="add mod">
          <ac:chgData name="Xin Luo" userId="82312ee5779919a4" providerId="LiveId" clId="{94E43BDB-720C-FE4E-82EC-62DC7FE1B799}" dt="2023-02-25T13:23:26.625" v="2935" actId="1035"/>
          <ac:picMkLst>
            <pc:docMk/>
            <pc:sldMk cId="580867947" sldId="2747"/>
            <ac:picMk id="6" creationId="{B7028E15-ACC2-1C34-CBCC-DF1802A2573F}"/>
          </ac:picMkLst>
        </pc:picChg>
        <pc:picChg chg="add del mod">
          <ac:chgData name="Xin Luo" userId="82312ee5779919a4" providerId="LiveId" clId="{94E43BDB-720C-FE4E-82EC-62DC7FE1B799}" dt="2023-02-25T09:12:56.104" v="1771" actId="478"/>
          <ac:picMkLst>
            <pc:docMk/>
            <pc:sldMk cId="580867947" sldId="2747"/>
            <ac:picMk id="8" creationId="{78D05813-9EA4-EA8C-4C95-109585AE9768}"/>
          </ac:picMkLst>
        </pc:picChg>
        <pc:picChg chg="add del mod">
          <ac:chgData name="Xin Luo" userId="82312ee5779919a4" providerId="LiveId" clId="{94E43BDB-720C-FE4E-82EC-62DC7FE1B799}" dt="2023-02-25T09:14:39.160" v="1787" actId="478"/>
          <ac:picMkLst>
            <pc:docMk/>
            <pc:sldMk cId="580867947" sldId="2747"/>
            <ac:picMk id="10" creationId="{E7069A29-D46B-3705-BF2F-F461D2175816}"/>
          </ac:picMkLst>
        </pc:picChg>
        <pc:picChg chg="add mod">
          <ac:chgData name="Xin Luo" userId="82312ee5779919a4" providerId="LiveId" clId="{94E43BDB-720C-FE4E-82EC-62DC7FE1B799}" dt="2023-02-25T09:16:00.871" v="1871" actId="164"/>
          <ac:picMkLst>
            <pc:docMk/>
            <pc:sldMk cId="580867947" sldId="2747"/>
            <ac:picMk id="14" creationId="{0683883D-6346-EF5A-B5AE-9D0C983B748A}"/>
          </ac:picMkLst>
        </pc:picChg>
      </pc:sldChg>
      <pc:sldChg chg="add del">
        <pc:chgData name="Xin Luo" userId="82312ee5779919a4" providerId="LiveId" clId="{94E43BDB-720C-FE4E-82EC-62DC7FE1B799}" dt="2023-02-25T02:11:52.150" v="301"/>
        <pc:sldMkLst>
          <pc:docMk/>
          <pc:sldMk cId="2239497426" sldId="2747"/>
        </pc:sldMkLst>
      </pc:sldChg>
      <pc:sldChg chg="add del">
        <pc:chgData name="Xin Luo" userId="82312ee5779919a4" providerId="LiveId" clId="{94E43BDB-720C-FE4E-82EC-62DC7FE1B799}" dt="2023-02-25T02:12:20.540" v="308"/>
        <pc:sldMkLst>
          <pc:docMk/>
          <pc:sldMk cId="3888858746" sldId="2747"/>
        </pc:sldMkLst>
      </pc:sldChg>
      <pc:sldChg chg="modSp add del mod">
        <pc:chgData name="Xin Luo" userId="82312ee5779919a4" providerId="LiveId" clId="{94E43BDB-720C-FE4E-82EC-62DC7FE1B799}" dt="2023-02-25T09:42:59.158" v="1955" actId="2696"/>
        <pc:sldMkLst>
          <pc:docMk/>
          <pc:sldMk cId="3113299723" sldId="2748"/>
        </pc:sldMkLst>
        <pc:spChg chg="mod">
          <ac:chgData name="Xin Luo" userId="82312ee5779919a4" providerId="LiveId" clId="{94E43BDB-720C-FE4E-82EC-62DC7FE1B799}" dt="2023-02-25T06:13:55.682" v="1551" actId="20577"/>
          <ac:spMkLst>
            <pc:docMk/>
            <pc:sldMk cId="3113299723" sldId="2748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14:01.330" v="1560" actId="20577"/>
          <ac:spMkLst>
            <pc:docMk/>
            <pc:sldMk cId="3113299723" sldId="2748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13:25.290" v="1501" actId="2696"/>
        <pc:sldMkLst>
          <pc:docMk/>
          <pc:sldMk cId="2923402977" sldId="2749"/>
        </pc:sldMkLst>
        <pc:spChg chg="mod">
          <ac:chgData name="Xin Luo" userId="82312ee5779919a4" providerId="LiveId" clId="{94E43BDB-720C-FE4E-82EC-62DC7FE1B799}" dt="2023-02-25T02:23:42.660" v="467" actId="20577"/>
          <ac:spMkLst>
            <pc:docMk/>
            <pc:sldMk cId="2923402977" sldId="2749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07:13.050" v="1455" actId="20577"/>
          <ac:spMkLst>
            <pc:docMk/>
            <pc:sldMk cId="2923402977" sldId="2749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06:37.296" v="1449" actId="2696"/>
        <pc:sldMkLst>
          <pc:docMk/>
          <pc:sldMk cId="513901059" sldId="2750"/>
        </pc:sldMkLst>
        <pc:spChg chg="mod">
          <ac:chgData name="Xin Luo" userId="82312ee5779919a4" providerId="LiveId" clId="{94E43BDB-720C-FE4E-82EC-62DC7FE1B799}" dt="2023-02-25T05:42:44.555" v="815" actId="20577"/>
          <ac:spMkLst>
            <pc:docMk/>
            <pc:sldMk cId="513901059" sldId="2750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5T06:06:25.021" v="1448" actId="5793"/>
        <pc:sldMkLst>
          <pc:docMk/>
          <pc:sldMk cId="2245643700" sldId="2751"/>
        </pc:sldMkLst>
        <pc:spChg chg="mod">
          <ac:chgData name="Xin Luo" userId="82312ee5779919a4" providerId="LiveId" clId="{94E43BDB-720C-FE4E-82EC-62DC7FE1B799}" dt="2023-02-25T05:48:38.798" v="1029" actId="20577"/>
          <ac:spMkLst>
            <pc:docMk/>
            <pc:sldMk cId="2245643700" sldId="275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06:05:19.091" v="1392" actId="1076"/>
          <ac:spMkLst>
            <pc:docMk/>
            <pc:sldMk cId="2245643700" sldId="2751"/>
            <ac:spMk id="4" creationId="{5890849C-B6D7-E82C-6F19-E8BC73B44DEE}"/>
          </ac:spMkLst>
        </pc:spChg>
        <pc:spChg chg="del">
          <ac:chgData name="Xin Luo" userId="82312ee5779919a4" providerId="LiveId" clId="{94E43BDB-720C-FE4E-82EC-62DC7FE1B799}" dt="2023-02-25T05:46:39.352" v="972" actId="478"/>
          <ac:spMkLst>
            <pc:docMk/>
            <pc:sldMk cId="2245643700" sldId="2751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06:06:25.021" v="1448" actId="5793"/>
          <ac:spMkLst>
            <pc:docMk/>
            <pc:sldMk cId="2245643700" sldId="2751"/>
            <ac:spMk id="7" creationId="{6A0464DA-16D3-0757-416F-B5FC79C9913C}"/>
          </ac:spMkLst>
        </pc:spChg>
      </pc:sldChg>
      <pc:sldChg chg="modSp add mod ord">
        <pc:chgData name="Xin Luo" userId="82312ee5779919a4" providerId="LiveId" clId="{94E43BDB-720C-FE4E-82EC-62DC7FE1B799}" dt="2023-02-25T12:27:43.216" v="2531" actId="20577"/>
        <pc:sldMkLst>
          <pc:docMk/>
          <pc:sldMk cId="3400956243" sldId="2752"/>
        </pc:sldMkLst>
        <pc:spChg chg="mod">
          <ac:chgData name="Xin Luo" userId="82312ee5779919a4" providerId="LiveId" clId="{94E43BDB-720C-FE4E-82EC-62DC7FE1B799}" dt="2023-02-25T09:43:50.290" v="1992" actId="20577"/>
          <ac:spMkLst>
            <pc:docMk/>
            <pc:sldMk cId="3400956243" sldId="2752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12:27:43.216" v="2531" actId="20577"/>
          <ac:spMkLst>
            <pc:docMk/>
            <pc:sldMk cId="3400956243" sldId="2752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6T14:34:47.550" v="4909" actId="20577"/>
        <pc:sldMkLst>
          <pc:docMk/>
          <pc:sldMk cId="3929071932" sldId="2753"/>
        </pc:sldMkLst>
        <pc:spChg chg="mod">
          <ac:chgData name="Xin Luo" userId="82312ee5779919a4" providerId="LiveId" clId="{94E43BDB-720C-FE4E-82EC-62DC7FE1B799}" dt="2023-02-25T13:24:58.871" v="2996" actId="20577"/>
          <ac:spMkLst>
            <pc:docMk/>
            <pc:sldMk cId="3929071932" sldId="2753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6T14:34:47.550" v="4909" actId="20577"/>
          <ac:spMkLst>
            <pc:docMk/>
            <pc:sldMk cId="3929071932" sldId="2753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3:25:08.456" v="3011" actId="478"/>
          <ac:spMkLst>
            <pc:docMk/>
            <pc:sldMk cId="3929071932" sldId="2753"/>
            <ac:spMk id="6" creationId="{C9D2E8F2-74DF-74E3-6D8B-0AA575E537F5}"/>
          </ac:spMkLst>
        </pc:spChg>
      </pc:sldChg>
      <pc:sldChg chg="modSp add del mod">
        <pc:chgData name="Xin Luo" userId="82312ee5779919a4" providerId="LiveId" clId="{94E43BDB-720C-FE4E-82EC-62DC7FE1B799}" dt="2023-02-25T09:44:09.739" v="1996" actId="2696"/>
        <pc:sldMkLst>
          <pc:docMk/>
          <pc:sldMk cId="4094603289" sldId="2754"/>
        </pc:sldMkLst>
        <pc:spChg chg="mod">
          <ac:chgData name="Xin Luo" userId="82312ee5779919a4" providerId="LiveId" clId="{94E43BDB-720C-FE4E-82EC-62DC7FE1B799}" dt="2023-02-25T09:42:50.885" v="1954" actId="20577"/>
          <ac:spMkLst>
            <pc:docMk/>
            <pc:sldMk cId="4094603289" sldId="2754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04" v="2924" actId="2696"/>
        <pc:sldMkLst>
          <pc:docMk/>
          <pc:sldMk cId="2537171141" sldId="2755"/>
        </pc:sldMkLst>
        <pc:spChg chg="mod">
          <ac:chgData name="Xin Luo" userId="82312ee5779919a4" providerId="LiveId" clId="{94E43BDB-720C-FE4E-82EC-62DC7FE1B799}" dt="2023-02-25T09:44:24.388" v="2022" actId="20577"/>
          <ac:spMkLst>
            <pc:docMk/>
            <pc:sldMk cId="2537171141" sldId="2755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13" v="2925" actId="2696"/>
        <pc:sldMkLst>
          <pc:docMk/>
          <pc:sldMk cId="1494698131" sldId="2756"/>
        </pc:sldMkLst>
        <pc:spChg chg="mod">
          <ac:chgData name="Xin Luo" userId="82312ee5779919a4" providerId="LiveId" clId="{94E43BDB-720C-FE4E-82EC-62DC7FE1B799}" dt="2023-02-25T09:44:37.236" v="2046" actId="20577"/>
          <ac:spMkLst>
            <pc:docMk/>
            <pc:sldMk cId="1494698131" sldId="2756"/>
            <ac:spMk id="2" creationId="{631AADB6-C88A-D817-4683-FC087E4E240F}"/>
          </ac:spMkLst>
        </pc:spChg>
      </pc:sldChg>
      <pc:sldChg chg="addSp delSp modSp add mod ord">
        <pc:chgData name="Xin Luo" userId="82312ee5779919a4" providerId="LiveId" clId="{94E43BDB-720C-FE4E-82EC-62DC7FE1B799}" dt="2023-02-26T14:43:44.225" v="4913" actId="20578"/>
        <pc:sldMkLst>
          <pc:docMk/>
          <pc:sldMk cId="1157508697" sldId="2757"/>
        </pc:sldMkLst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4" creationId="{E6E19FF7-964C-AC20-F231-C470D13016F8}"/>
          </ac:spMkLst>
        </pc:spChg>
        <pc:spChg chg="mod">
          <ac:chgData name="Xin Luo" userId="82312ee5779919a4" providerId="LiveId" clId="{94E43BDB-720C-FE4E-82EC-62DC7FE1B799}" dt="2023-02-25T12:46:45.761" v="2652" actId="20577"/>
          <ac:spMkLst>
            <pc:docMk/>
            <pc:sldMk cId="1157508697" sldId="275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7" creationId="{FF6A9C21-82F7-8514-247B-B4F11828C95F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8" creationId="{A17ECF76-7E26-1ACE-4B43-22E86158F2A1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9" creationId="{5804DA9F-1EDE-D487-929D-7380DA91189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0" creationId="{E0BA14F3-333B-5953-203B-420304A80077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1" creationId="{549752CE-6C25-8C15-891C-7F41D618D12E}"/>
          </ac:spMkLst>
        </pc:spChg>
        <pc:grpChg chg="del">
          <ac:chgData name="Xin Luo" userId="82312ee5779919a4" providerId="LiveId" clId="{94E43BDB-720C-FE4E-82EC-62DC7FE1B799}" dt="2023-02-25T09:49:28.342" v="2069" actId="478"/>
          <ac:grpSpMkLst>
            <pc:docMk/>
            <pc:sldMk cId="1157508697" sldId="2757"/>
            <ac:grpSpMk id="17" creationId="{DEBBA376-338B-77A1-B823-6E3F8EA644A9}"/>
          </ac:grpSpMkLst>
        </pc:grpChg>
        <pc:grpChg chg="add mod">
          <ac:chgData name="Xin Luo" userId="82312ee5779919a4" providerId="LiveId" clId="{94E43BDB-720C-FE4E-82EC-62DC7FE1B799}" dt="2023-02-25T13:23:34.294" v="2941" actId="1035"/>
          <ac:grpSpMkLst>
            <pc:docMk/>
            <pc:sldMk cId="1157508697" sldId="2757"/>
            <ac:grpSpMk id="22" creationId="{BA4C2415-490B-F3C5-D5E8-A263DD477CBB}"/>
          </ac:grpSpMkLst>
        </pc:grpChg>
        <pc:picChg chg="del">
          <ac:chgData name="Xin Luo" userId="82312ee5779919a4" providerId="LiveId" clId="{94E43BDB-720C-FE4E-82EC-62DC7FE1B799}" dt="2023-02-25T09:49:27.369" v="2068" actId="478"/>
          <ac:picMkLst>
            <pc:docMk/>
            <pc:sldMk cId="1157508697" sldId="2757"/>
            <ac:picMk id="6" creationId="{B7028E15-ACC2-1C34-CBCC-DF1802A2573F}"/>
          </ac:picMkLst>
        </pc:picChg>
        <pc:picChg chg="add mod">
          <ac:chgData name="Xin Luo" userId="82312ee5779919a4" providerId="LiveId" clId="{94E43BDB-720C-FE4E-82EC-62DC7FE1B799}" dt="2023-02-25T13:23:36.969" v="2950" actId="1038"/>
          <ac:picMkLst>
            <pc:docMk/>
            <pc:sldMk cId="1157508697" sldId="2757"/>
            <ac:picMk id="13" creationId="{F0BBAA1F-56C6-D7A7-0627-A15F8B192488}"/>
          </ac:picMkLst>
        </pc:picChg>
        <pc:picChg chg="add mod">
          <ac:chgData name="Xin Luo" userId="82312ee5779919a4" providerId="LiveId" clId="{94E43BDB-720C-FE4E-82EC-62DC7FE1B799}" dt="2023-02-25T11:41:13.700" v="2271" actId="164"/>
          <ac:picMkLst>
            <pc:docMk/>
            <pc:sldMk cId="1157508697" sldId="2757"/>
            <ac:picMk id="19" creationId="{7C2B1373-2928-39A6-4B44-DA379040F193}"/>
          </ac:picMkLst>
        </pc:picChg>
        <pc:picChg chg="add mod">
          <ac:chgData name="Xin Luo" userId="82312ee5779919a4" providerId="LiveId" clId="{94E43BDB-720C-FE4E-82EC-62DC7FE1B799}" dt="2023-02-25T13:23:42.156" v="2962" actId="1038"/>
          <ac:picMkLst>
            <pc:docMk/>
            <pc:sldMk cId="1157508697" sldId="2757"/>
            <ac:picMk id="21" creationId="{23B871CC-01AE-14C3-A9C0-7C4929687223}"/>
          </ac:picMkLst>
        </pc:picChg>
        <pc:picChg chg="add del mod">
          <ac:chgData name="Xin Luo" userId="82312ee5779919a4" providerId="LiveId" clId="{94E43BDB-720C-FE4E-82EC-62DC7FE1B799}" dt="2023-02-25T11:40:56.750" v="2258" actId="478"/>
          <ac:picMkLst>
            <pc:docMk/>
            <pc:sldMk cId="1157508697" sldId="2757"/>
            <ac:picMk id="1026" creationId="{00D412F6-E9C5-6D7E-F486-B0F084726009}"/>
          </ac:picMkLst>
        </pc:picChg>
      </pc:sldChg>
      <pc:sldChg chg="delSp modSp add del mod">
        <pc:chgData name="Xin Luo" userId="82312ee5779919a4" providerId="LiveId" clId="{94E43BDB-720C-FE4E-82EC-62DC7FE1B799}" dt="2023-02-25T11:40:46.090" v="2257" actId="2696"/>
        <pc:sldMkLst>
          <pc:docMk/>
          <pc:sldMk cId="3280031918" sldId="2758"/>
        </pc:sldMkLst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4" creationId="{E6E19FF7-964C-AC20-F231-C470D13016F8}"/>
          </ac:spMkLst>
        </pc:spChg>
        <pc:spChg chg="del">
          <ac:chgData name="Xin Luo" userId="82312ee5779919a4" providerId="LiveId" clId="{94E43BDB-720C-FE4E-82EC-62DC7FE1B799}" dt="2023-02-25T11:38:42.165" v="2235" actId="478"/>
          <ac:spMkLst>
            <pc:docMk/>
            <pc:sldMk cId="3280031918" sldId="2758"/>
            <ac:spMk id="5" creationId="{78502774-B04C-634F-1396-E5815996BC36}"/>
          </ac:spMkLst>
        </pc:spChg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7" creationId="{FF6A9C21-82F7-8514-247B-B4F11828C95F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8" creationId="{A17ECF76-7E26-1ACE-4B43-22E86158F2A1}"/>
          </ac:spMkLst>
        </pc:spChg>
        <pc:spChg chg="mod">
          <ac:chgData name="Xin Luo" userId="82312ee5779919a4" providerId="LiveId" clId="{94E43BDB-720C-FE4E-82EC-62DC7FE1B799}" dt="2023-02-25T11:39:47.596" v="2256" actId="14100"/>
          <ac:spMkLst>
            <pc:docMk/>
            <pc:sldMk cId="3280031918" sldId="2758"/>
            <ac:spMk id="9" creationId="{5804DA9F-1EDE-D487-929D-7380DA911896}"/>
          </ac:spMkLst>
        </pc:spChg>
        <pc:spChg chg="mod">
          <ac:chgData name="Xin Luo" userId="82312ee5779919a4" providerId="LiveId" clId="{94E43BDB-720C-FE4E-82EC-62DC7FE1B799}" dt="2023-02-25T11:39:22.131" v="2253" actId="14100"/>
          <ac:spMkLst>
            <pc:docMk/>
            <pc:sldMk cId="3280031918" sldId="2758"/>
            <ac:spMk id="10" creationId="{E0BA14F3-333B-5953-203B-420304A80077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11" creationId="{549752CE-6C25-8C15-891C-7F41D618D12E}"/>
          </ac:spMkLst>
        </pc:spChg>
        <pc:picChg chg="mod">
          <ac:chgData name="Xin Luo" userId="82312ee5779919a4" providerId="LiveId" clId="{94E43BDB-720C-FE4E-82EC-62DC7FE1B799}" dt="2023-02-25T11:39:33.992" v="2254" actId="14100"/>
          <ac:picMkLst>
            <pc:docMk/>
            <pc:sldMk cId="3280031918" sldId="2758"/>
            <ac:picMk id="1026" creationId="{00D412F6-E9C5-6D7E-F486-B0F084726009}"/>
          </ac:picMkLst>
        </pc:picChg>
      </pc:sldChg>
      <pc:sldChg chg="addSp delSp modSp add mod ord">
        <pc:chgData name="Xin Luo" userId="82312ee5779919a4" providerId="LiveId" clId="{94E43BDB-720C-FE4E-82EC-62DC7FE1B799}" dt="2023-02-26T14:43:25.940" v="4910" actId="20578"/>
        <pc:sldMkLst>
          <pc:docMk/>
          <pc:sldMk cId="4211155851" sldId="2758"/>
        </pc:sldMkLst>
        <pc:spChg chg="mod">
          <ac:chgData name="Xin Luo" userId="82312ee5779919a4" providerId="LiveId" clId="{94E43BDB-720C-FE4E-82EC-62DC7FE1B799}" dt="2023-02-25T12:04:55.119" v="2332" actId="115"/>
          <ac:spMkLst>
            <pc:docMk/>
            <pc:sldMk cId="4211155851" sldId="2758"/>
            <ac:spMk id="2" creationId="{631AADB6-C88A-D817-4683-FC087E4E240F}"/>
          </ac:spMkLst>
        </pc:spChg>
        <pc:spChg chg="del">
          <ac:chgData name="Xin Luo" userId="82312ee5779919a4" providerId="LiveId" clId="{94E43BDB-720C-FE4E-82EC-62DC7FE1B799}" dt="2023-02-25T11:52:53.524" v="2285" actId="478"/>
          <ac:spMkLst>
            <pc:docMk/>
            <pc:sldMk cId="4211155851" sldId="2758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13:23:56.031" v="2969" actId="1035"/>
          <ac:spMkLst>
            <pc:docMk/>
            <pc:sldMk cId="4211155851" sldId="2758"/>
            <ac:spMk id="6" creationId="{DA984439-1B23-1931-1979-ECF8DE9D6DCA}"/>
          </ac:spMkLst>
        </pc:spChg>
        <pc:spChg chg="add mod">
          <ac:chgData name="Xin Luo" userId="82312ee5779919a4" providerId="LiveId" clId="{94E43BDB-720C-FE4E-82EC-62DC7FE1B799}" dt="2023-02-25T13:23:51.280" v="2964"/>
          <ac:spMkLst>
            <pc:docMk/>
            <pc:sldMk cId="4211155851" sldId="2758"/>
            <ac:spMk id="7" creationId="{E179D382-9C94-C796-FB1B-3281561CA174}"/>
          </ac:spMkLst>
        </pc:spChg>
      </pc:sldChg>
      <pc:sldChg chg="add del">
        <pc:chgData name="Xin Luo" userId="82312ee5779919a4" providerId="LiveId" clId="{94E43BDB-720C-FE4E-82EC-62DC7FE1B799}" dt="2023-02-25T13:17:31.086" v="2923" actId="2696"/>
        <pc:sldMkLst>
          <pc:docMk/>
          <pc:sldMk cId="2142922385" sldId="2759"/>
        </pc:sldMkLst>
      </pc:sldChg>
      <pc:sldChg chg="addSp delSp modSp add mod">
        <pc:chgData name="Xin Luo" userId="82312ee5779919a4" providerId="LiveId" clId="{94E43BDB-720C-FE4E-82EC-62DC7FE1B799}" dt="2023-02-25T15:45:56.152" v="4310" actId="22"/>
        <pc:sldMkLst>
          <pc:docMk/>
          <pc:sldMk cId="3818021166" sldId="2760"/>
        </pc:sldMkLst>
        <pc:spChg chg="mod">
          <ac:chgData name="Xin Luo" userId="82312ee5779919a4" providerId="LiveId" clId="{94E43BDB-720C-FE4E-82EC-62DC7FE1B799}" dt="2023-02-25T12:28:01.681" v="2534" actId="115"/>
          <ac:spMkLst>
            <pc:docMk/>
            <pc:sldMk cId="3818021166" sldId="2760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3:23:48.161" v="2963"/>
          <ac:spMkLst>
            <pc:docMk/>
            <pc:sldMk cId="3818021166" sldId="2760"/>
            <ac:spMk id="4" creationId="{EC86E6A6-A798-D8AF-89B3-B9EF17A7734A}"/>
          </ac:spMkLst>
        </pc:spChg>
        <pc:spChg chg="mod">
          <ac:chgData name="Xin Luo" userId="82312ee5779919a4" providerId="LiveId" clId="{94E43BDB-720C-FE4E-82EC-62DC7FE1B799}" dt="2023-02-25T15:20:51.555" v="3439" actId="20578"/>
          <ac:spMkLst>
            <pc:docMk/>
            <pc:sldMk cId="3818021166" sldId="2760"/>
            <ac:spMk id="6" creationId="{DA984439-1B23-1931-1979-ECF8DE9D6DCA}"/>
          </ac:spMkLst>
        </pc:spChg>
        <pc:spChg chg="add del">
          <ac:chgData name="Xin Luo" userId="82312ee5779919a4" providerId="LiveId" clId="{94E43BDB-720C-FE4E-82EC-62DC7FE1B799}" dt="2023-02-25T15:45:56.152" v="4310" actId="22"/>
          <ac:spMkLst>
            <pc:docMk/>
            <pc:sldMk cId="3818021166" sldId="2760"/>
            <ac:spMk id="7" creationId="{F078E749-A451-3712-89A0-BE837B250880}"/>
          </ac:spMkLst>
        </pc:spChg>
      </pc:sldChg>
      <pc:sldChg chg="addSp modSp add mod">
        <pc:chgData name="Xin Luo" userId="82312ee5779919a4" providerId="LiveId" clId="{94E43BDB-720C-FE4E-82EC-62DC7FE1B799}" dt="2023-02-25T15:36:58.183" v="3766"/>
        <pc:sldMkLst>
          <pc:docMk/>
          <pc:sldMk cId="97719364" sldId="2761"/>
        </pc:sldMkLst>
        <pc:spChg chg="mod">
          <ac:chgData name="Xin Luo" userId="82312ee5779919a4" providerId="LiveId" clId="{94E43BDB-720C-FE4E-82EC-62DC7FE1B799}" dt="2023-02-25T15:36:49.462" v="3765" actId="20577"/>
          <ac:spMkLst>
            <pc:docMk/>
            <pc:sldMk cId="97719364" sldId="276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5:36:58.183" v="3766"/>
          <ac:spMkLst>
            <pc:docMk/>
            <pc:sldMk cId="97719364" sldId="2761"/>
            <ac:spMk id="4" creationId="{380B30E4-DF4C-71C4-4CC6-6F194AD696E4}"/>
          </ac:spMkLst>
        </pc:spChg>
      </pc:sldChg>
      <pc:sldChg chg="addSp modSp add mod">
        <pc:chgData name="Xin Luo" userId="82312ee5779919a4" providerId="LiveId" clId="{94E43BDB-720C-FE4E-82EC-62DC7FE1B799}" dt="2023-02-26T13:30:20.863" v="4843"/>
        <pc:sldMkLst>
          <pc:docMk/>
          <pc:sldMk cId="2861954436" sldId="2762"/>
        </pc:sldMkLst>
        <pc:spChg chg="mod">
          <ac:chgData name="Xin Luo" userId="82312ee5779919a4" providerId="LiveId" clId="{94E43BDB-720C-FE4E-82EC-62DC7FE1B799}" dt="2023-02-26T13:10:59.443" v="4842" actId="115"/>
          <ac:spMkLst>
            <pc:docMk/>
            <pc:sldMk cId="2861954436" sldId="2762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6T13:30:20.863" v="4843"/>
          <ac:spMkLst>
            <pc:docMk/>
            <pc:sldMk cId="2861954436" sldId="2762"/>
            <ac:spMk id="4" creationId="{F50B4F03-6223-A391-28BB-26A56BD99911}"/>
          </ac:spMkLst>
        </pc:spChg>
      </pc:sldChg>
      <pc:sldChg chg="add del">
        <pc:chgData name="Xin Luo" userId="82312ee5779919a4" providerId="LiveId" clId="{94E43BDB-720C-FE4E-82EC-62DC7FE1B799}" dt="2023-02-25T15:38:29.173" v="3768" actId="2696"/>
        <pc:sldMkLst>
          <pc:docMk/>
          <pc:sldMk cId="3051413259" sldId="2763"/>
        </pc:sldMkLst>
      </pc:sldChg>
      <pc:sldChg chg="add del">
        <pc:chgData name="Xin Luo" userId="82312ee5779919a4" providerId="LiveId" clId="{94E43BDB-720C-FE4E-82EC-62DC7FE1B799}" dt="2023-02-25T15:38:37.442" v="3770"/>
        <pc:sldMkLst>
          <pc:docMk/>
          <pc:sldMk cId="3367204121" sldId="2763"/>
        </pc:sldMkLst>
      </pc:sldChg>
      <pc:sldChg chg="modSp add mod">
        <pc:chgData name="Xin Luo" userId="82312ee5779919a4" providerId="LiveId" clId="{94E43BDB-720C-FE4E-82EC-62DC7FE1B799}" dt="2023-02-26T14:47:30.207" v="5084" actId="20577"/>
        <pc:sldMkLst>
          <pc:docMk/>
          <pc:sldMk cId="3373327641" sldId="2763"/>
        </pc:sldMkLst>
        <pc:spChg chg="mod">
          <ac:chgData name="Xin Luo" userId="82312ee5779919a4" providerId="LiveId" clId="{94E43BDB-720C-FE4E-82EC-62DC7FE1B799}" dt="2023-02-25T15:38:54.702" v="3813" actId="20577"/>
          <ac:spMkLst>
            <pc:docMk/>
            <pc:sldMk cId="3373327641" sldId="2763"/>
            <ac:spMk id="11" creationId="{53A7E693-8098-76C4-CD5D-47166ABEB164}"/>
          </ac:spMkLst>
        </pc:spChg>
        <pc:spChg chg="mod">
          <ac:chgData name="Xin Luo" userId="82312ee5779919a4" providerId="LiveId" clId="{94E43BDB-720C-FE4E-82EC-62DC7FE1B799}" dt="2023-02-26T14:47:30.207" v="5084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modSp add mod ord">
        <pc:chgData name="Xin Luo" userId="82312ee5779919a4" providerId="LiveId" clId="{94E43BDB-720C-FE4E-82EC-62DC7FE1B799}" dt="2023-02-26T14:43:36.756" v="4912" actId="20578"/>
        <pc:sldMkLst>
          <pc:docMk/>
          <pc:sldMk cId="2047512068" sldId="2764"/>
        </pc:sldMkLst>
        <pc:spChg chg="mod">
          <ac:chgData name="Xin Luo" userId="82312ee5779919a4" providerId="LiveId" clId="{94E43BDB-720C-FE4E-82EC-62DC7FE1B799}" dt="2023-02-25T15:46:11.254" v="4314" actId="20577"/>
          <ac:spMkLst>
            <pc:docMk/>
            <pc:sldMk cId="2047512068" sldId="2764"/>
            <ac:spMk id="5" creationId="{78502774-B04C-634F-1396-E5815996BC36}"/>
          </ac:spMkLst>
        </pc:spChg>
      </pc:sldChg>
      <pc:sldChg chg="modSp add mod">
        <pc:chgData name="Xin Luo" userId="82312ee5779919a4" providerId="LiveId" clId="{94E43BDB-720C-FE4E-82EC-62DC7FE1B799}" dt="2023-02-25T16:04:52.290" v="4819" actId="108"/>
        <pc:sldMkLst>
          <pc:docMk/>
          <pc:sldMk cId="70654754" sldId="2765"/>
        </pc:sldMkLst>
        <pc:spChg chg="mod">
          <ac:chgData name="Xin Luo" userId="82312ee5779919a4" providerId="LiveId" clId="{94E43BDB-720C-FE4E-82EC-62DC7FE1B799}" dt="2023-02-25T16:04:52.290" v="4819" actId="108"/>
          <ac:spMkLst>
            <pc:docMk/>
            <pc:sldMk cId="70654754" sldId="2765"/>
            <ac:spMk id="5" creationId="{78502774-B04C-634F-1396-E5815996BC36}"/>
          </ac:spMkLst>
        </pc:spChg>
      </pc:sldChg>
      <pc:sldChg chg="add">
        <pc:chgData name="Xin Luo" userId="82312ee5779919a4" providerId="LiveId" clId="{94E43BDB-720C-FE4E-82EC-62DC7FE1B799}" dt="2023-02-26T14:43:54.644" v="4914"/>
        <pc:sldMkLst>
          <pc:docMk/>
          <pc:sldMk cId="1482309087" sldId="2766"/>
        </pc:sldMkLst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2-24T13:20:14.840" v="2906" actId="404"/>
      <pc:docMkLst>
        <pc:docMk/>
      </pc:docMkLst>
      <pc:sldChg chg="addSp delSp modSp mod">
        <pc:chgData name="Xin Luo" userId="82312ee5779919a4" providerId="LiveId" clId="{82BFAA31-791A-9843-976C-3AAFAA5AC07D}" dt="2023-02-24T08:49:58.378" v="580" actId="478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2-24T08:49:58.156" v="579" actId="14100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2-24T08:49:58.378" v="58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mod">
        <pc:chgData name="Xin Luo" userId="82312ee5779919a4" providerId="LiveId" clId="{82BFAA31-791A-9843-976C-3AAFAA5AC07D}" dt="2023-02-24T13:19:35.601" v="2898" actId="20577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2-24T13:19:35.601" v="2898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addSp delSp modSp add mod">
        <pc:chgData name="Xin Luo" userId="82312ee5779919a4" providerId="LiveId" clId="{82BFAA31-791A-9843-976C-3AAFAA5AC07D}" dt="2023-02-24T13:20:14.840" v="2906" actId="404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2-24T13:20:14.840" v="2906" actId="404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2-24T13:20:06.575" v="2903" actId="1076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59:25.971" v="2504" actId="20577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2-24T12:39:05.574" v="2002" actId="1076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59:25.971" v="2504" actId="20577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modSp add mod">
        <pc:chgData name="Xin Luo" userId="82312ee5779919a4" providerId="LiveId" clId="{82BFAA31-791A-9843-976C-3AAFAA5AC07D}" dt="2023-02-24T13:00:24.884" v="2578" actId="20577"/>
        <pc:sldMkLst>
          <pc:docMk/>
          <pc:sldMk cId="2476237792" sldId="2741"/>
        </pc:sldMkLst>
        <pc:spChg chg="mod">
          <ac:chgData name="Xin Luo" userId="82312ee5779919a4" providerId="LiveId" clId="{82BFAA31-791A-9843-976C-3AAFAA5AC07D}" dt="2023-02-24T12:59:34.011" v="2511" actId="20577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2-24T13:00:24.884" v="2578" actId="20577"/>
          <ac:spMkLst>
            <pc:docMk/>
            <pc:sldMk cId="2476237792" sldId="2741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BB46F696-05A3-E847-981C-1ABF183D4160}"/>
    <pc:docChg chg="undo custSel modSld">
      <pc:chgData name="Xin Luo" userId="82312ee5779919a4" providerId="LiveId" clId="{BB46F696-05A3-E847-981C-1ABF183D4160}" dt="2023-08-23T11:07:23.598" v="620" actId="20577"/>
      <pc:docMkLst>
        <pc:docMk/>
      </pc:docMkLst>
      <pc:sldChg chg="modSp mod">
        <pc:chgData name="Xin Luo" userId="82312ee5779919a4" providerId="LiveId" clId="{BB46F696-05A3-E847-981C-1ABF183D4160}" dt="2023-08-23T11:07:23.598" v="620" actId="20577"/>
        <pc:sldMkLst>
          <pc:docMk/>
          <pc:sldMk cId="1209572041" sldId="2722"/>
        </pc:sldMkLst>
        <pc:spChg chg="mod">
          <ac:chgData name="Xin Luo" userId="82312ee5779919a4" providerId="LiveId" clId="{BB46F696-05A3-E847-981C-1ABF183D4160}" dt="2023-08-23T11:07:23.598" v="620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BB46F696-05A3-E847-981C-1ABF183D4160}" dt="2023-08-23T08:02:20.722" v="557" actId="1035"/>
        <pc:sldMkLst>
          <pc:docMk/>
          <pc:sldMk cId="2245643700" sldId="2751"/>
        </pc:sldMkLst>
        <pc:spChg chg="mod">
          <ac:chgData name="Xin Luo" userId="82312ee5779919a4" providerId="LiveId" clId="{BB46F696-05A3-E847-981C-1ABF183D4160}" dt="2023-08-23T08:02:20.722" v="557" actId="1035"/>
          <ac:spMkLst>
            <pc:docMk/>
            <pc:sldMk cId="2245643700" sldId="2751"/>
            <ac:spMk id="2" creationId="{631AADB6-C88A-D817-4683-FC087E4E240F}"/>
          </ac:spMkLst>
        </pc:spChg>
        <pc:spChg chg="mod">
          <ac:chgData name="Xin Luo" userId="82312ee5779919a4" providerId="LiveId" clId="{BB46F696-05A3-E847-981C-1ABF183D4160}" dt="2023-08-23T08:02:16.744" v="554" actId="1035"/>
          <ac:spMkLst>
            <pc:docMk/>
            <pc:sldMk cId="2245643700" sldId="2751"/>
            <ac:spMk id="4" creationId="{5890849C-B6D7-E82C-6F19-E8BC73B44DEE}"/>
          </ac:spMkLst>
        </pc:spChg>
        <pc:spChg chg="mod">
          <ac:chgData name="Xin Luo" userId="82312ee5779919a4" providerId="LiveId" clId="{BB46F696-05A3-E847-981C-1ABF183D4160}" dt="2023-08-23T08:00:04.541" v="472" actId="14100"/>
          <ac:spMkLst>
            <pc:docMk/>
            <pc:sldMk cId="2245643700" sldId="2751"/>
            <ac:spMk id="7" creationId="{6A0464DA-16D3-0757-416F-B5FC79C9913C}"/>
          </ac:spMkLst>
        </pc:spChg>
      </pc:sldChg>
      <pc:sldChg chg="modSp mod">
        <pc:chgData name="Xin Luo" userId="82312ee5779919a4" providerId="LiveId" clId="{BB46F696-05A3-E847-981C-1ABF183D4160}" dt="2023-08-23T10:59:38.382" v="576" actId="20577"/>
        <pc:sldMkLst>
          <pc:docMk/>
          <pc:sldMk cId="4211155851" sldId="2758"/>
        </pc:sldMkLst>
        <pc:spChg chg="mod">
          <ac:chgData name="Xin Luo" userId="82312ee5779919a4" providerId="LiveId" clId="{BB46F696-05A3-E847-981C-1ABF183D4160}" dt="2023-08-23T10:59:38.382" v="576" actId="20577"/>
          <ac:spMkLst>
            <pc:docMk/>
            <pc:sldMk cId="4211155851" sldId="2758"/>
            <ac:spMk id="14" creationId="{E7B0D113-1929-C3DF-78B3-7E0AA39E5565}"/>
          </ac:spMkLst>
        </pc:spChg>
      </pc:sldChg>
      <pc:sldChg chg="modSp mod">
        <pc:chgData name="Xin Luo" userId="82312ee5779919a4" providerId="LiveId" clId="{BB46F696-05A3-E847-981C-1ABF183D4160}" dt="2023-08-23T11:02:38.254" v="596" actId="20577"/>
        <pc:sldMkLst>
          <pc:docMk/>
          <pc:sldMk cId="2047512068" sldId="2764"/>
        </pc:sldMkLst>
        <pc:spChg chg="mod">
          <ac:chgData name="Xin Luo" userId="82312ee5779919a4" providerId="LiveId" clId="{BB46F696-05A3-E847-981C-1ABF183D4160}" dt="2023-08-23T11:02:38.254" v="596" actId="20577"/>
          <ac:spMkLst>
            <pc:docMk/>
            <pc:sldMk cId="2047512068" sldId="2764"/>
            <ac:spMk id="6" creationId="{DB970E5D-5367-222C-EBF7-0F886FDEDDC5}"/>
          </ac:spMkLst>
        </pc:spChg>
      </pc:sldChg>
      <pc:sldChg chg="modSp mod">
        <pc:chgData name="Xin Luo" userId="82312ee5779919a4" providerId="LiveId" clId="{BB46F696-05A3-E847-981C-1ABF183D4160}" dt="2023-08-23T11:02:01.877" v="593" actId="20577"/>
        <pc:sldMkLst>
          <pc:docMk/>
          <pc:sldMk cId="3657954518" sldId="2769"/>
        </pc:sldMkLst>
        <pc:spChg chg="mod">
          <ac:chgData name="Xin Luo" userId="82312ee5779919a4" providerId="LiveId" clId="{BB46F696-05A3-E847-981C-1ABF183D4160}" dt="2023-08-23T11:02:01.877" v="593" actId="20577"/>
          <ac:spMkLst>
            <pc:docMk/>
            <pc:sldMk cId="3657954518" sldId="2769"/>
            <ac:spMk id="6" creationId="{DA984439-1B23-1931-1979-ECF8DE9D6DC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584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620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类是面向对象编程的一个概念。类</a:t>
            </a:r>
            <a:r>
              <a:rPr lang="en-US" altLang="zh-CN" dirty="0"/>
              <a:t>/</a:t>
            </a:r>
            <a:r>
              <a:rPr lang="zh-CN" altLang="en-US" dirty="0"/>
              <a:t>实例。</a:t>
            </a:r>
          </a:p>
        </p:txBody>
      </p:sp>
    </p:spTree>
    <p:extLst>
      <p:ext uri="{BB962C8B-B14F-4D97-AF65-F5344CB8AC3E}">
        <p14:creationId xmlns:p14="http://schemas.microsoft.com/office/powerpoint/2010/main" val="2723627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基本概念，简略</a:t>
            </a:r>
          </a:p>
        </p:txBody>
      </p:sp>
    </p:spTree>
    <p:extLst>
      <p:ext uri="{BB962C8B-B14F-4D97-AF65-F5344CB8AC3E}">
        <p14:creationId xmlns:p14="http://schemas.microsoft.com/office/powerpoint/2010/main" val="2188249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1598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300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4399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27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576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302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546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地理空间数据类型：矢量和栅格</a:t>
            </a:r>
          </a:p>
        </p:txBody>
      </p:sp>
    </p:spTree>
    <p:extLst>
      <p:ext uri="{BB962C8B-B14F-4D97-AF65-F5344CB8AC3E}">
        <p14:creationId xmlns:p14="http://schemas.microsoft.com/office/powerpoint/2010/main" val="1449198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地图图形元素：呈贡区，五华区。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0468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57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7%9B%B4%E8%AD%AF%E8%AA%9E%E8%A8%8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zh.wikipedia.org/wiki/%E7%BC%96%E7%A8%8B%E8%AF%AD%E8%A8%80" TargetMode="External"/><Relationship Id="rId5" Type="http://schemas.openxmlformats.org/officeDocument/2006/relationships/hyperlink" Target="https://zh.wikipedia.org/wiki/%E9%80%9A%E7%94%A8%E7%BC%96%E7%A8%8B%E8%AF%AD%E8%A8%80" TargetMode="External"/><Relationship Id="rId4" Type="http://schemas.openxmlformats.org/officeDocument/2006/relationships/hyperlink" Target="https://zh.wikipedia.org/wiki/%E9%AB%98%E7%B4%9A%E8%AA%9E%E8%A8%8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矢量数据处理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63773" y="261082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4</a:t>
            </a:r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章</a:t>
            </a:r>
            <a:endParaRPr lang="en-CN" sz="18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一、矢量数据处理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67146" y="1707699"/>
            <a:ext cx="8459189" cy="4264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矢量数据三要素：</a:t>
            </a:r>
            <a:r>
              <a:rPr lang="zh-CN" alt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点，线，面</a:t>
            </a:r>
            <a:r>
              <a:rPr lang="zh-CN" altLang="en-US" sz="22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zh-CN" altLang="en-US" sz="22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矢量数据的主要内容：</a:t>
            </a:r>
            <a:r>
              <a:rPr lang="zh-CN" alt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几何对象</a:t>
            </a:r>
            <a:r>
              <a:rPr lang="en-US" altLang="zh-CN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(</a:t>
            </a:r>
            <a:r>
              <a:rPr 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Geometry)+</a:t>
            </a:r>
            <a:r>
              <a:rPr lang="zh-CN" alt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属性</a:t>
            </a:r>
            <a:r>
              <a:rPr lang="en-US" altLang="zh-CN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(</a:t>
            </a:r>
            <a:r>
              <a:rPr 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attribute)</a:t>
            </a:r>
            <a:r>
              <a:rPr lang="zh-CN" altLang="en-US" sz="22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。</a:t>
            </a:r>
            <a:endParaRPr lang="en-US" sz="2200" b="0" i="0" dirty="0">
              <a:solidFill>
                <a:srgbClr val="121212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矢量数据的表示与比例尺相关：</a:t>
            </a:r>
            <a:r>
              <a:rPr lang="zh-CN" alt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比例尺越大</a:t>
            </a:r>
            <a:r>
              <a:rPr lang="zh-CN" altLang="en-US" sz="2200" b="1" dirty="0">
                <a:solidFill>
                  <a:srgbClr val="121212"/>
                </a:solidFill>
                <a:latin typeface="+mn-ea"/>
                <a:ea typeface="+mn-ea"/>
              </a:rPr>
              <a:t>，分辨率越高，内容越详细</a:t>
            </a:r>
            <a:r>
              <a:rPr lang="zh-CN" altLang="en-US" sz="2200" dirty="0">
                <a:solidFill>
                  <a:srgbClr val="121212"/>
                </a:solidFill>
                <a:latin typeface="+mn-ea"/>
                <a:ea typeface="+mn-ea"/>
              </a:rPr>
              <a:t>；</a:t>
            </a:r>
            <a:endParaRPr lang="en-US" altLang="zh-CN" sz="22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121212"/>
                </a:solidFill>
                <a:latin typeface="+mn-ea"/>
                <a:ea typeface="+mn-ea"/>
              </a:rPr>
              <a:t>矢量数据主要用于</a:t>
            </a:r>
            <a:r>
              <a:rPr lang="zh-CN" altLang="en-US" sz="2200" b="1" dirty="0">
                <a:solidFill>
                  <a:srgbClr val="121212"/>
                </a:solidFill>
                <a:latin typeface="+mn-ea"/>
                <a:ea typeface="+mn-ea"/>
              </a:rPr>
              <a:t>空间分析和制图</a:t>
            </a:r>
            <a:r>
              <a:rPr lang="zh-CN" altLang="en-US" sz="2200" dirty="0">
                <a:solidFill>
                  <a:srgbClr val="121212"/>
                </a:solidFill>
                <a:latin typeface="+mn-ea"/>
                <a:ea typeface="+mn-ea"/>
              </a:rPr>
              <a:t>。</a:t>
            </a:r>
            <a:endParaRPr lang="en-US" altLang="zh-CN" sz="22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121212"/>
                </a:solidFill>
                <a:latin typeface="+mn-ea"/>
                <a:ea typeface="+mn-ea"/>
              </a:rPr>
              <a:t>矢量数据常用的存储格式：</a:t>
            </a:r>
            <a:r>
              <a:rPr lang="en-US" altLang="zh-CN" sz="2200" b="1" dirty="0">
                <a:solidFill>
                  <a:srgbClr val="121212"/>
                </a:solidFill>
                <a:latin typeface="+mn-ea"/>
                <a:ea typeface="+mn-ea"/>
              </a:rPr>
              <a:t>S</a:t>
            </a:r>
            <a:r>
              <a:rPr lang="en-US" sz="2200" b="1" dirty="0">
                <a:solidFill>
                  <a:srgbClr val="121212"/>
                </a:solidFill>
                <a:latin typeface="+mn-ea"/>
                <a:ea typeface="+mn-ea"/>
              </a:rPr>
              <a:t>hapefile</a:t>
            </a:r>
            <a:r>
              <a:rPr lang="zh-CN" altLang="en-US" sz="2200" b="1" dirty="0">
                <a:solidFill>
                  <a:srgbClr val="121212"/>
                </a:solidFill>
                <a:latin typeface="+mn-ea"/>
                <a:ea typeface="+mn-ea"/>
              </a:rPr>
              <a:t>格式，</a:t>
            </a:r>
            <a:r>
              <a:rPr lang="en-US" altLang="zh-CN" sz="2200" b="1" dirty="0" err="1">
                <a:solidFill>
                  <a:srgbClr val="121212"/>
                </a:solidFill>
                <a:latin typeface="+mn-ea"/>
                <a:ea typeface="+mn-ea"/>
              </a:rPr>
              <a:t>GeoPackage</a:t>
            </a:r>
            <a:r>
              <a:rPr lang="zh-CN" altLang="en-US" sz="2200" b="1" dirty="0">
                <a:solidFill>
                  <a:srgbClr val="121212"/>
                </a:solidFill>
                <a:latin typeface="+mn-ea"/>
                <a:ea typeface="+mn-ea"/>
              </a:rPr>
              <a:t>格式、</a:t>
            </a:r>
            <a:r>
              <a:rPr lang="en-US" altLang="zh-CN" sz="2200" b="1" dirty="0">
                <a:solidFill>
                  <a:srgbClr val="121212"/>
                </a:solidFill>
                <a:latin typeface="+mn-ea"/>
                <a:ea typeface="+mn-ea"/>
              </a:rPr>
              <a:t>KML</a:t>
            </a:r>
            <a:r>
              <a:rPr lang="zh-CN" altLang="en-US" sz="2200" b="1" dirty="0">
                <a:solidFill>
                  <a:srgbClr val="121212"/>
                </a:solidFill>
                <a:latin typeface="+mn-ea"/>
                <a:ea typeface="+mn-ea"/>
              </a:rPr>
              <a:t>格式</a:t>
            </a:r>
            <a:r>
              <a:rPr lang="zh-CN" altLang="en-US" sz="2200" dirty="0">
                <a:solidFill>
                  <a:srgbClr val="121212"/>
                </a:solidFill>
                <a:latin typeface="+mn-ea"/>
                <a:ea typeface="+mn-ea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209726339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GDAL/</a:t>
            </a:r>
            <a:r>
              <a:rPr lang="en-US" altLang="zh-CN" sz="2800" b="1" u="sng" dirty="0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561109" y="1638427"/>
            <a:ext cx="8021782" cy="4459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GDAL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(Geospatial Data Abstraction Library)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是一个在</a:t>
            </a:r>
            <a:r>
              <a:rPr 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MIT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许可协议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下的开源栅格空间数据转换库。该项目由</a:t>
            </a:r>
            <a:r>
              <a:rPr lang="en-US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Frank Warmerdam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教授于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1998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年发起。 它利用抽象数据模型来表达所支持的各种文件格式。它还有一系列命令行工具来进行数据转换和处理。</a:t>
            </a:r>
            <a:r>
              <a:rPr lang="en-US" b="1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OGR</a:t>
            </a:r>
            <a:r>
              <a:rPr lang="zh-CN" altLang="en-US" b="1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lang="en-US" b="0" i="0" u="sng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OpenGIS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 Simple Features Reference Implementation)</a:t>
            </a:r>
            <a:r>
              <a:rPr lang="zh-CN" altLang="en-US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 是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GDAL</a:t>
            </a:r>
            <a:r>
              <a:rPr lang="zh-CN" altLang="en-US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项目的一个子项目， 提供对矢量数据的支持。 一般把这两个库合称为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GDAL/OGR，</a:t>
            </a:r>
            <a:r>
              <a:rPr lang="zh-CN" altLang="en-US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或者简称为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GDAL。</a:t>
            </a:r>
            <a:endParaRPr lang="en-US" altLang="zh-CN" b="1" u="sng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095624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GDAL/</a:t>
            </a:r>
            <a:r>
              <a:rPr lang="en-US" altLang="zh-CN" sz="2800" b="1" u="sng" dirty="0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290CCE0-108B-48BB-91BC-936B92572B2F}"/>
              </a:ext>
            </a:extLst>
          </p:cNvPr>
          <p:cNvSpPr/>
          <p:nvPr/>
        </p:nvSpPr>
        <p:spPr>
          <a:xfrm>
            <a:off x="178621" y="1953954"/>
            <a:ext cx="2230578" cy="771693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CN" b="1" dirty="0">
                <a:solidFill>
                  <a:schemeClr val="bg2"/>
                </a:solidFill>
                <a:latin typeface="+mn-ea"/>
                <a:ea typeface="+mn-ea"/>
              </a:rPr>
              <a:t>Data source</a:t>
            </a: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（数据源）</a:t>
            </a:r>
            <a:endParaRPr lang="en-CN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02AE302-3C56-F68F-A45D-492101557DAC}"/>
              </a:ext>
            </a:extLst>
          </p:cNvPr>
          <p:cNvSpPr/>
          <p:nvPr/>
        </p:nvSpPr>
        <p:spPr>
          <a:xfrm>
            <a:off x="178620" y="3569046"/>
            <a:ext cx="2230578" cy="771693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CN" b="1" dirty="0">
                <a:solidFill>
                  <a:schemeClr val="bg2"/>
                </a:solidFill>
                <a:latin typeface="+mn-ea"/>
                <a:ea typeface="+mn-ea"/>
              </a:rPr>
              <a:t>Layer</a:t>
            </a: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（图层）</a:t>
            </a:r>
            <a:endParaRPr lang="en-CN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DDB1CA7-77B6-4A88-958D-DF0B53FDA020}"/>
              </a:ext>
            </a:extLst>
          </p:cNvPr>
          <p:cNvSpPr/>
          <p:nvPr/>
        </p:nvSpPr>
        <p:spPr>
          <a:xfrm>
            <a:off x="178620" y="5239559"/>
            <a:ext cx="2230578" cy="771693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+mn-ea"/>
                <a:ea typeface="+mn-ea"/>
              </a:rPr>
              <a:t>F</a:t>
            </a:r>
            <a:r>
              <a:rPr lang="en-CN" b="1" dirty="0">
                <a:solidFill>
                  <a:schemeClr val="bg2"/>
                </a:solidFill>
                <a:latin typeface="+mn-ea"/>
                <a:ea typeface="+mn-ea"/>
              </a:rPr>
              <a:t>eature(要素)</a:t>
            </a:r>
          </a:p>
        </p:txBody>
      </p:sp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A4517004-D557-9AA0-B58C-AD17ECE0A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570" y="2922085"/>
            <a:ext cx="1440873" cy="2065613"/>
          </a:xfrm>
          <a:prstGeom prst="rect">
            <a:avLst/>
          </a:prstGeom>
        </p:spPr>
      </p:pic>
      <p:pic>
        <p:nvPicPr>
          <p:cNvPr id="12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B208D771-92F6-7D78-84FD-9100CDF43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6816" y="5099929"/>
            <a:ext cx="1058379" cy="1050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B0D113-1929-C3DF-78B3-7E0AA39E5565}"/>
              </a:ext>
            </a:extLst>
          </p:cNvPr>
          <p:cNvSpPr txBox="1"/>
          <p:nvPr/>
        </p:nvSpPr>
        <p:spPr>
          <a:xfrm>
            <a:off x="3018804" y="2108969"/>
            <a:ext cx="4627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+mn-ea"/>
                <a:ea typeface="+mn-ea"/>
              </a:rPr>
              <a:t>K</a:t>
            </a:r>
            <a:r>
              <a:rPr lang="en-CN" dirty="0">
                <a:solidFill>
                  <a:schemeClr val="bg2"/>
                </a:solidFill>
                <a:latin typeface="+mn-ea"/>
                <a:ea typeface="+mn-ea"/>
              </a:rPr>
              <a:t>unming_districts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.</a:t>
            </a: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</a:rPr>
              <a:t>shp</a:t>
            </a:r>
            <a:endParaRPr lang="en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ECE93F5-69CF-FC98-48E9-D6AAE8B13C45}"/>
              </a:ext>
            </a:extLst>
          </p:cNvPr>
          <p:cNvGrpSpPr/>
          <p:nvPr/>
        </p:nvGrpSpPr>
        <p:grpSpPr>
          <a:xfrm>
            <a:off x="2409198" y="2339801"/>
            <a:ext cx="1037618" cy="3285605"/>
            <a:chOff x="2064864" y="2339801"/>
            <a:chExt cx="1315108" cy="328560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5A490F3-1E4C-EF7A-4A6C-38ABE3FAAD46}"/>
                </a:ext>
              </a:extLst>
            </p:cNvPr>
            <p:cNvCxnSpPr>
              <a:cxnSpLocks/>
              <a:stCxn id="4" idx="3"/>
              <a:endCxn id="14" idx="1"/>
            </p:cNvCxnSpPr>
            <p:nvPr/>
          </p:nvCxnSpPr>
          <p:spPr bwMode="auto">
            <a:xfrm>
              <a:off x="2064865" y="2339801"/>
              <a:ext cx="772632" cy="1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B4C3365-D97F-A491-04F4-FFA583C726E9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 bwMode="auto">
            <a:xfrm flipV="1">
              <a:off x="2064864" y="3954892"/>
              <a:ext cx="1072717" cy="1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8311B51-9785-E69B-B7B0-511153550000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 bwMode="auto">
            <a:xfrm flipV="1">
              <a:off x="2064864" y="5625405"/>
              <a:ext cx="1315108" cy="1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C89B2E1-0CDC-F585-F0BB-887E467853D8}"/>
              </a:ext>
            </a:extLst>
          </p:cNvPr>
          <p:cNvSpPr/>
          <p:nvPr/>
        </p:nvSpPr>
        <p:spPr>
          <a:xfrm>
            <a:off x="6330181" y="2680516"/>
            <a:ext cx="2147021" cy="635613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CN" sz="2100" b="1" dirty="0">
                <a:solidFill>
                  <a:schemeClr val="bg2"/>
                </a:solidFill>
                <a:latin typeface="+mn-ea"/>
                <a:ea typeface="+mn-ea"/>
              </a:rPr>
              <a:t>Data source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6B2AD75-E0F3-26E1-5973-C33A78FC4D1F}"/>
              </a:ext>
            </a:extLst>
          </p:cNvPr>
          <p:cNvSpPr/>
          <p:nvPr/>
        </p:nvSpPr>
        <p:spPr>
          <a:xfrm>
            <a:off x="5877814" y="3757988"/>
            <a:ext cx="1385706" cy="609151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CN" sz="2100" b="1" dirty="0">
                <a:solidFill>
                  <a:schemeClr val="bg2"/>
                </a:solidFill>
                <a:latin typeface="+mn-ea"/>
                <a:ea typeface="+mn-ea"/>
              </a:rPr>
              <a:t>Layer</a:t>
            </a:r>
            <a:r>
              <a:rPr lang="en-US" altLang="zh-CN" sz="2100" b="1" dirty="0">
                <a:solidFill>
                  <a:schemeClr val="bg2"/>
                </a:solidFill>
                <a:latin typeface="+mn-ea"/>
                <a:ea typeface="+mn-ea"/>
              </a:rPr>
              <a:t>1</a:t>
            </a:r>
            <a:endParaRPr lang="en-CN" sz="21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9F2243D-1754-C1E2-7F17-CBA97876DD24}"/>
              </a:ext>
            </a:extLst>
          </p:cNvPr>
          <p:cNvSpPr/>
          <p:nvPr/>
        </p:nvSpPr>
        <p:spPr>
          <a:xfrm>
            <a:off x="7564571" y="3757988"/>
            <a:ext cx="1385706" cy="609151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CN" sz="2100" b="1" dirty="0">
                <a:solidFill>
                  <a:schemeClr val="bg2"/>
                </a:solidFill>
                <a:latin typeface="+mn-ea"/>
                <a:ea typeface="+mn-ea"/>
              </a:rPr>
              <a:t>Layer</a:t>
            </a:r>
            <a:r>
              <a:rPr lang="en-US" altLang="zh-CN" sz="2100" b="1" dirty="0">
                <a:solidFill>
                  <a:schemeClr val="bg2"/>
                </a:solidFill>
                <a:latin typeface="+mn-ea"/>
                <a:ea typeface="+mn-ea"/>
              </a:rPr>
              <a:t>2</a:t>
            </a:r>
            <a:endParaRPr lang="en-CN" sz="21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27D4D11-3546-035E-9F0C-C18C992C41EA}"/>
              </a:ext>
            </a:extLst>
          </p:cNvPr>
          <p:cNvSpPr/>
          <p:nvPr/>
        </p:nvSpPr>
        <p:spPr>
          <a:xfrm>
            <a:off x="5075925" y="4817177"/>
            <a:ext cx="1385706" cy="624744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CN" altLang="zh-CN" sz="2100" b="1" dirty="0">
                <a:solidFill>
                  <a:schemeClr val="bg2"/>
                </a:solidFill>
                <a:latin typeface="+mn-ea"/>
                <a:ea typeface="+mn-ea"/>
              </a:rPr>
              <a:t>Feature</a:t>
            </a:r>
            <a:r>
              <a:rPr lang="en-US" altLang="zh-CN" sz="2100" b="1" dirty="0">
                <a:solidFill>
                  <a:schemeClr val="bg2"/>
                </a:solidFill>
                <a:latin typeface="+mn-ea"/>
                <a:ea typeface="+mn-ea"/>
              </a:rPr>
              <a:t>1</a:t>
            </a:r>
            <a:endParaRPr lang="en-CN" sz="21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7444748-D656-B7D4-2562-526BEF84C111}"/>
              </a:ext>
            </a:extLst>
          </p:cNvPr>
          <p:cNvSpPr/>
          <p:nvPr/>
        </p:nvSpPr>
        <p:spPr>
          <a:xfrm>
            <a:off x="6795922" y="4817177"/>
            <a:ext cx="1385706" cy="624744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CN" altLang="zh-CN" sz="2100" b="1" dirty="0">
                <a:solidFill>
                  <a:schemeClr val="bg2"/>
                </a:solidFill>
                <a:latin typeface="+mn-ea"/>
                <a:ea typeface="+mn-ea"/>
              </a:rPr>
              <a:t>Feature</a:t>
            </a:r>
            <a:r>
              <a:rPr lang="en-US" altLang="zh-CN" sz="2100" b="1" dirty="0">
                <a:solidFill>
                  <a:schemeClr val="bg2"/>
                </a:solidFill>
                <a:latin typeface="+mn-ea"/>
                <a:ea typeface="+mn-ea"/>
              </a:rPr>
              <a:t>2</a:t>
            </a:r>
            <a:endParaRPr lang="en-CN" sz="21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D01D2FB2-54F7-1B97-6AA0-81D59E87D871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 bwMode="auto">
          <a:xfrm rot="5400000">
            <a:off x="6766251" y="3120546"/>
            <a:ext cx="441859" cy="833025"/>
          </a:xfrm>
          <a:prstGeom prst="bentConnector3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6F759320-1F38-881A-42BB-8EC115CCE1FE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 bwMode="auto">
          <a:xfrm rot="16200000" flipH="1">
            <a:off x="7609629" y="3110192"/>
            <a:ext cx="441859" cy="853732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D78B4608-05C6-CCAD-D83C-287F4CBFFB69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 bwMode="auto">
          <a:xfrm rot="5400000">
            <a:off x="5944704" y="4191214"/>
            <a:ext cx="450038" cy="801889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AFDF6298-495F-C50C-91B3-8403B747640A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 bwMode="auto">
          <a:xfrm rot="16200000" flipH="1">
            <a:off x="6804702" y="4133104"/>
            <a:ext cx="450038" cy="918108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31">
            <a:extLst>
              <a:ext uri="{FF2B5EF4-FFF2-40B4-BE49-F238E27FC236}">
                <a16:creationId xmlns:a16="http://schemas.microsoft.com/office/drawing/2014/main" id="{D8ABB4EA-CFEE-6509-D30D-0457595F563F}"/>
              </a:ext>
            </a:extLst>
          </p:cNvPr>
          <p:cNvSpPr/>
          <p:nvPr/>
        </p:nvSpPr>
        <p:spPr>
          <a:xfrm>
            <a:off x="4285954" y="6004666"/>
            <a:ext cx="1385706" cy="624744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几何</a:t>
            </a:r>
            <a:endParaRPr lang="en-CN" sz="21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7" name="Rounded Rectangle 31">
            <a:extLst>
              <a:ext uri="{FF2B5EF4-FFF2-40B4-BE49-F238E27FC236}">
                <a16:creationId xmlns:a16="http://schemas.microsoft.com/office/drawing/2014/main" id="{653E32A5-8012-1C07-72E0-2485D575EB8D}"/>
              </a:ext>
            </a:extLst>
          </p:cNvPr>
          <p:cNvSpPr/>
          <p:nvPr/>
        </p:nvSpPr>
        <p:spPr>
          <a:xfrm>
            <a:off x="6013307" y="6014872"/>
            <a:ext cx="1385706" cy="624744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属性</a:t>
            </a:r>
            <a:endParaRPr lang="en-CN" sz="21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cxnSp>
        <p:nvCxnSpPr>
          <p:cNvPr id="9" name="Elbow Connector 46">
            <a:extLst>
              <a:ext uri="{FF2B5EF4-FFF2-40B4-BE49-F238E27FC236}">
                <a16:creationId xmlns:a16="http://schemas.microsoft.com/office/drawing/2014/main" id="{E1C520ED-199D-B823-C340-3D89A0EB224F}"/>
              </a:ext>
            </a:extLst>
          </p:cNvPr>
          <p:cNvCxnSpPr>
            <a:cxnSpLocks/>
            <a:stCxn id="32" idx="2"/>
            <a:endCxn id="7" idx="0"/>
          </p:cNvCxnSpPr>
          <p:nvPr/>
        </p:nvCxnSpPr>
        <p:spPr bwMode="auto">
          <a:xfrm rot="16200000" flipH="1">
            <a:off x="5950994" y="5259705"/>
            <a:ext cx="572951" cy="937382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46">
            <a:extLst>
              <a:ext uri="{FF2B5EF4-FFF2-40B4-BE49-F238E27FC236}">
                <a16:creationId xmlns:a16="http://schemas.microsoft.com/office/drawing/2014/main" id="{82EFEB03-A782-A2F4-060A-85044231BE53}"/>
              </a:ext>
            </a:extLst>
          </p:cNvPr>
          <p:cNvCxnSpPr>
            <a:cxnSpLocks/>
            <a:stCxn id="32" idx="2"/>
            <a:endCxn id="6" idx="0"/>
          </p:cNvCxnSpPr>
          <p:nvPr/>
        </p:nvCxnSpPr>
        <p:spPr bwMode="auto">
          <a:xfrm rot="5400000">
            <a:off x="5092421" y="5328308"/>
            <a:ext cx="562745" cy="789971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15585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GDAL/</a:t>
            </a:r>
            <a:r>
              <a:rPr lang="en-US" altLang="zh-CN" sz="2800" b="1" u="sng" dirty="0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4439-1B23-1931-1979-ECF8DE9D6DCA}"/>
              </a:ext>
            </a:extLst>
          </p:cNvPr>
          <p:cNvSpPr txBox="1"/>
          <p:nvPr/>
        </p:nvSpPr>
        <p:spPr>
          <a:xfrm>
            <a:off x="570979" y="1449543"/>
            <a:ext cx="3462178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OGR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ea typeface="+mn-ea"/>
              </a:rPr>
              <a:t>主要类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：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9D382-9C94-C796-FB1B-3281561CA174}"/>
              </a:ext>
            </a:extLst>
          </p:cNvPr>
          <p:cNvSpPr txBox="1"/>
          <p:nvPr/>
        </p:nvSpPr>
        <p:spPr>
          <a:xfrm>
            <a:off x="6319157" y="6403785"/>
            <a:ext cx="26942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928A2-AB5A-5293-3942-99957D81A26D}"/>
              </a:ext>
            </a:extLst>
          </p:cNvPr>
          <p:cNvSpPr/>
          <p:nvPr/>
        </p:nvSpPr>
        <p:spPr>
          <a:xfrm>
            <a:off x="1175656" y="2259213"/>
            <a:ext cx="2579916" cy="53153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US" sz="1800" b="1" dirty="0" err="1">
                <a:solidFill>
                  <a:srgbClr val="000000"/>
                </a:solidFill>
                <a:latin typeface="+mn-ea"/>
                <a:ea typeface="+mn-ea"/>
              </a:rPr>
              <a:t>OGR.Driver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5303EF-70D7-0AFA-74A6-684C0A719D89}"/>
              </a:ext>
            </a:extLst>
          </p:cNvPr>
          <p:cNvSpPr/>
          <p:nvPr/>
        </p:nvSpPr>
        <p:spPr>
          <a:xfrm>
            <a:off x="1175655" y="3104691"/>
            <a:ext cx="2579916" cy="53153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0000"/>
                </a:solidFill>
                <a:latin typeface="+mn-ea"/>
                <a:ea typeface="+mn-ea"/>
              </a:rPr>
              <a:t>OGR.DataSource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2BC205-1F7C-8CB5-E1D7-7521F8B1285E}"/>
              </a:ext>
            </a:extLst>
          </p:cNvPr>
          <p:cNvSpPr/>
          <p:nvPr/>
        </p:nvSpPr>
        <p:spPr>
          <a:xfrm>
            <a:off x="1175654" y="3954654"/>
            <a:ext cx="2579916" cy="53153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0000"/>
                </a:solidFill>
                <a:latin typeface="+mn-ea"/>
                <a:ea typeface="+mn-ea"/>
              </a:rPr>
              <a:t>OGR.Layer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AB25C2-FB51-47F7-D5E6-3CD713C8DF6D}"/>
              </a:ext>
            </a:extLst>
          </p:cNvPr>
          <p:cNvSpPr/>
          <p:nvPr/>
        </p:nvSpPr>
        <p:spPr>
          <a:xfrm>
            <a:off x="1175654" y="4777679"/>
            <a:ext cx="2579916" cy="53153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OGR.Feature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E793DD-39B2-FF02-7C84-E9A7F7ADE60A}"/>
              </a:ext>
            </a:extLst>
          </p:cNvPr>
          <p:cNvSpPr/>
          <p:nvPr/>
        </p:nvSpPr>
        <p:spPr>
          <a:xfrm>
            <a:off x="1175653" y="5607637"/>
            <a:ext cx="2579916" cy="53153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OGR.</a:t>
            </a:r>
            <a:r>
              <a:rPr lang="en-US" sz="1800" b="1" dirty="0" err="1">
                <a:solidFill>
                  <a:srgbClr val="000000"/>
                </a:solidFill>
                <a:latin typeface="+mn-ea"/>
                <a:ea typeface="+mn-ea"/>
              </a:rPr>
              <a:t>Geometry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DE5B36-E23C-44CB-46DF-80768FC4DFB0}"/>
              </a:ext>
            </a:extLst>
          </p:cNvPr>
          <p:cNvSpPr/>
          <p:nvPr/>
        </p:nvSpPr>
        <p:spPr>
          <a:xfrm>
            <a:off x="4572000" y="3740505"/>
            <a:ext cx="3290211" cy="587828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OGR.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SpatialReference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91ECEA-B01F-CD7D-FDC3-691666722FB0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 bwMode="auto">
          <a:xfrm flipH="1">
            <a:off x="2465613" y="2790748"/>
            <a:ext cx="1" cy="31394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B72513-CA83-5A94-CC92-80A7ABB35251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 bwMode="auto">
          <a:xfrm flipH="1">
            <a:off x="2465612" y="3636226"/>
            <a:ext cx="1" cy="31842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4F86DC-7CE9-9D5C-AE76-EE8DAB4109A5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 bwMode="auto">
          <a:xfrm>
            <a:off x="2465612" y="4486189"/>
            <a:ext cx="0" cy="29149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0DAA9A-59FF-8791-35DF-05CA47DAACD8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 bwMode="auto">
          <a:xfrm flipH="1">
            <a:off x="2465611" y="5309214"/>
            <a:ext cx="1" cy="29842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74112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GDAL/</a:t>
            </a:r>
            <a:r>
              <a:rPr lang="en-US" altLang="zh-CN" sz="2800" b="1" u="sng" dirty="0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4439-1B23-1931-1979-ECF8DE9D6DCA}"/>
              </a:ext>
            </a:extLst>
          </p:cNvPr>
          <p:cNvSpPr txBox="1"/>
          <p:nvPr/>
        </p:nvSpPr>
        <p:spPr>
          <a:xfrm>
            <a:off x="342379" y="1466548"/>
            <a:ext cx="8141864" cy="5046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OGR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包括如下几部分：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+mn-ea"/>
                <a:ea typeface="+mn-ea"/>
              </a:rPr>
              <a:t>ogr.Driver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：对应于每一个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OGR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所支持的矢量文件格式。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+mn-ea"/>
                <a:ea typeface="+mn-ea"/>
              </a:rPr>
              <a:t>ogr.DataSource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：为</a:t>
            </a:r>
            <a:r>
              <a:rPr lang="en-US" altLang="zh-CN" sz="2000" dirty="0" err="1">
                <a:solidFill>
                  <a:srgbClr val="000000"/>
                </a:solidFill>
                <a:latin typeface="+mn-ea"/>
                <a:ea typeface="+mn-ea"/>
              </a:rPr>
              <a:t>OGRLayer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对象的集合。为有</a:t>
            </a:r>
            <a:r>
              <a:rPr lang="en-US" sz="2000" dirty="0" err="1">
                <a:solidFill>
                  <a:srgbClr val="000000"/>
                </a:solidFill>
                <a:latin typeface="+mn-ea"/>
                <a:ea typeface="+mn-ea"/>
              </a:rPr>
              <a:t>OGRLayer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对象的一个文件或一个数据库。</a:t>
            </a:r>
            <a:endParaRPr lang="en-US" sz="20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+mn-ea"/>
                <a:ea typeface="+mn-ea"/>
              </a:rPr>
              <a:t>ogr.Layer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：表示数据源类</a:t>
            </a:r>
            <a:r>
              <a:rPr lang="en-US" sz="2000" dirty="0" err="1">
                <a:solidFill>
                  <a:srgbClr val="000000"/>
                </a:solidFill>
                <a:latin typeface="+mn-ea"/>
                <a:ea typeface="+mn-ea"/>
              </a:rPr>
              <a:t>OGRDataSource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里面的一层要素</a:t>
            </a:r>
            <a:r>
              <a:rPr lang="en-US" sz="2000" dirty="0">
                <a:solidFill>
                  <a:srgbClr val="000000"/>
                </a:solidFill>
                <a:latin typeface="+mn-ea"/>
                <a:ea typeface="+mn-ea"/>
              </a:rPr>
              <a:t>。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+mn-ea"/>
                <a:ea typeface="+mn-ea"/>
              </a:rPr>
              <a:t>ogr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.Feature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类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：用于一个完整特征（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eature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）的定义，具体包括一个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eometry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eometry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的一系列属性。</a:t>
            </a:r>
            <a:endParaRPr lang="en-US" sz="2000" b="1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+mn-ea"/>
                <a:ea typeface="+mn-ea"/>
              </a:rPr>
              <a:t>ogr.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SpatialReference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类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用于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OpenGIS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空间参考系统的定义。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9D382-9C94-C796-FB1B-3281561CA174}"/>
              </a:ext>
            </a:extLst>
          </p:cNvPr>
          <p:cNvSpPr txBox="1"/>
          <p:nvPr/>
        </p:nvSpPr>
        <p:spPr>
          <a:xfrm>
            <a:off x="317665" y="64037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95451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3.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课堂练习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970E5D-5367-222C-EBF7-0F886FDEDDC5}"/>
              </a:ext>
            </a:extLst>
          </p:cNvPr>
          <p:cNvSpPr txBox="1"/>
          <p:nvPr/>
        </p:nvSpPr>
        <p:spPr>
          <a:xfrm>
            <a:off x="562482" y="1699149"/>
            <a:ext cx="7888406" cy="3351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、利用</a:t>
            </a: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</a:rPr>
              <a:t>ogr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开源库读取昆明市行政区划矢量数据。并写出</a:t>
            </a:r>
            <a:r>
              <a:rPr lang="zh-CN" altLang="en-CN" dirty="0">
                <a:solidFill>
                  <a:schemeClr val="bg2"/>
                </a:solidFill>
                <a:latin typeface="+mn-ea"/>
                <a:ea typeface="+mn-ea"/>
              </a:rPr>
              <a:t>只含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呈贡区的矢量数据。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751206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三、矢量数据处理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523199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一、矢量数据处理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17666" y="1555297"/>
            <a:ext cx="8508669" cy="4962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rgbClr val="121212"/>
                </a:solidFill>
                <a:latin typeface="+mn-ea"/>
                <a:ea typeface="+mn-ea"/>
              </a:rPr>
              <a:t>矢量数据基本处理包括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：投影转化、添加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/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删除字段、要素面积、中心点等信息提取、根据地理信息创建矢量文件等。</a:t>
            </a:r>
            <a:endParaRPr lang="en-US" altLang="zh-CN" sz="20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solidFill>
                  <a:srgbClr val="121212"/>
                </a:solidFill>
                <a:latin typeface="+mn-ea"/>
                <a:ea typeface="+mn-ea"/>
              </a:rPr>
              <a:t>EPSG</a:t>
            </a:r>
            <a:r>
              <a:rPr lang="zh-CN" altLang="en-US" sz="2000" b="1" dirty="0">
                <a:solidFill>
                  <a:srgbClr val="121212"/>
                </a:solidFill>
                <a:latin typeface="+mn-ea"/>
                <a:ea typeface="+mn-ea"/>
              </a:rPr>
              <a:t>代码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：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EPSG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是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European Petroleum Survey Group (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欧洲石油调查小组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)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的缩写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,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该组织发布了一个坐标参照系统的数据集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,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数据集对全球收录到的坐标参照系统进行了编码。如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wgs84代码为: 4326; wgs84+utm代码为: 326+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投影带（如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32622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）。</a:t>
            </a:r>
            <a:endParaRPr lang="en-US" altLang="zh-CN" sz="20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 err="1">
                <a:solidFill>
                  <a:srgbClr val="121212"/>
                </a:solidFill>
                <a:latin typeface="+mn-ea"/>
                <a:ea typeface="+mn-ea"/>
              </a:rPr>
              <a:t>wkt</a:t>
            </a:r>
            <a:r>
              <a:rPr lang="en-US" sz="2000" b="1" dirty="0">
                <a:solidFill>
                  <a:srgbClr val="121212"/>
                </a:solidFill>
                <a:latin typeface="+mn-ea"/>
                <a:ea typeface="+mn-ea"/>
              </a:rPr>
              <a:t>(OGC well-known text)</a:t>
            </a:r>
            <a:r>
              <a:rPr lang="zh-CN" altLang="en-US" sz="2000" b="1" dirty="0">
                <a:solidFill>
                  <a:srgbClr val="121212"/>
                </a:solidFill>
                <a:latin typeface="+mn-ea"/>
                <a:ea typeface="+mn-ea"/>
              </a:rPr>
              <a:t>和</a:t>
            </a:r>
            <a:r>
              <a:rPr lang="en-US" sz="2000" b="1" dirty="0" err="1">
                <a:solidFill>
                  <a:srgbClr val="121212"/>
                </a:solidFill>
                <a:latin typeface="+mn-ea"/>
                <a:ea typeface="+mn-ea"/>
              </a:rPr>
              <a:t>wkb</a:t>
            </a:r>
            <a:r>
              <a:rPr lang="en-US" sz="2000" b="1" dirty="0">
                <a:solidFill>
                  <a:srgbClr val="121212"/>
                </a:solidFill>
                <a:latin typeface="+mn-ea"/>
                <a:ea typeface="+mn-ea"/>
              </a:rPr>
              <a:t>(OGC well-known binary)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：是开放地理空间联盟（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OGC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）制定的空间数据的组织规范，</a:t>
            </a:r>
            <a:r>
              <a:rPr lang="en-US" sz="2000" dirty="0" err="1">
                <a:solidFill>
                  <a:srgbClr val="121212"/>
                </a:solidFill>
                <a:latin typeface="+mn-ea"/>
                <a:ea typeface="+mn-ea"/>
              </a:rPr>
              <a:t>wkt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是以文本形式描述，</a:t>
            </a:r>
            <a:r>
              <a:rPr lang="en-US" sz="2000" dirty="0" err="1">
                <a:solidFill>
                  <a:srgbClr val="121212"/>
                </a:solidFill>
                <a:latin typeface="+mn-ea"/>
                <a:ea typeface="+mn-ea"/>
              </a:rPr>
              <a:t>wkb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是以二进制形式描述。如以</a:t>
            </a:r>
            <a:r>
              <a:rPr lang="en-US" altLang="zh-CN" sz="2000" dirty="0" err="1">
                <a:solidFill>
                  <a:srgbClr val="121212"/>
                </a:solidFill>
                <a:latin typeface="+mn-ea"/>
                <a:ea typeface="+mn-ea"/>
              </a:rPr>
              <a:t>wkt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格式表示点：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“POINT (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121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 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34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)”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。</a:t>
            </a:r>
            <a:endParaRPr lang="en-US" sz="2000" dirty="0">
              <a:solidFill>
                <a:srgbClr val="121212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97437-B77F-D3F5-E0F8-38B1EBE5E36E}"/>
              </a:ext>
            </a:extLst>
          </p:cNvPr>
          <p:cNvSpPr txBox="1"/>
          <p:nvPr/>
        </p:nvSpPr>
        <p:spPr>
          <a:xfrm>
            <a:off x="6841671" y="6403785"/>
            <a:ext cx="2171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85428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开源桌面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软件简介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128372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>
                <a:solidFill>
                  <a:srgbClr val="333333"/>
                </a:solidFill>
                <a:latin typeface="+mn-ea"/>
                <a:ea typeface="+mn-ea"/>
              </a:rPr>
              <a:t>课后作业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63695" y="1872358"/>
            <a:ext cx="8085979" cy="1556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利用开源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库，新建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）云南大学（呈贡校区）面要素图层、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）云南大学地科学院、及云南大学各校园大门点要素图层，设置距离字段</a:t>
            </a:r>
            <a:r>
              <a:rPr lang="zh-CN" altLang="en-US" sz="2200">
                <a:solidFill>
                  <a:srgbClr val="333333"/>
                </a:solidFill>
                <a:latin typeface="+mn-ea"/>
                <a:ea typeface="+mn-ea"/>
              </a:rPr>
              <a:t>，计算地球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科学学院距离各处大门的直线距离。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57204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00D5C55-7D66-0F94-449B-87E1D801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78CE539-A894-95F1-88A5-7745BA44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283556-29FF-A610-28AC-B833CF4B5291}"/>
              </a:ext>
            </a:extLst>
          </p:cNvPr>
          <p:cNvSpPr txBox="1"/>
          <p:nvPr/>
        </p:nvSpPr>
        <p:spPr>
          <a:xfrm>
            <a:off x="84788" y="3010485"/>
            <a:ext cx="88056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rgbClr val="FF0000"/>
                </a:solidFill>
              </a:rPr>
              <a:t>腾讯会议：</a:t>
            </a:r>
            <a:r>
              <a:rPr lang="en-US" altLang="zh-CN" sz="6600" b="1" dirty="0">
                <a:solidFill>
                  <a:srgbClr val="FF0000"/>
                </a:solidFill>
              </a:rPr>
              <a:t>325-231-001</a:t>
            </a:r>
          </a:p>
        </p:txBody>
      </p:sp>
    </p:spTree>
    <p:extLst>
      <p:ext uri="{BB962C8B-B14F-4D97-AF65-F5344CB8AC3E}">
        <p14:creationId xmlns:p14="http://schemas.microsoft.com/office/powerpoint/2010/main" val="953918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83461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B9B8D5-4BCC-CDFF-1E13-B005060A8BDF}"/>
              </a:ext>
            </a:extLst>
          </p:cNvPr>
          <p:cNvGrpSpPr/>
          <p:nvPr/>
        </p:nvGrpSpPr>
        <p:grpSpPr>
          <a:xfrm>
            <a:off x="2130680" y="4583174"/>
            <a:ext cx="6916338" cy="772176"/>
            <a:chOff x="2121802" y="2115450"/>
            <a:chExt cx="5430801" cy="576000"/>
          </a:xfrm>
        </p:grpSpPr>
        <p:sp>
          <p:nvSpPr>
            <p:cNvPr id="10" name="椭圆 9"/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697802" y="2173517"/>
              <a:ext cx="4854801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矢量数据基本处理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327047"/>
            <a:ext cx="6402616" cy="717997"/>
            <a:chOff x="2121801" y="3511390"/>
            <a:chExt cx="5717914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6912" y="357447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矢量数据读写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040781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Python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编程风格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40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编程风格</a:t>
            </a:r>
            <a:r>
              <a:rPr lang="en-CN" sz="4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 err="1">
                <a:latin typeface="微软雅黑" pitchFamily="34" charset="-122"/>
                <a:ea typeface="微软雅黑" pitchFamily="34" charset="-122"/>
              </a:rPr>
              <a:t>Python编程风格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17664" y="1610717"/>
            <a:ext cx="8508669" cy="47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定义：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是一种广泛使用的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  <a:hlinkClick r:id="rId3" tooltip="直译语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解释型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  <a:hlinkClick r:id="rId4" tooltip="高级语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高级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和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  <a:hlinkClick r:id="rId5" tooltip="通用编程语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通用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的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  <a:hlinkClick r:id="rId6" tooltip="编程语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编程语言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r>
              <a:rPr lang="en-US" sz="22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支持多种编程范型，包括结构化、过程式、反射式、面向对象和函数式编程。</a:t>
            </a:r>
            <a:endParaRPr lang="en-US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历史：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1989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年，荷兰的计算机程序员吉多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·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范罗苏姆（</a:t>
            </a:r>
            <a:r>
              <a:rPr lang="en-US" sz="2200" dirty="0">
                <a:solidFill>
                  <a:srgbClr val="333333"/>
                </a:solidFill>
                <a:latin typeface="+mn-ea"/>
                <a:ea typeface="+mn-ea"/>
              </a:rPr>
              <a:t>Guido Van Rossum）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创建了 </a:t>
            </a:r>
            <a:r>
              <a:rPr lang="en-US" sz="2200" dirty="0">
                <a:solidFill>
                  <a:srgbClr val="333333"/>
                </a:solidFill>
                <a:latin typeface="+mn-ea"/>
                <a:ea typeface="+mn-ea"/>
              </a:rPr>
              <a:t>Python。</a:t>
            </a:r>
          </a:p>
          <a:p>
            <a:pPr algn="just">
              <a:lnSpc>
                <a:spcPct val="150000"/>
              </a:lnSpc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在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2000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年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10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月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16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日，</a:t>
            </a:r>
            <a:r>
              <a:rPr lang="en-US" sz="2200" dirty="0">
                <a:solidFill>
                  <a:srgbClr val="333333"/>
                </a:solidFill>
                <a:latin typeface="+mn-ea"/>
                <a:ea typeface="+mn-ea"/>
              </a:rPr>
              <a:t>Python 2.0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发布；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在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2008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年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12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月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日，</a:t>
            </a:r>
            <a:r>
              <a:rPr lang="en-US" sz="2200" dirty="0">
                <a:solidFill>
                  <a:srgbClr val="333333"/>
                </a:solidFill>
                <a:latin typeface="+mn-ea"/>
                <a:ea typeface="+mn-ea"/>
              </a:rPr>
              <a:t>Python 3.0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发布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2020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年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月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日，</a:t>
            </a: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Python2.x</a:t>
            </a: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 版本停止更新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865006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 err="1">
                <a:latin typeface="微软雅黑" pitchFamily="34" charset="-122"/>
                <a:ea typeface="微软雅黑" pitchFamily="34" charset="-122"/>
              </a:rPr>
              <a:t>Python编程风格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12023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90849C-B6D7-E82C-6F19-E8BC73B44DEE}"/>
              </a:ext>
            </a:extLst>
          </p:cNvPr>
          <p:cNvSpPr txBox="1"/>
          <p:nvPr/>
        </p:nvSpPr>
        <p:spPr>
          <a:xfrm>
            <a:off x="277794" y="1370097"/>
            <a:ext cx="8629565" cy="5444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数据类型：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Bool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（布尔）、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Number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（数字）、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String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（字符串）、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List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（列表）、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Dictionary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（字典）、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Tuple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（元组）、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Set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（集合）。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变量与赋值：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可以看成一个小箱子，专门用来“盛装”程序中的数据。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条件判断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：通过一条或多条判断语句的执行结果（</a:t>
            </a:r>
            <a:r>
              <a:rPr lang="en-US" sz="1800" dirty="0">
                <a:solidFill>
                  <a:srgbClr val="333333"/>
                </a:solidFill>
                <a:latin typeface="+mn-ea"/>
                <a:ea typeface="+mn-ea"/>
              </a:rPr>
              <a:t>True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或者</a:t>
            </a:r>
            <a:r>
              <a:rPr lang="en-US" sz="1800" dirty="0">
                <a:solidFill>
                  <a:srgbClr val="333333"/>
                </a:solidFill>
                <a:latin typeface="+mn-ea"/>
                <a:ea typeface="+mn-ea"/>
              </a:rPr>
              <a:t>False）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来决定执行的代码块。（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if…else…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循环：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指自动化、重复多次执行相似的任务。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(for..; while…;)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函数：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一个可重复使用的代码块，当它被调用时执行某种功能。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模块：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指用一系列代码实现了某个功能的代码集合。通常一个模块由多个函数构成。通过模块调用能大幅度提高编程效率。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软件包调用：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为了对多个模块进行有效管理，</a:t>
            </a:r>
            <a:r>
              <a:rPr lang="en-US" sz="18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引入了按目录来组织模块的方法，该目录称为包（</a:t>
            </a:r>
            <a:r>
              <a:rPr lang="en-US" sz="1800" dirty="0">
                <a:solidFill>
                  <a:srgbClr val="333333"/>
                </a:solidFill>
                <a:latin typeface="+mn-ea"/>
                <a:ea typeface="+mn-ea"/>
              </a:rPr>
              <a:t>Package）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，软件包调用与模块调用类似</a:t>
            </a:r>
            <a:r>
              <a:rPr lang="en-US" sz="18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0464DA-16D3-0757-416F-B5FC79C9913C}"/>
              </a:ext>
            </a:extLst>
          </p:cNvPr>
          <p:cNvSpPr txBox="1"/>
          <p:nvPr/>
        </p:nvSpPr>
        <p:spPr>
          <a:xfrm>
            <a:off x="6875362" y="6495664"/>
            <a:ext cx="22686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6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16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1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64370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3.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课堂练习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561109" y="1672501"/>
            <a:ext cx="8021782" cy="4459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、测试、并理解课堂所讲代码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2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、用尽量少的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代码，计算获得每位同学家乡与云南大学的方位（东北、东南、西北、西南），统计位于云南大学东北方向同学比例。云南大学位置经纬度为（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102.851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 24.841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）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400" dirty="0">
                <a:solidFill>
                  <a:srgbClr val="333333"/>
                </a:solidFill>
                <a:latin typeface="+mn-ea"/>
                <a:ea typeface="+mn-ea"/>
              </a:rPr>
              <a:t>、在开发环境中安装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  <a:ea typeface="+mn-ea"/>
              </a:rPr>
              <a:t>gdal</a:t>
            </a:r>
            <a:r>
              <a:rPr lang="zh-CN" altLang="en-US" sz="2400" dirty="0">
                <a:solidFill>
                  <a:srgbClr val="333333"/>
                </a:solidFill>
                <a:latin typeface="+mn-ea"/>
                <a:ea typeface="+mn-ea"/>
              </a:rPr>
              <a:t>开源库。</a:t>
            </a:r>
            <a:endParaRPr lang="en-US" altLang="zh-CN" sz="24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24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65475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一、矢量数据读写</a:t>
            </a:r>
            <a:r>
              <a:rPr lang="en-CN" sz="4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4060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矢量数据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561109" y="1425735"/>
            <a:ext cx="8021782" cy="3012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CN" b="1" i="0" dirty="0">
                <a:solidFill>
                  <a:srgbClr val="151515"/>
                </a:solidFill>
                <a:effectLst/>
                <a:latin typeface="+mn-ea"/>
                <a:ea typeface="+mn-ea"/>
              </a:rPr>
              <a:t>矢量</a:t>
            </a:r>
            <a:r>
              <a:rPr lang="zh-CN" altLang="en-US" b="1" i="0" dirty="0">
                <a:solidFill>
                  <a:srgbClr val="151515"/>
                </a:solidFill>
                <a:effectLst/>
                <a:latin typeface="+mn-ea"/>
                <a:ea typeface="+mn-ea"/>
              </a:rPr>
              <a:t>数据：</a:t>
            </a:r>
            <a:r>
              <a:rPr lang="zh-CN" altLang="en-US" sz="21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矢量是具有一定大小和方向的量，数学上和物理上也叫向量。在地理信息领域中，矢量数据是代表地图图形的各离散</a:t>
            </a:r>
            <a:r>
              <a:rPr lang="zh-CN" altLang="en-US" sz="2100" b="0" i="0" dirty="0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点平面坐标（</a:t>
            </a:r>
            <a:r>
              <a:rPr lang="en-US" sz="2100" b="0" i="0" dirty="0" err="1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x，y</a:t>
            </a:r>
            <a:r>
              <a:rPr lang="en-US" sz="2100" b="0" i="0" dirty="0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）</a:t>
            </a:r>
            <a:r>
              <a:rPr lang="zh-CN" altLang="en-US" sz="2100" b="0" i="0" dirty="0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的有序集合，矢量数据结构是一种最常见的图形数据结构，主要用于</a:t>
            </a:r>
            <a:r>
              <a:rPr lang="zh-CN" altLang="en-US" sz="21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表示地图图形元素几何数据之间及其与属性数据之间的相互关系。矢量数据常用格式包括</a:t>
            </a:r>
            <a:r>
              <a:rPr lang="en-US" altLang="zh-CN" sz="21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S</a:t>
            </a:r>
            <a:r>
              <a:rPr lang="en-US" altLang="zh-CN" sz="2100" dirty="0">
                <a:solidFill>
                  <a:srgbClr val="212529"/>
                </a:solidFill>
                <a:latin typeface="+mn-ea"/>
                <a:ea typeface="+mn-ea"/>
              </a:rPr>
              <a:t>hapefile, </a:t>
            </a:r>
            <a:r>
              <a:rPr lang="en-US" altLang="zh-CN" sz="2100" b="1" dirty="0" err="1">
                <a:solidFill>
                  <a:srgbClr val="212529"/>
                </a:solidFill>
                <a:latin typeface="+mn-ea"/>
                <a:ea typeface="+mn-ea"/>
              </a:rPr>
              <a:t>GeoPackage</a:t>
            </a:r>
            <a:r>
              <a:rPr lang="en-US" altLang="zh-CN" sz="2100" dirty="0">
                <a:solidFill>
                  <a:srgbClr val="212529"/>
                </a:solidFill>
                <a:latin typeface="+mn-ea"/>
                <a:ea typeface="+mn-ea"/>
              </a:rPr>
              <a:t>, KML</a:t>
            </a:r>
            <a:r>
              <a:rPr lang="zh-CN" altLang="en-US" sz="2100" dirty="0">
                <a:solidFill>
                  <a:srgbClr val="212529"/>
                </a:solidFill>
                <a:latin typeface="+mn-ea"/>
                <a:ea typeface="+mn-ea"/>
              </a:rPr>
              <a:t>，以及</a:t>
            </a:r>
            <a:r>
              <a:rPr lang="en-US" altLang="zh-CN" sz="2100" dirty="0" err="1">
                <a:solidFill>
                  <a:srgbClr val="212529"/>
                </a:solidFill>
                <a:latin typeface="+mn-ea"/>
                <a:ea typeface="+mn-ea"/>
              </a:rPr>
              <a:t>GeoJSON</a:t>
            </a:r>
            <a:r>
              <a:rPr lang="zh-CN" altLang="en-US" sz="2100" dirty="0">
                <a:solidFill>
                  <a:srgbClr val="212529"/>
                </a:solidFill>
                <a:latin typeface="+mn-ea"/>
                <a:ea typeface="+mn-ea"/>
              </a:rPr>
              <a:t>等。</a:t>
            </a:r>
            <a:endParaRPr lang="en-US" altLang="zh-CN" sz="2100" b="1" i="0" dirty="0">
              <a:solidFill>
                <a:srgbClr val="151515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4C2415-490B-F3C5-D5E8-A263DD477CBB}"/>
              </a:ext>
            </a:extLst>
          </p:cNvPr>
          <p:cNvGrpSpPr/>
          <p:nvPr/>
        </p:nvGrpSpPr>
        <p:grpSpPr>
          <a:xfrm>
            <a:off x="351681" y="4494108"/>
            <a:ext cx="8414553" cy="2194777"/>
            <a:chOff x="-339069" y="4170555"/>
            <a:chExt cx="8414553" cy="2194777"/>
          </a:xfrm>
        </p:grpSpPr>
        <p:pic>
          <p:nvPicPr>
            <p:cNvPr id="13" name="Picture 12" descr="Chart, scatter chart&#10;&#10;Description automatically generated">
              <a:extLst>
                <a:ext uri="{FF2B5EF4-FFF2-40B4-BE49-F238E27FC236}">
                  <a16:creationId xmlns:a16="http://schemas.microsoft.com/office/drawing/2014/main" id="{F0BBAA1F-56C6-D7A7-0627-A15F8B192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39069" y="4170555"/>
              <a:ext cx="2602851" cy="2194777"/>
            </a:xfrm>
            <a:prstGeom prst="rect">
              <a:avLst/>
            </a:prstGeom>
          </p:spPr>
        </p:pic>
        <p:pic>
          <p:nvPicPr>
            <p:cNvPr id="19" name="Picture 18" descr="Shape&#10;&#10;Description automatically generated">
              <a:extLst>
                <a:ext uri="{FF2B5EF4-FFF2-40B4-BE49-F238E27FC236}">
                  <a16:creationId xmlns:a16="http://schemas.microsoft.com/office/drawing/2014/main" id="{7C2B1373-2928-39A6-4B44-DA379040F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88491" y="4170555"/>
              <a:ext cx="2602851" cy="2194777"/>
            </a:xfrm>
            <a:prstGeom prst="rect">
              <a:avLst/>
            </a:prstGeom>
          </p:spPr>
        </p:pic>
        <p:pic>
          <p:nvPicPr>
            <p:cNvPr id="21" name="Picture 20" descr="Shape, polygon&#10;&#10;Description automatically generated">
              <a:extLst>
                <a:ext uri="{FF2B5EF4-FFF2-40B4-BE49-F238E27FC236}">
                  <a16:creationId xmlns:a16="http://schemas.microsoft.com/office/drawing/2014/main" id="{23B871CC-01AE-14C3-A9C0-7C4929687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72633" y="4170555"/>
              <a:ext cx="2602851" cy="21947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750869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110075</TotalTime>
  <Words>1242</Words>
  <Application>Microsoft Office PowerPoint</Application>
  <PresentationFormat>全屏显示(4:3)</PresentationFormat>
  <Paragraphs>106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PingFang SC</vt:lpstr>
      <vt:lpstr>黑体</vt:lpstr>
      <vt:lpstr>微软雅黑</vt:lpstr>
      <vt:lpstr>Arial</vt:lpstr>
      <vt:lpstr>Calibri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PowerPoint 演示文稿</vt:lpstr>
      <vt:lpstr>一、Python编程风格</vt:lpstr>
      <vt:lpstr>一、Python编程风格</vt:lpstr>
      <vt:lpstr>一、GIS数据读写 </vt:lpstr>
      <vt:lpstr>PowerPoint 演示文稿</vt:lpstr>
      <vt:lpstr>一、矢量数据读写 </vt:lpstr>
      <vt:lpstr>一、矢量数据处理</vt:lpstr>
      <vt:lpstr>一、GIS数据读写 </vt:lpstr>
      <vt:lpstr>一、GIS数据读写 </vt:lpstr>
      <vt:lpstr>一、GIS数据读写 </vt:lpstr>
      <vt:lpstr>一、GIS数据读写 </vt:lpstr>
      <vt:lpstr>一、GIS数据读写 </vt:lpstr>
      <vt:lpstr>PowerPoint 演示文稿</vt:lpstr>
      <vt:lpstr>一、矢量数据处理</vt:lpstr>
      <vt:lpstr>二、开源桌面GIS软件软件简介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13000</cp:revision>
  <dcterms:created xsi:type="dcterms:W3CDTF">2004-07-09T11:40:27Z</dcterms:created>
  <dcterms:modified xsi:type="dcterms:W3CDTF">2023-09-27T11:47:48Z</dcterms:modified>
</cp:coreProperties>
</file>