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6"/>
  </p:notesMasterIdLst>
  <p:handoutMasterIdLst>
    <p:handoutMasterId r:id="rId17"/>
  </p:handoutMasterIdLst>
  <p:sldIdLst>
    <p:sldId id="2708" r:id="rId3"/>
    <p:sldId id="2387" r:id="rId4"/>
    <p:sldId id="2447" r:id="rId5"/>
    <p:sldId id="2747" r:id="rId6"/>
    <p:sldId id="2775" r:id="rId7"/>
    <p:sldId id="2773" r:id="rId8"/>
    <p:sldId id="2760" r:id="rId9"/>
    <p:sldId id="2742" r:id="rId10"/>
    <p:sldId id="2769" r:id="rId11"/>
    <p:sldId id="2743" r:id="rId12"/>
    <p:sldId id="2767" r:id="rId13"/>
    <p:sldId id="2770" r:id="rId14"/>
    <p:sldId id="2774" r:id="rId15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83873" autoAdjust="0"/>
  </p:normalViewPr>
  <p:slideViewPr>
    <p:cSldViewPr snapToGrid="0">
      <p:cViewPr varScale="1">
        <p:scale>
          <a:sx n="74" d="100"/>
          <a:sy n="74" d="100"/>
        </p:scale>
        <p:origin x="1113" y="33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24E677A2-D2C3-A44F-9E9F-4CACE05D8C20}"/>
    <pc:docChg chg="undo custSel addSld delSld modSld sldOrd">
      <pc:chgData name="Xin Luo" userId="82312ee5779919a4" providerId="LiveId" clId="{24E677A2-D2C3-A44F-9E9F-4CACE05D8C20}" dt="2023-04-12T13:17:21.179" v="1770" actId="255"/>
      <pc:docMkLst>
        <pc:docMk/>
      </pc:docMkLst>
      <pc:sldChg chg="del">
        <pc:chgData name="Xin Luo" userId="82312ee5779919a4" providerId="LiveId" clId="{24E677A2-D2C3-A44F-9E9F-4CACE05D8C20}" dt="2023-04-04T14:47:49.615" v="813" actId="2696"/>
        <pc:sldMkLst>
          <pc:docMk/>
          <pc:sldMk cId="3929071932" sldId="2753"/>
        </pc:sldMkLst>
      </pc:sldChg>
      <pc:sldChg chg="addSp delSp modSp mod">
        <pc:chgData name="Xin Luo" userId="82312ee5779919a4" providerId="LiveId" clId="{24E677A2-D2C3-A44F-9E9F-4CACE05D8C20}" dt="2023-03-22T01:18:43.454" v="749" actId="478"/>
        <pc:sldMkLst>
          <pc:docMk/>
          <pc:sldMk cId="3818021166" sldId="2760"/>
        </pc:sldMkLst>
        <pc:spChg chg="mod">
          <ac:chgData name="Xin Luo" userId="82312ee5779919a4" providerId="LiveId" clId="{24E677A2-D2C3-A44F-9E9F-4CACE05D8C20}" dt="2023-03-22T00:52:01.308" v="51" actId="20577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3-22T01:17:28.834" v="744" actId="1036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24E677A2-D2C3-A44F-9E9F-4CACE05D8C20}" dt="2023-03-22T01:18:18.664" v="747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24E677A2-D2C3-A44F-9E9F-4CACE05D8C20}" dt="2023-03-22T01:18:43.454" v="749" actId="478"/>
          <ac:spMkLst>
            <pc:docMk/>
            <pc:sldMk cId="3818021166" sldId="2760"/>
            <ac:spMk id="8" creationId="{56FDFD46-367A-466F-6DA9-B3FB0FBA8EBF}"/>
          </ac:spMkLst>
        </pc:spChg>
      </pc:sldChg>
      <pc:sldChg chg="modSp del mod">
        <pc:chgData name="Xin Luo" userId="82312ee5779919a4" providerId="LiveId" clId="{24E677A2-D2C3-A44F-9E9F-4CACE05D8C20}" dt="2023-04-12T13:13:59.839" v="1572" actId="2696"/>
        <pc:sldMkLst>
          <pc:docMk/>
          <pc:sldMk cId="3373327641" sldId="2763"/>
        </pc:sldMkLst>
        <pc:spChg chg="mod">
          <ac:chgData name="Xin Luo" userId="82312ee5779919a4" providerId="LiveId" clId="{24E677A2-D2C3-A44F-9E9F-4CACE05D8C20}" dt="2023-04-12T13:13:36.898" v="1571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Sp modSp mod">
        <pc:chgData name="Xin Luo" userId="82312ee5779919a4" providerId="LiveId" clId="{24E677A2-D2C3-A44F-9E9F-4CACE05D8C20}" dt="2023-04-12T12:41:48.301" v="1440" actId="20577"/>
        <pc:sldMkLst>
          <pc:docMk/>
          <pc:sldMk cId="3080738912" sldId="2767"/>
        </pc:sldMkLst>
        <pc:spChg chg="del">
          <ac:chgData name="Xin Luo" userId="82312ee5779919a4" providerId="LiveId" clId="{24E677A2-D2C3-A44F-9E9F-4CACE05D8C20}" dt="2023-04-06T12:48:52.968" v="1252" actId="478"/>
          <ac:spMkLst>
            <pc:docMk/>
            <pc:sldMk cId="3080738912" sldId="2767"/>
            <ac:spMk id="6" creationId="{A8981A74-89F1-C4D7-7276-DED5C19DBB73}"/>
          </ac:spMkLst>
        </pc:spChg>
        <pc:spChg chg="mod">
          <ac:chgData name="Xin Luo" userId="82312ee5779919a4" providerId="LiveId" clId="{24E677A2-D2C3-A44F-9E9F-4CACE05D8C20}" dt="2023-04-12T12:41:48.301" v="1440" actId="20577"/>
          <ac:spMkLst>
            <pc:docMk/>
            <pc:sldMk cId="3080738912" sldId="2767"/>
            <ac:spMk id="8" creationId="{B4927106-7FAA-7DB9-6B73-C3C3BDD043CF}"/>
          </ac:spMkLst>
        </pc:spChg>
      </pc:sldChg>
      <pc:sldChg chg="addSp delSp modSp mod">
        <pc:chgData name="Xin Luo" userId="82312ee5779919a4" providerId="LiveId" clId="{24E677A2-D2C3-A44F-9E9F-4CACE05D8C20}" dt="2023-04-06T08:59:06.599" v="1243" actId="20577"/>
        <pc:sldMkLst>
          <pc:docMk/>
          <pc:sldMk cId="2222334095" sldId="2769"/>
        </pc:sldMkLst>
        <pc:spChg chg="del">
          <ac:chgData name="Xin Luo" userId="82312ee5779919a4" providerId="LiveId" clId="{24E677A2-D2C3-A44F-9E9F-4CACE05D8C20}" dt="2023-04-05T01:47:58.652" v="1044" actId="478"/>
          <ac:spMkLst>
            <pc:docMk/>
            <pc:sldMk cId="2222334095" sldId="2769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4-05T01:48:50.636" v="1051" actId="14100"/>
          <ac:spMkLst>
            <pc:docMk/>
            <pc:sldMk cId="2222334095" sldId="2769"/>
            <ac:spMk id="4" creationId="{63535F26-70F3-E3F4-FE68-56E63E1C0EA4}"/>
          </ac:spMkLst>
        </pc:spChg>
        <pc:spChg chg="mod">
          <ac:chgData name="Xin Luo" userId="82312ee5779919a4" providerId="LiveId" clId="{24E677A2-D2C3-A44F-9E9F-4CACE05D8C20}" dt="2023-04-06T08:59:06.599" v="1243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24E677A2-D2C3-A44F-9E9F-4CACE05D8C20}" dt="2023-04-12T13:17:21.179" v="1770" actId="255"/>
        <pc:sldMkLst>
          <pc:docMk/>
          <pc:sldMk cId="2739444815" sldId="2770"/>
        </pc:sldMkLst>
        <pc:spChg chg="mod">
          <ac:chgData name="Xin Luo" userId="82312ee5779919a4" providerId="LiveId" clId="{24E677A2-D2C3-A44F-9E9F-4CACE05D8C20}" dt="2023-04-12T13:15:43.983" v="1596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24E677A2-D2C3-A44F-9E9F-4CACE05D8C20}" dt="2023-04-12T13:17:21.179" v="1770" actId="255"/>
          <ac:spMkLst>
            <pc:docMk/>
            <pc:sldMk cId="2739444815" sldId="2770"/>
            <ac:spMk id="5" creationId="{78502774-B04C-634F-1396-E5815996BC36}"/>
          </ac:spMkLst>
        </pc:spChg>
        <pc:spChg chg="add del mod">
          <ac:chgData name="Xin Luo" userId="82312ee5779919a4" providerId="LiveId" clId="{24E677A2-D2C3-A44F-9E9F-4CACE05D8C20}" dt="2023-04-12T12:55:29.935" v="1563" actId="478"/>
          <ac:spMkLst>
            <pc:docMk/>
            <pc:sldMk cId="2739444815" sldId="2770"/>
            <ac:spMk id="6" creationId="{3CB8C003-FC82-9C07-CAE2-BF6491202344}"/>
          </ac:spMkLst>
        </pc:spChg>
      </pc:sldChg>
      <pc:sldChg chg="del">
        <pc:chgData name="Xin Luo" userId="82312ee5779919a4" providerId="LiveId" clId="{24E677A2-D2C3-A44F-9E9F-4CACE05D8C20}" dt="2023-04-04T14:47:41.375" v="812" actId="2696"/>
        <pc:sldMkLst>
          <pc:docMk/>
          <pc:sldMk cId="3328354025" sldId="2772"/>
        </pc:sldMkLst>
      </pc:sldChg>
      <pc:sldChg chg="modSp add mod ord">
        <pc:chgData name="Xin Luo" userId="82312ee5779919a4" providerId="LiveId" clId="{24E677A2-D2C3-A44F-9E9F-4CACE05D8C20}" dt="2023-03-22T15:40:15.986" v="811" actId="20577"/>
        <pc:sldMkLst>
          <pc:docMk/>
          <pc:sldMk cId="1939141190" sldId="2773"/>
        </pc:sldMkLst>
        <pc:spChg chg="mod">
          <ac:chgData name="Xin Luo" userId="82312ee5779919a4" providerId="LiveId" clId="{24E677A2-D2C3-A44F-9E9F-4CACE05D8C20}" dt="2023-03-22T15:40:15.986" v="811" actId="20577"/>
          <ac:spMkLst>
            <pc:docMk/>
            <pc:sldMk cId="1939141190" sldId="2773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69748349-D30A-2744-8465-2A98F5BBF8DD}"/>
    <pc:docChg chg="undo custSel addSld delSld modSld sldOrd">
      <pc:chgData name="Xin Luo" userId="82312ee5779919a4" providerId="LiveId" clId="{69748349-D30A-2744-8465-2A98F5BBF8DD}" dt="2023-02-28T09:20:55.952" v="616" actId="20577"/>
      <pc:docMkLst>
        <pc:docMk/>
      </pc:docMkLst>
      <pc:sldChg chg="modSp mod">
        <pc:chgData name="Xin Luo" userId="82312ee5779919a4" providerId="LiveId" clId="{69748349-D30A-2744-8465-2A98F5BBF8DD}" dt="2023-02-28T06:14:08.164" v="24" actId="20577"/>
        <pc:sldMkLst>
          <pc:docMk/>
          <pc:sldMk cId="1576120367" sldId="2387"/>
        </pc:sldMkLst>
        <pc:spChg chg="mod">
          <ac:chgData name="Xin Luo" userId="82312ee5779919a4" providerId="LiveId" clId="{69748349-D30A-2744-8465-2A98F5BBF8DD}" dt="2023-02-28T06:14:08.164" v="24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69748349-D30A-2744-8465-2A98F5BBF8DD}" dt="2023-02-28T06:14:21.349" v="39" actId="20577"/>
        <pc:sldMkLst>
          <pc:docMk/>
          <pc:sldMk cId="2415901206" sldId="2447"/>
        </pc:sldMkLst>
        <pc:spChg chg="mod">
          <ac:chgData name="Xin Luo" userId="82312ee5779919a4" providerId="LiveId" clId="{69748349-D30A-2744-8465-2A98F5BBF8DD}" dt="2023-02-28T06:14:21.349" v="3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9748349-D30A-2744-8465-2A98F5BBF8DD}" dt="2023-02-28T06:13:57.861" v="9" actId="20577"/>
        <pc:sldMkLst>
          <pc:docMk/>
          <pc:sldMk cId="1658607177" sldId="2708"/>
        </pc:sldMkLst>
        <pc:spChg chg="mod">
          <ac:chgData name="Xin Luo" userId="82312ee5779919a4" providerId="LiveId" clId="{69748349-D30A-2744-8465-2A98F5BBF8DD}" dt="2023-02-28T06:13:57.861" v="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9748349-D30A-2744-8465-2A98F5BBF8DD}" dt="2023-02-28T06:25:28.434" v="44" actId="2696"/>
        <pc:sldMkLst>
          <pc:docMk/>
          <pc:sldMk cId="2038650065" sldId="2744"/>
        </pc:sldMkLst>
      </pc:sldChg>
      <pc:sldChg chg="modSp mod ord">
        <pc:chgData name="Xin Luo" userId="82312ee5779919a4" providerId="LiveId" clId="{69748349-D30A-2744-8465-2A98F5BBF8DD}" dt="2023-02-28T06:26:29.753" v="69" actId="20577"/>
        <pc:sldMkLst>
          <pc:docMk/>
          <pc:sldMk cId="580867947" sldId="2747"/>
        </pc:sldMkLst>
        <pc:spChg chg="mod">
          <ac:chgData name="Xin Luo" userId="82312ee5779919a4" providerId="LiveId" clId="{69748349-D30A-2744-8465-2A98F5BBF8DD}" dt="2023-02-28T06:26:29.753" v="69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add">
        <pc:chgData name="Xin Luo" userId="82312ee5779919a4" providerId="LiveId" clId="{69748349-D30A-2744-8465-2A98F5BBF8DD}" dt="2023-02-28T06:27:10.550" v="76"/>
        <pc:sldMkLst>
          <pc:docMk/>
          <pc:sldMk cId="3818021166" sldId="2760"/>
        </pc:sldMkLst>
      </pc:sldChg>
      <pc:sldChg chg="modSp mod">
        <pc:chgData name="Xin Luo" userId="82312ee5779919a4" providerId="LiveId" clId="{69748349-D30A-2744-8465-2A98F5BBF8DD}" dt="2023-02-28T06:33:03.708" v="583" actId="20577"/>
        <pc:sldMkLst>
          <pc:docMk/>
          <pc:sldMk cId="3373327641" sldId="2763"/>
        </pc:sldMkLst>
        <pc:spChg chg="mod">
          <ac:chgData name="Xin Luo" userId="82312ee5779919a4" providerId="LiveId" clId="{69748349-D30A-2744-8465-2A98F5BBF8DD}" dt="2023-02-28T06:33:03.708" v="583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69748349-D30A-2744-8465-2A98F5BBF8DD}" dt="2023-02-28T06:27:16.073" v="78" actId="2696"/>
        <pc:sldMkLst>
          <pc:docMk/>
          <pc:sldMk cId="70654754" sldId="2765"/>
        </pc:sldMkLst>
      </pc:sldChg>
      <pc:sldChg chg="del">
        <pc:chgData name="Xin Luo" userId="82312ee5779919a4" providerId="LiveId" clId="{69748349-D30A-2744-8465-2A98F5BBF8DD}" dt="2023-02-28T06:27:14.496" v="77" actId="2696"/>
        <pc:sldMkLst>
          <pc:docMk/>
          <pc:sldMk cId="782854285" sldId="2766"/>
        </pc:sldMkLst>
      </pc:sldChg>
      <pc:sldChg chg="modSp mod">
        <pc:chgData name="Xin Luo" userId="82312ee5779919a4" providerId="LiveId" clId="{69748349-D30A-2744-8465-2A98F5BBF8DD}" dt="2023-02-28T09:20:55.952" v="616" actId="20577"/>
        <pc:sldMkLst>
          <pc:docMk/>
          <pc:sldMk cId="2222334095" sldId="2769"/>
        </pc:sldMkLst>
        <pc:spChg chg="mod">
          <ac:chgData name="Xin Luo" userId="82312ee5779919a4" providerId="LiveId" clId="{69748349-D30A-2744-8465-2A98F5BBF8DD}" dt="2023-02-28T09:20:55.952" v="616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69748349-D30A-2744-8465-2A98F5BBF8DD}" dt="2023-02-28T06:30:19.661" v="293" actId="20577"/>
        <pc:sldMkLst>
          <pc:docMk/>
          <pc:sldMk cId="2739444815" sldId="2770"/>
        </pc:sldMkLst>
        <pc:spChg chg="mod">
          <ac:chgData name="Xin Luo" userId="82312ee5779919a4" providerId="LiveId" clId="{69748349-D30A-2744-8465-2A98F5BBF8DD}" dt="2023-02-28T06:30:19.661" v="293" actId="20577"/>
          <ac:spMkLst>
            <pc:docMk/>
            <pc:sldMk cId="2739444815" sldId="2770"/>
            <ac:spMk id="5" creationId="{78502774-B04C-634F-1396-E5815996BC36}"/>
          </ac:spMkLst>
        </pc:spChg>
      </pc:sldChg>
      <pc:sldChg chg="modSp add mod">
        <pc:chgData name="Xin Luo" userId="82312ee5779919a4" providerId="LiveId" clId="{69748349-D30A-2744-8465-2A98F5BBF8DD}" dt="2023-02-28T06:26:40.007" v="75" actId="20577"/>
        <pc:sldMkLst>
          <pc:docMk/>
          <pc:sldMk cId="3517916584" sldId="2771"/>
        </pc:sldMkLst>
        <pc:spChg chg="mod">
          <ac:chgData name="Xin Luo" userId="82312ee5779919a4" providerId="LiveId" clId="{69748349-D30A-2744-8465-2A98F5BBF8DD}" dt="2023-02-28T06:26:40.007" v="75" actId="20577"/>
          <ac:spMkLst>
            <pc:docMk/>
            <pc:sldMk cId="3517916584" sldId="2771"/>
            <ac:spMk id="3" creationId="{00000000-0000-0000-0000-000000000000}"/>
          </ac:spMkLst>
        </pc:spChg>
      </pc:sldChg>
      <pc:sldChg chg="modSp add mod">
        <pc:chgData name="Xin Luo" userId="82312ee5779919a4" providerId="LiveId" clId="{69748349-D30A-2744-8465-2A98F5BBF8DD}" dt="2023-02-28T06:27:30.818" v="81" actId="20577"/>
        <pc:sldMkLst>
          <pc:docMk/>
          <pc:sldMk cId="3328354025" sldId="2772"/>
        </pc:sldMkLst>
        <pc:spChg chg="mod">
          <ac:chgData name="Xin Luo" userId="82312ee5779919a4" providerId="LiveId" clId="{69748349-D30A-2744-8465-2A98F5BBF8DD}" dt="2023-02-28T06:27:30.818" v="81" actId="20577"/>
          <ac:spMkLst>
            <pc:docMk/>
            <pc:sldMk cId="3328354025" sldId="2772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3F513C8-EB74-484F-A7E0-3FD069260300}"/>
    <pc:docChg chg="undo custSel modSld">
      <pc:chgData name="Xin Luo" userId="82312ee5779919a4" providerId="LiveId" clId="{43F513C8-EB74-484F-A7E0-3FD069260300}" dt="2023-05-28T08:36:12.671" v="208" actId="20577"/>
      <pc:docMkLst>
        <pc:docMk/>
      </pc:docMkLst>
      <pc:sldChg chg="modSp mod">
        <pc:chgData name="Xin Luo" userId="82312ee5779919a4" providerId="LiveId" clId="{43F513C8-EB74-484F-A7E0-3FD069260300}" dt="2023-05-27T02:15:53.724" v="6" actId="20577"/>
        <pc:sldMkLst>
          <pc:docMk/>
          <pc:sldMk cId="580867947" sldId="2747"/>
        </pc:sldMkLst>
        <pc:spChg chg="mod">
          <ac:chgData name="Xin Luo" userId="82312ee5779919a4" providerId="LiveId" clId="{43F513C8-EB74-484F-A7E0-3FD069260300}" dt="2023-05-27T02:15:53.724" v="6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modSp mod">
        <pc:chgData name="Xin Luo" userId="82312ee5779919a4" providerId="LiveId" clId="{43F513C8-EB74-484F-A7E0-3FD069260300}" dt="2023-05-28T08:36:12.671" v="208" actId="20577"/>
        <pc:sldMkLst>
          <pc:docMk/>
          <pc:sldMk cId="3818021166" sldId="2760"/>
        </pc:sldMkLst>
        <pc:spChg chg="mod">
          <ac:chgData name="Xin Luo" userId="82312ee5779919a4" providerId="LiveId" clId="{43F513C8-EB74-484F-A7E0-3FD069260300}" dt="2023-05-27T02:22:37.832" v="198" actId="108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43F513C8-EB74-484F-A7E0-3FD069260300}" dt="2023-05-28T08:36:12.671" v="208" actId="20577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43F513C8-EB74-484F-A7E0-3FD069260300}" dt="2023-05-27T02:17:06.921" v="7" actId="207"/>
        <pc:sldMkLst>
          <pc:docMk/>
          <pc:sldMk cId="1939141190" sldId="2773"/>
        </pc:sldMkLst>
        <pc:spChg chg="mod">
          <ac:chgData name="Xin Luo" userId="82312ee5779919a4" providerId="LiveId" clId="{43F513C8-EB74-484F-A7E0-3FD069260300}" dt="2023-05-27T02:17:06.921" v="7" actId="207"/>
          <ac:spMkLst>
            <pc:docMk/>
            <pc:sldMk cId="1939141190" sldId="2773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3:31:11.099" v="4891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13:30:27.224" v="3339" actId="1076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3:30:27.224" v="3339" actId="1076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">
        <pc:chgData name="Xin Luo" userId="82312ee5779919a4" providerId="LiveId" clId="{94E43BDB-720C-FE4E-82EC-62DC7FE1B799}" dt="2023-02-25T13:23:42.156" v="2962" actId="103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">
        <pc:chgData name="Xin Luo" userId="82312ee5779919a4" providerId="LiveId" clId="{94E43BDB-720C-FE4E-82EC-62DC7FE1B799}" dt="2023-02-25T13:23:56.031" v="2969" actId="1035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5T15:45:01.685" v="4308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5T15:45:01.685" v="4308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">
        <pc:chgData name="Xin Luo" userId="82312ee5779919a4" providerId="LiveId" clId="{94E43BDB-720C-FE4E-82EC-62DC7FE1B799}" dt="2023-02-25T15:46:11.254" v="4314" actId="20577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11C7DD9E-0989-8C46-9E98-A8157970B434}"/>
    <pc:docChg chg="undo custSel addSld delSld modSld sldOrd">
      <pc:chgData name="Xin Luo" userId="82312ee5779919a4" providerId="LiveId" clId="{11C7DD9E-0989-8C46-9E98-A8157970B434}" dt="2023-02-27T13:34:39.830" v="1495" actId="20577"/>
      <pc:docMkLst>
        <pc:docMk/>
      </pc:docMkLst>
      <pc:sldChg chg="addSp delSp modSp mod">
        <pc:chgData name="Xin Luo" userId="82312ee5779919a4" providerId="LiveId" clId="{11C7DD9E-0989-8C46-9E98-A8157970B434}" dt="2023-02-26T14:35:47.911" v="88" actId="20577"/>
        <pc:sldMkLst>
          <pc:docMk/>
          <pc:sldMk cId="1576120367" sldId="2387"/>
        </pc:sldMkLst>
        <pc:spChg chg="mod">
          <ac:chgData name="Xin Luo" userId="82312ee5779919a4" providerId="LiveId" clId="{11C7DD9E-0989-8C46-9E98-A8157970B434}" dt="2023-02-26T14:31:06.544" v="4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1C7DD9E-0989-8C46-9E98-A8157970B434}" dt="2023-02-26T14:35:32.623" v="67" actId="20577"/>
          <ac:spMkLst>
            <pc:docMk/>
            <pc:sldMk cId="1576120367" sldId="2387"/>
            <ac:spMk id="8" creationId="{565CE3F1-8DB8-5980-B19B-595857C3D8BF}"/>
          </ac:spMkLst>
        </pc:spChg>
        <pc:spChg chg="mod">
          <ac:chgData name="Xin Luo" userId="82312ee5779919a4" providerId="LiveId" clId="{11C7DD9E-0989-8C46-9E98-A8157970B434}" dt="2023-02-26T14:35:47.911" v="88" actId="20577"/>
          <ac:spMkLst>
            <pc:docMk/>
            <pc:sldMk cId="1576120367" sldId="2387"/>
            <ac:spMk id="11" creationId="{80F6CC38-4117-1B61-4036-D7306E0FCF97}"/>
          </ac:spMkLst>
        </pc:spChg>
        <pc:spChg chg="mod">
          <ac:chgData name="Xin Luo" userId="82312ee5779919a4" providerId="LiveId" clId="{11C7DD9E-0989-8C46-9E98-A8157970B434}" dt="2023-02-26T14:31:14.145" v="59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11C7DD9E-0989-8C46-9E98-A8157970B434}" dt="2023-02-26T14:35:30.551" v="62" actId="1076"/>
          <ac:grpSpMkLst>
            <pc:docMk/>
            <pc:sldMk cId="1576120367" sldId="2387"/>
            <ac:grpSpMk id="7" creationId="{9AABB1DF-B98C-C2EF-DE10-EE1EE176F4C1}"/>
          </ac:grpSpMkLst>
        </pc:grpChg>
        <pc:grpChg chg="del">
          <ac:chgData name="Xin Luo" userId="82312ee5779919a4" providerId="LiveId" clId="{11C7DD9E-0989-8C46-9E98-A8157970B434}" dt="2023-02-26T14:31:17.049" v="60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11C7DD9E-0989-8C46-9E98-A8157970B434}" dt="2023-02-26T14:42:08.073" v="113" actId="20577"/>
        <pc:sldMkLst>
          <pc:docMk/>
          <pc:sldMk cId="2415901206" sldId="2447"/>
        </pc:sldMkLst>
        <pc:spChg chg="mod">
          <ac:chgData name="Xin Luo" userId="82312ee5779919a4" providerId="LiveId" clId="{11C7DD9E-0989-8C46-9E98-A8157970B434}" dt="2023-02-26T14:42:08.073" v="11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4:22:29.653" v="17" actId="20577"/>
        <pc:sldMkLst>
          <pc:docMk/>
          <pc:sldMk cId="1658607177" sldId="2708"/>
        </pc:sldMkLst>
        <pc:spChg chg="mod">
          <ac:chgData name="Xin Luo" userId="82312ee5779919a4" providerId="LiveId" clId="{11C7DD9E-0989-8C46-9E98-A8157970B434}" dt="2023-02-26T14:22:06.247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1C7DD9E-0989-8C46-9E98-A8157970B434}" dt="2023-02-26T14:22:29.653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11C7DD9E-0989-8C46-9E98-A8157970B434}" dt="2023-02-27T02:35:52.321" v="582" actId="2696"/>
        <pc:sldMkLst>
          <pc:docMk/>
          <pc:sldMk cId="1209572041" sldId="2722"/>
        </pc:sldMkLst>
      </pc:sldChg>
      <pc:sldChg chg="addSp delSp modSp mod">
        <pc:chgData name="Xin Luo" userId="82312ee5779919a4" providerId="LiveId" clId="{11C7DD9E-0989-8C46-9E98-A8157970B434}" dt="2023-02-26T15:19:23.475" v="340" actId="20577"/>
        <pc:sldMkLst>
          <pc:docMk/>
          <pc:sldMk cId="393940605" sldId="2742"/>
        </pc:sldMkLst>
        <pc:spChg chg="add del mod">
          <ac:chgData name="Xin Luo" userId="82312ee5779919a4" providerId="LiveId" clId="{11C7DD9E-0989-8C46-9E98-A8157970B434}" dt="2023-02-26T15:17:25.642" v="308"/>
          <ac:spMkLst>
            <pc:docMk/>
            <pc:sldMk cId="393940605" sldId="2742"/>
            <ac:spMk id="2" creationId="{55A39B1C-7178-259A-FE4F-616ACE4D5FE1}"/>
          </ac:spMkLst>
        </pc:spChg>
        <pc:spChg chg="mod">
          <ac:chgData name="Xin Luo" userId="82312ee5779919a4" providerId="LiveId" clId="{11C7DD9E-0989-8C46-9E98-A8157970B434}" dt="2023-02-26T15:19:23.475" v="340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19:39.446" v="371" actId="20577"/>
        <pc:sldMkLst>
          <pc:docMk/>
          <pc:sldMk cId="3175231995" sldId="2743"/>
        </pc:sldMkLst>
        <pc:spChg chg="mod">
          <ac:chgData name="Xin Luo" userId="82312ee5779919a4" providerId="LiveId" clId="{11C7DD9E-0989-8C46-9E98-A8157970B434}" dt="2023-02-26T15:19:39.446" v="37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20:40.112" v="433" actId="1076"/>
        <pc:sldMkLst>
          <pc:docMk/>
          <pc:sldMk cId="2038650065" sldId="2744"/>
        </pc:sldMkLst>
        <pc:spChg chg="mod">
          <ac:chgData name="Xin Luo" userId="82312ee5779919a4" providerId="LiveId" clId="{11C7DD9E-0989-8C46-9E98-A8157970B434}" dt="2023-02-26T14:42:17.186" v="128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20:40.112" v="433" actId="1076"/>
          <ac:spMkLst>
            <pc:docMk/>
            <pc:sldMk cId="2038650065" sldId="2744"/>
            <ac:spMk id="5" creationId="{78502774-B04C-634F-1396-E5815996BC36}"/>
          </ac:spMkLst>
        </pc:spChg>
      </pc:sldChg>
      <pc:sldChg chg="addSp delSp modSp add del mod">
        <pc:chgData name="Xin Luo" userId="82312ee5779919a4" providerId="LiveId" clId="{11C7DD9E-0989-8C46-9E98-A8157970B434}" dt="2023-02-27T08:52:16.520" v="1090" actId="2696"/>
        <pc:sldMkLst>
          <pc:docMk/>
          <pc:sldMk cId="2345376688" sldId="2745"/>
        </pc:sldMkLst>
        <pc:spChg chg="mod">
          <ac:chgData name="Xin Luo" userId="82312ee5779919a4" providerId="LiveId" clId="{11C7DD9E-0989-8C46-9E98-A8157970B434}" dt="2023-02-26T15:19:53.024" v="385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37.012" v="576" actId="20577"/>
          <ac:spMkLst>
            <pc:docMk/>
            <pc:sldMk cId="2345376688" sldId="2745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6T15:20:01.684" v="387"/>
          <ac:spMkLst>
            <pc:docMk/>
            <pc:sldMk cId="2345376688" sldId="2745"/>
            <ac:spMk id="4" creationId="{9184794B-8671-D3FA-8F69-00DC15CCF2EA}"/>
          </ac:spMkLst>
        </pc:spChg>
        <pc:spChg chg="del">
          <ac:chgData name="Xin Luo" userId="82312ee5779919a4" providerId="LiveId" clId="{11C7DD9E-0989-8C46-9E98-A8157970B434}" dt="2023-02-26T15:20:27.514" v="430" actId="478"/>
          <ac:spMkLst>
            <pc:docMk/>
            <pc:sldMk cId="2345376688" sldId="2745"/>
            <ac:spMk id="7" creationId="{90728D9D-D249-EA33-6E80-8B5C8EA26F4F}"/>
          </ac:spMkLst>
        </pc:spChg>
      </pc:sldChg>
      <pc:sldChg chg="addSp delSp modSp mod">
        <pc:chgData name="Xin Luo" userId="82312ee5779919a4" providerId="LiveId" clId="{11C7DD9E-0989-8C46-9E98-A8157970B434}" dt="2023-02-27T02:36:22.411" v="584" actId="1076"/>
        <pc:sldMkLst>
          <pc:docMk/>
          <pc:sldMk cId="580867947" sldId="2747"/>
        </pc:sldMkLst>
        <pc:spChg chg="mod">
          <ac:chgData name="Xin Luo" userId="82312ee5779919a4" providerId="LiveId" clId="{11C7DD9E-0989-8C46-9E98-A8157970B434}" dt="2023-02-27T02:27:34.388" v="547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2:36:22.411" v="584" actId="1076"/>
          <ac:spMkLst>
            <pc:docMk/>
            <pc:sldMk cId="580867947" sldId="2747"/>
            <ac:spMk id="5" creationId="{78502774-B04C-634F-1396-E5815996BC36}"/>
          </ac:spMkLst>
        </pc:spChg>
        <pc:grpChg chg="del">
          <ac:chgData name="Xin Luo" userId="82312ee5779919a4" providerId="LiveId" clId="{11C7DD9E-0989-8C46-9E98-A8157970B434}" dt="2023-02-26T15:18:47.533" v="327" actId="478"/>
          <ac:grpSpMkLst>
            <pc:docMk/>
            <pc:sldMk cId="580867947" sldId="2747"/>
            <ac:grpSpMk id="17" creationId="{DEBBA376-338B-77A1-B823-6E3F8EA644A9}"/>
          </ac:grpSpMkLst>
        </pc:grpChg>
        <pc:picChg chg="del">
          <ac:chgData name="Xin Luo" userId="82312ee5779919a4" providerId="LiveId" clId="{11C7DD9E-0989-8C46-9E98-A8157970B434}" dt="2023-02-26T15:18:46.496" v="326" actId="478"/>
          <ac:picMkLst>
            <pc:docMk/>
            <pc:sldMk cId="580867947" sldId="2747"/>
            <ac:picMk id="6" creationId="{B7028E15-ACC2-1C34-CBCC-DF1802A2573F}"/>
          </ac:picMkLst>
        </pc:picChg>
        <pc:picChg chg="add mod">
          <ac:chgData name="Xin Luo" userId="82312ee5779919a4" providerId="LiveId" clId="{11C7DD9E-0989-8C46-9E98-A8157970B434}" dt="2023-02-27T02:27:08.800" v="515" actId="1076"/>
          <ac:picMkLst>
            <pc:docMk/>
            <pc:sldMk cId="580867947" sldId="2747"/>
            <ac:picMk id="7" creationId="{29D2CECB-2FBB-A6A5-8FB0-B791E6AB6D2E}"/>
          </ac:picMkLst>
        </pc:picChg>
      </pc:sldChg>
      <pc:sldChg chg="del">
        <pc:chgData name="Xin Luo" userId="82312ee5779919a4" providerId="LiveId" clId="{11C7DD9E-0989-8C46-9E98-A8157970B434}" dt="2023-02-26T15:04:36.966" v="145" actId="2696"/>
        <pc:sldMkLst>
          <pc:docMk/>
          <pc:sldMk cId="2245643700" sldId="2751"/>
        </pc:sldMkLst>
      </pc:sldChg>
      <pc:sldChg chg="del">
        <pc:chgData name="Xin Luo" userId="82312ee5779919a4" providerId="LiveId" clId="{11C7DD9E-0989-8C46-9E98-A8157970B434}" dt="2023-02-26T15:18:55.825" v="329" actId="2696"/>
        <pc:sldMkLst>
          <pc:docMk/>
          <pc:sldMk cId="3400956243" sldId="2752"/>
        </pc:sldMkLst>
      </pc:sldChg>
      <pc:sldChg chg="modSp mod">
        <pc:chgData name="Xin Luo" userId="82312ee5779919a4" providerId="LiveId" clId="{11C7DD9E-0989-8C46-9E98-A8157970B434}" dt="2023-02-27T08:52:05.615" v="1087" actId="20577"/>
        <pc:sldMkLst>
          <pc:docMk/>
          <pc:sldMk cId="3929071932" sldId="2753"/>
        </pc:sldMkLst>
        <pc:spChg chg="mod">
          <ac:chgData name="Xin Luo" userId="82312ee5779919a4" providerId="LiveId" clId="{11C7DD9E-0989-8C46-9E98-A8157970B434}" dt="2023-02-27T02:27:54.253" v="571" actId="20577"/>
          <ac:spMkLst>
            <pc:docMk/>
            <pc:sldMk cId="3929071932" sldId="275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8:52:05.615" v="10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del">
        <pc:chgData name="Xin Luo" userId="82312ee5779919a4" providerId="LiveId" clId="{11C7DD9E-0989-8C46-9E98-A8157970B434}" dt="2023-02-26T15:18:49.403" v="328" actId="2696"/>
        <pc:sldMkLst>
          <pc:docMk/>
          <pc:sldMk cId="1157508697" sldId="2757"/>
        </pc:sldMkLst>
      </pc:sldChg>
      <pc:sldChg chg="del">
        <pc:chgData name="Xin Luo" userId="82312ee5779919a4" providerId="LiveId" clId="{11C7DD9E-0989-8C46-9E98-A8157970B434}" dt="2023-02-26T15:18:55.829" v="331" actId="2696"/>
        <pc:sldMkLst>
          <pc:docMk/>
          <pc:sldMk cId="4211155851" sldId="2758"/>
        </pc:sldMkLst>
      </pc:sldChg>
      <pc:sldChg chg="del">
        <pc:chgData name="Xin Luo" userId="82312ee5779919a4" providerId="LiveId" clId="{11C7DD9E-0989-8C46-9E98-A8157970B434}" dt="2023-02-26T15:18:55.839" v="332" actId="2696"/>
        <pc:sldMkLst>
          <pc:docMk/>
          <pc:sldMk cId="3818021166" sldId="2760"/>
        </pc:sldMkLst>
      </pc:sldChg>
      <pc:sldChg chg="del">
        <pc:chgData name="Xin Luo" userId="82312ee5779919a4" providerId="LiveId" clId="{11C7DD9E-0989-8C46-9E98-A8157970B434}" dt="2023-02-26T15:20:19.583" v="426" actId="2696"/>
        <pc:sldMkLst>
          <pc:docMk/>
          <pc:sldMk cId="97719364" sldId="2761"/>
        </pc:sldMkLst>
      </pc:sldChg>
      <pc:sldChg chg="del">
        <pc:chgData name="Xin Luo" userId="82312ee5779919a4" providerId="LiveId" clId="{11C7DD9E-0989-8C46-9E98-A8157970B434}" dt="2023-02-26T15:20:19.592" v="427" actId="2696"/>
        <pc:sldMkLst>
          <pc:docMk/>
          <pc:sldMk cId="2861954436" sldId="2762"/>
        </pc:sldMkLst>
      </pc:sldChg>
      <pc:sldChg chg="modSp add del mod ord">
        <pc:chgData name="Xin Luo" userId="82312ee5779919a4" providerId="LiveId" clId="{11C7DD9E-0989-8C46-9E98-A8157970B434}" dt="2023-02-27T09:04:38.776" v="1469" actId="1035"/>
        <pc:sldMkLst>
          <pc:docMk/>
          <pc:sldMk cId="3373327641" sldId="2763"/>
        </pc:sldMkLst>
        <pc:spChg chg="mod">
          <ac:chgData name="Xin Luo" userId="82312ee5779919a4" providerId="LiveId" clId="{11C7DD9E-0989-8C46-9E98-A8157970B434}" dt="2023-02-27T08:53:37.204" v="1096"/>
          <ac:spMkLst>
            <pc:docMk/>
            <pc:sldMk cId="3373327641" sldId="276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9:04:38.776" v="1469" actId="1035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11C7DD9E-0989-8C46-9E98-A8157970B434}" dt="2023-02-26T15:18:55.827" v="330" actId="2696"/>
        <pc:sldMkLst>
          <pc:docMk/>
          <pc:sldMk cId="2047512068" sldId="2764"/>
        </pc:sldMkLst>
      </pc:sldChg>
      <pc:sldChg chg="modSp mod">
        <pc:chgData name="Xin Luo" userId="82312ee5779919a4" providerId="LiveId" clId="{11C7DD9E-0989-8C46-9E98-A8157970B434}" dt="2023-02-26T15:17:10.775" v="299" actId="20577"/>
        <pc:sldMkLst>
          <pc:docMk/>
          <pc:sldMk cId="70654754" sldId="2765"/>
        </pc:sldMkLst>
        <pc:spChg chg="mod">
          <ac:chgData name="Xin Luo" userId="82312ee5779919a4" providerId="LiveId" clId="{11C7DD9E-0989-8C46-9E98-A8157970B434}" dt="2023-02-26T15:04:56.102" v="161" actId="20577"/>
          <ac:spMkLst>
            <pc:docMk/>
            <pc:sldMk cId="70654754" sldId="2765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17:10.775" v="299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addSp modSp add mod">
        <pc:chgData name="Xin Luo" userId="82312ee5779919a4" providerId="LiveId" clId="{11C7DD9E-0989-8C46-9E98-A8157970B434}" dt="2023-02-26T15:17:01.865" v="296"/>
        <pc:sldMkLst>
          <pc:docMk/>
          <pc:sldMk cId="782854285" sldId="2766"/>
        </pc:sldMkLst>
        <pc:spChg chg="add mod">
          <ac:chgData name="Xin Luo" userId="82312ee5779919a4" providerId="LiveId" clId="{11C7DD9E-0989-8C46-9E98-A8157970B434}" dt="2023-02-26T15:17:01.865" v="296"/>
          <ac:spMkLst>
            <pc:docMk/>
            <pc:sldMk cId="782854285" sldId="2766"/>
            <ac:spMk id="4" creationId="{A7E97437-B77F-D3F5-E0F8-38B1EBE5E36E}"/>
          </ac:spMkLst>
        </pc:spChg>
        <pc:spChg chg="mod">
          <ac:chgData name="Xin Luo" userId="82312ee5779919a4" providerId="LiveId" clId="{11C7DD9E-0989-8C46-9E98-A8157970B434}" dt="2023-02-26T15:16:51.007" v="295" actId="5793"/>
          <ac:spMkLst>
            <pc:docMk/>
            <pc:sldMk cId="782854285" sldId="2766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11C7DD9E-0989-8C46-9E98-A8157970B434}" dt="2023-02-27T08:52:57.704" v="1092"/>
        <pc:sldMkLst>
          <pc:docMk/>
          <pc:sldMk cId="3080738912" sldId="2767"/>
        </pc:sldMkLst>
        <pc:spChg chg="del">
          <ac:chgData name="Xin Luo" userId="82312ee5779919a4" providerId="LiveId" clId="{11C7DD9E-0989-8C46-9E98-A8157970B434}" dt="2023-02-27T08:16:43.452" v="678" actId="478"/>
          <ac:spMkLst>
            <pc:docMk/>
            <pc:sldMk cId="3080738912" sldId="2767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43.422" v="581" actId="20577"/>
          <ac:spMkLst>
            <pc:docMk/>
            <pc:sldMk cId="3080738912" sldId="2767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4" creationId="{D84146A9-549E-0430-9049-9B119D13B0D4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5" creationId="{549183B9-A4A3-6F00-560E-627500125E5B}"/>
          </ac:spMkLst>
        </pc:spChg>
        <pc:spChg chg="add mod">
          <ac:chgData name="Xin Luo" userId="82312ee5779919a4" providerId="LiveId" clId="{11C7DD9E-0989-8C46-9E98-A8157970B434}" dt="2023-02-27T08:16:43.782" v="679"/>
          <ac:spMkLst>
            <pc:docMk/>
            <pc:sldMk cId="3080738912" sldId="2767"/>
            <ac:spMk id="6" creationId="{A8981A74-89F1-C4D7-7276-DED5C19DBB73}"/>
          </ac:spMkLst>
        </pc:spChg>
        <pc:spChg chg="del">
          <ac:chgData name="Xin Luo" userId="82312ee5779919a4" providerId="LiveId" clId="{11C7DD9E-0989-8C46-9E98-A8157970B434}" dt="2023-02-26T15:20:24.969" v="429" actId="478"/>
          <ac:spMkLst>
            <pc:docMk/>
            <pc:sldMk cId="3080738912" sldId="2767"/>
            <ac:spMk id="7" creationId="{90728D9D-D249-EA33-6E80-8B5C8EA26F4F}"/>
          </ac:spMkLst>
        </pc:spChg>
        <pc:spChg chg="add mod">
          <ac:chgData name="Xin Luo" userId="82312ee5779919a4" providerId="LiveId" clId="{11C7DD9E-0989-8C46-9E98-A8157970B434}" dt="2023-02-27T08:20:47.033" v="802" actId="20577"/>
          <ac:spMkLst>
            <pc:docMk/>
            <pc:sldMk cId="3080738912" sldId="2767"/>
            <ac:spMk id="8" creationId="{B4927106-7FAA-7DB9-6B73-C3C3BDD043CF}"/>
          </ac:spMkLst>
        </pc:spChg>
        <pc:spChg chg="add mod">
          <ac:chgData name="Xin Luo" userId="82312ee5779919a4" providerId="LiveId" clId="{11C7DD9E-0989-8C46-9E98-A8157970B434}" dt="2023-02-27T08:52:57.704" v="1092"/>
          <ac:spMkLst>
            <pc:docMk/>
            <pc:sldMk cId="3080738912" sldId="2767"/>
            <ac:spMk id="9" creationId="{0218C4A2-B358-216E-FCDA-F391C5615790}"/>
          </ac:spMkLst>
        </pc:spChg>
      </pc:sldChg>
      <pc:sldChg chg="add del">
        <pc:chgData name="Xin Luo" userId="82312ee5779919a4" providerId="LiveId" clId="{11C7DD9E-0989-8C46-9E98-A8157970B434}" dt="2023-02-27T08:52:42.554" v="1091" actId="2696"/>
        <pc:sldMkLst>
          <pc:docMk/>
          <pc:sldMk cId="1789931058" sldId="2768"/>
        </pc:sldMkLst>
      </pc:sldChg>
      <pc:sldChg chg="delSp modSp add mod">
        <pc:chgData name="Xin Luo" userId="82312ee5779919a4" providerId="LiveId" clId="{11C7DD9E-0989-8C46-9E98-A8157970B434}" dt="2023-02-27T13:34:39.830" v="1495" actId="20577"/>
        <pc:sldMkLst>
          <pc:docMk/>
          <pc:sldMk cId="2222334095" sldId="2769"/>
        </pc:sldMkLst>
        <pc:spChg chg="mod">
          <ac:chgData name="Xin Luo" userId="82312ee5779919a4" providerId="LiveId" clId="{11C7DD9E-0989-8C46-9E98-A8157970B434}" dt="2023-02-27T13:34:39.830" v="1495" actId="20577"/>
          <ac:spMkLst>
            <pc:docMk/>
            <pc:sldMk cId="2222334095" sldId="2769"/>
            <ac:spMk id="5" creationId="{78502774-B04C-634F-1396-E5815996BC36}"/>
          </ac:spMkLst>
        </pc:spChg>
        <pc:picChg chg="del">
          <ac:chgData name="Xin Luo" userId="82312ee5779919a4" providerId="LiveId" clId="{11C7DD9E-0989-8C46-9E98-A8157970B434}" dt="2023-02-27T02:36:48.860" v="606" actId="478"/>
          <ac:picMkLst>
            <pc:docMk/>
            <pc:sldMk cId="2222334095" sldId="2769"/>
            <ac:picMk id="7" creationId="{29D2CECB-2FBB-A6A5-8FB0-B791E6AB6D2E}"/>
          </ac:picMkLst>
        </pc:picChg>
      </pc:sldChg>
      <pc:sldChg chg="modSp add mod">
        <pc:chgData name="Xin Luo" userId="82312ee5779919a4" providerId="LiveId" clId="{11C7DD9E-0989-8C46-9E98-A8157970B434}" dt="2023-02-27T08:53:34.198" v="1095"/>
        <pc:sldMkLst>
          <pc:docMk/>
          <pc:sldMk cId="2739444815" sldId="2770"/>
        </pc:sldMkLst>
        <pc:spChg chg="mod">
          <ac:chgData name="Xin Luo" userId="82312ee5779919a4" providerId="LiveId" clId="{11C7DD9E-0989-8C46-9E98-A8157970B434}" dt="2023-02-27T08:53:34.198" v="1095"/>
          <ac:spMkLst>
            <pc:docMk/>
            <pc:sldMk cId="2739444815" sldId="2770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1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93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0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64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0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栅格数据交互处理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27106-7FAA-7DB9-6B73-C3C3BDD043CF}"/>
              </a:ext>
            </a:extLst>
          </p:cNvPr>
          <p:cNvSpPr txBox="1"/>
          <p:nvPr/>
        </p:nvSpPr>
        <p:spPr>
          <a:xfrm>
            <a:off x="540824" y="1167372"/>
            <a:ext cx="8153400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、栅格数据矢量化。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gdal.Polygonize</a:t>
            </a: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gdal_polygonize.py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、矢量数据栅格化。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gdal_rasterize</a:t>
            </a: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gdal.Rasterize</a:t>
            </a: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、利用矢量数据进行栅格影像裁剪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4A2-B358-216E-FCDA-F391C5615790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389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章节作业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502774-B04C-634F-1396-E5815996BC36}"/>
                  </a:ext>
                </a:extLst>
              </p:cNvPr>
              <p:cNvSpPr txBox="1"/>
              <p:nvPr/>
            </p:nvSpPr>
            <p:spPr>
              <a:xfrm>
                <a:off x="317666" y="1555297"/>
                <a:ext cx="8508670" cy="439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altLang="zh-CN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、基于遥感影像和</a:t>
                </a:r>
                <a:r>
                  <a:rPr lang="en-US" altLang="zh-CN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NDVI</a:t>
                </a: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植被指数法获得昆明市呈贡区植被范围、并将其转换为矢量数据。</a:t>
                </a:r>
                <a:endParaRPr lang="en-US" altLang="zh-CN" sz="22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 dirty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NDVI</m:t>
                      </m:r>
                      <m:r>
                        <a:rPr lang="en-US" altLang="zh-CN" sz="2200" b="0" i="1" dirty="0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sz="2200" b="0" i="1" dirty="0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200" i="1" dirty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𝑁𝐼𝑅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200" i="1" dirty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𝑁𝐼𝑅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2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其中</a:t>
                </a:r>
                <a:r>
                  <a:rPr lang="en-US" altLang="zh-CN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NIR</a:t>
                </a: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为近红外波段，</a:t>
                </a:r>
                <a:r>
                  <a:rPr lang="en-US" altLang="zh-CN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R</a:t>
                </a: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为红光波段。</a:t>
                </a:r>
                <a:endParaRPr lang="en-US" altLang="zh-CN" sz="22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altLang="zh-CN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200" dirty="0">
                    <a:solidFill>
                      <a:srgbClr val="151515"/>
                    </a:solidFill>
                    <a:latin typeface="+mn-ea"/>
                    <a:ea typeface="+mn-ea"/>
                  </a:rPr>
                  <a:t>、利用开源库，对呈贡区的水体和植被范围制图，并进行简单的空间格局分析。</a:t>
                </a:r>
                <a:endParaRPr lang="en-US" altLang="zh-CN" sz="22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502774-B04C-634F-1396-E5815996B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66" y="1555297"/>
                <a:ext cx="8508670" cy="4391395"/>
              </a:xfrm>
              <a:prstGeom prst="rect">
                <a:avLst/>
              </a:prstGeom>
              <a:blipFill>
                <a:blip r:embed="rId3"/>
                <a:stretch>
                  <a:fillRect l="-744" r="-744" b="-17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448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136E33-CF4A-6842-985C-09364B0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C7634-4D8C-C121-51E0-C4D3E47B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088F6D-B9F5-B40E-D270-87B5BB401C63}"/>
              </a:ext>
            </a:extLst>
          </p:cNvPr>
          <p:cNvSpPr txBox="1"/>
          <p:nvPr/>
        </p:nvSpPr>
        <p:spPr>
          <a:xfrm>
            <a:off x="713064" y="1160574"/>
            <a:ext cx="7902429" cy="5228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800" b="1" dirty="0">
                <a:solidFill>
                  <a:srgbClr val="151515"/>
                </a:solidFill>
                <a:latin typeface="+mn-ea"/>
                <a:ea typeface="+mn-ea"/>
              </a:rPr>
              <a:t>第二次个人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作业</a:t>
            </a:r>
            <a:r>
              <a:rPr lang="zh-CN" altLang="zh-CN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矢量数据，栅格数据便捷读写函数及使用演示。</a:t>
            </a:r>
          </a:p>
          <a:p>
            <a:pPr algn="l">
              <a:lnSpc>
                <a:spcPct val="15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要求：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满足常规需求。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代码简洁，可读性强。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建议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markdown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格式提交。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4. 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时间待定</a:t>
            </a:r>
          </a:p>
        </p:txBody>
      </p:sp>
    </p:spTree>
    <p:extLst>
      <p:ext uri="{BB962C8B-B14F-4D97-AF65-F5344CB8AC3E}">
        <p14:creationId xmlns:p14="http://schemas.microsoft.com/office/powerpoint/2010/main" val="41719263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栅格数据读写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BB1DF-B98C-C2EF-DE10-EE1EE176F4C1}"/>
              </a:ext>
            </a:extLst>
          </p:cNvPr>
          <p:cNvGrpSpPr/>
          <p:nvPr/>
        </p:nvGrpSpPr>
        <p:grpSpPr>
          <a:xfrm>
            <a:off x="2130680" y="4583174"/>
            <a:ext cx="6402616" cy="717997"/>
            <a:chOff x="2121801" y="3511390"/>
            <a:chExt cx="5717914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565CE3F1-8DB8-5980-B19B-595857C3D8BF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80F6CC38-4117-1B61-4036-D7306E0FCF97}"/>
                </a:ext>
              </a:extLst>
            </p:cNvPr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-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数据交互处理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由按行和列（或格网）组成的像元（或像素）矩阵组成，其中的每个像元为一个信息存储单元。栅格常用于数字航空像片、卫星影像、数字图片或扫描地图数据的保存。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68025"/>
              </p:ext>
            </p:extLst>
          </p:nvPr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17"/>
              </p:ext>
            </p:extLst>
          </p:nvPr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43"/>
              </p:ext>
            </p:extLst>
          </p:nvPr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460"/>
              </p:ext>
            </p:extLst>
          </p:nvPr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942051" y="2004969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35932" y="6011252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DB356-92F5-304A-F8C9-DBD3E1DB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8" y="1698002"/>
            <a:ext cx="7990198" cy="41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411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90333" y="1931971"/>
            <a:ext cx="4281667" cy="4249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读入影像：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gdal.Open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>
                <a:solidFill>
                  <a:srgbClr val="000000"/>
                </a:solidFill>
                <a:latin typeface="+mn-ea"/>
                <a:ea typeface="+mn-ea"/>
              </a:rPr>
              <a:t>：读入遥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感影像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GetGeoTransform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GetProjection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</a:rPr>
              <a:t>RasterXSize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</a:rPr>
              <a:t>, .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</a:rPr>
              <a:t>RasterYSize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.RasterCount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分别获取遥感影像的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x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y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方向尺寸（列数和行数），及波段数。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GetRasterBand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sz="160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ReadAsArray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：将波段读入为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18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4676284" y="1952393"/>
            <a:ext cx="4281667" cy="314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</a:rPr>
              <a:t>写出影像：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gdal.GetDriverByName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():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.Create()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SetGeoTransform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SetProjection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WriteArray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  <a:ea typeface="+mn-ea"/>
              </a:rPr>
              <a:t>SetNoDataValue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211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29985" y="1291812"/>
            <a:ext cx="8153400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主要函数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命令：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、影像拼接、裁剪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主要函数或命令：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gdal_merge.py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 图像波段运算、图像直方图分割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以利用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MNDWI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指数进行水体提取为例。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2258291" y="6403785"/>
            <a:ext cx="6755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409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113881</TotalTime>
  <Words>556</Words>
  <Application>Microsoft Office PowerPoint</Application>
  <PresentationFormat>全屏显示(4:3)</PresentationFormat>
  <Paragraphs>77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PingFang SC</vt:lpstr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二、栅格数据读写 </vt:lpstr>
      <vt:lpstr>一、栅格数据读写</vt:lpstr>
      <vt:lpstr>一、GIS数据读写 </vt:lpstr>
      <vt:lpstr>一、GIS数据读写 </vt:lpstr>
      <vt:lpstr>PowerPoint 演示文稿</vt:lpstr>
      <vt:lpstr>二、栅格数据处理 </vt:lpstr>
      <vt:lpstr>PowerPoint 演示文稿</vt:lpstr>
      <vt:lpstr>三、矢量-栅格数据交互处理</vt:lpstr>
      <vt:lpstr>三、矢量-栅格数据交互处理</vt:lpstr>
      <vt:lpstr>PowerPoint 演示文稿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12986</cp:revision>
  <dcterms:created xsi:type="dcterms:W3CDTF">2004-07-09T11:40:27Z</dcterms:created>
  <dcterms:modified xsi:type="dcterms:W3CDTF">2023-10-08T09:10:30Z</dcterms:modified>
</cp:coreProperties>
</file>