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1"/>
  </p:notesMasterIdLst>
  <p:handoutMasterIdLst>
    <p:handoutMasterId r:id="rId22"/>
  </p:handoutMasterIdLst>
  <p:sldIdLst>
    <p:sldId id="2708" r:id="rId3"/>
    <p:sldId id="2387" r:id="rId4"/>
    <p:sldId id="2770" r:id="rId5"/>
    <p:sldId id="2447" r:id="rId6"/>
    <p:sldId id="2744" r:id="rId7"/>
    <p:sldId id="2751" r:id="rId8"/>
    <p:sldId id="2765" r:id="rId9"/>
    <p:sldId id="2742" r:id="rId10"/>
    <p:sldId id="2757" r:id="rId11"/>
    <p:sldId id="2766" r:id="rId12"/>
    <p:sldId id="2752" r:id="rId13"/>
    <p:sldId id="2758" r:id="rId14"/>
    <p:sldId id="2768" r:id="rId15"/>
    <p:sldId id="2769" r:id="rId16"/>
    <p:sldId id="2764" r:id="rId17"/>
    <p:sldId id="2743" r:id="rId18"/>
    <p:sldId id="2767" r:id="rId19"/>
    <p:sldId id="2722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5" autoAdjust="0"/>
    <p:restoredTop sz="77291" autoAdjust="0"/>
  </p:normalViewPr>
  <p:slideViewPr>
    <p:cSldViewPr snapToGrid="0">
      <p:cViewPr varScale="1">
        <p:scale>
          <a:sx n="100" d="100"/>
          <a:sy n="100" d="100"/>
        </p:scale>
        <p:origin x="512" y="16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类是面向对象编程的一个概念。类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基本概念，简略</a:t>
            </a:r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地理空间数据类型：矢量和栅格</a:t>
            </a:r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它利用抽象数据模型来表达所支持的各种文件格式。它还有一系列命令行工具来进行数据转换和处理。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89B2E1-0CDC-F585-F0BB-887E467853D8}"/>
              </a:ext>
            </a:extLst>
          </p:cNvPr>
          <p:cNvSpPr/>
          <p:nvPr/>
        </p:nvSpPr>
        <p:spPr>
          <a:xfrm>
            <a:off x="6330181" y="2680516"/>
            <a:ext cx="2147021" cy="635613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6B2AD75-E0F3-26E1-5973-C33A78FC4D1F}"/>
              </a:ext>
            </a:extLst>
          </p:cNvPr>
          <p:cNvSpPr/>
          <p:nvPr/>
        </p:nvSpPr>
        <p:spPr>
          <a:xfrm>
            <a:off x="5877814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9F2243D-1754-C1E2-7F17-CBA97876DD24}"/>
              </a:ext>
            </a:extLst>
          </p:cNvPr>
          <p:cNvSpPr/>
          <p:nvPr/>
        </p:nvSpPr>
        <p:spPr>
          <a:xfrm>
            <a:off x="7564571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7D4D11-3546-035E-9F0C-C18C992C41EA}"/>
              </a:ext>
            </a:extLst>
          </p:cNvPr>
          <p:cNvSpPr/>
          <p:nvPr/>
        </p:nvSpPr>
        <p:spPr>
          <a:xfrm>
            <a:off x="5075925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444748-D656-B7D4-2562-526BEF84C111}"/>
              </a:ext>
            </a:extLst>
          </p:cNvPr>
          <p:cNvSpPr/>
          <p:nvPr/>
        </p:nvSpPr>
        <p:spPr>
          <a:xfrm>
            <a:off x="6795922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01D2FB2-54F7-1B97-6AA0-81D59E87D87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 rot="5400000">
            <a:off x="6766251" y="3120546"/>
            <a:ext cx="441859" cy="833025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759320-1F38-881A-42BB-8EC115CCE1F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rot="16200000" flipH="1">
            <a:off x="7609629" y="3110192"/>
            <a:ext cx="441859" cy="8537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78B4608-05C6-CCAD-D83C-287F4CBFFB6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 bwMode="auto">
          <a:xfrm rot="5400000">
            <a:off x="5944704" y="4191214"/>
            <a:ext cx="450038" cy="80188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FDF6298-495F-C50C-91B3-8403B747640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 bwMode="auto">
          <a:xfrm rot="16200000" flipH="1">
            <a:off x="6804702" y="4133104"/>
            <a:ext cx="450038" cy="91810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8ABB4EA-CFEE-6509-D30D-0457595F563F}"/>
              </a:ext>
            </a:extLst>
          </p:cNvPr>
          <p:cNvSpPr/>
          <p:nvPr/>
        </p:nvSpPr>
        <p:spPr>
          <a:xfrm>
            <a:off x="4285954" y="6004666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几何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653E32A5-8012-1C07-72E0-2485D575EB8D}"/>
              </a:ext>
            </a:extLst>
          </p:cNvPr>
          <p:cNvSpPr/>
          <p:nvPr/>
        </p:nvSpPr>
        <p:spPr>
          <a:xfrm>
            <a:off x="6013307" y="6014872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属性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Elbow Connector 46">
            <a:extLst>
              <a:ext uri="{FF2B5EF4-FFF2-40B4-BE49-F238E27FC236}">
                <a16:creationId xmlns:a16="http://schemas.microsoft.com/office/drawing/2014/main" id="{E1C520ED-199D-B823-C340-3D89A0EB224F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 bwMode="auto">
          <a:xfrm rot="16200000" flipH="1">
            <a:off x="5950994" y="5259705"/>
            <a:ext cx="572951" cy="9373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46">
            <a:extLst>
              <a:ext uri="{FF2B5EF4-FFF2-40B4-BE49-F238E27FC236}">
                <a16:creationId xmlns:a16="http://schemas.microsoft.com/office/drawing/2014/main" id="{82EFEB03-A782-A2F4-060A-85044231BE53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 bwMode="auto">
          <a:xfrm rot="5400000">
            <a:off x="5092421" y="5328308"/>
            <a:ext cx="562745" cy="78997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6" y="1555297"/>
            <a:ext cx="8508669" cy="496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：是开放地理空间联盟（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“POINT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)”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84788" y="3010485"/>
            <a:ext cx="8805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6600" b="1" dirty="0">
                <a:solidFill>
                  <a:srgbClr val="FF0000"/>
                </a:solidFill>
              </a:rPr>
              <a:t>392-863-563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、在开发环境中安装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开源库。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109722</TotalTime>
  <Words>1283</Words>
  <Application>Microsoft Macintosh PowerPoint</Application>
  <PresentationFormat>On-screen Show (4:3)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微软雅黑</vt:lpstr>
      <vt:lpstr>PingFang SC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PowerPoint Presentation</vt:lpstr>
      <vt:lpstr>一、Python编程风格</vt:lpstr>
      <vt:lpstr>一、Python编程风格</vt:lpstr>
      <vt:lpstr>一、GIS数据读写 </vt:lpstr>
      <vt:lpstr>PowerPoint Presentation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Presentation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12996</cp:revision>
  <dcterms:created xsi:type="dcterms:W3CDTF">2004-07-09T11:40:27Z</dcterms:created>
  <dcterms:modified xsi:type="dcterms:W3CDTF">2023-09-24T13:56:30Z</dcterms:modified>
</cp:coreProperties>
</file>